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avid\Documents\Research\FcCl%20vs%20FcMe4%20BFC\FcMe4%20vs%20FcCl%20BFC%20CFE%2037C%20Apr201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31750" cap="rnd">
              <a:solidFill>
                <a:srgbClr val="5B9BD5">
                  <a:lumMod val="75000"/>
                </a:srgbClr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'LSV 2'!$A$22:$A$635</c:f>
              <c:numCache>
                <c:formatCode>General</c:formatCode>
                <c:ptCount val="614"/>
                <c:pt idx="0">
                  <c:v>0.61399999999999999</c:v>
                </c:pt>
                <c:pt idx="1">
                  <c:v>0.61299999999999999</c:v>
                </c:pt>
                <c:pt idx="2">
                  <c:v>0.61199999999999999</c:v>
                </c:pt>
                <c:pt idx="3">
                  <c:v>0.61099999999999999</c:v>
                </c:pt>
                <c:pt idx="4">
                  <c:v>0.61</c:v>
                </c:pt>
                <c:pt idx="5">
                  <c:v>0.60899999999999999</c:v>
                </c:pt>
                <c:pt idx="6">
                  <c:v>0.60799999999999998</c:v>
                </c:pt>
                <c:pt idx="7">
                  <c:v>0.60699999999999998</c:v>
                </c:pt>
                <c:pt idx="8">
                  <c:v>0.60599999999999998</c:v>
                </c:pt>
                <c:pt idx="9">
                  <c:v>0.60499999999999998</c:v>
                </c:pt>
                <c:pt idx="10">
                  <c:v>0.60399999999999998</c:v>
                </c:pt>
                <c:pt idx="11">
                  <c:v>0.60299999999999998</c:v>
                </c:pt>
                <c:pt idx="12">
                  <c:v>0.60199999999999998</c:v>
                </c:pt>
                <c:pt idx="13">
                  <c:v>0.60099999999999998</c:v>
                </c:pt>
                <c:pt idx="14">
                  <c:v>0.6</c:v>
                </c:pt>
                <c:pt idx="15">
                  <c:v>0.59899999999999998</c:v>
                </c:pt>
                <c:pt idx="16">
                  <c:v>0.59799999999999998</c:v>
                </c:pt>
                <c:pt idx="17">
                  <c:v>0.59699999999999998</c:v>
                </c:pt>
                <c:pt idx="18">
                  <c:v>0.59599999999999997</c:v>
                </c:pt>
                <c:pt idx="19">
                  <c:v>0.59499999999999997</c:v>
                </c:pt>
                <c:pt idx="20">
                  <c:v>0.59399999999999997</c:v>
                </c:pt>
                <c:pt idx="21">
                  <c:v>0.59299999999999997</c:v>
                </c:pt>
                <c:pt idx="22">
                  <c:v>0.59199999999999997</c:v>
                </c:pt>
                <c:pt idx="23">
                  <c:v>0.59099999999999997</c:v>
                </c:pt>
                <c:pt idx="24">
                  <c:v>0.59</c:v>
                </c:pt>
                <c:pt idx="25">
                  <c:v>0.58899999999999997</c:v>
                </c:pt>
                <c:pt idx="26">
                  <c:v>0.58799999999999997</c:v>
                </c:pt>
                <c:pt idx="27">
                  <c:v>0.58699999999999997</c:v>
                </c:pt>
                <c:pt idx="28">
                  <c:v>0.58599999999999997</c:v>
                </c:pt>
                <c:pt idx="29">
                  <c:v>0.58499999999999996</c:v>
                </c:pt>
                <c:pt idx="30">
                  <c:v>0.58399999999999996</c:v>
                </c:pt>
                <c:pt idx="31">
                  <c:v>0.58299999999999996</c:v>
                </c:pt>
                <c:pt idx="32">
                  <c:v>0.58199999999999996</c:v>
                </c:pt>
                <c:pt idx="33">
                  <c:v>0.58099999999999996</c:v>
                </c:pt>
                <c:pt idx="34">
                  <c:v>0.57999999999999996</c:v>
                </c:pt>
                <c:pt idx="35">
                  <c:v>0.57899999999999996</c:v>
                </c:pt>
                <c:pt idx="36">
                  <c:v>0.57799999999999996</c:v>
                </c:pt>
                <c:pt idx="37">
                  <c:v>0.57699999999999996</c:v>
                </c:pt>
                <c:pt idx="38">
                  <c:v>0.57599999999999996</c:v>
                </c:pt>
                <c:pt idx="39">
                  <c:v>0.57499999999999996</c:v>
                </c:pt>
                <c:pt idx="40">
                  <c:v>0.57399999999999995</c:v>
                </c:pt>
                <c:pt idx="41">
                  <c:v>0.57299999999999995</c:v>
                </c:pt>
                <c:pt idx="42">
                  <c:v>0.57199999999999995</c:v>
                </c:pt>
                <c:pt idx="43">
                  <c:v>0.57099999999999995</c:v>
                </c:pt>
                <c:pt idx="44">
                  <c:v>0.56999999999999995</c:v>
                </c:pt>
                <c:pt idx="45">
                  <c:v>0.56899999999999995</c:v>
                </c:pt>
                <c:pt idx="46">
                  <c:v>0.56799999999999995</c:v>
                </c:pt>
                <c:pt idx="47">
                  <c:v>0.56699999999999995</c:v>
                </c:pt>
                <c:pt idx="48">
                  <c:v>0.56599999999999995</c:v>
                </c:pt>
                <c:pt idx="49">
                  <c:v>0.56499999999999995</c:v>
                </c:pt>
                <c:pt idx="50">
                  <c:v>0.56399999999999995</c:v>
                </c:pt>
                <c:pt idx="51">
                  <c:v>0.56299999999999994</c:v>
                </c:pt>
                <c:pt idx="52">
                  <c:v>0.56200000000000006</c:v>
                </c:pt>
                <c:pt idx="53">
                  <c:v>0.56100000000000005</c:v>
                </c:pt>
                <c:pt idx="54">
                  <c:v>0.56000000000000005</c:v>
                </c:pt>
                <c:pt idx="55">
                  <c:v>0.55900000000000005</c:v>
                </c:pt>
                <c:pt idx="56">
                  <c:v>0.55800000000000005</c:v>
                </c:pt>
                <c:pt idx="57">
                  <c:v>0.55700000000000005</c:v>
                </c:pt>
                <c:pt idx="58">
                  <c:v>0.55600000000000005</c:v>
                </c:pt>
                <c:pt idx="59">
                  <c:v>0.55500000000000005</c:v>
                </c:pt>
                <c:pt idx="60">
                  <c:v>0.55400000000000005</c:v>
                </c:pt>
                <c:pt idx="61">
                  <c:v>0.55300000000000005</c:v>
                </c:pt>
                <c:pt idx="62">
                  <c:v>0.55200000000000005</c:v>
                </c:pt>
                <c:pt idx="63">
                  <c:v>0.55100000000000005</c:v>
                </c:pt>
                <c:pt idx="64">
                  <c:v>0.55000000000000004</c:v>
                </c:pt>
                <c:pt idx="65">
                  <c:v>0.54900000000000004</c:v>
                </c:pt>
                <c:pt idx="66">
                  <c:v>0.54800000000000004</c:v>
                </c:pt>
                <c:pt idx="67">
                  <c:v>0.54700000000000004</c:v>
                </c:pt>
                <c:pt idx="68">
                  <c:v>0.54600000000000004</c:v>
                </c:pt>
                <c:pt idx="69">
                  <c:v>0.54500000000000004</c:v>
                </c:pt>
                <c:pt idx="70">
                  <c:v>0.54400000000000004</c:v>
                </c:pt>
                <c:pt idx="71">
                  <c:v>0.54300000000000004</c:v>
                </c:pt>
                <c:pt idx="72">
                  <c:v>0.54200000000000004</c:v>
                </c:pt>
                <c:pt idx="73">
                  <c:v>0.54100000000000004</c:v>
                </c:pt>
                <c:pt idx="74">
                  <c:v>0.54</c:v>
                </c:pt>
                <c:pt idx="75">
                  <c:v>0.53900000000000003</c:v>
                </c:pt>
                <c:pt idx="76">
                  <c:v>0.53800000000000003</c:v>
                </c:pt>
                <c:pt idx="77">
                  <c:v>0.53700000000000003</c:v>
                </c:pt>
                <c:pt idx="78">
                  <c:v>0.53600000000000003</c:v>
                </c:pt>
                <c:pt idx="79">
                  <c:v>0.53500000000000003</c:v>
                </c:pt>
                <c:pt idx="80">
                  <c:v>0.53400000000000003</c:v>
                </c:pt>
                <c:pt idx="81">
                  <c:v>0.53300000000000003</c:v>
                </c:pt>
                <c:pt idx="82">
                  <c:v>0.53200000000000003</c:v>
                </c:pt>
                <c:pt idx="83">
                  <c:v>0.53100000000000003</c:v>
                </c:pt>
                <c:pt idx="84">
                  <c:v>0.53</c:v>
                </c:pt>
                <c:pt idx="85">
                  <c:v>0.52900000000000003</c:v>
                </c:pt>
                <c:pt idx="86">
                  <c:v>0.52800000000000002</c:v>
                </c:pt>
                <c:pt idx="87">
                  <c:v>0.52700000000000002</c:v>
                </c:pt>
                <c:pt idx="88">
                  <c:v>0.52600000000000002</c:v>
                </c:pt>
                <c:pt idx="89">
                  <c:v>0.52500000000000002</c:v>
                </c:pt>
                <c:pt idx="90">
                  <c:v>0.52400000000000002</c:v>
                </c:pt>
                <c:pt idx="91">
                  <c:v>0.52300000000000002</c:v>
                </c:pt>
                <c:pt idx="92">
                  <c:v>0.52200000000000002</c:v>
                </c:pt>
                <c:pt idx="93">
                  <c:v>0.52100000000000002</c:v>
                </c:pt>
                <c:pt idx="94">
                  <c:v>0.52</c:v>
                </c:pt>
                <c:pt idx="95">
                  <c:v>0.51900000000000002</c:v>
                </c:pt>
                <c:pt idx="96">
                  <c:v>0.51800000000000002</c:v>
                </c:pt>
                <c:pt idx="97">
                  <c:v>0.51700000000000002</c:v>
                </c:pt>
                <c:pt idx="98">
                  <c:v>0.51600000000000001</c:v>
                </c:pt>
                <c:pt idx="99">
                  <c:v>0.51500000000000001</c:v>
                </c:pt>
                <c:pt idx="100">
                  <c:v>0.51400000000000001</c:v>
                </c:pt>
                <c:pt idx="101">
                  <c:v>0.51300000000000001</c:v>
                </c:pt>
                <c:pt idx="102">
                  <c:v>0.51200000000000001</c:v>
                </c:pt>
                <c:pt idx="103">
                  <c:v>0.51100000000000001</c:v>
                </c:pt>
                <c:pt idx="104">
                  <c:v>0.51</c:v>
                </c:pt>
                <c:pt idx="105">
                  <c:v>0.50900000000000001</c:v>
                </c:pt>
                <c:pt idx="106">
                  <c:v>0.50800000000000001</c:v>
                </c:pt>
                <c:pt idx="107">
                  <c:v>0.50700000000000001</c:v>
                </c:pt>
                <c:pt idx="108">
                  <c:v>0.50600000000000001</c:v>
                </c:pt>
                <c:pt idx="109">
                  <c:v>0.505</c:v>
                </c:pt>
                <c:pt idx="110">
                  <c:v>0.504</c:v>
                </c:pt>
                <c:pt idx="111">
                  <c:v>0.503</c:v>
                </c:pt>
                <c:pt idx="112">
                  <c:v>0.502</c:v>
                </c:pt>
                <c:pt idx="113">
                  <c:v>0.501</c:v>
                </c:pt>
                <c:pt idx="114">
                  <c:v>0.5</c:v>
                </c:pt>
                <c:pt idx="115">
                  <c:v>0.499</c:v>
                </c:pt>
                <c:pt idx="116">
                  <c:v>0.498</c:v>
                </c:pt>
                <c:pt idx="117">
                  <c:v>0.497</c:v>
                </c:pt>
                <c:pt idx="118">
                  <c:v>0.496</c:v>
                </c:pt>
                <c:pt idx="119">
                  <c:v>0.495</c:v>
                </c:pt>
                <c:pt idx="120">
                  <c:v>0.49399999999999999</c:v>
                </c:pt>
                <c:pt idx="121">
                  <c:v>0.49299999999999999</c:v>
                </c:pt>
                <c:pt idx="122">
                  <c:v>0.49199999999999999</c:v>
                </c:pt>
                <c:pt idx="123">
                  <c:v>0.49099999999999999</c:v>
                </c:pt>
                <c:pt idx="124">
                  <c:v>0.49</c:v>
                </c:pt>
                <c:pt idx="125">
                  <c:v>0.48899999999999999</c:v>
                </c:pt>
                <c:pt idx="126">
                  <c:v>0.48799999999999999</c:v>
                </c:pt>
                <c:pt idx="127">
                  <c:v>0.48699999999999999</c:v>
                </c:pt>
                <c:pt idx="128">
                  <c:v>0.48599999999999999</c:v>
                </c:pt>
                <c:pt idx="129">
                  <c:v>0.48499999999999999</c:v>
                </c:pt>
                <c:pt idx="130">
                  <c:v>0.48399999999999999</c:v>
                </c:pt>
                <c:pt idx="131">
                  <c:v>0.48299999999999998</c:v>
                </c:pt>
                <c:pt idx="132">
                  <c:v>0.48199999999999998</c:v>
                </c:pt>
                <c:pt idx="133">
                  <c:v>0.48099999999999998</c:v>
                </c:pt>
                <c:pt idx="134">
                  <c:v>0.48</c:v>
                </c:pt>
                <c:pt idx="135">
                  <c:v>0.47899999999999998</c:v>
                </c:pt>
                <c:pt idx="136">
                  <c:v>0.47799999999999998</c:v>
                </c:pt>
                <c:pt idx="137">
                  <c:v>0.47699999999999998</c:v>
                </c:pt>
                <c:pt idx="138">
                  <c:v>0.47599999999999998</c:v>
                </c:pt>
                <c:pt idx="139">
                  <c:v>0.47499999999999998</c:v>
                </c:pt>
                <c:pt idx="140">
                  <c:v>0.47399999999999998</c:v>
                </c:pt>
                <c:pt idx="141">
                  <c:v>0.47299999999999998</c:v>
                </c:pt>
                <c:pt idx="142">
                  <c:v>0.47199999999999998</c:v>
                </c:pt>
                <c:pt idx="143">
                  <c:v>0.47099999999999997</c:v>
                </c:pt>
                <c:pt idx="144">
                  <c:v>0.47</c:v>
                </c:pt>
                <c:pt idx="145">
                  <c:v>0.46899999999999997</c:v>
                </c:pt>
                <c:pt idx="146">
                  <c:v>0.46800000000000003</c:v>
                </c:pt>
                <c:pt idx="147">
                  <c:v>0.46700000000000003</c:v>
                </c:pt>
                <c:pt idx="148">
                  <c:v>0.46600000000000003</c:v>
                </c:pt>
                <c:pt idx="149">
                  <c:v>0.46500000000000002</c:v>
                </c:pt>
                <c:pt idx="150">
                  <c:v>0.46400000000000002</c:v>
                </c:pt>
                <c:pt idx="151">
                  <c:v>0.46300000000000002</c:v>
                </c:pt>
                <c:pt idx="152">
                  <c:v>0.46200000000000002</c:v>
                </c:pt>
                <c:pt idx="153">
                  <c:v>0.46100000000000002</c:v>
                </c:pt>
                <c:pt idx="154">
                  <c:v>0.46</c:v>
                </c:pt>
                <c:pt idx="155">
                  <c:v>0.45900000000000002</c:v>
                </c:pt>
                <c:pt idx="156">
                  <c:v>0.45800000000000002</c:v>
                </c:pt>
                <c:pt idx="157">
                  <c:v>0.45700000000000002</c:v>
                </c:pt>
                <c:pt idx="158">
                  <c:v>0.45600000000000002</c:v>
                </c:pt>
                <c:pt idx="159">
                  <c:v>0.45500000000000002</c:v>
                </c:pt>
                <c:pt idx="160">
                  <c:v>0.45400000000000001</c:v>
                </c:pt>
                <c:pt idx="161">
                  <c:v>0.45300000000000001</c:v>
                </c:pt>
                <c:pt idx="162">
                  <c:v>0.45200000000000001</c:v>
                </c:pt>
                <c:pt idx="163">
                  <c:v>0.45100000000000001</c:v>
                </c:pt>
                <c:pt idx="164">
                  <c:v>0.45</c:v>
                </c:pt>
                <c:pt idx="165">
                  <c:v>0.44900000000000001</c:v>
                </c:pt>
                <c:pt idx="166">
                  <c:v>0.44800000000000001</c:v>
                </c:pt>
                <c:pt idx="167">
                  <c:v>0.44700000000000001</c:v>
                </c:pt>
                <c:pt idx="168">
                  <c:v>0.44600000000000001</c:v>
                </c:pt>
                <c:pt idx="169">
                  <c:v>0.44500000000000001</c:v>
                </c:pt>
                <c:pt idx="170">
                  <c:v>0.44400000000000001</c:v>
                </c:pt>
                <c:pt idx="171">
                  <c:v>0.443</c:v>
                </c:pt>
                <c:pt idx="172">
                  <c:v>0.442</c:v>
                </c:pt>
                <c:pt idx="173">
                  <c:v>0.441</c:v>
                </c:pt>
                <c:pt idx="174">
                  <c:v>0.44</c:v>
                </c:pt>
                <c:pt idx="175">
                  <c:v>0.439</c:v>
                </c:pt>
                <c:pt idx="176">
                  <c:v>0.438</c:v>
                </c:pt>
                <c:pt idx="177">
                  <c:v>0.437</c:v>
                </c:pt>
                <c:pt idx="178">
                  <c:v>0.436</c:v>
                </c:pt>
                <c:pt idx="179">
                  <c:v>0.435</c:v>
                </c:pt>
                <c:pt idx="180">
                  <c:v>0.434</c:v>
                </c:pt>
                <c:pt idx="181">
                  <c:v>0.433</c:v>
                </c:pt>
                <c:pt idx="182">
                  <c:v>0.432</c:v>
                </c:pt>
                <c:pt idx="183">
                  <c:v>0.43099999999999999</c:v>
                </c:pt>
                <c:pt idx="184">
                  <c:v>0.43</c:v>
                </c:pt>
                <c:pt idx="185">
                  <c:v>0.42899999999999999</c:v>
                </c:pt>
                <c:pt idx="186">
                  <c:v>0.42799999999999999</c:v>
                </c:pt>
                <c:pt idx="187">
                  <c:v>0.42699999999999999</c:v>
                </c:pt>
                <c:pt idx="188">
                  <c:v>0.42599999999999999</c:v>
                </c:pt>
                <c:pt idx="189">
                  <c:v>0.42499999999999999</c:v>
                </c:pt>
                <c:pt idx="190">
                  <c:v>0.42399999999999999</c:v>
                </c:pt>
                <c:pt idx="191">
                  <c:v>0.42299999999999999</c:v>
                </c:pt>
                <c:pt idx="192">
                  <c:v>0.42199999999999999</c:v>
                </c:pt>
                <c:pt idx="193">
                  <c:v>0.42099999999999999</c:v>
                </c:pt>
                <c:pt idx="194">
                  <c:v>0.42</c:v>
                </c:pt>
                <c:pt idx="195">
                  <c:v>0.41899999999999998</c:v>
                </c:pt>
                <c:pt idx="196">
                  <c:v>0.41799999999999998</c:v>
                </c:pt>
                <c:pt idx="197">
                  <c:v>0.41699999999999998</c:v>
                </c:pt>
                <c:pt idx="198">
                  <c:v>0.41599999999999998</c:v>
                </c:pt>
                <c:pt idx="199">
                  <c:v>0.41499999999999998</c:v>
                </c:pt>
                <c:pt idx="200">
                  <c:v>0.41399999999999998</c:v>
                </c:pt>
                <c:pt idx="201">
                  <c:v>0.41299999999999998</c:v>
                </c:pt>
                <c:pt idx="202">
                  <c:v>0.41199999999999998</c:v>
                </c:pt>
                <c:pt idx="203">
                  <c:v>0.41099999999999998</c:v>
                </c:pt>
                <c:pt idx="204">
                  <c:v>0.41</c:v>
                </c:pt>
                <c:pt idx="205">
                  <c:v>0.40899999999999997</c:v>
                </c:pt>
                <c:pt idx="206">
                  <c:v>0.40799999999999997</c:v>
                </c:pt>
                <c:pt idx="207">
                  <c:v>0.40699999999999997</c:v>
                </c:pt>
                <c:pt idx="208">
                  <c:v>0.40600000000000003</c:v>
                </c:pt>
                <c:pt idx="209">
                  <c:v>0.40500000000000003</c:v>
                </c:pt>
                <c:pt idx="210">
                  <c:v>0.40400000000000003</c:v>
                </c:pt>
                <c:pt idx="211">
                  <c:v>0.40300000000000002</c:v>
                </c:pt>
                <c:pt idx="212">
                  <c:v>0.40200000000000002</c:v>
                </c:pt>
                <c:pt idx="213">
                  <c:v>0.40100000000000002</c:v>
                </c:pt>
                <c:pt idx="214">
                  <c:v>0.4</c:v>
                </c:pt>
                <c:pt idx="215">
                  <c:v>0.39900000000000002</c:v>
                </c:pt>
                <c:pt idx="216">
                  <c:v>0.39800000000000002</c:v>
                </c:pt>
                <c:pt idx="217">
                  <c:v>0.39700000000000002</c:v>
                </c:pt>
                <c:pt idx="218">
                  <c:v>0.39600000000000002</c:v>
                </c:pt>
                <c:pt idx="219">
                  <c:v>0.39500000000000002</c:v>
                </c:pt>
                <c:pt idx="220">
                  <c:v>0.39400000000000002</c:v>
                </c:pt>
                <c:pt idx="221">
                  <c:v>0.39300000000000002</c:v>
                </c:pt>
                <c:pt idx="222">
                  <c:v>0.39200000000000002</c:v>
                </c:pt>
                <c:pt idx="223">
                  <c:v>0.39100000000000001</c:v>
                </c:pt>
                <c:pt idx="224">
                  <c:v>0.39</c:v>
                </c:pt>
                <c:pt idx="225">
                  <c:v>0.38900000000000001</c:v>
                </c:pt>
                <c:pt idx="226">
                  <c:v>0.38800000000000001</c:v>
                </c:pt>
                <c:pt idx="227">
                  <c:v>0.38700000000000001</c:v>
                </c:pt>
                <c:pt idx="228">
                  <c:v>0.38600000000000001</c:v>
                </c:pt>
                <c:pt idx="229">
                  <c:v>0.38500000000000001</c:v>
                </c:pt>
                <c:pt idx="230">
                  <c:v>0.38400000000000001</c:v>
                </c:pt>
                <c:pt idx="231">
                  <c:v>0.38300000000000001</c:v>
                </c:pt>
                <c:pt idx="232">
                  <c:v>0.38200000000000001</c:v>
                </c:pt>
                <c:pt idx="233">
                  <c:v>0.38100000000000001</c:v>
                </c:pt>
                <c:pt idx="234">
                  <c:v>0.38</c:v>
                </c:pt>
                <c:pt idx="235">
                  <c:v>0.379</c:v>
                </c:pt>
                <c:pt idx="236">
                  <c:v>0.378</c:v>
                </c:pt>
                <c:pt idx="237">
                  <c:v>0.377</c:v>
                </c:pt>
                <c:pt idx="238">
                  <c:v>0.376</c:v>
                </c:pt>
                <c:pt idx="239">
                  <c:v>0.375</c:v>
                </c:pt>
                <c:pt idx="240">
                  <c:v>0.374</c:v>
                </c:pt>
                <c:pt idx="241">
                  <c:v>0.373</c:v>
                </c:pt>
                <c:pt idx="242">
                  <c:v>0.372</c:v>
                </c:pt>
                <c:pt idx="243">
                  <c:v>0.371</c:v>
                </c:pt>
                <c:pt idx="244">
                  <c:v>0.37</c:v>
                </c:pt>
                <c:pt idx="245">
                  <c:v>0.36899999999999999</c:v>
                </c:pt>
                <c:pt idx="246">
                  <c:v>0.36799999999999999</c:v>
                </c:pt>
                <c:pt idx="247">
                  <c:v>0.36699999999999999</c:v>
                </c:pt>
                <c:pt idx="248">
                  <c:v>0.36599999999999999</c:v>
                </c:pt>
                <c:pt idx="249">
                  <c:v>0.36499999999999999</c:v>
                </c:pt>
                <c:pt idx="250">
                  <c:v>0.36399999999999999</c:v>
                </c:pt>
                <c:pt idx="251">
                  <c:v>0.36299999999999999</c:v>
                </c:pt>
                <c:pt idx="252">
                  <c:v>0.36199999999999999</c:v>
                </c:pt>
                <c:pt idx="253">
                  <c:v>0.36099999999999999</c:v>
                </c:pt>
                <c:pt idx="254">
                  <c:v>0.36</c:v>
                </c:pt>
                <c:pt idx="255">
                  <c:v>0.35899999999999999</c:v>
                </c:pt>
                <c:pt idx="256">
                  <c:v>0.35799999999999998</c:v>
                </c:pt>
                <c:pt idx="257">
                  <c:v>0.35699999999999998</c:v>
                </c:pt>
                <c:pt idx="258">
                  <c:v>0.35599999999999998</c:v>
                </c:pt>
                <c:pt idx="259">
                  <c:v>0.35499999999999998</c:v>
                </c:pt>
                <c:pt idx="260">
                  <c:v>0.35399999999999998</c:v>
                </c:pt>
                <c:pt idx="261">
                  <c:v>0.35299999999999998</c:v>
                </c:pt>
                <c:pt idx="262">
                  <c:v>0.35199999999999998</c:v>
                </c:pt>
                <c:pt idx="263">
                  <c:v>0.35099999999999998</c:v>
                </c:pt>
                <c:pt idx="264">
                  <c:v>0.35</c:v>
                </c:pt>
                <c:pt idx="265">
                  <c:v>0.34899999999999998</c:v>
                </c:pt>
                <c:pt idx="266">
                  <c:v>0.34799999999999998</c:v>
                </c:pt>
                <c:pt idx="267">
                  <c:v>0.34699999999999998</c:v>
                </c:pt>
                <c:pt idx="268">
                  <c:v>0.34599999999999997</c:v>
                </c:pt>
                <c:pt idx="269">
                  <c:v>0.34499999999999997</c:v>
                </c:pt>
                <c:pt idx="270">
                  <c:v>0.34399999999999997</c:v>
                </c:pt>
                <c:pt idx="271">
                  <c:v>0.34300000000000003</c:v>
                </c:pt>
                <c:pt idx="272">
                  <c:v>0.34200000000000003</c:v>
                </c:pt>
                <c:pt idx="273">
                  <c:v>0.34100000000000003</c:v>
                </c:pt>
                <c:pt idx="274">
                  <c:v>0.34</c:v>
                </c:pt>
                <c:pt idx="275">
                  <c:v>0.33900000000000002</c:v>
                </c:pt>
                <c:pt idx="276">
                  <c:v>0.33800000000000002</c:v>
                </c:pt>
                <c:pt idx="277">
                  <c:v>0.33700000000000002</c:v>
                </c:pt>
                <c:pt idx="278">
                  <c:v>0.33600000000000002</c:v>
                </c:pt>
                <c:pt idx="279">
                  <c:v>0.33500000000000002</c:v>
                </c:pt>
                <c:pt idx="280">
                  <c:v>0.33400000000000002</c:v>
                </c:pt>
                <c:pt idx="281">
                  <c:v>0.33300000000000002</c:v>
                </c:pt>
                <c:pt idx="282">
                  <c:v>0.33200000000000002</c:v>
                </c:pt>
                <c:pt idx="283">
                  <c:v>0.33100000000000002</c:v>
                </c:pt>
                <c:pt idx="284">
                  <c:v>0.33</c:v>
                </c:pt>
                <c:pt idx="285">
                  <c:v>0.32900000000000001</c:v>
                </c:pt>
                <c:pt idx="286">
                  <c:v>0.32800000000000001</c:v>
                </c:pt>
                <c:pt idx="287">
                  <c:v>0.32700000000000001</c:v>
                </c:pt>
                <c:pt idx="288">
                  <c:v>0.32600000000000001</c:v>
                </c:pt>
                <c:pt idx="289">
                  <c:v>0.32500000000000001</c:v>
                </c:pt>
                <c:pt idx="290">
                  <c:v>0.32400000000000001</c:v>
                </c:pt>
                <c:pt idx="291">
                  <c:v>0.32300000000000001</c:v>
                </c:pt>
                <c:pt idx="292">
                  <c:v>0.32200000000000001</c:v>
                </c:pt>
                <c:pt idx="293">
                  <c:v>0.32100000000000001</c:v>
                </c:pt>
                <c:pt idx="294">
                  <c:v>0.32</c:v>
                </c:pt>
                <c:pt idx="295">
                  <c:v>0.31900000000000001</c:v>
                </c:pt>
                <c:pt idx="296">
                  <c:v>0.318</c:v>
                </c:pt>
                <c:pt idx="297">
                  <c:v>0.317</c:v>
                </c:pt>
                <c:pt idx="298">
                  <c:v>0.316</c:v>
                </c:pt>
                <c:pt idx="299">
                  <c:v>0.315</c:v>
                </c:pt>
                <c:pt idx="300">
                  <c:v>0.314</c:v>
                </c:pt>
                <c:pt idx="301">
                  <c:v>0.313</c:v>
                </c:pt>
                <c:pt idx="302">
                  <c:v>0.312</c:v>
                </c:pt>
                <c:pt idx="303">
                  <c:v>0.311</c:v>
                </c:pt>
                <c:pt idx="304">
                  <c:v>0.31</c:v>
                </c:pt>
                <c:pt idx="305">
                  <c:v>0.309</c:v>
                </c:pt>
                <c:pt idx="306">
                  <c:v>0.308</c:v>
                </c:pt>
                <c:pt idx="307">
                  <c:v>0.307</c:v>
                </c:pt>
                <c:pt idx="308">
                  <c:v>0.30599999999999999</c:v>
                </c:pt>
                <c:pt idx="309">
                  <c:v>0.30499999999999999</c:v>
                </c:pt>
                <c:pt idx="310">
                  <c:v>0.30399999999999999</c:v>
                </c:pt>
                <c:pt idx="311">
                  <c:v>0.30299999999999999</c:v>
                </c:pt>
                <c:pt idx="312">
                  <c:v>0.30199999999999999</c:v>
                </c:pt>
                <c:pt idx="313">
                  <c:v>0.30099999999999999</c:v>
                </c:pt>
                <c:pt idx="314">
                  <c:v>0.3</c:v>
                </c:pt>
                <c:pt idx="315">
                  <c:v>0.29899999999999999</c:v>
                </c:pt>
                <c:pt idx="316">
                  <c:v>0.29799999999999999</c:v>
                </c:pt>
                <c:pt idx="317">
                  <c:v>0.29699999999999999</c:v>
                </c:pt>
                <c:pt idx="318">
                  <c:v>0.29599999999999999</c:v>
                </c:pt>
                <c:pt idx="319">
                  <c:v>0.29499999999999998</c:v>
                </c:pt>
                <c:pt idx="320">
                  <c:v>0.29399999999999998</c:v>
                </c:pt>
                <c:pt idx="321">
                  <c:v>0.29299999999999998</c:v>
                </c:pt>
                <c:pt idx="322">
                  <c:v>0.29199999999999998</c:v>
                </c:pt>
                <c:pt idx="323">
                  <c:v>0.29099999999999998</c:v>
                </c:pt>
                <c:pt idx="324">
                  <c:v>0.28999999999999998</c:v>
                </c:pt>
                <c:pt idx="325">
                  <c:v>0.28899999999999998</c:v>
                </c:pt>
                <c:pt idx="326">
                  <c:v>0.28799999999999998</c:v>
                </c:pt>
                <c:pt idx="327">
                  <c:v>0.28699999999999998</c:v>
                </c:pt>
                <c:pt idx="328">
                  <c:v>0.28599999999999998</c:v>
                </c:pt>
                <c:pt idx="329">
                  <c:v>0.28499999999999998</c:v>
                </c:pt>
                <c:pt idx="330">
                  <c:v>0.28399999999999997</c:v>
                </c:pt>
                <c:pt idx="331">
                  <c:v>0.28299999999999997</c:v>
                </c:pt>
                <c:pt idx="332">
                  <c:v>0.28199999999999997</c:v>
                </c:pt>
                <c:pt idx="333">
                  <c:v>0.28100000000000003</c:v>
                </c:pt>
                <c:pt idx="334">
                  <c:v>0.28000000000000003</c:v>
                </c:pt>
                <c:pt idx="335">
                  <c:v>0.27900000000000003</c:v>
                </c:pt>
                <c:pt idx="336">
                  <c:v>0.27800000000000002</c:v>
                </c:pt>
                <c:pt idx="337">
                  <c:v>0.27700000000000002</c:v>
                </c:pt>
                <c:pt idx="338">
                  <c:v>0.27600000000000002</c:v>
                </c:pt>
                <c:pt idx="339">
                  <c:v>0.27500000000000002</c:v>
                </c:pt>
                <c:pt idx="340">
                  <c:v>0.27400000000000002</c:v>
                </c:pt>
                <c:pt idx="341">
                  <c:v>0.27300000000000002</c:v>
                </c:pt>
                <c:pt idx="342">
                  <c:v>0.27200000000000002</c:v>
                </c:pt>
                <c:pt idx="343">
                  <c:v>0.27100000000000002</c:v>
                </c:pt>
                <c:pt idx="344">
                  <c:v>0.27</c:v>
                </c:pt>
                <c:pt idx="345">
                  <c:v>0.26900000000000002</c:v>
                </c:pt>
                <c:pt idx="346">
                  <c:v>0.26800000000000002</c:v>
                </c:pt>
                <c:pt idx="347">
                  <c:v>0.26700000000000002</c:v>
                </c:pt>
                <c:pt idx="348">
                  <c:v>0.26600000000000001</c:v>
                </c:pt>
                <c:pt idx="349">
                  <c:v>0.26500000000000001</c:v>
                </c:pt>
                <c:pt idx="350">
                  <c:v>0.26400000000000001</c:v>
                </c:pt>
                <c:pt idx="351">
                  <c:v>0.26300000000000001</c:v>
                </c:pt>
                <c:pt idx="352">
                  <c:v>0.26200000000000001</c:v>
                </c:pt>
                <c:pt idx="353">
                  <c:v>0.26100000000000001</c:v>
                </c:pt>
                <c:pt idx="354">
                  <c:v>0.26</c:v>
                </c:pt>
                <c:pt idx="355">
                  <c:v>0.25900000000000001</c:v>
                </c:pt>
                <c:pt idx="356">
                  <c:v>0.25800000000000001</c:v>
                </c:pt>
                <c:pt idx="357">
                  <c:v>0.25700000000000001</c:v>
                </c:pt>
                <c:pt idx="358">
                  <c:v>0.25600000000000001</c:v>
                </c:pt>
                <c:pt idx="359">
                  <c:v>0.255</c:v>
                </c:pt>
                <c:pt idx="360">
                  <c:v>0.254</c:v>
                </c:pt>
                <c:pt idx="361">
                  <c:v>0.253</c:v>
                </c:pt>
                <c:pt idx="362">
                  <c:v>0.252</c:v>
                </c:pt>
                <c:pt idx="363">
                  <c:v>0.251</c:v>
                </c:pt>
                <c:pt idx="364">
                  <c:v>0.25</c:v>
                </c:pt>
                <c:pt idx="365">
                  <c:v>0.249</c:v>
                </c:pt>
                <c:pt idx="366">
                  <c:v>0.248</c:v>
                </c:pt>
                <c:pt idx="367">
                  <c:v>0.247</c:v>
                </c:pt>
                <c:pt idx="368">
                  <c:v>0.246</c:v>
                </c:pt>
                <c:pt idx="369">
                  <c:v>0.245</c:v>
                </c:pt>
                <c:pt idx="370">
                  <c:v>0.24399999999999999</c:v>
                </c:pt>
                <c:pt idx="371">
                  <c:v>0.24299999999999999</c:v>
                </c:pt>
                <c:pt idx="372">
                  <c:v>0.24199999999999999</c:v>
                </c:pt>
                <c:pt idx="373">
                  <c:v>0.24099999999999999</c:v>
                </c:pt>
                <c:pt idx="374">
                  <c:v>0.24</c:v>
                </c:pt>
                <c:pt idx="375">
                  <c:v>0.23899999999999999</c:v>
                </c:pt>
                <c:pt idx="376">
                  <c:v>0.23799999999999999</c:v>
                </c:pt>
                <c:pt idx="377">
                  <c:v>0.23699999999999999</c:v>
                </c:pt>
                <c:pt idx="378">
                  <c:v>0.23599999999999999</c:v>
                </c:pt>
                <c:pt idx="379">
                  <c:v>0.23499999999999999</c:v>
                </c:pt>
                <c:pt idx="380">
                  <c:v>0.23400000000000001</c:v>
                </c:pt>
                <c:pt idx="381">
                  <c:v>0.23300000000000001</c:v>
                </c:pt>
                <c:pt idx="382">
                  <c:v>0.23200000000000001</c:v>
                </c:pt>
                <c:pt idx="383">
                  <c:v>0.23100000000000001</c:v>
                </c:pt>
                <c:pt idx="384">
                  <c:v>0.23</c:v>
                </c:pt>
                <c:pt idx="385">
                  <c:v>0.22900000000000001</c:v>
                </c:pt>
                <c:pt idx="386">
                  <c:v>0.22800000000000001</c:v>
                </c:pt>
                <c:pt idx="387">
                  <c:v>0.22700000000000001</c:v>
                </c:pt>
                <c:pt idx="388">
                  <c:v>0.22600000000000001</c:v>
                </c:pt>
                <c:pt idx="389">
                  <c:v>0.22500000000000001</c:v>
                </c:pt>
                <c:pt idx="390">
                  <c:v>0.224</c:v>
                </c:pt>
                <c:pt idx="391">
                  <c:v>0.223</c:v>
                </c:pt>
                <c:pt idx="392">
                  <c:v>0.222</c:v>
                </c:pt>
                <c:pt idx="393">
                  <c:v>0.221</c:v>
                </c:pt>
                <c:pt idx="394">
                  <c:v>0.22</c:v>
                </c:pt>
                <c:pt idx="395">
                  <c:v>0.219</c:v>
                </c:pt>
                <c:pt idx="396">
                  <c:v>0.218</c:v>
                </c:pt>
                <c:pt idx="397">
                  <c:v>0.217</c:v>
                </c:pt>
                <c:pt idx="398">
                  <c:v>0.216</c:v>
                </c:pt>
                <c:pt idx="399">
                  <c:v>0.215</c:v>
                </c:pt>
                <c:pt idx="400">
                  <c:v>0.214</c:v>
                </c:pt>
                <c:pt idx="401">
                  <c:v>0.21299999999999999</c:v>
                </c:pt>
                <c:pt idx="402">
                  <c:v>0.21199999999999999</c:v>
                </c:pt>
                <c:pt idx="403">
                  <c:v>0.21099999999999999</c:v>
                </c:pt>
                <c:pt idx="404">
                  <c:v>0.21</c:v>
                </c:pt>
                <c:pt idx="405">
                  <c:v>0.20899999999999999</c:v>
                </c:pt>
                <c:pt idx="406">
                  <c:v>0.20799999999999999</c:v>
                </c:pt>
                <c:pt idx="407">
                  <c:v>0.20699999999999999</c:v>
                </c:pt>
                <c:pt idx="408">
                  <c:v>0.20599999999999999</c:v>
                </c:pt>
                <c:pt idx="409">
                  <c:v>0.20499999999999999</c:v>
                </c:pt>
                <c:pt idx="410">
                  <c:v>0.20399999999999999</c:v>
                </c:pt>
                <c:pt idx="411">
                  <c:v>0.20300000000000001</c:v>
                </c:pt>
                <c:pt idx="412">
                  <c:v>0.20200000000000001</c:v>
                </c:pt>
                <c:pt idx="413">
                  <c:v>0.20100000000000001</c:v>
                </c:pt>
                <c:pt idx="414">
                  <c:v>0.2</c:v>
                </c:pt>
                <c:pt idx="415">
                  <c:v>0.19900000000000001</c:v>
                </c:pt>
                <c:pt idx="416">
                  <c:v>0.19800000000000001</c:v>
                </c:pt>
                <c:pt idx="417">
                  <c:v>0.19700000000000001</c:v>
                </c:pt>
                <c:pt idx="418">
                  <c:v>0.19600000000000001</c:v>
                </c:pt>
                <c:pt idx="419">
                  <c:v>0.19500000000000001</c:v>
                </c:pt>
                <c:pt idx="420">
                  <c:v>0.19400000000000001</c:v>
                </c:pt>
                <c:pt idx="421">
                  <c:v>0.193</c:v>
                </c:pt>
                <c:pt idx="422">
                  <c:v>0.192</c:v>
                </c:pt>
                <c:pt idx="423">
                  <c:v>0.191</c:v>
                </c:pt>
                <c:pt idx="424">
                  <c:v>0.19</c:v>
                </c:pt>
                <c:pt idx="425">
                  <c:v>0.189</c:v>
                </c:pt>
                <c:pt idx="426">
                  <c:v>0.188</c:v>
                </c:pt>
                <c:pt idx="427">
                  <c:v>0.187</c:v>
                </c:pt>
                <c:pt idx="428">
                  <c:v>0.186</c:v>
                </c:pt>
                <c:pt idx="429">
                  <c:v>0.185</c:v>
                </c:pt>
                <c:pt idx="430">
                  <c:v>0.184</c:v>
                </c:pt>
                <c:pt idx="431">
                  <c:v>0.183</c:v>
                </c:pt>
                <c:pt idx="432">
                  <c:v>0.182</c:v>
                </c:pt>
                <c:pt idx="433">
                  <c:v>0.18099999999999999</c:v>
                </c:pt>
                <c:pt idx="434">
                  <c:v>0.18</c:v>
                </c:pt>
                <c:pt idx="435">
                  <c:v>0.17899999999999999</c:v>
                </c:pt>
                <c:pt idx="436">
                  <c:v>0.17799999999999999</c:v>
                </c:pt>
                <c:pt idx="437">
                  <c:v>0.17699999999999999</c:v>
                </c:pt>
                <c:pt idx="438">
                  <c:v>0.17599999999999999</c:v>
                </c:pt>
                <c:pt idx="439">
                  <c:v>0.17499999999999999</c:v>
                </c:pt>
                <c:pt idx="440">
                  <c:v>0.17399999999999999</c:v>
                </c:pt>
                <c:pt idx="441">
                  <c:v>0.17299999999999999</c:v>
                </c:pt>
                <c:pt idx="442">
                  <c:v>0.17199999999999999</c:v>
                </c:pt>
                <c:pt idx="443">
                  <c:v>0.17100000000000001</c:v>
                </c:pt>
                <c:pt idx="444">
                  <c:v>0.17</c:v>
                </c:pt>
                <c:pt idx="445">
                  <c:v>0.16900000000000001</c:v>
                </c:pt>
                <c:pt idx="446">
                  <c:v>0.16800000000000001</c:v>
                </c:pt>
                <c:pt idx="447">
                  <c:v>0.16700000000000001</c:v>
                </c:pt>
                <c:pt idx="448">
                  <c:v>0.16600000000000001</c:v>
                </c:pt>
                <c:pt idx="449">
                  <c:v>0.16500000000000001</c:v>
                </c:pt>
                <c:pt idx="450">
                  <c:v>0.16400000000000001</c:v>
                </c:pt>
                <c:pt idx="451">
                  <c:v>0.16300000000000001</c:v>
                </c:pt>
                <c:pt idx="452">
                  <c:v>0.16200000000000001</c:v>
                </c:pt>
                <c:pt idx="453">
                  <c:v>0.161</c:v>
                </c:pt>
                <c:pt idx="454">
                  <c:v>0.16</c:v>
                </c:pt>
                <c:pt idx="455">
                  <c:v>0.159</c:v>
                </c:pt>
                <c:pt idx="456">
                  <c:v>0.158</c:v>
                </c:pt>
                <c:pt idx="457">
                  <c:v>0.157</c:v>
                </c:pt>
                <c:pt idx="458">
                  <c:v>0.156</c:v>
                </c:pt>
                <c:pt idx="459">
                  <c:v>0.155</c:v>
                </c:pt>
                <c:pt idx="460">
                  <c:v>0.154</c:v>
                </c:pt>
                <c:pt idx="461">
                  <c:v>0.153</c:v>
                </c:pt>
                <c:pt idx="462">
                  <c:v>0.152</c:v>
                </c:pt>
                <c:pt idx="463">
                  <c:v>0.151</c:v>
                </c:pt>
                <c:pt idx="464">
                  <c:v>0.15</c:v>
                </c:pt>
                <c:pt idx="465">
                  <c:v>0.14899999999999999</c:v>
                </c:pt>
                <c:pt idx="466">
                  <c:v>0.14799999999999999</c:v>
                </c:pt>
                <c:pt idx="467">
                  <c:v>0.14699999999999999</c:v>
                </c:pt>
                <c:pt idx="468">
                  <c:v>0.14599999999999999</c:v>
                </c:pt>
                <c:pt idx="469">
                  <c:v>0.14499999999999999</c:v>
                </c:pt>
                <c:pt idx="470">
                  <c:v>0.14399999999999999</c:v>
                </c:pt>
                <c:pt idx="471">
                  <c:v>0.14299999999999999</c:v>
                </c:pt>
                <c:pt idx="472">
                  <c:v>0.14199999999999999</c:v>
                </c:pt>
                <c:pt idx="473">
                  <c:v>0.14099999999999999</c:v>
                </c:pt>
                <c:pt idx="474">
                  <c:v>0.14000000000000001</c:v>
                </c:pt>
                <c:pt idx="475">
                  <c:v>0.13900000000000001</c:v>
                </c:pt>
                <c:pt idx="476">
                  <c:v>0.13800000000000001</c:v>
                </c:pt>
                <c:pt idx="477">
                  <c:v>0.13700000000000001</c:v>
                </c:pt>
                <c:pt idx="478">
                  <c:v>0.13600000000000001</c:v>
                </c:pt>
                <c:pt idx="479">
                  <c:v>0.13500000000000001</c:v>
                </c:pt>
                <c:pt idx="480">
                  <c:v>0.13400000000000001</c:v>
                </c:pt>
                <c:pt idx="481">
                  <c:v>0.13300000000000001</c:v>
                </c:pt>
                <c:pt idx="482">
                  <c:v>0.13200000000000001</c:v>
                </c:pt>
                <c:pt idx="483">
                  <c:v>0.13100000000000001</c:v>
                </c:pt>
                <c:pt idx="484">
                  <c:v>0.13</c:v>
                </c:pt>
                <c:pt idx="485">
                  <c:v>0.129</c:v>
                </c:pt>
                <c:pt idx="486">
                  <c:v>0.128</c:v>
                </c:pt>
                <c:pt idx="487">
                  <c:v>0.127</c:v>
                </c:pt>
                <c:pt idx="488">
                  <c:v>0.126</c:v>
                </c:pt>
                <c:pt idx="489">
                  <c:v>0.125</c:v>
                </c:pt>
                <c:pt idx="490">
                  <c:v>0.124</c:v>
                </c:pt>
                <c:pt idx="491">
                  <c:v>0.123</c:v>
                </c:pt>
                <c:pt idx="492">
                  <c:v>0.122</c:v>
                </c:pt>
                <c:pt idx="493">
                  <c:v>0.121</c:v>
                </c:pt>
                <c:pt idx="494">
                  <c:v>0.12</c:v>
                </c:pt>
                <c:pt idx="495">
                  <c:v>0.11899999999999999</c:v>
                </c:pt>
                <c:pt idx="496">
                  <c:v>0.11799999999999999</c:v>
                </c:pt>
                <c:pt idx="497">
                  <c:v>0.11700000000000001</c:v>
                </c:pt>
                <c:pt idx="498">
                  <c:v>0.11600000000000001</c:v>
                </c:pt>
                <c:pt idx="499">
                  <c:v>0.115</c:v>
                </c:pt>
                <c:pt idx="500">
                  <c:v>0.114</c:v>
                </c:pt>
                <c:pt idx="501">
                  <c:v>0.113</c:v>
                </c:pt>
                <c:pt idx="502">
                  <c:v>0.112</c:v>
                </c:pt>
                <c:pt idx="503">
                  <c:v>0.111</c:v>
                </c:pt>
                <c:pt idx="504">
                  <c:v>0.11</c:v>
                </c:pt>
                <c:pt idx="505">
                  <c:v>0.109</c:v>
                </c:pt>
                <c:pt idx="506">
                  <c:v>0.108</c:v>
                </c:pt>
                <c:pt idx="507">
                  <c:v>0.107</c:v>
                </c:pt>
                <c:pt idx="508">
                  <c:v>0.106</c:v>
                </c:pt>
                <c:pt idx="509">
                  <c:v>0.105</c:v>
                </c:pt>
                <c:pt idx="510">
                  <c:v>0.104</c:v>
                </c:pt>
                <c:pt idx="511">
                  <c:v>0.10299999999999999</c:v>
                </c:pt>
                <c:pt idx="512">
                  <c:v>0.10199999999999999</c:v>
                </c:pt>
                <c:pt idx="513">
                  <c:v>0.10100000000000001</c:v>
                </c:pt>
                <c:pt idx="514">
                  <c:v>0.1</c:v>
                </c:pt>
                <c:pt idx="515">
                  <c:v>9.9000000000000005E-2</c:v>
                </c:pt>
                <c:pt idx="516">
                  <c:v>9.8000000000000004E-2</c:v>
                </c:pt>
                <c:pt idx="517">
                  <c:v>9.7000000000000003E-2</c:v>
                </c:pt>
                <c:pt idx="518">
                  <c:v>9.6000000000000002E-2</c:v>
                </c:pt>
                <c:pt idx="519">
                  <c:v>9.5000000000000001E-2</c:v>
                </c:pt>
                <c:pt idx="520">
                  <c:v>9.4E-2</c:v>
                </c:pt>
                <c:pt idx="521">
                  <c:v>9.2999999999999999E-2</c:v>
                </c:pt>
                <c:pt idx="522">
                  <c:v>9.1999999999999998E-2</c:v>
                </c:pt>
                <c:pt idx="523">
                  <c:v>9.0999999999999998E-2</c:v>
                </c:pt>
                <c:pt idx="524">
                  <c:v>0.09</c:v>
                </c:pt>
                <c:pt idx="525">
                  <c:v>8.8999999999999996E-2</c:v>
                </c:pt>
                <c:pt idx="526">
                  <c:v>8.7999999999999995E-2</c:v>
                </c:pt>
                <c:pt idx="527">
                  <c:v>8.6999999999999994E-2</c:v>
                </c:pt>
                <c:pt idx="528">
                  <c:v>8.5999999999999993E-2</c:v>
                </c:pt>
                <c:pt idx="529">
                  <c:v>8.5000000000000006E-2</c:v>
                </c:pt>
                <c:pt idx="530">
                  <c:v>8.4000000000000005E-2</c:v>
                </c:pt>
                <c:pt idx="531">
                  <c:v>8.3000000000000004E-2</c:v>
                </c:pt>
                <c:pt idx="532">
                  <c:v>8.2000000000000003E-2</c:v>
                </c:pt>
                <c:pt idx="533">
                  <c:v>8.1000000000000003E-2</c:v>
                </c:pt>
                <c:pt idx="534">
                  <c:v>0.08</c:v>
                </c:pt>
                <c:pt idx="535">
                  <c:v>7.9000000000000001E-2</c:v>
                </c:pt>
                <c:pt idx="536">
                  <c:v>7.8E-2</c:v>
                </c:pt>
                <c:pt idx="537">
                  <c:v>7.6999999999999999E-2</c:v>
                </c:pt>
                <c:pt idx="538">
                  <c:v>7.5999999999999998E-2</c:v>
                </c:pt>
                <c:pt idx="539">
                  <c:v>7.4999999999999997E-2</c:v>
                </c:pt>
                <c:pt idx="540">
                  <c:v>7.3999999999999996E-2</c:v>
                </c:pt>
                <c:pt idx="541">
                  <c:v>7.2999999999999995E-2</c:v>
                </c:pt>
                <c:pt idx="542">
                  <c:v>7.1999999999999995E-2</c:v>
                </c:pt>
                <c:pt idx="543">
                  <c:v>7.0999999999999994E-2</c:v>
                </c:pt>
                <c:pt idx="544">
                  <c:v>7.0000000000000007E-2</c:v>
                </c:pt>
                <c:pt idx="545">
                  <c:v>6.9000000000000006E-2</c:v>
                </c:pt>
                <c:pt idx="546">
                  <c:v>6.8000000000000005E-2</c:v>
                </c:pt>
                <c:pt idx="547">
                  <c:v>6.7000000000000004E-2</c:v>
                </c:pt>
                <c:pt idx="548">
                  <c:v>6.6000000000000003E-2</c:v>
                </c:pt>
                <c:pt idx="549">
                  <c:v>6.5000000000000002E-2</c:v>
                </c:pt>
                <c:pt idx="550">
                  <c:v>6.4000000000000001E-2</c:v>
                </c:pt>
                <c:pt idx="551">
                  <c:v>6.3E-2</c:v>
                </c:pt>
                <c:pt idx="552">
                  <c:v>6.2E-2</c:v>
                </c:pt>
                <c:pt idx="553">
                  <c:v>6.0999999999999999E-2</c:v>
                </c:pt>
                <c:pt idx="554">
                  <c:v>0.06</c:v>
                </c:pt>
                <c:pt idx="555">
                  <c:v>5.8999999999999997E-2</c:v>
                </c:pt>
                <c:pt idx="556">
                  <c:v>5.8000000000000003E-2</c:v>
                </c:pt>
                <c:pt idx="557">
                  <c:v>5.7000000000000002E-2</c:v>
                </c:pt>
                <c:pt idx="558">
                  <c:v>5.6000000000000001E-2</c:v>
                </c:pt>
                <c:pt idx="559">
                  <c:v>5.5E-2</c:v>
                </c:pt>
                <c:pt idx="560">
                  <c:v>5.3999999999999999E-2</c:v>
                </c:pt>
                <c:pt idx="561">
                  <c:v>5.2999999999999999E-2</c:v>
                </c:pt>
                <c:pt idx="562">
                  <c:v>5.1999999999999998E-2</c:v>
                </c:pt>
                <c:pt idx="563">
                  <c:v>5.0999999999999997E-2</c:v>
                </c:pt>
                <c:pt idx="564">
                  <c:v>0.05</c:v>
                </c:pt>
                <c:pt idx="565">
                  <c:v>4.9000000000000002E-2</c:v>
                </c:pt>
                <c:pt idx="566">
                  <c:v>4.8000000000000001E-2</c:v>
                </c:pt>
                <c:pt idx="567">
                  <c:v>4.7E-2</c:v>
                </c:pt>
                <c:pt idx="568">
                  <c:v>4.5999999999999999E-2</c:v>
                </c:pt>
                <c:pt idx="569">
                  <c:v>4.4999999999999998E-2</c:v>
                </c:pt>
                <c:pt idx="570">
                  <c:v>4.3999999999999997E-2</c:v>
                </c:pt>
                <c:pt idx="571">
                  <c:v>4.2999999999999997E-2</c:v>
                </c:pt>
                <c:pt idx="572">
                  <c:v>4.2000000000000003E-2</c:v>
                </c:pt>
                <c:pt idx="573">
                  <c:v>4.1000000000000002E-2</c:v>
                </c:pt>
                <c:pt idx="574">
                  <c:v>0.04</c:v>
                </c:pt>
                <c:pt idx="575">
                  <c:v>3.9E-2</c:v>
                </c:pt>
                <c:pt idx="576">
                  <c:v>3.7999999999999999E-2</c:v>
                </c:pt>
                <c:pt idx="577">
                  <c:v>3.6999999999999998E-2</c:v>
                </c:pt>
                <c:pt idx="578">
                  <c:v>3.5999999999999997E-2</c:v>
                </c:pt>
                <c:pt idx="579">
                  <c:v>3.5000000000000003E-2</c:v>
                </c:pt>
                <c:pt idx="580">
                  <c:v>3.4000000000000002E-2</c:v>
                </c:pt>
                <c:pt idx="581">
                  <c:v>3.3000000000000002E-2</c:v>
                </c:pt>
                <c:pt idx="582">
                  <c:v>3.2000000000000001E-2</c:v>
                </c:pt>
                <c:pt idx="583">
                  <c:v>3.1E-2</c:v>
                </c:pt>
                <c:pt idx="584">
                  <c:v>0.03</c:v>
                </c:pt>
                <c:pt idx="585">
                  <c:v>2.9000000000000001E-2</c:v>
                </c:pt>
                <c:pt idx="586">
                  <c:v>2.8000000000000001E-2</c:v>
                </c:pt>
                <c:pt idx="587">
                  <c:v>2.7E-2</c:v>
                </c:pt>
                <c:pt idx="588">
                  <c:v>2.5999999999999999E-2</c:v>
                </c:pt>
                <c:pt idx="589">
                  <c:v>2.5000000000000001E-2</c:v>
                </c:pt>
                <c:pt idx="590">
                  <c:v>2.4E-2</c:v>
                </c:pt>
                <c:pt idx="591">
                  <c:v>2.3E-2</c:v>
                </c:pt>
                <c:pt idx="592">
                  <c:v>2.1999999999999999E-2</c:v>
                </c:pt>
                <c:pt idx="593">
                  <c:v>2.1000000000000001E-2</c:v>
                </c:pt>
                <c:pt idx="594">
                  <c:v>0.02</c:v>
                </c:pt>
                <c:pt idx="595">
                  <c:v>1.9E-2</c:v>
                </c:pt>
                <c:pt idx="596">
                  <c:v>1.7999999999999999E-2</c:v>
                </c:pt>
                <c:pt idx="597">
                  <c:v>1.7000000000000001E-2</c:v>
                </c:pt>
                <c:pt idx="598">
                  <c:v>1.6E-2</c:v>
                </c:pt>
                <c:pt idx="599">
                  <c:v>1.4999999999999999E-2</c:v>
                </c:pt>
                <c:pt idx="600">
                  <c:v>1.4E-2</c:v>
                </c:pt>
                <c:pt idx="601">
                  <c:v>1.2999999999999999E-2</c:v>
                </c:pt>
                <c:pt idx="602">
                  <c:v>1.2E-2</c:v>
                </c:pt>
                <c:pt idx="603">
                  <c:v>1.0999999999999999E-2</c:v>
                </c:pt>
                <c:pt idx="604">
                  <c:v>0.01</c:v>
                </c:pt>
                <c:pt idx="605">
                  <c:v>8.9999999999999993E-3</c:v>
                </c:pt>
                <c:pt idx="606">
                  <c:v>8.0000000000000002E-3</c:v>
                </c:pt>
                <c:pt idx="607">
                  <c:v>7.0000000000000001E-3</c:v>
                </c:pt>
                <c:pt idx="608">
                  <c:v>6.0000000000000001E-3</c:v>
                </c:pt>
                <c:pt idx="609">
                  <c:v>5.0000000000000001E-3</c:v>
                </c:pt>
                <c:pt idx="610">
                  <c:v>4.0000000000000001E-3</c:v>
                </c:pt>
                <c:pt idx="611">
                  <c:v>3.0000000000000001E-3</c:v>
                </c:pt>
                <c:pt idx="612">
                  <c:v>2E-3</c:v>
                </c:pt>
                <c:pt idx="613">
                  <c:v>1E-3</c:v>
                </c:pt>
              </c:numCache>
            </c:numRef>
          </c:xVal>
          <c:yVal>
            <c:numRef>
              <c:f>'LSV 2'!$E$22:$E$635</c:f>
              <c:numCache>
                <c:formatCode>0.00</c:formatCode>
                <c:ptCount val="614"/>
                <c:pt idx="0">
                  <c:v>4.4257119999999999</c:v>
                </c:pt>
                <c:pt idx="1">
                  <c:v>6.215819999999999</c:v>
                </c:pt>
                <c:pt idx="2">
                  <c:v>7.6622399999999997</c:v>
                </c:pt>
                <c:pt idx="3">
                  <c:v>9.9153080000000013</c:v>
                </c:pt>
                <c:pt idx="4">
                  <c:v>12.590400000000001</c:v>
                </c:pt>
                <c:pt idx="5">
                  <c:v>13.156835999999998</c:v>
                </c:pt>
                <c:pt idx="6">
                  <c:v>13.621632</c:v>
                </c:pt>
                <c:pt idx="7">
                  <c:v>16.379287999999999</c:v>
                </c:pt>
                <c:pt idx="8">
                  <c:v>16.749839999999999</c:v>
                </c:pt>
                <c:pt idx="9">
                  <c:v>19.565699999999996</c:v>
                </c:pt>
                <c:pt idx="10">
                  <c:v>20.494928000000002</c:v>
                </c:pt>
                <c:pt idx="11">
                  <c:v>22.911588000000002</c:v>
                </c:pt>
                <c:pt idx="12">
                  <c:v>24.104080000000003</c:v>
                </c:pt>
                <c:pt idx="13">
                  <c:v>26.972879999999996</c:v>
                </c:pt>
                <c:pt idx="14">
                  <c:v>28.847999999999999</c:v>
                </c:pt>
                <c:pt idx="15">
                  <c:v>30.644839999999999</c:v>
                </c:pt>
                <c:pt idx="16">
                  <c:v>32.62688</c:v>
                </c:pt>
                <c:pt idx="17">
                  <c:v>33.455880000000001</c:v>
                </c:pt>
                <c:pt idx="18">
                  <c:v>35.783839999999998</c:v>
                </c:pt>
                <c:pt idx="19">
                  <c:v>36.318799999999996</c:v>
                </c:pt>
                <c:pt idx="20">
                  <c:v>37.849679999999999</c:v>
                </c:pt>
                <c:pt idx="21">
                  <c:v>40.18168</c:v>
                </c:pt>
                <c:pt idx="22">
                  <c:v>42.434560000000005</c:v>
                </c:pt>
                <c:pt idx="23">
                  <c:v>44.041319999999999</c:v>
                </c:pt>
                <c:pt idx="24">
                  <c:v>46.444799999999994</c:v>
                </c:pt>
                <c:pt idx="25">
                  <c:v>49.099039999999995</c:v>
                </c:pt>
                <c:pt idx="26">
                  <c:v>49.580159999999999</c:v>
                </c:pt>
                <c:pt idx="27">
                  <c:v>51.702959999999997</c:v>
                </c:pt>
                <c:pt idx="28">
                  <c:v>53.161919999999995</c:v>
                </c:pt>
                <c:pt idx="29">
                  <c:v>54.170999999999992</c:v>
                </c:pt>
                <c:pt idx="30">
                  <c:v>56.601279999999996</c:v>
                </c:pt>
                <c:pt idx="31">
                  <c:v>58.253360000000001</c:v>
                </c:pt>
                <c:pt idx="32">
                  <c:v>59.899439999999998</c:v>
                </c:pt>
                <c:pt idx="33">
                  <c:v>62.35291999999999</c:v>
                </c:pt>
                <c:pt idx="34">
                  <c:v>64.055199999999999</c:v>
                </c:pt>
                <c:pt idx="35">
                  <c:v>65.867039999999989</c:v>
                </c:pt>
                <c:pt idx="36">
                  <c:v>68.550799999999995</c:v>
                </c:pt>
                <c:pt idx="37">
                  <c:v>70.624799999999993</c:v>
                </c:pt>
                <c:pt idx="38">
                  <c:v>71.608319999999992</c:v>
                </c:pt>
                <c:pt idx="39">
                  <c:v>73.254999999999995</c:v>
                </c:pt>
                <c:pt idx="40">
                  <c:v>74.66592</c:v>
                </c:pt>
                <c:pt idx="41">
                  <c:v>77.813399999999987</c:v>
                </c:pt>
                <c:pt idx="42">
                  <c:v>79.530879999999982</c:v>
                </c:pt>
                <c:pt idx="43">
                  <c:v>81.49311999999999</c:v>
                </c:pt>
                <c:pt idx="44">
                  <c:v>83.539199999999994</c:v>
                </c:pt>
                <c:pt idx="45">
                  <c:v>85.395520000000005</c:v>
                </c:pt>
                <c:pt idx="46">
                  <c:v>88.403519999999986</c:v>
                </c:pt>
                <c:pt idx="47">
                  <c:v>90.084959999999995</c:v>
                </c:pt>
                <c:pt idx="48">
                  <c:v>92.303279999999987</c:v>
                </c:pt>
                <c:pt idx="49">
                  <c:v>93.224999999999994</c:v>
                </c:pt>
                <c:pt idx="50">
                  <c:v>95.992799999999988</c:v>
                </c:pt>
                <c:pt idx="51">
                  <c:v>97.646719999999988</c:v>
                </c:pt>
                <c:pt idx="52">
                  <c:v>99.361599999999996</c:v>
                </c:pt>
                <c:pt idx="53">
                  <c:v>101.27172000000002</c:v>
                </c:pt>
                <c:pt idx="54">
                  <c:v>103.42080000000001</c:v>
                </c:pt>
                <c:pt idx="55">
                  <c:v>105.49448000000001</c:v>
                </c:pt>
                <c:pt idx="56">
                  <c:v>108.07344000000002</c:v>
                </c:pt>
                <c:pt idx="57">
                  <c:v>109.86268000000001</c:v>
                </c:pt>
                <c:pt idx="58">
                  <c:v>111.80048000000001</c:v>
                </c:pt>
                <c:pt idx="59">
                  <c:v>114.10800000000002</c:v>
                </c:pt>
                <c:pt idx="60">
                  <c:v>115.63088</c:v>
                </c:pt>
                <c:pt idx="61">
                  <c:v>117.25812000000002</c:v>
                </c:pt>
                <c:pt idx="62">
                  <c:v>120.53472000000001</c:v>
                </c:pt>
                <c:pt idx="63">
                  <c:v>122.1016</c:v>
                </c:pt>
                <c:pt idx="64">
                  <c:v>124.01400000000001</c:v>
                </c:pt>
                <c:pt idx="65">
                  <c:v>125.94060000000002</c:v>
                </c:pt>
                <c:pt idx="66">
                  <c:v>128.3416</c:v>
                </c:pt>
                <c:pt idx="67">
                  <c:v>130.77676</c:v>
                </c:pt>
                <c:pt idx="68">
                  <c:v>133.20215999999999</c:v>
                </c:pt>
                <c:pt idx="69">
                  <c:v>135.596</c:v>
                </c:pt>
                <c:pt idx="70">
                  <c:v>137.74080000000001</c:v>
                </c:pt>
                <c:pt idx="71">
                  <c:v>139.16004000000004</c:v>
                </c:pt>
                <c:pt idx="72">
                  <c:v>140.76824000000002</c:v>
                </c:pt>
                <c:pt idx="73">
                  <c:v>142.26136000000002</c:v>
                </c:pt>
                <c:pt idx="74">
                  <c:v>143.89919999999998</c:v>
                </c:pt>
                <c:pt idx="75">
                  <c:v>146.50020000000001</c:v>
                </c:pt>
                <c:pt idx="76">
                  <c:v>148.81080000000003</c:v>
                </c:pt>
                <c:pt idx="77">
                  <c:v>151.24068</c:v>
                </c:pt>
                <c:pt idx="78">
                  <c:v>153.44607999999999</c:v>
                </c:pt>
                <c:pt idx="79">
                  <c:v>155.51379999999997</c:v>
                </c:pt>
                <c:pt idx="80">
                  <c:v>159.04656000000003</c:v>
                </c:pt>
                <c:pt idx="81">
                  <c:v>160.98732000000001</c:v>
                </c:pt>
                <c:pt idx="82">
                  <c:v>163.28144</c:v>
                </c:pt>
                <c:pt idx="83">
                  <c:v>164.73744000000002</c:v>
                </c:pt>
                <c:pt idx="84">
                  <c:v>166.22919999999999</c:v>
                </c:pt>
                <c:pt idx="85">
                  <c:v>168.51824000000002</c:v>
                </c:pt>
                <c:pt idx="86">
                  <c:v>171.21984</c:v>
                </c:pt>
                <c:pt idx="87">
                  <c:v>174.56348000000003</c:v>
                </c:pt>
                <c:pt idx="88">
                  <c:v>177.17784</c:v>
                </c:pt>
                <c:pt idx="89">
                  <c:v>179.256</c:v>
                </c:pt>
                <c:pt idx="90">
                  <c:v>180.13024000000001</c:v>
                </c:pt>
                <c:pt idx="91">
                  <c:v>182.46424000000002</c:v>
                </c:pt>
                <c:pt idx="92">
                  <c:v>185.16383999999999</c:v>
                </c:pt>
                <c:pt idx="93">
                  <c:v>187.30992000000001</c:v>
                </c:pt>
                <c:pt idx="94">
                  <c:v>189.8</c:v>
                </c:pt>
                <c:pt idx="95">
                  <c:v>192.65280000000004</c:v>
                </c:pt>
                <c:pt idx="96">
                  <c:v>193.62839999999997</c:v>
                </c:pt>
                <c:pt idx="97">
                  <c:v>196.35660000000001</c:v>
                </c:pt>
                <c:pt idx="98">
                  <c:v>198.63935999999998</c:v>
                </c:pt>
                <c:pt idx="99">
                  <c:v>200.58220000000003</c:v>
                </c:pt>
                <c:pt idx="100">
                  <c:v>203.40008000000003</c:v>
                </c:pt>
                <c:pt idx="101">
                  <c:v>205.6104</c:v>
                </c:pt>
                <c:pt idx="102">
                  <c:v>207.87200000000001</c:v>
                </c:pt>
                <c:pt idx="103">
                  <c:v>210.32759999999999</c:v>
                </c:pt>
                <c:pt idx="104">
                  <c:v>212.16</c:v>
                </c:pt>
                <c:pt idx="105">
                  <c:v>215.00160000000002</c:v>
                </c:pt>
                <c:pt idx="106">
                  <c:v>217.01759999999999</c:v>
                </c:pt>
                <c:pt idx="107">
                  <c:v>219.024</c:v>
                </c:pt>
                <c:pt idx="108">
                  <c:v>221.8304</c:v>
                </c:pt>
                <c:pt idx="109">
                  <c:v>222.80599999999998</c:v>
                </c:pt>
                <c:pt idx="110">
                  <c:v>226.39680000000001</c:v>
                </c:pt>
                <c:pt idx="111">
                  <c:v>228.76439999999999</c:v>
                </c:pt>
                <c:pt idx="112">
                  <c:v>230.92</c:v>
                </c:pt>
                <c:pt idx="113">
                  <c:v>233.66640000000001</c:v>
                </c:pt>
                <c:pt idx="114">
                  <c:v>235.8</c:v>
                </c:pt>
                <c:pt idx="115">
                  <c:v>237.524</c:v>
                </c:pt>
                <c:pt idx="116">
                  <c:v>240.23520000000002</c:v>
                </c:pt>
                <c:pt idx="117">
                  <c:v>242.536</c:v>
                </c:pt>
                <c:pt idx="118">
                  <c:v>245.22239999999999</c:v>
                </c:pt>
                <c:pt idx="119">
                  <c:v>247.69800000000001</c:v>
                </c:pt>
                <c:pt idx="120">
                  <c:v>249.37120000000002</c:v>
                </c:pt>
                <c:pt idx="121">
                  <c:v>251.82439999999997</c:v>
                </c:pt>
                <c:pt idx="122">
                  <c:v>254.46240000000003</c:v>
                </c:pt>
                <c:pt idx="123">
                  <c:v>256.30200000000002</c:v>
                </c:pt>
                <c:pt idx="124">
                  <c:v>258.91600000000005</c:v>
                </c:pt>
                <c:pt idx="125">
                  <c:v>261.71280000000002</c:v>
                </c:pt>
                <c:pt idx="126">
                  <c:v>264.49599999999998</c:v>
                </c:pt>
                <c:pt idx="127">
                  <c:v>267.26559999999995</c:v>
                </c:pt>
                <c:pt idx="128">
                  <c:v>268.85520000000002</c:v>
                </c:pt>
                <c:pt idx="129">
                  <c:v>271.79399999999998</c:v>
                </c:pt>
                <c:pt idx="130">
                  <c:v>273.55679999999995</c:v>
                </c:pt>
                <c:pt idx="131">
                  <c:v>276.08280000000002</c:v>
                </c:pt>
                <c:pt idx="132">
                  <c:v>277.82479999999998</c:v>
                </c:pt>
                <c:pt idx="133">
                  <c:v>280.904</c:v>
                </c:pt>
                <c:pt idx="134">
                  <c:v>283.96799999999996</c:v>
                </c:pt>
                <c:pt idx="135">
                  <c:v>286.25040000000001</c:v>
                </c:pt>
                <c:pt idx="136">
                  <c:v>289.09439999999995</c:v>
                </c:pt>
                <c:pt idx="137">
                  <c:v>290.96999999999997</c:v>
                </c:pt>
                <c:pt idx="138">
                  <c:v>294.16800000000001</c:v>
                </c:pt>
                <c:pt idx="139">
                  <c:v>296.77999999999997</c:v>
                </c:pt>
                <c:pt idx="140">
                  <c:v>299.56799999999998</c:v>
                </c:pt>
                <c:pt idx="141">
                  <c:v>301.20639999999997</c:v>
                </c:pt>
                <c:pt idx="142">
                  <c:v>303.21279999999996</c:v>
                </c:pt>
                <c:pt idx="143">
                  <c:v>306.33839999999998</c:v>
                </c:pt>
                <c:pt idx="144">
                  <c:v>309.072</c:v>
                </c:pt>
                <c:pt idx="145">
                  <c:v>311.04079999999993</c:v>
                </c:pt>
                <c:pt idx="146">
                  <c:v>313.56</c:v>
                </c:pt>
                <c:pt idx="147">
                  <c:v>316.06560000000002</c:v>
                </c:pt>
                <c:pt idx="148">
                  <c:v>318.55760000000004</c:v>
                </c:pt>
                <c:pt idx="149">
                  <c:v>320.47800000000001</c:v>
                </c:pt>
                <c:pt idx="150">
                  <c:v>323.50080000000003</c:v>
                </c:pt>
                <c:pt idx="151">
                  <c:v>325.21120000000008</c:v>
                </c:pt>
                <c:pt idx="152">
                  <c:v>328.94400000000002</c:v>
                </c:pt>
                <c:pt idx="153">
                  <c:v>330.44479999999999</c:v>
                </c:pt>
                <c:pt idx="154">
                  <c:v>333.04</c:v>
                </c:pt>
                <c:pt idx="155">
                  <c:v>335.80440000000004</c:v>
                </c:pt>
                <c:pt idx="156">
                  <c:v>337.45440000000002</c:v>
                </c:pt>
                <c:pt idx="157">
                  <c:v>339.8252</c:v>
                </c:pt>
                <c:pt idx="158">
                  <c:v>342.36480000000006</c:v>
                </c:pt>
                <c:pt idx="159">
                  <c:v>345.25400000000002</c:v>
                </c:pt>
                <c:pt idx="160">
                  <c:v>347.76400000000001</c:v>
                </c:pt>
                <c:pt idx="161">
                  <c:v>350.62200000000001</c:v>
                </c:pt>
                <c:pt idx="162">
                  <c:v>352.92160000000001</c:v>
                </c:pt>
                <c:pt idx="163">
                  <c:v>355.02720000000005</c:v>
                </c:pt>
                <c:pt idx="164">
                  <c:v>358.02000000000004</c:v>
                </c:pt>
                <c:pt idx="165">
                  <c:v>353.99160000000001</c:v>
                </c:pt>
                <c:pt idx="166">
                  <c:v>356.608</c:v>
                </c:pt>
                <c:pt idx="167">
                  <c:v>362.964</c:v>
                </c:pt>
                <c:pt idx="168">
                  <c:v>367.50400000000002</c:v>
                </c:pt>
                <c:pt idx="169">
                  <c:v>371.13</c:v>
                </c:pt>
                <c:pt idx="170">
                  <c:v>373.84800000000001</c:v>
                </c:pt>
                <c:pt idx="171">
                  <c:v>376.19560000000001</c:v>
                </c:pt>
                <c:pt idx="172">
                  <c:v>378.52879999999999</c:v>
                </c:pt>
                <c:pt idx="173">
                  <c:v>380.84759999999994</c:v>
                </c:pt>
                <c:pt idx="174">
                  <c:v>383.85599999999999</c:v>
                </c:pt>
                <c:pt idx="175">
                  <c:v>385.79319999999996</c:v>
                </c:pt>
                <c:pt idx="176">
                  <c:v>388.41839999999996</c:v>
                </c:pt>
                <c:pt idx="177">
                  <c:v>390.8528</c:v>
                </c:pt>
                <c:pt idx="178">
                  <c:v>393.62080000000003</c:v>
                </c:pt>
                <c:pt idx="179">
                  <c:v>396.37200000000001</c:v>
                </c:pt>
                <c:pt idx="180">
                  <c:v>398.75919999999996</c:v>
                </c:pt>
                <c:pt idx="181">
                  <c:v>400.95799999999997</c:v>
                </c:pt>
                <c:pt idx="182">
                  <c:v>404.00639999999999</c:v>
                </c:pt>
                <c:pt idx="183">
                  <c:v>406.51920000000001</c:v>
                </c:pt>
                <c:pt idx="184">
                  <c:v>409.01600000000002</c:v>
                </c:pt>
                <c:pt idx="185">
                  <c:v>410.98199999999997</c:v>
                </c:pt>
                <c:pt idx="186">
                  <c:v>413.79039999999998</c:v>
                </c:pt>
                <c:pt idx="187">
                  <c:v>416.06880000000001</c:v>
                </c:pt>
                <c:pt idx="188">
                  <c:v>419.0136</c:v>
                </c:pt>
                <c:pt idx="189">
                  <c:v>420.91999999999996</c:v>
                </c:pt>
                <c:pt idx="190">
                  <c:v>424</c:v>
                </c:pt>
                <c:pt idx="191">
                  <c:v>426.21479999999997</c:v>
                </c:pt>
                <c:pt idx="192">
                  <c:v>428.58319999999998</c:v>
                </c:pt>
                <c:pt idx="193">
                  <c:v>430.93559999999997</c:v>
                </c:pt>
                <c:pt idx="194">
                  <c:v>433.44</c:v>
                </c:pt>
                <c:pt idx="195">
                  <c:v>435.4248</c:v>
                </c:pt>
                <c:pt idx="196">
                  <c:v>438.06399999999996</c:v>
                </c:pt>
                <c:pt idx="197">
                  <c:v>439.35119999999995</c:v>
                </c:pt>
                <c:pt idx="198">
                  <c:v>443.28960000000006</c:v>
                </c:pt>
                <c:pt idx="199">
                  <c:v>445.87600000000003</c:v>
                </c:pt>
                <c:pt idx="200">
                  <c:v>448.11360000000002</c:v>
                </c:pt>
                <c:pt idx="201">
                  <c:v>450.66559999999998</c:v>
                </c:pt>
                <c:pt idx="202">
                  <c:v>453.69439999999997</c:v>
                </c:pt>
                <c:pt idx="203">
                  <c:v>456.04560000000004</c:v>
                </c:pt>
                <c:pt idx="204">
                  <c:v>458.21600000000001</c:v>
                </c:pt>
                <c:pt idx="205">
                  <c:v>461.51560000000001</c:v>
                </c:pt>
                <c:pt idx="206">
                  <c:v>462.34559999999999</c:v>
                </c:pt>
                <c:pt idx="207">
                  <c:v>464.79399999999998</c:v>
                </c:pt>
                <c:pt idx="208">
                  <c:v>467.22480000000002</c:v>
                </c:pt>
                <c:pt idx="209">
                  <c:v>469.8</c:v>
                </c:pt>
                <c:pt idx="210">
                  <c:v>472.1952</c:v>
                </c:pt>
                <c:pt idx="211">
                  <c:v>474.08919999999995</c:v>
                </c:pt>
                <c:pt idx="212">
                  <c:v>476.6112</c:v>
                </c:pt>
                <c:pt idx="213">
                  <c:v>478.47320000000002</c:v>
                </c:pt>
                <c:pt idx="214">
                  <c:v>480.8</c:v>
                </c:pt>
                <c:pt idx="215">
                  <c:v>483.42840000000001</c:v>
                </c:pt>
                <c:pt idx="216">
                  <c:v>485.56</c:v>
                </c:pt>
                <c:pt idx="217">
                  <c:v>487.51600000000002</c:v>
                </c:pt>
                <c:pt idx="218">
                  <c:v>490.56479999999999</c:v>
                </c:pt>
                <c:pt idx="219">
                  <c:v>493.59199999999998</c:v>
                </c:pt>
                <c:pt idx="220">
                  <c:v>495.17919999999998</c:v>
                </c:pt>
                <c:pt idx="221">
                  <c:v>497.69520000000006</c:v>
                </c:pt>
                <c:pt idx="222">
                  <c:v>499.09440000000006</c:v>
                </c:pt>
                <c:pt idx="223">
                  <c:v>501.262</c:v>
                </c:pt>
                <c:pt idx="224">
                  <c:v>503.56800000000004</c:v>
                </c:pt>
                <c:pt idx="225">
                  <c:v>507.41160000000008</c:v>
                </c:pt>
                <c:pt idx="226">
                  <c:v>508.43519999999995</c:v>
                </c:pt>
                <c:pt idx="227">
                  <c:v>510.37560000000002</c:v>
                </c:pt>
                <c:pt idx="228">
                  <c:v>513.07119999999998</c:v>
                </c:pt>
                <c:pt idx="229">
                  <c:v>514.976</c:v>
                </c:pt>
                <c:pt idx="230">
                  <c:v>516.86400000000003</c:v>
                </c:pt>
                <c:pt idx="231">
                  <c:v>519.65440000000001</c:v>
                </c:pt>
                <c:pt idx="232">
                  <c:v>522.72880000000009</c:v>
                </c:pt>
                <c:pt idx="233">
                  <c:v>524.86560000000009</c:v>
                </c:pt>
                <c:pt idx="234">
                  <c:v>526.072</c:v>
                </c:pt>
                <c:pt idx="235">
                  <c:v>528.32600000000002</c:v>
                </c:pt>
                <c:pt idx="236">
                  <c:v>530.71199999999999</c:v>
                </c:pt>
                <c:pt idx="237">
                  <c:v>532.62560000000008</c:v>
                </c:pt>
                <c:pt idx="238">
                  <c:v>534.82240000000002</c:v>
                </c:pt>
                <c:pt idx="239">
                  <c:v>536.70000000000005</c:v>
                </c:pt>
                <c:pt idx="240">
                  <c:v>538.85919999999999</c:v>
                </c:pt>
                <c:pt idx="241">
                  <c:v>541.29759999999987</c:v>
                </c:pt>
                <c:pt idx="242">
                  <c:v>544.01280000000008</c:v>
                </c:pt>
                <c:pt idx="243">
                  <c:v>544.77639999999997</c:v>
                </c:pt>
                <c:pt idx="244">
                  <c:v>547.89599999999996</c:v>
                </c:pt>
                <c:pt idx="245">
                  <c:v>549.36720000000003</c:v>
                </c:pt>
                <c:pt idx="246">
                  <c:v>552.88319999999999</c:v>
                </c:pt>
                <c:pt idx="247">
                  <c:v>554.02320000000009</c:v>
                </c:pt>
                <c:pt idx="248">
                  <c:v>556.17360000000008</c:v>
                </c:pt>
                <c:pt idx="249">
                  <c:v>557.86599999999999</c:v>
                </c:pt>
                <c:pt idx="250">
                  <c:v>559.97760000000005</c:v>
                </c:pt>
                <c:pt idx="251">
                  <c:v>561.05280000000005</c:v>
                </c:pt>
                <c:pt idx="252">
                  <c:v>563.85119999999995</c:v>
                </c:pt>
                <c:pt idx="253">
                  <c:v>565.47039999999993</c:v>
                </c:pt>
                <c:pt idx="254">
                  <c:v>568.07999999999993</c:v>
                </c:pt>
                <c:pt idx="255">
                  <c:v>569.5175999999999</c:v>
                </c:pt>
                <c:pt idx="256">
                  <c:v>571.08159999999998</c:v>
                </c:pt>
                <c:pt idx="257">
                  <c:v>573.05639999999994</c:v>
                </c:pt>
                <c:pt idx="258">
                  <c:v>574.29920000000004</c:v>
                </c:pt>
                <c:pt idx="259">
                  <c:v>577.93999999999994</c:v>
                </c:pt>
                <c:pt idx="260">
                  <c:v>579.28560000000004</c:v>
                </c:pt>
                <c:pt idx="261">
                  <c:v>581.46159999999986</c:v>
                </c:pt>
                <c:pt idx="262">
                  <c:v>583.05279999999993</c:v>
                </c:pt>
                <c:pt idx="263">
                  <c:v>584.76599999999996</c:v>
                </c:pt>
                <c:pt idx="264">
                  <c:v>587.29999999999995</c:v>
                </c:pt>
                <c:pt idx="265">
                  <c:v>588.2743999999999</c:v>
                </c:pt>
                <c:pt idx="266">
                  <c:v>590.48639999999989</c:v>
                </c:pt>
                <c:pt idx="267">
                  <c:v>591.84320000000002</c:v>
                </c:pt>
                <c:pt idx="268">
                  <c:v>593.04399999999998</c:v>
                </c:pt>
                <c:pt idx="269">
                  <c:v>595.05600000000004</c:v>
                </c:pt>
                <c:pt idx="270">
                  <c:v>596.08319999999992</c:v>
                </c:pt>
                <c:pt idx="271">
                  <c:v>597.91760000000011</c:v>
                </c:pt>
                <c:pt idx="272">
                  <c:v>600.14160000000004</c:v>
                </c:pt>
                <c:pt idx="273">
                  <c:v>599.06880000000001</c:v>
                </c:pt>
                <c:pt idx="274">
                  <c:v>602.20799999999997</c:v>
                </c:pt>
                <c:pt idx="275">
                  <c:v>604.09800000000007</c:v>
                </c:pt>
                <c:pt idx="276">
                  <c:v>606.23680000000002</c:v>
                </c:pt>
                <c:pt idx="277">
                  <c:v>607.54359999999997</c:v>
                </c:pt>
                <c:pt idx="278">
                  <c:v>609.9072000000001</c:v>
                </c:pt>
                <c:pt idx="279">
                  <c:v>610.77200000000005</c:v>
                </c:pt>
                <c:pt idx="280">
                  <c:v>612.42240000000004</c:v>
                </c:pt>
                <c:pt idx="281">
                  <c:v>613.78559999999993</c:v>
                </c:pt>
                <c:pt idx="282">
                  <c:v>615.26240000000007</c:v>
                </c:pt>
                <c:pt idx="283">
                  <c:v>616.7192</c:v>
                </c:pt>
                <c:pt idx="284">
                  <c:v>618.42000000000007</c:v>
                </c:pt>
                <c:pt idx="285">
                  <c:v>619.57280000000003</c:v>
                </c:pt>
                <c:pt idx="286">
                  <c:v>621.49440000000004</c:v>
                </c:pt>
                <c:pt idx="287">
                  <c:v>622.47720000000004</c:v>
                </c:pt>
                <c:pt idx="288">
                  <c:v>623.44240000000002</c:v>
                </c:pt>
                <c:pt idx="289">
                  <c:v>625.69000000000005</c:v>
                </c:pt>
                <c:pt idx="290">
                  <c:v>626.61599999999999</c:v>
                </c:pt>
                <c:pt idx="291">
                  <c:v>628.29960000000005</c:v>
                </c:pt>
                <c:pt idx="292">
                  <c:v>629.96080000000006</c:v>
                </c:pt>
                <c:pt idx="293">
                  <c:v>630.95760000000007</c:v>
                </c:pt>
                <c:pt idx="294">
                  <c:v>631.93600000000004</c:v>
                </c:pt>
                <c:pt idx="295">
                  <c:v>633.40640000000008</c:v>
                </c:pt>
                <c:pt idx="296">
                  <c:v>635.23680000000002</c:v>
                </c:pt>
                <c:pt idx="297">
                  <c:v>635.64840000000004</c:v>
                </c:pt>
                <c:pt idx="298">
                  <c:v>637.18239999999992</c:v>
                </c:pt>
                <c:pt idx="299">
                  <c:v>636.92999999999995</c:v>
                </c:pt>
                <c:pt idx="300">
                  <c:v>638.67599999999993</c:v>
                </c:pt>
                <c:pt idx="301">
                  <c:v>640.89880000000005</c:v>
                </c:pt>
                <c:pt idx="302">
                  <c:v>640.84799999999996</c:v>
                </c:pt>
                <c:pt idx="303">
                  <c:v>642.02840000000003</c:v>
                </c:pt>
                <c:pt idx="304">
                  <c:v>643.9319999999999</c:v>
                </c:pt>
                <c:pt idx="305">
                  <c:v>644.45039999999995</c:v>
                </c:pt>
                <c:pt idx="306">
                  <c:v>645.56799999999998</c:v>
                </c:pt>
                <c:pt idx="307">
                  <c:v>646.66480000000001</c:v>
                </c:pt>
                <c:pt idx="308">
                  <c:v>646.27199999999993</c:v>
                </c:pt>
                <c:pt idx="309">
                  <c:v>648.79600000000005</c:v>
                </c:pt>
                <c:pt idx="310">
                  <c:v>649.58719999999994</c:v>
                </c:pt>
                <c:pt idx="311">
                  <c:v>650.84399999999994</c:v>
                </c:pt>
                <c:pt idx="312">
                  <c:v>651.59519999999998</c:v>
                </c:pt>
                <c:pt idx="313">
                  <c:v>651.8456000000001</c:v>
                </c:pt>
                <c:pt idx="314">
                  <c:v>653.88</c:v>
                </c:pt>
                <c:pt idx="315">
                  <c:v>654.0924</c:v>
                </c:pt>
                <c:pt idx="316">
                  <c:v>655.48079999999993</c:v>
                </c:pt>
                <c:pt idx="317">
                  <c:v>655.77599999999995</c:v>
                </c:pt>
                <c:pt idx="318">
                  <c:v>656.52800000000002</c:v>
                </c:pt>
                <c:pt idx="319">
                  <c:v>657.84999999999991</c:v>
                </c:pt>
                <c:pt idx="320">
                  <c:v>657.97199999999998</c:v>
                </c:pt>
                <c:pt idx="321">
                  <c:v>658.89840000000004</c:v>
                </c:pt>
                <c:pt idx="322">
                  <c:v>659.68639999999994</c:v>
                </c:pt>
                <c:pt idx="323">
                  <c:v>659.05679999999995</c:v>
                </c:pt>
                <c:pt idx="324">
                  <c:v>661.66399999999987</c:v>
                </c:pt>
                <c:pt idx="325">
                  <c:v>661.23199999999997</c:v>
                </c:pt>
                <c:pt idx="326">
                  <c:v>661.59360000000004</c:v>
                </c:pt>
                <c:pt idx="327">
                  <c:v>664.2328</c:v>
                </c:pt>
                <c:pt idx="328">
                  <c:v>663.86319999999989</c:v>
                </c:pt>
                <c:pt idx="329">
                  <c:v>663.70799999999986</c:v>
                </c:pt>
                <c:pt idx="330">
                  <c:v>664.10559999999998</c:v>
                </c:pt>
                <c:pt idx="331">
                  <c:v>665.05</c:v>
                </c:pt>
                <c:pt idx="332">
                  <c:v>665.85839999999985</c:v>
                </c:pt>
                <c:pt idx="333">
                  <c:v>666.30719999999997</c:v>
                </c:pt>
                <c:pt idx="334">
                  <c:v>666.62400000000014</c:v>
                </c:pt>
                <c:pt idx="335">
                  <c:v>666.58680000000015</c:v>
                </c:pt>
                <c:pt idx="336">
                  <c:v>667.64480000000003</c:v>
                </c:pt>
                <c:pt idx="337">
                  <c:v>667.90240000000017</c:v>
                </c:pt>
                <c:pt idx="338">
                  <c:v>667.25760000000002</c:v>
                </c:pt>
                <c:pt idx="339">
                  <c:v>668.80000000000007</c:v>
                </c:pt>
                <c:pt idx="340">
                  <c:v>668.77919999999995</c:v>
                </c:pt>
                <c:pt idx="341">
                  <c:v>667.97640000000001</c:v>
                </c:pt>
                <c:pt idx="342">
                  <c:v>667.81439999999998</c:v>
                </c:pt>
                <c:pt idx="343">
                  <c:v>669.91200000000003</c:v>
                </c:pt>
                <c:pt idx="344">
                  <c:v>669.27600000000007</c:v>
                </c:pt>
                <c:pt idx="345">
                  <c:v>668.94920000000002</c:v>
                </c:pt>
                <c:pt idx="346">
                  <c:v>670.10719999999992</c:v>
                </c:pt>
                <c:pt idx="347">
                  <c:v>670.38360000000011</c:v>
                </c:pt>
                <c:pt idx="348">
                  <c:v>670.21360000000004</c:v>
                </c:pt>
                <c:pt idx="349">
                  <c:v>670.76800000000003</c:v>
                </c:pt>
                <c:pt idx="350">
                  <c:v>669.82079999999996</c:v>
                </c:pt>
                <c:pt idx="351">
                  <c:v>670.75520000000006</c:v>
                </c:pt>
                <c:pt idx="352">
                  <c:v>670.61519999999996</c:v>
                </c:pt>
                <c:pt idx="353">
                  <c:v>671.08320000000015</c:v>
                </c:pt>
                <c:pt idx="354">
                  <c:v>670.072</c:v>
                </c:pt>
                <c:pt idx="355">
                  <c:v>669.46319999999992</c:v>
                </c:pt>
                <c:pt idx="356">
                  <c:v>669.14880000000016</c:v>
                </c:pt>
                <c:pt idx="357">
                  <c:v>670.97559999999999</c:v>
                </c:pt>
                <c:pt idx="358">
                  <c:v>668.67200000000003</c:v>
                </c:pt>
                <c:pt idx="359">
                  <c:v>669.73200000000008</c:v>
                </c:pt>
                <c:pt idx="360">
                  <c:v>668.62959999999998</c:v>
                </c:pt>
                <c:pt idx="361">
                  <c:v>668.62839999999994</c:v>
                </c:pt>
                <c:pt idx="362">
                  <c:v>668.00160000000005</c:v>
                </c:pt>
                <c:pt idx="363">
                  <c:v>669.16600000000005</c:v>
                </c:pt>
                <c:pt idx="364">
                  <c:v>667.59999999999991</c:v>
                </c:pt>
                <c:pt idx="365">
                  <c:v>667.71839999999997</c:v>
                </c:pt>
                <c:pt idx="366">
                  <c:v>666.42559999999992</c:v>
                </c:pt>
                <c:pt idx="367">
                  <c:v>666.99879999999996</c:v>
                </c:pt>
                <c:pt idx="368">
                  <c:v>666.16800000000001</c:v>
                </c:pt>
                <c:pt idx="369">
                  <c:v>665.42</c:v>
                </c:pt>
                <c:pt idx="370">
                  <c:v>666.41279999999995</c:v>
                </c:pt>
                <c:pt idx="371">
                  <c:v>664.75079999999991</c:v>
                </c:pt>
                <c:pt idx="372">
                  <c:v>664.62879999999996</c:v>
                </c:pt>
                <c:pt idx="373">
                  <c:v>664.00319999999999</c:v>
                </c:pt>
                <c:pt idx="374">
                  <c:v>663.36</c:v>
                </c:pt>
                <c:pt idx="375">
                  <c:v>663.55960000000005</c:v>
                </c:pt>
                <c:pt idx="376">
                  <c:v>662.30640000000005</c:v>
                </c:pt>
                <c:pt idx="377">
                  <c:v>660.47159999999985</c:v>
                </c:pt>
                <c:pt idx="378">
                  <c:v>661.64959999999996</c:v>
                </c:pt>
                <c:pt idx="379">
                  <c:v>660.63199999999995</c:v>
                </c:pt>
                <c:pt idx="380">
                  <c:v>660.34800000000007</c:v>
                </c:pt>
                <c:pt idx="381">
                  <c:v>658.55120000000011</c:v>
                </c:pt>
                <c:pt idx="382">
                  <c:v>657.76639999999998</c:v>
                </c:pt>
                <c:pt idx="383">
                  <c:v>657.42600000000004</c:v>
                </c:pt>
                <c:pt idx="384">
                  <c:v>655.77599999999995</c:v>
                </c:pt>
                <c:pt idx="385">
                  <c:v>655.39800000000002</c:v>
                </c:pt>
                <c:pt idx="386">
                  <c:v>655.18079999999998</c:v>
                </c:pt>
                <c:pt idx="387">
                  <c:v>653.85080000000005</c:v>
                </c:pt>
                <c:pt idx="388">
                  <c:v>651.96479999999997</c:v>
                </c:pt>
                <c:pt idx="389">
                  <c:v>652.05000000000007</c:v>
                </c:pt>
                <c:pt idx="390">
                  <c:v>651.30240000000015</c:v>
                </c:pt>
                <c:pt idx="391">
                  <c:v>650.08960000000002</c:v>
                </c:pt>
                <c:pt idx="392">
                  <c:v>649.572</c:v>
                </c:pt>
                <c:pt idx="393">
                  <c:v>647.35320000000002</c:v>
                </c:pt>
                <c:pt idx="394">
                  <c:v>645.65600000000006</c:v>
                </c:pt>
                <c:pt idx="395">
                  <c:v>645.87479999999994</c:v>
                </c:pt>
                <c:pt idx="396">
                  <c:v>643.97199999999998</c:v>
                </c:pt>
                <c:pt idx="397">
                  <c:v>643.44839999999999</c:v>
                </c:pt>
                <c:pt idx="398">
                  <c:v>643.5071999999999</c:v>
                </c:pt>
                <c:pt idx="399">
                  <c:v>640.61399999999992</c:v>
                </c:pt>
                <c:pt idx="400">
                  <c:v>639.77440000000001</c:v>
                </c:pt>
                <c:pt idx="401">
                  <c:v>638.65920000000006</c:v>
                </c:pt>
                <c:pt idx="402">
                  <c:v>638.12</c:v>
                </c:pt>
                <c:pt idx="403">
                  <c:v>636.20719999999994</c:v>
                </c:pt>
                <c:pt idx="404">
                  <c:v>634.62</c:v>
                </c:pt>
                <c:pt idx="405">
                  <c:v>633.60440000000006</c:v>
                </c:pt>
                <c:pt idx="406">
                  <c:v>631.73759999999993</c:v>
                </c:pt>
                <c:pt idx="407">
                  <c:v>630.77039999999988</c:v>
                </c:pt>
                <c:pt idx="408">
                  <c:v>629.28879999999992</c:v>
                </c:pt>
                <c:pt idx="409">
                  <c:v>628.53</c:v>
                </c:pt>
                <c:pt idx="410">
                  <c:v>626.76959999999997</c:v>
                </c:pt>
                <c:pt idx="411">
                  <c:v>625.48360000000014</c:v>
                </c:pt>
                <c:pt idx="412">
                  <c:v>622.40240000000006</c:v>
                </c:pt>
                <c:pt idx="413">
                  <c:v>622.13520000000005</c:v>
                </c:pt>
                <c:pt idx="414">
                  <c:v>620.40000000000009</c:v>
                </c:pt>
                <c:pt idx="415">
                  <c:v>617.61640000000011</c:v>
                </c:pt>
                <c:pt idx="416">
                  <c:v>616.88880000000006</c:v>
                </c:pt>
                <c:pt idx="417">
                  <c:v>615.6644</c:v>
                </c:pt>
                <c:pt idx="418">
                  <c:v>613.00959999999998</c:v>
                </c:pt>
                <c:pt idx="419">
                  <c:v>612.22200000000009</c:v>
                </c:pt>
                <c:pt idx="420">
                  <c:v>610.32400000000007</c:v>
                </c:pt>
                <c:pt idx="421">
                  <c:v>608.02719999999999</c:v>
                </c:pt>
                <c:pt idx="422">
                  <c:v>606.87360000000001</c:v>
                </c:pt>
                <c:pt idx="423">
                  <c:v>604.78240000000005</c:v>
                </c:pt>
                <c:pt idx="424">
                  <c:v>603.21199999999999</c:v>
                </c:pt>
                <c:pt idx="425">
                  <c:v>601.47360000000003</c:v>
                </c:pt>
                <c:pt idx="426">
                  <c:v>598.96799999999996</c:v>
                </c:pt>
                <c:pt idx="427">
                  <c:v>596.75439999999992</c:v>
                </c:pt>
                <c:pt idx="428">
                  <c:v>595.64639999999997</c:v>
                </c:pt>
                <c:pt idx="429">
                  <c:v>593.25800000000004</c:v>
                </c:pt>
                <c:pt idx="430">
                  <c:v>591.30239999999992</c:v>
                </c:pt>
                <c:pt idx="431">
                  <c:v>589.4796</c:v>
                </c:pt>
                <c:pt idx="432">
                  <c:v>587.20479999999998</c:v>
                </c:pt>
                <c:pt idx="433">
                  <c:v>585.64359999999999</c:v>
                </c:pt>
                <c:pt idx="434">
                  <c:v>583.77599999999995</c:v>
                </c:pt>
                <c:pt idx="435">
                  <c:v>580.74760000000003</c:v>
                </c:pt>
                <c:pt idx="436">
                  <c:v>578.57119999999998</c:v>
                </c:pt>
                <c:pt idx="437">
                  <c:v>576.80759999999998</c:v>
                </c:pt>
                <c:pt idx="438">
                  <c:v>574.74559999999997</c:v>
                </c:pt>
                <c:pt idx="439">
                  <c:v>572.74</c:v>
                </c:pt>
                <c:pt idx="440">
                  <c:v>570.71999999999991</c:v>
                </c:pt>
                <c:pt idx="441">
                  <c:v>567.85519999999997</c:v>
                </c:pt>
                <c:pt idx="442">
                  <c:v>566.15519999999992</c:v>
                </c:pt>
                <c:pt idx="443">
                  <c:v>563.6160000000001</c:v>
                </c:pt>
                <c:pt idx="444">
                  <c:v>560.66000000000008</c:v>
                </c:pt>
                <c:pt idx="445">
                  <c:v>559.39</c:v>
                </c:pt>
                <c:pt idx="446">
                  <c:v>555.60960000000011</c:v>
                </c:pt>
                <c:pt idx="447">
                  <c:v>554.17280000000005</c:v>
                </c:pt>
                <c:pt idx="448">
                  <c:v>550.98720000000003</c:v>
                </c:pt>
                <c:pt idx="449">
                  <c:v>549.12</c:v>
                </c:pt>
                <c:pt idx="450">
                  <c:v>546.18559999999991</c:v>
                </c:pt>
                <c:pt idx="451">
                  <c:v>544.74599999999998</c:v>
                </c:pt>
                <c:pt idx="452">
                  <c:v>540.82080000000008</c:v>
                </c:pt>
                <c:pt idx="453">
                  <c:v>538.89919999999995</c:v>
                </c:pt>
                <c:pt idx="454">
                  <c:v>536.19200000000001</c:v>
                </c:pt>
                <c:pt idx="455">
                  <c:v>533.41319999999996</c:v>
                </c:pt>
                <c:pt idx="456">
                  <c:v>531.63839999999993</c:v>
                </c:pt>
                <c:pt idx="457">
                  <c:v>528.52479999999991</c:v>
                </c:pt>
                <c:pt idx="458">
                  <c:v>525.6576</c:v>
                </c:pt>
                <c:pt idx="459">
                  <c:v>523.96199999999999</c:v>
                </c:pt>
                <c:pt idx="460">
                  <c:v>521.01279999999997</c:v>
                </c:pt>
                <c:pt idx="461">
                  <c:v>518.66999999999996</c:v>
                </c:pt>
                <c:pt idx="462">
                  <c:v>516.19200000000001</c:v>
                </c:pt>
                <c:pt idx="463">
                  <c:v>514.3664</c:v>
                </c:pt>
                <c:pt idx="464">
                  <c:v>511.02</c:v>
                </c:pt>
                <c:pt idx="465">
                  <c:v>508.44759999999997</c:v>
                </c:pt>
                <c:pt idx="466">
                  <c:v>505.68639999999994</c:v>
                </c:pt>
                <c:pt idx="467">
                  <c:v>502.62239999999997</c:v>
                </c:pt>
                <c:pt idx="468">
                  <c:v>500.31279999999992</c:v>
                </c:pt>
                <c:pt idx="469">
                  <c:v>497.34999999999997</c:v>
                </c:pt>
                <c:pt idx="470">
                  <c:v>495.01439999999997</c:v>
                </c:pt>
                <c:pt idx="471">
                  <c:v>492.49199999999996</c:v>
                </c:pt>
                <c:pt idx="472">
                  <c:v>489.84320000000002</c:v>
                </c:pt>
                <c:pt idx="473">
                  <c:v>486.9011999999999</c:v>
                </c:pt>
                <c:pt idx="474">
                  <c:v>482.94400000000007</c:v>
                </c:pt>
                <c:pt idx="475">
                  <c:v>481.05120000000005</c:v>
                </c:pt>
                <c:pt idx="476">
                  <c:v>477.36959999999999</c:v>
                </c:pt>
                <c:pt idx="477">
                  <c:v>474.62279999999998</c:v>
                </c:pt>
                <c:pt idx="478">
                  <c:v>471.75680000000006</c:v>
                </c:pt>
                <c:pt idx="479">
                  <c:v>468.72</c:v>
                </c:pt>
                <c:pt idx="480">
                  <c:v>465.83760000000007</c:v>
                </c:pt>
                <c:pt idx="481">
                  <c:v>463.42520000000002</c:v>
                </c:pt>
                <c:pt idx="482">
                  <c:v>460.46880000000004</c:v>
                </c:pt>
                <c:pt idx="483">
                  <c:v>457.66160000000002</c:v>
                </c:pt>
                <c:pt idx="484">
                  <c:v>454.58400000000006</c:v>
                </c:pt>
                <c:pt idx="485">
                  <c:v>451.75800000000004</c:v>
                </c:pt>
                <c:pt idx="486">
                  <c:v>448.66559999999998</c:v>
                </c:pt>
                <c:pt idx="487">
                  <c:v>445.46519999999998</c:v>
                </c:pt>
                <c:pt idx="488">
                  <c:v>442.05840000000001</c:v>
                </c:pt>
                <c:pt idx="489">
                  <c:v>438.85</c:v>
                </c:pt>
                <c:pt idx="490">
                  <c:v>435.98399999999998</c:v>
                </c:pt>
                <c:pt idx="491">
                  <c:v>432.46800000000002</c:v>
                </c:pt>
                <c:pt idx="492">
                  <c:v>430.17199999999997</c:v>
                </c:pt>
                <c:pt idx="493">
                  <c:v>426.50079999999997</c:v>
                </c:pt>
                <c:pt idx="494">
                  <c:v>423.84</c:v>
                </c:pt>
                <c:pt idx="495">
                  <c:v>420.59359999999998</c:v>
                </c:pt>
                <c:pt idx="496">
                  <c:v>417.05919999999998</c:v>
                </c:pt>
                <c:pt idx="497">
                  <c:v>414.32040000000001</c:v>
                </c:pt>
                <c:pt idx="498">
                  <c:v>410.45440000000002</c:v>
                </c:pt>
                <c:pt idx="499">
                  <c:v>406.96199999999999</c:v>
                </c:pt>
                <c:pt idx="500">
                  <c:v>403.74240000000003</c:v>
                </c:pt>
                <c:pt idx="501">
                  <c:v>401.28559999999999</c:v>
                </c:pt>
                <c:pt idx="502">
                  <c:v>398.36160000000001</c:v>
                </c:pt>
                <c:pt idx="503">
                  <c:v>395.38200000000001</c:v>
                </c:pt>
                <c:pt idx="504">
                  <c:v>392.21600000000001</c:v>
                </c:pt>
                <c:pt idx="505">
                  <c:v>388.65039999999999</c:v>
                </c:pt>
                <c:pt idx="506">
                  <c:v>384.73919999999998</c:v>
                </c:pt>
                <c:pt idx="507">
                  <c:v>381.60480000000001</c:v>
                </c:pt>
                <c:pt idx="508">
                  <c:v>378.1232</c:v>
                </c:pt>
                <c:pt idx="509">
                  <c:v>375.18599999999998</c:v>
                </c:pt>
                <c:pt idx="510">
                  <c:v>371.82080000000002</c:v>
                </c:pt>
                <c:pt idx="511">
                  <c:v>368.6164</c:v>
                </c:pt>
                <c:pt idx="512">
                  <c:v>365.11919999999998</c:v>
                </c:pt>
                <c:pt idx="513">
                  <c:v>361.94360000000006</c:v>
                </c:pt>
                <c:pt idx="514">
                  <c:v>358.36000000000007</c:v>
                </c:pt>
                <c:pt idx="515">
                  <c:v>355.29120000000006</c:v>
                </c:pt>
                <c:pt idx="516">
                  <c:v>351.93760000000003</c:v>
                </c:pt>
                <c:pt idx="517">
                  <c:v>348.2688</c:v>
                </c:pt>
                <c:pt idx="518">
                  <c:v>345.06240000000003</c:v>
                </c:pt>
                <c:pt idx="519">
                  <c:v>341.73400000000004</c:v>
                </c:pt>
                <c:pt idx="520">
                  <c:v>338.73840000000001</c:v>
                </c:pt>
                <c:pt idx="521">
                  <c:v>335.28359999999998</c:v>
                </c:pt>
                <c:pt idx="522">
                  <c:v>331.16319999999996</c:v>
                </c:pt>
                <c:pt idx="523">
                  <c:v>328.03680000000003</c:v>
                </c:pt>
                <c:pt idx="524">
                  <c:v>324.036</c:v>
                </c:pt>
                <c:pt idx="525">
                  <c:v>321.36119999999994</c:v>
                </c:pt>
                <c:pt idx="526">
                  <c:v>318.45440000000002</c:v>
                </c:pt>
                <c:pt idx="527">
                  <c:v>314.80079999999998</c:v>
                </c:pt>
                <c:pt idx="528">
                  <c:v>311.52639999999997</c:v>
                </c:pt>
                <c:pt idx="529">
                  <c:v>307.70000000000005</c:v>
                </c:pt>
                <c:pt idx="530">
                  <c:v>304.24800000000005</c:v>
                </c:pt>
                <c:pt idx="531">
                  <c:v>301.25680000000006</c:v>
                </c:pt>
                <c:pt idx="532">
                  <c:v>297.88959999999997</c:v>
                </c:pt>
                <c:pt idx="533">
                  <c:v>294.41880000000003</c:v>
                </c:pt>
                <c:pt idx="534">
                  <c:v>290.62399999999997</c:v>
                </c:pt>
                <c:pt idx="535">
                  <c:v>287.11759999999998</c:v>
                </c:pt>
                <c:pt idx="536">
                  <c:v>283.20240000000001</c:v>
                </c:pt>
                <c:pt idx="537">
                  <c:v>279.63319999999999</c:v>
                </c:pt>
                <c:pt idx="538">
                  <c:v>276.06240000000003</c:v>
                </c:pt>
                <c:pt idx="539">
                  <c:v>272.79000000000002</c:v>
                </c:pt>
                <c:pt idx="540">
                  <c:v>269.09359999999998</c:v>
                </c:pt>
                <c:pt idx="541">
                  <c:v>266.07040000000001</c:v>
                </c:pt>
                <c:pt idx="542">
                  <c:v>262.08</c:v>
                </c:pt>
                <c:pt idx="543">
                  <c:v>258.44</c:v>
                </c:pt>
                <c:pt idx="544">
                  <c:v>254.77200000000005</c:v>
                </c:pt>
                <c:pt idx="545">
                  <c:v>251.27040000000002</c:v>
                </c:pt>
                <c:pt idx="546">
                  <c:v>248.17280000000002</c:v>
                </c:pt>
                <c:pt idx="547">
                  <c:v>244.57679999999999</c:v>
                </c:pt>
                <c:pt idx="548">
                  <c:v>241.19040000000001</c:v>
                </c:pt>
                <c:pt idx="549">
                  <c:v>237.66600000000003</c:v>
                </c:pt>
                <c:pt idx="550">
                  <c:v>234.0864</c:v>
                </c:pt>
                <c:pt idx="551">
                  <c:v>230.40360000000001</c:v>
                </c:pt>
                <c:pt idx="552">
                  <c:v>226.672</c:v>
                </c:pt>
                <c:pt idx="553">
                  <c:v>222.89400000000001</c:v>
                </c:pt>
                <c:pt idx="554">
                  <c:v>219.28800000000001</c:v>
                </c:pt>
                <c:pt idx="555">
                  <c:v>215.94</c:v>
                </c:pt>
                <c:pt idx="556">
                  <c:v>212.09440000000001</c:v>
                </c:pt>
                <c:pt idx="557">
                  <c:v>209.07599999999999</c:v>
                </c:pt>
                <c:pt idx="558">
                  <c:v>205.52</c:v>
                </c:pt>
                <c:pt idx="559">
                  <c:v>201.43200000000002</c:v>
                </c:pt>
                <c:pt idx="560">
                  <c:v>197.92079999999999</c:v>
                </c:pt>
                <c:pt idx="561">
                  <c:v>194.23439999999999</c:v>
                </c:pt>
                <c:pt idx="562">
                  <c:v>190.5488</c:v>
                </c:pt>
                <c:pt idx="563">
                  <c:v>187.1292</c:v>
                </c:pt>
                <c:pt idx="564">
                  <c:v>184.12</c:v>
                </c:pt>
                <c:pt idx="565">
                  <c:v>180.16320000000002</c:v>
                </c:pt>
                <c:pt idx="566">
                  <c:v>176.40959999999998</c:v>
                </c:pt>
                <c:pt idx="567">
                  <c:v>173.0728</c:v>
                </c:pt>
                <c:pt idx="568">
                  <c:v>169.33519999999999</c:v>
                </c:pt>
                <c:pt idx="569">
                  <c:v>165.78</c:v>
                </c:pt>
                <c:pt idx="570">
                  <c:v>161.91999999999999</c:v>
                </c:pt>
                <c:pt idx="571">
                  <c:v>158.56679999999997</c:v>
                </c:pt>
                <c:pt idx="572">
                  <c:v>154.9632</c:v>
                </c:pt>
                <c:pt idx="573">
                  <c:v>151.04400000000001</c:v>
                </c:pt>
                <c:pt idx="574">
                  <c:v>147.52000000000001</c:v>
                </c:pt>
                <c:pt idx="575">
                  <c:v>143.86319999999998</c:v>
                </c:pt>
                <c:pt idx="576">
                  <c:v>140.31120000000001</c:v>
                </c:pt>
                <c:pt idx="577">
                  <c:v>136.4708</c:v>
                </c:pt>
                <c:pt idx="578">
                  <c:v>132.9408</c:v>
                </c:pt>
                <c:pt idx="579">
                  <c:v>129.26200000000003</c:v>
                </c:pt>
                <c:pt idx="580">
                  <c:v>125.596</c:v>
                </c:pt>
                <c:pt idx="581">
                  <c:v>121.62480000000001</c:v>
                </c:pt>
                <c:pt idx="582">
                  <c:v>118.05440000000002</c:v>
                </c:pt>
                <c:pt idx="583">
                  <c:v>114.19159999999999</c:v>
                </c:pt>
                <c:pt idx="584">
                  <c:v>110.73599999999999</c:v>
                </c:pt>
                <c:pt idx="585">
                  <c:v>107.20720000000001</c:v>
                </c:pt>
                <c:pt idx="586">
                  <c:v>103.432</c:v>
                </c:pt>
                <c:pt idx="587">
                  <c:v>99.781199999999998</c:v>
                </c:pt>
                <c:pt idx="588">
                  <c:v>96.137599999999992</c:v>
                </c:pt>
                <c:pt idx="589">
                  <c:v>92.460000000000008</c:v>
                </c:pt>
                <c:pt idx="590">
                  <c:v>88.915199999999999</c:v>
                </c:pt>
                <c:pt idx="591">
                  <c:v>85.238</c:v>
                </c:pt>
                <c:pt idx="592">
                  <c:v>81.461600000000004</c:v>
                </c:pt>
                <c:pt idx="593">
                  <c:v>77.691600000000008</c:v>
                </c:pt>
                <c:pt idx="594">
                  <c:v>74.184000000000012</c:v>
                </c:pt>
                <c:pt idx="595">
                  <c:v>70.3</c:v>
                </c:pt>
                <c:pt idx="596">
                  <c:v>66.765600000000006</c:v>
                </c:pt>
                <c:pt idx="597">
                  <c:v>62.872800000000005</c:v>
                </c:pt>
                <c:pt idx="598">
                  <c:v>59.308800000000005</c:v>
                </c:pt>
                <c:pt idx="599">
                  <c:v>55.578000000000003</c:v>
                </c:pt>
                <c:pt idx="600">
                  <c:v>51.856000000000002</c:v>
                </c:pt>
                <c:pt idx="601">
                  <c:v>48.204000000000001</c:v>
                </c:pt>
                <c:pt idx="602">
                  <c:v>44.486399999999996</c:v>
                </c:pt>
                <c:pt idx="603">
                  <c:v>40.7836</c:v>
                </c:pt>
                <c:pt idx="604">
                  <c:v>37.164000000000001</c:v>
                </c:pt>
                <c:pt idx="605">
                  <c:v>33.425999999999995</c:v>
                </c:pt>
                <c:pt idx="606">
                  <c:v>29.696000000000002</c:v>
                </c:pt>
                <c:pt idx="607">
                  <c:v>25.916799999999999</c:v>
                </c:pt>
                <c:pt idx="608">
                  <c:v>22.202400000000001</c:v>
                </c:pt>
                <c:pt idx="609">
                  <c:v>18.547999999999998</c:v>
                </c:pt>
                <c:pt idx="610">
                  <c:v>14.872</c:v>
                </c:pt>
                <c:pt idx="611">
                  <c:v>11.144399999999999</c:v>
                </c:pt>
                <c:pt idx="612">
                  <c:v>7.4240000000000004</c:v>
                </c:pt>
                <c:pt idx="613">
                  <c:v>3.7128000000000001</c:v>
                </c:pt>
              </c:numCache>
            </c:numRef>
          </c:yVal>
          <c:smooth val="1"/>
        </c:ser>
        <c:ser>
          <c:idx val="1"/>
          <c:order val="1"/>
          <c:spPr>
            <a:ln w="31750" cap="rnd">
              <a:solidFill>
                <a:srgbClr val="ED7D31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'25C'!$A$22:$A$583</c:f>
              <c:numCache>
                <c:formatCode>General</c:formatCode>
                <c:ptCount val="562"/>
                <c:pt idx="0">
                  <c:v>0.56200000000000006</c:v>
                </c:pt>
                <c:pt idx="1">
                  <c:v>0.56100000000000005</c:v>
                </c:pt>
                <c:pt idx="2">
                  <c:v>0.56000000000000005</c:v>
                </c:pt>
                <c:pt idx="3">
                  <c:v>0.55900000000000005</c:v>
                </c:pt>
                <c:pt idx="4">
                  <c:v>0.55800000000000005</c:v>
                </c:pt>
                <c:pt idx="5">
                  <c:v>0.55700000000000005</c:v>
                </c:pt>
                <c:pt idx="6">
                  <c:v>0.55600000000000005</c:v>
                </c:pt>
                <c:pt idx="7">
                  <c:v>0.55500000000000005</c:v>
                </c:pt>
                <c:pt idx="8">
                  <c:v>0.55400000000000005</c:v>
                </c:pt>
                <c:pt idx="9">
                  <c:v>0.55300000000000005</c:v>
                </c:pt>
                <c:pt idx="10">
                  <c:v>0.55200000000000005</c:v>
                </c:pt>
                <c:pt idx="11">
                  <c:v>0.55100000000000005</c:v>
                </c:pt>
                <c:pt idx="12">
                  <c:v>0.55000000000000004</c:v>
                </c:pt>
                <c:pt idx="13">
                  <c:v>0.54900000000000004</c:v>
                </c:pt>
                <c:pt idx="14">
                  <c:v>0.54800000000000004</c:v>
                </c:pt>
                <c:pt idx="15">
                  <c:v>0.54700000000000004</c:v>
                </c:pt>
                <c:pt idx="16">
                  <c:v>0.54600000000000004</c:v>
                </c:pt>
                <c:pt idx="17">
                  <c:v>0.54500000000000004</c:v>
                </c:pt>
                <c:pt idx="18">
                  <c:v>0.54400000000000004</c:v>
                </c:pt>
                <c:pt idx="19">
                  <c:v>0.54300000000000004</c:v>
                </c:pt>
                <c:pt idx="20">
                  <c:v>0.54200000000000004</c:v>
                </c:pt>
                <c:pt idx="21">
                  <c:v>0.54100000000000004</c:v>
                </c:pt>
                <c:pt idx="22">
                  <c:v>0.54</c:v>
                </c:pt>
                <c:pt idx="23">
                  <c:v>0.53900000000000003</c:v>
                </c:pt>
                <c:pt idx="24">
                  <c:v>0.53800000000000003</c:v>
                </c:pt>
                <c:pt idx="25">
                  <c:v>0.53700000000000003</c:v>
                </c:pt>
                <c:pt idx="26">
                  <c:v>0.53600000000000003</c:v>
                </c:pt>
                <c:pt idx="27">
                  <c:v>0.53500000000000003</c:v>
                </c:pt>
                <c:pt idx="28">
                  <c:v>0.53400000000000003</c:v>
                </c:pt>
                <c:pt idx="29">
                  <c:v>0.53300000000000003</c:v>
                </c:pt>
                <c:pt idx="30">
                  <c:v>0.53200000000000003</c:v>
                </c:pt>
                <c:pt idx="31">
                  <c:v>0.53100000000000003</c:v>
                </c:pt>
                <c:pt idx="32">
                  <c:v>0.53</c:v>
                </c:pt>
                <c:pt idx="33">
                  <c:v>0.52900000000000003</c:v>
                </c:pt>
                <c:pt idx="34">
                  <c:v>0.52800000000000002</c:v>
                </c:pt>
                <c:pt idx="35">
                  <c:v>0.52700000000000002</c:v>
                </c:pt>
                <c:pt idx="36">
                  <c:v>0.52600000000000002</c:v>
                </c:pt>
                <c:pt idx="37">
                  <c:v>0.52500000000000002</c:v>
                </c:pt>
                <c:pt idx="38">
                  <c:v>0.52400000000000002</c:v>
                </c:pt>
                <c:pt idx="39">
                  <c:v>0.52300000000000002</c:v>
                </c:pt>
                <c:pt idx="40">
                  <c:v>0.52200000000000002</c:v>
                </c:pt>
                <c:pt idx="41">
                  <c:v>0.52100000000000002</c:v>
                </c:pt>
                <c:pt idx="42">
                  <c:v>0.52</c:v>
                </c:pt>
                <c:pt idx="43">
                  <c:v>0.51900000000000002</c:v>
                </c:pt>
                <c:pt idx="44">
                  <c:v>0.51800000000000002</c:v>
                </c:pt>
                <c:pt idx="45">
                  <c:v>0.51700000000000002</c:v>
                </c:pt>
                <c:pt idx="46">
                  <c:v>0.51600000000000001</c:v>
                </c:pt>
                <c:pt idx="47">
                  <c:v>0.51500000000000001</c:v>
                </c:pt>
                <c:pt idx="48">
                  <c:v>0.51400000000000001</c:v>
                </c:pt>
                <c:pt idx="49">
                  <c:v>0.51300000000000001</c:v>
                </c:pt>
                <c:pt idx="50">
                  <c:v>0.51200000000000001</c:v>
                </c:pt>
                <c:pt idx="51">
                  <c:v>0.51100000000000001</c:v>
                </c:pt>
                <c:pt idx="52">
                  <c:v>0.51</c:v>
                </c:pt>
                <c:pt idx="53">
                  <c:v>0.50900000000000001</c:v>
                </c:pt>
                <c:pt idx="54">
                  <c:v>0.50800000000000001</c:v>
                </c:pt>
                <c:pt idx="55">
                  <c:v>0.50700000000000001</c:v>
                </c:pt>
                <c:pt idx="56">
                  <c:v>0.50600000000000001</c:v>
                </c:pt>
                <c:pt idx="57">
                  <c:v>0.505</c:v>
                </c:pt>
                <c:pt idx="58">
                  <c:v>0.504</c:v>
                </c:pt>
                <c:pt idx="59">
                  <c:v>0.503</c:v>
                </c:pt>
                <c:pt idx="60">
                  <c:v>0.502</c:v>
                </c:pt>
                <c:pt idx="61">
                  <c:v>0.501</c:v>
                </c:pt>
                <c:pt idx="62">
                  <c:v>0.5</c:v>
                </c:pt>
                <c:pt idx="63">
                  <c:v>0.499</c:v>
                </c:pt>
                <c:pt idx="64">
                  <c:v>0.498</c:v>
                </c:pt>
                <c:pt idx="65">
                  <c:v>0.497</c:v>
                </c:pt>
                <c:pt idx="66">
                  <c:v>0.496</c:v>
                </c:pt>
                <c:pt idx="67">
                  <c:v>0.495</c:v>
                </c:pt>
                <c:pt idx="68">
                  <c:v>0.49399999999999999</c:v>
                </c:pt>
                <c:pt idx="69">
                  <c:v>0.49299999999999999</c:v>
                </c:pt>
                <c:pt idx="70">
                  <c:v>0.49199999999999999</c:v>
                </c:pt>
                <c:pt idx="71">
                  <c:v>0.49099999999999999</c:v>
                </c:pt>
                <c:pt idx="72">
                  <c:v>0.49</c:v>
                </c:pt>
                <c:pt idx="73">
                  <c:v>0.48899999999999999</c:v>
                </c:pt>
                <c:pt idx="74">
                  <c:v>0.48799999999999999</c:v>
                </c:pt>
                <c:pt idx="75">
                  <c:v>0.48699999999999999</c:v>
                </c:pt>
                <c:pt idx="76">
                  <c:v>0.48599999999999999</c:v>
                </c:pt>
                <c:pt idx="77">
                  <c:v>0.48499999999999999</c:v>
                </c:pt>
                <c:pt idx="78">
                  <c:v>0.48399999999999999</c:v>
                </c:pt>
                <c:pt idx="79">
                  <c:v>0.48299999999999998</c:v>
                </c:pt>
                <c:pt idx="80">
                  <c:v>0.48199999999999998</c:v>
                </c:pt>
                <c:pt idx="81">
                  <c:v>0.48099999999999998</c:v>
                </c:pt>
                <c:pt idx="82">
                  <c:v>0.48</c:v>
                </c:pt>
                <c:pt idx="83">
                  <c:v>0.47899999999999998</c:v>
                </c:pt>
                <c:pt idx="84">
                  <c:v>0.47799999999999998</c:v>
                </c:pt>
                <c:pt idx="85">
                  <c:v>0.47699999999999998</c:v>
                </c:pt>
                <c:pt idx="86">
                  <c:v>0.47599999999999998</c:v>
                </c:pt>
                <c:pt idx="87">
                  <c:v>0.47499999999999998</c:v>
                </c:pt>
                <c:pt idx="88">
                  <c:v>0.47399999999999998</c:v>
                </c:pt>
                <c:pt idx="89">
                  <c:v>0.47299999999999998</c:v>
                </c:pt>
                <c:pt idx="90">
                  <c:v>0.47199999999999998</c:v>
                </c:pt>
                <c:pt idx="91">
                  <c:v>0.47099999999999997</c:v>
                </c:pt>
                <c:pt idx="92">
                  <c:v>0.47</c:v>
                </c:pt>
                <c:pt idx="93">
                  <c:v>0.46899999999999997</c:v>
                </c:pt>
                <c:pt idx="94">
                  <c:v>0.46800000000000003</c:v>
                </c:pt>
                <c:pt idx="95">
                  <c:v>0.46700000000000003</c:v>
                </c:pt>
                <c:pt idx="96">
                  <c:v>0.46600000000000003</c:v>
                </c:pt>
                <c:pt idx="97">
                  <c:v>0.46500000000000002</c:v>
                </c:pt>
                <c:pt idx="98">
                  <c:v>0.46400000000000002</c:v>
                </c:pt>
                <c:pt idx="99">
                  <c:v>0.46300000000000002</c:v>
                </c:pt>
                <c:pt idx="100">
                  <c:v>0.46200000000000002</c:v>
                </c:pt>
                <c:pt idx="101">
                  <c:v>0.46100000000000002</c:v>
                </c:pt>
                <c:pt idx="102">
                  <c:v>0.46</c:v>
                </c:pt>
                <c:pt idx="103">
                  <c:v>0.45900000000000002</c:v>
                </c:pt>
                <c:pt idx="104">
                  <c:v>0.45800000000000002</c:v>
                </c:pt>
                <c:pt idx="105">
                  <c:v>0.45700000000000002</c:v>
                </c:pt>
                <c:pt idx="106">
                  <c:v>0.45600000000000002</c:v>
                </c:pt>
                <c:pt idx="107">
                  <c:v>0.45500000000000002</c:v>
                </c:pt>
                <c:pt idx="108">
                  <c:v>0.45400000000000001</c:v>
                </c:pt>
                <c:pt idx="109">
                  <c:v>0.45300000000000001</c:v>
                </c:pt>
                <c:pt idx="110">
                  <c:v>0.45200000000000001</c:v>
                </c:pt>
                <c:pt idx="111">
                  <c:v>0.45100000000000001</c:v>
                </c:pt>
                <c:pt idx="112">
                  <c:v>0.45</c:v>
                </c:pt>
                <c:pt idx="113">
                  <c:v>0.44900000000000001</c:v>
                </c:pt>
                <c:pt idx="114">
                  <c:v>0.44800000000000001</c:v>
                </c:pt>
                <c:pt idx="115">
                  <c:v>0.44700000000000001</c:v>
                </c:pt>
                <c:pt idx="116">
                  <c:v>0.44600000000000001</c:v>
                </c:pt>
                <c:pt idx="117">
                  <c:v>0.44500000000000001</c:v>
                </c:pt>
                <c:pt idx="118">
                  <c:v>0.44400000000000001</c:v>
                </c:pt>
                <c:pt idx="119">
                  <c:v>0.443</c:v>
                </c:pt>
                <c:pt idx="120">
                  <c:v>0.442</c:v>
                </c:pt>
                <c:pt idx="121">
                  <c:v>0.441</c:v>
                </c:pt>
                <c:pt idx="122">
                  <c:v>0.44</c:v>
                </c:pt>
                <c:pt idx="123">
                  <c:v>0.439</c:v>
                </c:pt>
                <c:pt idx="124">
                  <c:v>0.438</c:v>
                </c:pt>
                <c:pt idx="125">
                  <c:v>0.437</c:v>
                </c:pt>
                <c:pt idx="126">
                  <c:v>0.436</c:v>
                </c:pt>
                <c:pt idx="127">
                  <c:v>0.435</c:v>
                </c:pt>
                <c:pt idx="128">
                  <c:v>0.434</c:v>
                </c:pt>
                <c:pt idx="129">
                  <c:v>0.433</c:v>
                </c:pt>
                <c:pt idx="130">
                  <c:v>0.432</c:v>
                </c:pt>
                <c:pt idx="131">
                  <c:v>0.43099999999999999</c:v>
                </c:pt>
                <c:pt idx="132">
                  <c:v>0.43</c:v>
                </c:pt>
                <c:pt idx="133">
                  <c:v>0.42899999999999999</c:v>
                </c:pt>
                <c:pt idx="134">
                  <c:v>0.42799999999999999</c:v>
                </c:pt>
                <c:pt idx="135">
                  <c:v>0.42699999999999999</c:v>
                </c:pt>
                <c:pt idx="136">
                  <c:v>0.42599999999999999</c:v>
                </c:pt>
                <c:pt idx="137">
                  <c:v>0.42499999999999999</c:v>
                </c:pt>
                <c:pt idx="138">
                  <c:v>0.42399999999999999</c:v>
                </c:pt>
                <c:pt idx="139">
                  <c:v>0.42299999999999999</c:v>
                </c:pt>
                <c:pt idx="140">
                  <c:v>0.42199999999999999</c:v>
                </c:pt>
                <c:pt idx="141">
                  <c:v>0.42099999999999999</c:v>
                </c:pt>
                <c:pt idx="142">
                  <c:v>0.42</c:v>
                </c:pt>
                <c:pt idx="143">
                  <c:v>0.41899999999999998</c:v>
                </c:pt>
                <c:pt idx="144">
                  <c:v>0.41799999999999998</c:v>
                </c:pt>
                <c:pt idx="145">
                  <c:v>0.41699999999999998</c:v>
                </c:pt>
                <c:pt idx="146">
                  <c:v>0.41599999999999998</c:v>
                </c:pt>
                <c:pt idx="147">
                  <c:v>0.41499999999999998</c:v>
                </c:pt>
                <c:pt idx="148">
                  <c:v>0.41399999999999998</c:v>
                </c:pt>
                <c:pt idx="149">
                  <c:v>0.41299999999999998</c:v>
                </c:pt>
                <c:pt idx="150">
                  <c:v>0.41199999999999998</c:v>
                </c:pt>
                <c:pt idx="151">
                  <c:v>0.41099999999999998</c:v>
                </c:pt>
                <c:pt idx="152">
                  <c:v>0.41</c:v>
                </c:pt>
                <c:pt idx="153">
                  <c:v>0.40899999999999997</c:v>
                </c:pt>
                <c:pt idx="154">
                  <c:v>0.40799999999999997</c:v>
                </c:pt>
                <c:pt idx="155">
                  <c:v>0.40699999999999997</c:v>
                </c:pt>
                <c:pt idx="156">
                  <c:v>0.40600000000000003</c:v>
                </c:pt>
                <c:pt idx="157">
                  <c:v>0.40500000000000003</c:v>
                </c:pt>
                <c:pt idx="158">
                  <c:v>0.40400000000000003</c:v>
                </c:pt>
                <c:pt idx="159">
                  <c:v>0.40300000000000002</c:v>
                </c:pt>
                <c:pt idx="160">
                  <c:v>0.40200000000000002</c:v>
                </c:pt>
                <c:pt idx="161">
                  <c:v>0.40100000000000002</c:v>
                </c:pt>
                <c:pt idx="162">
                  <c:v>0.4</c:v>
                </c:pt>
                <c:pt idx="163">
                  <c:v>0.39900000000000002</c:v>
                </c:pt>
                <c:pt idx="164">
                  <c:v>0.39800000000000002</c:v>
                </c:pt>
                <c:pt idx="165">
                  <c:v>0.39700000000000002</c:v>
                </c:pt>
                <c:pt idx="166">
                  <c:v>0.39600000000000002</c:v>
                </c:pt>
                <c:pt idx="167">
                  <c:v>0.39500000000000002</c:v>
                </c:pt>
                <c:pt idx="168">
                  <c:v>0.39400000000000002</c:v>
                </c:pt>
                <c:pt idx="169">
                  <c:v>0.39300000000000002</c:v>
                </c:pt>
                <c:pt idx="170">
                  <c:v>0.39200000000000002</c:v>
                </c:pt>
                <c:pt idx="171">
                  <c:v>0.39100000000000001</c:v>
                </c:pt>
                <c:pt idx="172">
                  <c:v>0.39</c:v>
                </c:pt>
                <c:pt idx="173">
                  <c:v>0.38900000000000001</c:v>
                </c:pt>
                <c:pt idx="174">
                  <c:v>0.38800000000000001</c:v>
                </c:pt>
                <c:pt idx="175">
                  <c:v>0.38700000000000001</c:v>
                </c:pt>
                <c:pt idx="176">
                  <c:v>0.38600000000000001</c:v>
                </c:pt>
                <c:pt idx="177">
                  <c:v>0.38500000000000001</c:v>
                </c:pt>
                <c:pt idx="178">
                  <c:v>0.38400000000000001</c:v>
                </c:pt>
                <c:pt idx="179">
                  <c:v>0.38300000000000001</c:v>
                </c:pt>
                <c:pt idx="180">
                  <c:v>0.38200000000000001</c:v>
                </c:pt>
                <c:pt idx="181">
                  <c:v>0.38100000000000001</c:v>
                </c:pt>
                <c:pt idx="182">
                  <c:v>0.38</c:v>
                </c:pt>
                <c:pt idx="183">
                  <c:v>0.379</c:v>
                </c:pt>
                <c:pt idx="184">
                  <c:v>0.378</c:v>
                </c:pt>
                <c:pt idx="185">
                  <c:v>0.377</c:v>
                </c:pt>
                <c:pt idx="186">
                  <c:v>0.376</c:v>
                </c:pt>
                <c:pt idx="187">
                  <c:v>0.375</c:v>
                </c:pt>
                <c:pt idx="188">
                  <c:v>0.374</c:v>
                </c:pt>
                <c:pt idx="189">
                  <c:v>0.373</c:v>
                </c:pt>
                <c:pt idx="190">
                  <c:v>0.372</c:v>
                </c:pt>
                <c:pt idx="191">
                  <c:v>0.371</c:v>
                </c:pt>
                <c:pt idx="192">
                  <c:v>0.37</c:v>
                </c:pt>
                <c:pt idx="193">
                  <c:v>0.36899999999999999</c:v>
                </c:pt>
                <c:pt idx="194">
                  <c:v>0.36799999999999999</c:v>
                </c:pt>
                <c:pt idx="195">
                  <c:v>0.36699999999999999</c:v>
                </c:pt>
                <c:pt idx="196">
                  <c:v>0.36599999999999999</c:v>
                </c:pt>
                <c:pt idx="197">
                  <c:v>0.36499999999999999</c:v>
                </c:pt>
                <c:pt idx="198">
                  <c:v>0.36399999999999999</c:v>
                </c:pt>
                <c:pt idx="199">
                  <c:v>0.36299999999999999</c:v>
                </c:pt>
                <c:pt idx="200">
                  <c:v>0.36199999999999999</c:v>
                </c:pt>
                <c:pt idx="201">
                  <c:v>0.36099999999999999</c:v>
                </c:pt>
                <c:pt idx="202">
                  <c:v>0.36</c:v>
                </c:pt>
                <c:pt idx="203">
                  <c:v>0.35899999999999999</c:v>
                </c:pt>
                <c:pt idx="204">
                  <c:v>0.35799999999999998</c:v>
                </c:pt>
                <c:pt idx="205">
                  <c:v>0.35699999999999998</c:v>
                </c:pt>
                <c:pt idx="206">
                  <c:v>0.35599999999999998</c:v>
                </c:pt>
                <c:pt idx="207">
                  <c:v>0.35499999999999998</c:v>
                </c:pt>
                <c:pt idx="208">
                  <c:v>0.35399999999999998</c:v>
                </c:pt>
                <c:pt idx="209">
                  <c:v>0.35299999999999998</c:v>
                </c:pt>
                <c:pt idx="210">
                  <c:v>0.35199999999999998</c:v>
                </c:pt>
                <c:pt idx="211">
                  <c:v>0.35099999999999998</c:v>
                </c:pt>
                <c:pt idx="212">
                  <c:v>0.35</c:v>
                </c:pt>
                <c:pt idx="213">
                  <c:v>0.34899999999999998</c:v>
                </c:pt>
                <c:pt idx="214">
                  <c:v>0.34799999999999998</c:v>
                </c:pt>
                <c:pt idx="215">
                  <c:v>0.34699999999999998</c:v>
                </c:pt>
                <c:pt idx="216">
                  <c:v>0.34599999999999997</c:v>
                </c:pt>
                <c:pt idx="217">
                  <c:v>0.34499999999999997</c:v>
                </c:pt>
                <c:pt idx="218">
                  <c:v>0.34399999999999997</c:v>
                </c:pt>
                <c:pt idx="219">
                  <c:v>0.34300000000000003</c:v>
                </c:pt>
                <c:pt idx="220">
                  <c:v>0.34200000000000003</c:v>
                </c:pt>
                <c:pt idx="221">
                  <c:v>0.34100000000000003</c:v>
                </c:pt>
                <c:pt idx="222">
                  <c:v>0.34</c:v>
                </c:pt>
                <c:pt idx="223">
                  <c:v>0.33900000000000002</c:v>
                </c:pt>
                <c:pt idx="224">
                  <c:v>0.33800000000000002</c:v>
                </c:pt>
                <c:pt idx="225">
                  <c:v>0.33700000000000002</c:v>
                </c:pt>
                <c:pt idx="226">
                  <c:v>0.33600000000000002</c:v>
                </c:pt>
                <c:pt idx="227">
                  <c:v>0.33500000000000002</c:v>
                </c:pt>
                <c:pt idx="228">
                  <c:v>0.33400000000000002</c:v>
                </c:pt>
                <c:pt idx="229">
                  <c:v>0.33300000000000002</c:v>
                </c:pt>
                <c:pt idx="230">
                  <c:v>0.33200000000000002</c:v>
                </c:pt>
                <c:pt idx="231">
                  <c:v>0.33100000000000002</c:v>
                </c:pt>
                <c:pt idx="232">
                  <c:v>0.33</c:v>
                </c:pt>
                <c:pt idx="233">
                  <c:v>0.32900000000000001</c:v>
                </c:pt>
                <c:pt idx="234">
                  <c:v>0.32800000000000001</c:v>
                </c:pt>
                <c:pt idx="235">
                  <c:v>0.32700000000000001</c:v>
                </c:pt>
                <c:pt idx="236">
                  <c:v>0.32600000000000001</c:v>
                </c:pt>
                <c:pt idx="237">
                  <c:v>0.32500000000000001</c:v>
                </c:pt>
                <c:pt idx="238">
                  <c:v>0.32400000000000001</c:v>
                </c:pt>
                <c:pt idx="239">
                  <c:v>0.32300000000000001</c:v>
                </c:pt>
                <c:pt idx="240">
                  <c:v>0.32200000000000001</c:v>
                </c:pt>
                <c:pt idx="241">
                  <c:v>0.32100000000000001</c:v>
                </c:pt>
                <c:pt idx="242">
                  <c:v>0.32</c:v>
                </c:pt>
                <c:pt idx="243">
                  <c:v>0.31900000000000001</c:v>
                </c:pt>
                <c:pt idx="244">
                  <c:v>0.318</c:v>
                </c:pt>
                <c:pt idx="245">
                  <c:v>0.317</c:v>
                </c:pt>
                <c:pt idx="246">
                  <c:v>0.316</c:v>
                </c:pt>
                <c:pt idx="247">
                  <c:v>0.315</c:v>
                </c:pt>
                <c:pt idx="248">
                  <c:v>0.314</c:v>
                </c:pt>
                <c:pt idx="249">
                  <c:v>0.313</c:v>
                </c:pt>
                <c:pt idx="250">
                  <c:v>0.312</c:v>
                </c:pt>
                <c:pt idx="251">
                  <c:v>0.311</c:v>
                </c:pt>
                <c:pt idx="252">
                  <c:v>0.31</c:v>
                </c:pt>
                <c:pt idx="253">
                  <c:v>0.309</c:v>
                </c:pt>
                <c:pt idx="254">
                  <c:v>0.308</c:v>
                </c:pt>
                <c:pt idx="255">
                  <c:v>0.307</c:v>
                </c:pt>
                <c:pt idx="256">
                  <c:v>0.30599999999999999</c:v>
                </c:pt>
                <c:pt idx="257">
                  <c:v>0.30499999999999999</c:v>
                </c:pt>
                <c:pt idx="258">
                  <c:v>0.30399999999999999</c:v>
                </c:pt>
                <c:pt idx="259">
                  <c:v>0.30299999999999999</c:v>
                </c:pt>
                <c:pt idx="260">
                  <c:v>0.30199999999999999</c:v>
                </c:pt>
                <c:pt idx="261">
                  <c:v>0.30099999999999999</c:v>
                </c:pt>
                <c:pt idx="262">
                  <c:v>0.3</c:v>
                </c:pt>
                <c:pt idx="263">
                  <c:v>0.29899999999999999</c:v>
                </c:pt>
                <c:pt idx="264">
                  <c:v>0.29799999999999999</c:v>
                </c:pt>
                <c:pt idx="265">
                  <c:v>0.29699999999999999</c:v>
                </c:pt>
                <c:pt idx="266">
                  <c:v>0.29599999999999999</c:v>
                </c:pt>
                <c:pt idx="267">
                  <c:v>0.29499999999999998</c:v>
                </c:pt>
                <c:pt idx="268">
                  <c:v>0.29399999999999998</c:v>
                </c:pt>
                <c:pt idx="269">
                  <c:v>0.29299999999999998</c:v>
                </c:pt>
                <c:pt idx="270">
                  <c:v>0.29199999999999998</c:v>
                </c:pt>
                <c:pt idx="271">
                  <c:v>0.29099999999999998</c:v>
                </c:pt>
                <c:pt idx="272">
                  <c:v>0.28999999999999998</c:v>
                </c:pt>
                <c:pt idx="273">
                  <c:v>0.28899999999999998</c:v>
                </c:pt>
                <c:pt idx="274">
                  <c:v>0.28799999999999998</c:v>
                </c:pt>
                <c:pt idx="275">
                  <c:v>0.28699999999999998</c:v>
                </c:pt>
                <c:pt idx="276">
                  <c:v>0.28599999999999998</c:v>
                </c:pt>
                <c:pt idx="277">
                  <c:v>0.28499999999999998</c:v>
                </c:pt>
                <c:pt idx="278">
                  <c:v>0.28399999999999997</c:v>
                </c:pt>
                <c:pt idx="279">
                  <c:v>0.28299999999999997</c:v>
                </c:pt>
                <c:pt idx="280">
                  <c:v>0.28199999999999997</c:v>
                </c:pt>
                <c:pt idx="281">
                  <c:v>0.28100000000000003</c:v>
                </c:pt>
                <c:pt idx="282">
                  <c:v>0.28000000000000003</c:v>
                </c:pt>
                <c:pt idx="283">
                  <c:v>0.27900000000000003</c:v>
                </c:pt>
                <c:pt idx="284">
                  <c:v>0.27800000000000002</c:v>
                </c:pt>
                <c:pt idx="285">
                  <c:v>0.27700000000000002</c:v>
                </c:pt>
                <c:pt idx="286">
                  <c:v>0.27600000000000002</c:v>
                </c:pt>
                <c:pt idx="287">
                  <c:v>0.27500000000000002</c:v>
                </c:pt>
                <c:pt idx="288">
                  <c:v>0.27400000000000002</c:v>
                </c:pt>
                <c:pt idx="289">
                  <c:v>0.27300000000000002</c:v>
                </c:pt>
                <c:pt idx="290">
                  <c:v>0.27200000000000002</c:v>
                </c:pt>
                <c:pt idx="291">
                  <c:v>0.27100000000000002</c:v>
                </c:pt>
                <c:pt idx="292">
                  <c:v>0.27</c:v>
                </c:pt>
                <c:pt idx="293">
                  <c:v>0.26900000000000002</c:v>
                </c:pt>
                <c:pt idx="294">
                  <c:v>0.26800000000000002</c:v>
                </c:pt>
                <c:pt idx="295">
                  <c:v>0.26700000000000002</c:v>
                </c:pt>
                <c:pt idx="296">
                  <c:v>0.26600000000000001</c:v>
                </c:pt>
                <c:pt idx="297">
                  <c:v>0.26500000000000001</c:v>
                </c:pt>
                <c:pt idx="298">
                  <c:v>0.26400000000000001</c:v>
                </c:pt>
                <c:pt idx="299">
                  <c:v>0.26300000000000001</c:v>
                </c:pt>
                <c:pt idx="300">
                  <c:v>0.26200000000000001</c:v>
                </c:pt>
                <c:pt idx="301">
                  <c:v>0.26100000000000001</c:v>
                </c:pt>
                <c:pt idx="302">
                  <c:v>0.26</c:v>
                </c:pt>
                <c:pt idx="303">
                  <c:v>0.25900000000000001</c:v>
                </c:pt>
                <c:pt idx="304">
                  <c:v>0.25800000000000001</c:v>
                </c:pt>
                <c:pt idx="305">
                  <c:v>0.25700000000000001</c:v>
                </c:pt>
                <c:pt idx="306">
                  <c:v>0.25600000000000001</c:v>
                </c:pt>
                <c:pt idx="307">
                  <c:v>0.255</c:v>
                </c:pt>
                <c:pt idx="308">
                  <c:v>0.254</c:v>
                </c:pt>
                <c:pt idx="309">
                  <c:v>0.253</c:v>
                </c:pt>
                <c:pt idx="310">
                  <c:v>0.252</c:v>
                </c:pt>
                <c:pt idx="311">
                  <c:v>0.251</c:v>
                </c:pt>
                <c:pt idx="312">
                  <c:v>0.25</c:v>
                </c:pt>
                <c:pt idx="313">
                  <c:v>0.249</c:v>
                </c:pt>
                <c:pt idx="314">
                  <c:v>0.248</c:v>
                </c:pt>
                <c:pt idx="315">
                  <c:v>0.247</c:v>
                </c:pt>
                <c:pt idx="316">
                  <c:v>0.246</c:v>
                </c:pt>
                <c:pt idx="317">
                  <c:v>0.245</c:v>
                </c:pt>
                <c:pt idx="318">
                  <c:v>0.24399999999999999</c:v>
                </c:pt>
                <c:pt idx="319">
                  <c:v>0.24299999999999999</c:v>
                </c:pt>
                <c:pt idx="320">
                  <c:v>0.24199999999999999</c:v>
                </c:pt>
                <c:pt idx="321">
                  <c:v>0.24099999999999999</c:v>
                </c:pt>
                <c:pt idx="322">
                  <c:v>0.24</c:v>
                </c:pt>
                <c:pt idx="323">
                  <c:v>0.23899999999999999</c:v>
                </c:pt>
                <c:pt idx="324">
                  <c:v>0.23799999999999999</c:v>
                </c:pt>
                <c:pt idx="325">
                  <c:v>0.23699999999999999</c:v>
                </c:pt>
                <c:pt idx="326">
                  <c:v>0.23599999999999999</c:v>
                </c:pt>
                <c:pt idx="327">
                  <c:v>0.23499999999999999</c:v>
                </c:pt>
                <c:pt idx="328">
                  <c:v>0.23400000000000001</c:v>
                </c:pt>
                <c:pt idx="329">
                  <c:v>0.23300000000000001</c:v>
                </c:pt>
                <c:pt idx="330">
                  <c:v>0.23200000000000001</c:v>
                </c:pt>
                <c:pt idx="331">
                  <c:v>0.23100000000000001</c:v>
                </c:pt>
                <c:pt idx="332">
                  <c:v>0.23</c:v>
                </c:pt>
                <c:pt idx="333">
                  <c:v>0.22900000000000001</c:v>
                </c:pt>
                <c:pt idx="334">
                  <c:v>0.22800000000000001</c:v>
                </c:pt>
                <c:pt idx="335">
                  <c:v>0.22700000000000001</c:v>
                </c:pt>
                <c:pt idx="336">
                  <c:v>0.22600000000000001</c:v>
                </c:pt>
                <c:pt idx="337">
                  <c:v>0.22500000000000001</c:v>
                </c:pt>
                <c:pt idx="338">
                  <c:v>0.224</c:v>
                </c:pt>
                <c:pt idx="339">
                  <c:v>0.223</c:v>
                </c:pt>
                <c:pt idx="340">
                  <c:v>0.222</c:v>
                </c:pt>
                <c:pt idx="341">
                  <c:v>0.221</c:v>
                </c:pt>
                <c:pt idx="342">
                  <c:v>0.22</c:v>
                </c:pt>
                <c:pt idx="343">
                  <c:v>0.219</c:v>
                </c:pt>
                <c:pt idx="344">
                  <c:v>0.218</c:v>
                </c:pt>
                <c:pt idx="345">
                  <c:v>0.217</c:v>
                </c:pt>
                <c:pt idx="346">
                  <c:v>0.216</c:v>
                </c:pt>
                <c:pt idx="347">
                  <c:v>0.215</c:v>
                </c:pt>
                <c:pt idx="348">
                  <c:v>0.214</c:v>
                </c:pt>
                <c:pt idx="349">
                  <c:v>0.21299999999999999</c:v>
                </c:pt>
                <c:pt idx="350">
                  <c:v>0.21199999999999999</c:v>
                </c:pt>
                <c:pt idx="351">
                  <c:v>0.21099999999999999</c:v>
                </c:pt>
                <c:pt idx="352">
                  <c:v>0.21</c:v>
                </c:pt>
                <c:pt idx="353">
                  <c:v>0.20899999999999999</c:v>
                </c:pt>
                <c:pt idx="354">
                  <c:v>0.20799999999999999</c:v>
                </c:pt>
                <c:pt idx="355">
                  <c:v>0.20699999999999999</c:v>
                </c:pt>
                <c:pt idx="356">
                  <c:v>0.20599999999999999</c:v>
                </c:pt>
                <c:pt idx="357">
                  <c:v>0.20499999999999999</c:v>
                </c:pt>
                <c:pt idx="358">
                  <c:v>0.20399999999999999</c:v>
                </c:pt>
                <c:pt idx="359">
                  <c:v>0.20300000000000001</c:v>
                </c:pt>
                <c:pt idx="360">
                  <c:v>0.20200000000000001</c:v>
                </c:pt>
                <c:pt idx="361">
                  <c:v>0.20100000000000001</c:v>
                </c:pt>
                <c:pt idx="362">
                  <c:v>0.2</c:v>
                </c:pt>
                <c:pt idx="363">
                  <c:v>0.19900000000000001</c:v>
                </c:pt>
                <c:pt idx="364">
                  <c:v>0.19800000000000001</c:v>
                </c:pt>
                <c:pt idx="365">
                  <c:v>0.19700000000000001</c:v>
                </c:pt>
                <c:pt idx="366">
                  <c:v>0.19600000000000001</c:v>
                </c:pt>
                <c:pt idx="367">
                  <c:v>0.19500000000000001</c:v>
                </c:pt>
                <c:pt idx="368">
                  <c:v>0.19400000000000001</c:v>
                </c:pt>
                <c:pt idx="369">
                  <c:v>0.193</c:v>
                </c:pt>
                <c:pt idx="370">
                  <c:v>0.192</c:v>
                </c:pt>
                <c:pt idx="371">
                  <c:v>0.191</c:v>
                </c:pt>
                <c:pt idx="372">
                  <c:v>0.19</c:v>
                </c:pt>
                <c:pt idx="373">
                  <c:v>0.189</c:v>
                </c:pt>
                <c:pt idx="374">
                  <c:v>0.188</c:v>
                </c:pt>
                <c:pt idx="375">
                  <c:v>0.187</c:v>
                </c:pt>
                <c:pt idx="376">
                  <c:v>0.186</c:v>
                </c:pt>
                <c:pt idx="377">
                  <c:v>0.185</c:v>
                </c:pt>
                <c:pt idx="378">
                  <c:v>0.184</c:v>
                </c:pt>
                <c:pt idx="379">
                  <c:v>0.183</c:v>
                </c:pt>
                <c:pt idx="380">
                  <c:v>0.182</c:v>
                </c:pt>
                <c:pt idx="381">
                  <c:v>0.18099999999999999</c:v>
                </c:pt>
                <c:pt idx="382">
                  <c:v>0.18</c:v>
                </c:pt>
                <c:pt idx="383">
                  <c:v>0.17899999999999999</c:v>
                </c:pt>
                <c:pt idx="384">
                  <c:v>0.17799999999999999</c:v>
                </c:pt>
                <c:pt idx="385">
                  <c:v>0.17699999999999999</c:v>
                </c:pt>
                <c:pt idx="386">
                  <c:v>0.17599999999999999</c:v>
                </c:pt>
                <c:pt idx="387">
                  <c:v>0.17499999999999999</c:v>
                </c:pt>
                <c:pt idx="388">
                  <c:v>0.17399999999999999</c:v>
                </c:pt>
                <c:pt idx="389">
                  <c:v>0.17299999999999999</c:v>
                </c:pt>
                <c:pt idx="390">
                  <c:v>0.17199999999999999</c:v>
                </c:pt>
                <c:pt idx="391">
                  <c:v>0.17100000000000001</c:v>
                </c:pt>
                <c:pt idx="392">
                  <c:v>0.17</c:v>
                </c:pt>
                <c:pt idx="393">
                  <c:v>0.16900000000000001</c:v>
                </c:pt>
                <c:pt idx="394">
                  <c:v>0.16800000000000001</c:v>
                </c:pt>
                <c:pt idx="395">
                  <c:v>0.16700000000000001</c:v>
                </c:pt>
                <c:pt idx="396">
                  <c:v>0.16600000000000001</c:v>
                </c:pt>
                <c:pt idx="397">
                  <c:v>0.16500000000000001</c:v>
                </c:pt>
                <c:pt idx="398">
                  <c:v>0.16400000000000001</c:v>
                </c:pt>
                <c:pt idx="399">
                  <c:v>0.16300000000000001</c:v>
                </c:pt>
                <c:pt idx="400">
                  <c:v>0.16200000000000001</c:v>
                </c:pt>
                <c:pt idx="401">
                  <c:v>0.161</c:v>
                </c:pt>
                <c:pt idx="402">
                  <c:v>0.16</c:v>
                </c:pt>
                <c:pt idx="403">
                  <c:v>0.159</c:v>
                </c:pt>
                <c:pt idx="404">
                  <c:v>0.158</c:v>
                </c:pt>
                <c:pt idx="405">
                  <c:v>0.157</c:v>
                </c:pt>
                <c:pt idx="406">
                  <c:v>0.156</c:v>
                </c:pt>
                <c:pt idx="407">
                  <c:v>0.155</c:v>
                </c:pt>
                <c:pt idx="408">
                  <c:v>0.154</c:v>
                </c:pt>
                <c:pt idx="409">
                  <c:v>0.153</c:v>
                </c:pt>
                <c:pt idx="410">
                  <c:v>0.152</c:v>
                </c:pt>
                <c:pt idx="411">
                  <c:v>0.151</c:v>
                </c:pt>
                <c:pt idx="412">
                  <c:v>0.15</c:v>
                </c:pt>
                <c:pt idx="413">
                  <c:v>0.14899999999999999</c:v>
                </c:pt>
                <c:pt idx="414">
                  <c:v>0.14799999999999999</c:v>
                </c:pt>
                <c:pt idx="415">
                  <c:v>0.14699999999999999</c:v>
                </c:pt>
                <c:pt idx="416">
                  <c:v>0.14599999999999999</c:v>
                </c:pt>
                <c:pt idx="417">
                  <c:v>0.14499999999999999</c:v>
                </c:pt>
                <c:pt idx="418">
                  <c:v>0.14399999999999999</c:v>
                </c:pt>
                <c:pt idx="419">
                  <c:v>0.14299999999999999</c:v>
                </c:pt>
                <c:pt idx="420">
                  <c:v>0.14199999999999999</c:v>
                </c:pt>
                <c:pt idx="421">
                  <c:v>0.14099999999999999</c:v>
                </c:pt>
                <c:pt idx="422">
                  <c:v>0.14000000000000001</c:v>
                </c:pt>
                <c:pt idx="423">
                  <c:v>0.13900000000000001</c:v>
                </c:pt>
                <c:pt idx="424">
                  <c:v>0.13800000000000001</c:v>
                </c:pt>
                <c:pt idx="425">
                  <c:v>0.13700000000000001</c:v>
                </c:pt>
                <c:pt idx="426">
                  <c:v>0.13600000000000001</c:v>
                </c:pt>
                <c:pt idx="427">
                  <c:v>0.13500000000000001</c:v>
                </c:pt>
                <c:pt idx="428">
                  <c:v>0.13400000000000001</c:v>
                </c:pt>
                <c:pt idx="429">
                  <c:v>0.13300000000000001</c:v>
                </c:pt>
                <c:pt idx="430">
                  <c:v>0.13200000000000001</c:v>
                </c:pt>
                <c:pt idx="431">
                  <c:v>0.13100000000000001</c:v>
                </c:pt>
                <c:pt idx="432">
                  <c:v>0.13</c:v>
                </c:pt>
                <c:pt idx="433">
                  <c:v>0.129</c:v>
                </c:pt>
                <c:pt idx="434">
                  <c:v>0.128</c:v>
                </c:pt>
                <c:pt idx="435">
                  <c:v>0.127</c:v>
                </c:pt>
                <c:pt idx="436">
                  <c:v>0.126</c:v>
                </c:pt>
                <c:pt idx="437">
                  <c:v>0.125</c:v>
                </c:pt>
                <c:pt idx="438">
                  <c:v>0.124</c:v>
                </c:pt>
                <c:pt idx="439">
                  <c:v>0.123</c:v>
                </c:pt>
                <c:pt idx="440">
                  <c:v>0.122</c:v>
                </c:pt>
                <c:pt idx="441">
                  <c:v>0.121</c:v>
                </c:pt>
                <c:pt idx="442">
                  <c:v>0.12</c:v>
                </c:pt>
                <c:pt idx="443">
                  <c:v>0.11899999999999999</c:v>
                </c:pt>
                <c:pt idx="444">
                  <c:v>0.11799999999999999</c:v>
                </c:pt>
                <c:pt idx="445">
                  <c:v>0.11700000000000001</c:v>
                </c:pt>
                <c:pt idx="446">
                  <c:v>0.11600000000000001</c:v>
                </c:pt>
                <c:pt idx="447">
                  <c:v>0.115</c:v>
                </c:pt>
                <c:pt idx="448">
                  <c:v>0.114</c:v>
                </c:pt>
                <c:pt idx="449">
                  <c:v>0.113</c:v>
                </c:pt>
                <c:pt idx="450">
                  <c:v>0.112</c:v>
                </c:pt>
                <c:pt idx="451">
                  <c:v>0.111</c:v>
                </c:pt>
                <c:pt idx="452">
                  <c:v>0.11</c:v>
                </c:pt>
                <c:pt idx="453">
                  <c:v>0.109</c:v>
                </c:pt>
                <c:pt idx="454">
                  <c:v>0.108</c:v>
                </c:pt>
                <c:pt idx="455">
                  <c:v>0.107</c:v>
                </c:pt>
                <c:pt idx="456">
                  <c:v>0.106</c:v>
                </c:pt>
                <c:pt idx="457">
                  <c:v>0.105</c:v>
                </c:pt>
                <c:pt idx="458">
                  <c:v>0.104</c:v>
                </c:pt>
                <c:pt idx="459">
                  <c:v>0.10299999999999999</c:v>
                </c:pt>
                <c:pt idx="460">
                  <c:v>0.10199999999999999</c:v>
                </c:pt>
                <c:pt idx="461">
                  <c:v>0.10100000000000001</c:v>
                </c:pt>
                <c:pt idx="462">
                  <c:v>0.1</c:v>
                </c:pt>
                <c:pt idx="463">
                  <c:v>9.9000000000000005E-2</c:v>
                </c:pt>
                <c:pt idx="464">
                  <c:v>9.8000000000000004E-2</c:v>
                </c:pt>
                <c:pt idx="465">
                  <c:v>9.7000000000000003E-2</c:v>
                </c:pt>
                <c:pt idx="466">
                  <c:v>9.6000000000000002E-2</c:v>
                </c:pt>
                <c:pt idx="467">
                  <c:v>9.5000000000000001E-2</c:v>
                </c:pt>
                <c:pt idx="468">
                  <c:v>9.4E-2</c:v>
                </c:pt>
                <c:pt idx="469">
                  <c:v>9.2999999999999999E-2</c:v>
                </c:pt>
                <c:pt idx="470">
                  <c:v>9.1999999999999998E-2</c:v>
                </c:pt>
                <c:pt idx="471">
                  <c:v>9.0999999999999998E-2</c:v>
                </c:pt>
                <c:pt idx="472">
                  <c:v>0.09</c:v>
                </c:pt>
                <c:pt idx="473">
                  <c:v>8.8999999999999996E-2</c:v>
                </c:pt>
                <c:pt idx="474">
                  <c:v>8.7999999999999995E-2</c:v>
                </c:pt>
                <c:pt idx="475">
                  <c:v>8.6999999999999994E-2</c:v>
                </c:pt>
                <c:pt idx="476">
                  <c:v>8.5999999999999993E-2</c:v>
                </c:pt>
                <c:pt idx="477">
                  <c:v>8.5000000000000006E-2</c:v>
                </c:pt>
                <c:pt idx="478">
                  <c:v>8.4000000000000005E-2</c:v>
                </c:pt>
                <c:pt idx="479">
                  <c:v>8.3000000000000004E-2</c:v>
                </c:pt>
                <c:pt idx="480">
                  <c:v>8.2000000000000003E-2</c:v>
                </c:pt>
                <c:pt idx="481">
                  <c:v>8.1000000000000003E-2</c:v>
                </c:pt>
                <c:pt idx="482">
                  <c:v>0.08</c:v>
                </c:pt>
                <c:pt idx="483">
                  <c:v>7.9000000000000001E-2</c:v>
                </c:pt>
                <c:pt idx="484">
                  <c:v>7.8E-2</c:v>
                </c:pt>
                <c:pt idx="485">
                  <c:v>7.6999999999999999E-2</c:v>
                </c:pt>
                <c:pt idx="486">
                  <c:v>7.5999999999999998E-2</c:v>
                </c:pt>
                <c:pt idx="487">
                  <c:v>7.4999999999999997E-2</c:v>
                </c:pt>
                <c:pt idx="488">
                  <c:v>7.3999999999999996E-2</c:v>
                </c:pt>
                <c:pt idx="489">
                  <c:v>7.2999999999999995E-2</c:v>
                </c:pt>
                <c:pt idx="490">
                  <c:v>7.1999999999999995E-2</c:v>
                </c:pt>
                <c:pt idx="491">
                  <c:v>7.0999999999999994E-2</c:v>
                </c:pt>
                <c:pt idx="492">
                  <c:v>7.0000000000000007E-2</c:v>
                </c:pt>
                <c:pt idx="493">
                  <c:v>6.9000000000000006E-2</c:v>
                </c:pt>
                <c:pt idx="494">
                  <c:v>6.8000000000000005E-2</c:v>
                </c:pt>
                <c:pt idx="495">
                  <c:v>6.7000000000000004E-2</c:v>
                </c:pt>
                <c:pt idx="496">
                  <c:v>6.6000000000000003E-2</c:v>
                </c:pt>
                <c:pt idx="497">
                  <c:v>6.5000000000000002E-2</c:v>
                </c:pt>
                <c:pt idx="498">
                  <c:v>6.4000000000000001E-2</c:v>
                </c:pt>
                <c:pt idx="499">
                  <c:v>6.3E-2</c:v>
                </c:pt>
                <c:pt idx="500">
                  <c:v>6.2E-2</c:v>
                </c:pt>
                <c:pt idx="501">
                  <c:v>6.0999999999999999E-2</c:v>
                </c:pt>
                <c:pt idx="502">
                  <c:v>0.06</c:v>
                </c:pt>
                <c:pt idx="503">
                  <c:v>5.8999999999999997E-2</c:v>
                </c:pt>
                <c:pt idx="504">
                  <c:v>5.8000000000000003E-2</c:v>
                </c:pt>
                <c:pt idx="505">
                  <c:v>5.7000000000000002E-2</c:v>
                </c:pt>
                <c:pt idx="506">
                  <c:v>5.6000000000000001E-2</c:v>
                </c:pt>
                <c:pt idx="507">
                  <c:v>5.5E-2</c:v>
                </c:pt>
                <c:pt idx="508">
                  <c:v>5.3999999999999999E-2</c:v>
                </c:pt>
                <c:pt idx="509">
                  <c:v>5.2999999999999999E-2</c:v>
                </c:pt>
                <c:pt idx="510">
                  <c:v>5.1999999999999998E-2</c:v>
                </c:pt>
                <c:pt idx="511">
                  <c:v>5.0999999999999997E-2</c:v>
                </c:pt>
                <c:pt idx="512">
                  <c:v>0.05</c:v>
                </c:pt>
                <c:pt idx="513">
                  <c:v>4.9000000000000002E-2</c:v>
                </c:pt>
                <c:pt idx="514">
                  <c:v>4.8000000000000001E-2</c:v>
                </c:pt>
                <c:pt idx="515">
                  <c:v>4.7E-2</c:v>
                </c:pt>
                <c:pt idx="516">
                  <c:v>4.5999999999999999E-2</c:v>
                </c:pt>
                <c:pt idx="517">
                  <c:v>4.4999999999999998E-2</c:v>
                </c:pt>
                <c:pt idx="518">
                  <c:v>4.3999999999999997E-2</c:v>
                </c:pt>
                <c:pt idx="519">
                  <c:v>4.2999999999999997E-2</c:v>
                </c:pt>
                <c:pt idx="520">
                  <c:v>4.2000000000000003E-2</c:v>
                </c:pt>
                <c:pt idx="521">
                  <c:v>4.1000000000000002E-2</c:v>
                </c:pt>
                <c:pt idx="522">
                  <c:v>0.04</c:v>
                </c:pt>
                <c:pt idx="523">
                  <c:v>3.9E-2</c:v>
                </c:pt>
                <c:pt idx="524">
                  <c:v>3.7999999999999999E-2</c:v>
                </c:pt>
                <c:pt idx="525">
                  <c:v>3.6999999999999998E-2</c:v>
                </c:pt>
                <c:pt idx="526">
                  <c:v>3.5999999999999997E-2</c:v>
                </c:pt>
                <c:pt idx="527">
                  <c:v>3.5000000000000003E-2</c:v>
                </c:pt>
                <c:pt idx="528">
                  <c:v>3.4000000000000002E-2</c:v>
                </c:pt>
                <c:pt idx="529">
                  <c:v>3.3000000000000002E-2</c:v>
                </c:pt>
                <c:pt idx="530">
                  <c:v>3.2000000000000001E-2</c:v>
                </c:pt>
                <c:pt idx="531">
                  <c:v>3.1E-2</c:v>
                </c:pt>
                <c:pt idx="532">
                  <c:v>0.03</c:v>
                </c:pt>
                <c:pt idx="533">
                  <c:v>2.9000000000000001E-2</c:v>
                </c:pt>
                <c:pt idx="534">
                  <c:v>2.8000000000000001E-2</c:v>
                </c:pt>
                <c:pt idx="535">
                  <c:v>2.7E-2</c:v>
                </c:pt>
                <c:pt idx="536">
                  <c:v>2.5999999999999999E-2</c:v>
                </c:pt>
                <c:pt idx="537">
                  <c:v>2.5000000000000001E-2</c:v>
                </c:pt>
                <c:pt idx="538">
                  <c:v>2.4E-2</c:v>
                </c:pt>
                <c:pt idx="539">
                  <c:v>2.3E-2</c:v>
                </c:pt>
                <c:pt idx="540">
                  <c:v>2.1999999999999999E-2</c:v>
                </c:pt>
                <c:pt idx="541">
                  <c:v>2.1000000000000001E-2</c:v>
                </c:pt>
                <c:pt idx="542">
                  <c:v>0.02</c:v>
                </c:pt>
                <c:pt idx="543">
                  <c:v>1.9E-2</c:v>
                </c:pt>
                <c:pt idx="544">
                  <c:v>1.7999999999999999E-2</c:v>
                </c:pt>
                <c:pt idx="545">
                  <c:v>1.7000000000000001E-2</c:v>
                </c:pt>
                <c:pt idx="546">
                  <c:v>1.6E-2</c:v>
                </c:pt>
                <c:pt idx="547">
                  <c:v>1.4999999999999999E-2</c:v>
                </c:pt>
                <c:pt idx="548">
                  <c:v>1.4E-2</c:v>
                </c:pt>
                <c:pt idx="549">
                  <c:v>1.2999999999999999E-2</c:v>
                </c:pt>
                <c:pt idx="550">
                  <c:v>1.2E-2</c:v>
                </c:pt>
                <c:pt idx="551">
                  <c:v>1.0999999999999999E-2</c:v>
                </c:pt>
                <c:pt idx="552">
                  <c:v>0.01</c:v>
                </c:pt>
                <c:pt idx="553">
                  <c:v>8.9999999999999993E-3</c:v>
                </c:pt>
                <c:pt idx="554">
                  <c:v>8.0000000000000002E-3</c:v>
                </c:pt>
                <c:pt idx="555">
                  <c:v>7.0000000000000001E-3</c:v>
                </c:pt>
                <c:pt idx="556">
                  <c:v>6.0000000000000001E-3</c:v>
                </c:pt>
                <c:pt idx="557">
                  <c:v>5.0000000000000001E-3</c:v>
                </c:pt>
                <c:pt idx="558">
                  <c:v>4.0000000000000001E-3</c:v>
                </c:pt>
                <c:pt idx="559">
                  <c:v>3.0000000000000001E-3</c:v>
                </c:pt>
                <c:pt idx="560">
                  <c:v>2E-3</c:v>
                </c:pt>
                <c:pt idx="561">
                  <c:v>1E-3</c:v>
                </c:pt>
              </c:numCache>
            </c:numRef>
          </c:xVal>
          <c:yVal>
            <c:numRef>
              <c:f>'25C'!$E$22:$E$583</c:f>
              <c:numCache>
                <c:formatCode>0.00</c:formatCode>
                <c:ptCount val="562"/>
                <c:pt idx="0">
                  <c:v>0.20566951999999999</c:v>
                </c:pt>
                <c:pt idx="1">
                  <c:v>1.1141460000000003</c:v>
                </c:pt>
                <c:pt idx="2">
                  <c:v>2.3161600000000004</c:v>
                </c:pt>
                <c:pt idx="3">
                  <c:v>2.9157439999999997</c:v>
                </c:pt>
                <c:pt idx="4">
                  <c:v>3.9037679999999999</c:v>
                </c:pt>
                <c:pt idx="5">
                  <c:v>4.5027879999999998</c:v>
                </c:pt>
                <c:pt idx="6">
                  <c:v>5.7579360000000008</c:v>
                </c:pt>
                <c:pt idx="7">
                  <c:v>6.4690800000000008</c:v>
                </c:pt>
                <c:pt idx="8">
                  <c:v>8.0462960000000017</c:v>
                </c:pt>
                <c:pt idx="9">
                  <c:v>8.9652360000000009</c:v>
                </c:pt>
                <c:pt idx="10">
                  <c:v>9.5562240000000021</c:v>
                </c:pt>
                <c:pt idx="11">
                  <c:v>10.409492000000002</c:v>
                </c:pt>
                <c:pt idx="12">
                  <c:v>11.7744</c:v>
                </c:pt>
                <c:pt idx="13">
                  <c:v>12.818052</c:v>
                </c:pt>
                <c:pt idx="14">
                  <c:v>14.112096000000001</c:v>
                </c:pt>
                <c:pt idx="15">
                  <c:v>14.887152000000002</c:v>
                </c:pt>
                <c:pt idx="16">
                  <c:v>16.115736000000002</c:v>
                </c:pt>
                <c:pt idx="17">
                  <c:v>17.3964</c:v>
                </c:pt>
                <c:pt idx="18">
                  <c:v>18.56128</c:v>
                </c:pt>
                <c:pt idx="19">
                  <c:v>19.839047999999998</c:v>
                </c:pt>
                <c:pt idx="20">
                  <c:v>21.237728000000004</c:v>
                </c:pt>
                <c:pt idx="21">
                  <c:v>22.743640000000003</c:v>
                </c:pt>
                <c:pt idx="22">
                  <c:v>24.192</c:v>
                </c:pt>
                <c:pt idx="23">
                  <c:v>26.21696</c:v>
                </c:pt>
                <c:pt idx="24">
                  <c:v>27.07216</c:v>
                </c:pt>
                <c:pt idx="25">
                  <c:v>28.095840000000003</c:v>
                </c:pt>
                <c:pt idx="26">
                  <c:v>29.48</c:v>
                </c:pt>
                <c:pt idx="27">
                  <c:v>30.580600000000004</c:v>
                </c:pt>
                <c:pt idx="28">
                  <c:v>31.847760000000001</c:v>
                </c:pt>
                <c:pt idx="29">
                  <c:v>33.685600000000001</c:v>
                </c:pt>
                <c:pt idx="30">
                  <c:v>34.920480000000005</c:v>
                </c:pt>
                <c:pt idx="31">
                  <c:v>36.787680000000002</c:v>
                </c:pt>
                <c:pt idx="32">
                  <c:v>38.032800000000002</c:v>
                </c:pt>
                <c:pt idx="33">
                  <c:v>39.526879999999998</c:v>
                </c:pt>
                <c:pt idx="34">
                  <c:v>42.007680000000001</c:v>
                </c:pt>
                <c:pt idx="35">
                  <c:v>42.834560000000003</c:v>
                </c:pt>
                <c:pt idx="36">
                  <c:v>44.857280000000003</c:v>
                </c:pt>
                <c:pt idx="37">
                  <c:v>46.746000000000002</c:v>
                </c:pt>
                <c:pt idx="38">
                  <c:v>48.249920000000003</c:v>
                </c:pt>
                <c:pt idx="39">
                  <c:v>49.894200000000005</c:v>
                </c:pt>
                <c:pt idx="40">
                  <c:v>51.928560000000004</c:v>
                </c:pt>
                <c:pt idx="41">
                  <c:v>53.558800000000005</c:v>
                </c:pt>
                <c:pt idx="42">
                  <c:v>55.265599999999999</c:v>
                </c:pt>
                <c:pt idx="43">
                  <c:v>56.820120000000003</c:v>
                </c:pt>
                <c:pt idx="44">
                  <c:v>58.347520000000003</c:v>
                </c:pt>
                <c:pt idx="45">
                  <c:v>60.489000000000004</c:v>
                </c:pt>
                <c:pt idx="46">
                  <c:v>62.147040000000011</c:v>
                </c:pt>
                <c:pt idx="47">
                  <c:v>63.942400000000006</c:v>
                </c:pt>
                <c:pt idx="48">
                  <c:v>66.347120000000004</c:v>
                </c:pt>
                <c:pt idx="49">
                  <c:v>67.941720000000004</c:v>
                </c:pt>
                <c:pt idx="50">
                  <c:v>69.427199999999999</c:v>
                </c:pt>
                <c:pt idx="51">
                  <c:v>71.478679999999997</c:v>
                </c:pt>
                <c:pt idx="52">
                  <c:v>73.44</c:v>
                </c:pt>
                <c:pt idx="53">
                  <c:v>76.1464</c:v>
                </c:pt>
                <c:pt idx="54">
                  <c:v>78.130400000000009</c:v>
                </c:pt>
                <c:pt idx="55">
                  <c:v>80.633279999999999</c:v>
                </c:pt>
                <c:pt idx="56">
                  <c:v>82.660160000000005</c:v>
                </c:pt>
                <c:pt idx="57">
                  <c:v>84.860199999999992</c:v>
                </c:pt>
                <c:pt idx="58">
                  <c:v>87.131520000000009</c:v>
                </c:pt>
                <c:pt idx="59">
                  <c:v>89.433400000000006</c:v>
                </c:pt>
                <c:pt idx="60">
                  <c:v>91.464400000000012</c:v>
                </c:pt>
                <c:pt idx="61">
                  <c:v>93.967560000000006</c:v>
                </c:pt>
                <c:pt idx="62">
                  <c:v>96.22</c:v>
                </c:pt>
                <c:pt idx="63">
                  <c:v>98.881839999999997</c:v>
                </c:pt>
                <c:pt idx="64">
                  <c:v>100.95456</c:v>
                </c:pt>
                <c:pt idx="65">
                  <c:v>103.0778</c:v>
                </c:pt>
                <c:pt idx="66">
                  <c:v>105.37024</c:v>
                </c:pt>
                <c:pt idx="67">
                  <c:v>107.514</c:v>
                </c:pt>
                <c:pt idx="68">
                  <c:v>110.18176</c:v>
                </c:pt>
                <c:pt idx="69">
                  <c:v>112.48288000000001</c:v>
                </c:pt>
                <c:pt idx="70">
                  <c:v>114.61631999999999</c:v>
                </c:pt>
                <c:pt idx="71">
                  <c:v>117.87927999999999</c:v>
                </c:pt>
                <c:pt idx="72">
                  <c:v>120.2264</c:v>
                </c:pt>
                <c:pt idx="73">
                  <c:v>123.0324</c:v>
                </c:pt>
                <c:pt idx="74">
                  <c:v>125.70879999999998</c:v>
                </c:pt>
                <c:pt idx="75">
                  <c:v>128.80175999999997</c:v>
                </c:pt>
                <c:pt idx="76">
                  <c:v>131.53103999999999</c:v>
                </c:pt>
                <c:pt idx="77">
                  <c:v>134.18979999999999</c:v>
                </c:pt>
                <c:pt idx="78">
                  <c:v>136.89456000000001</c:v>
                </c:pt>
                <c:pt idx="79">
                  <c:v>139.35515999999998</c:v>
                </c:pt>
                <c:pt idx="80">
                  <c:v>142.40207999999998</c:v>
                </c:pt>
                <c:pt idx="81">
                  <c:v>144.60784000000001</c:v>
                </c:pt>
                <c:pt idx="82">
                  <c:v>146.63040000000001</c:v>
                </c:pt>
                <c:pt idx="83">
                  <c:v>149.27556000000001</c:v>
                </c:pt>
                <c:pt idx="84">
                  <c:v>152.67320000000001</c:v>
                </c:pt>
                <c:pt idx="85">
                  <c:v>154.92959999999997</c:v>
                </c:pt>
                <c:pt idx="86">
                  <c:v>157.63215999999997</c:v>
                </c:pt>
                <c:pt idx="87">
                  <c:v>160.113</c:v>
                </c:pt>
                <c:pt idx="88">
                  <c:v>162.56304</c:v>
                </c:pt>
                <c:pt idx="89">
                  <c:v>165.70135999999999</c:v>
                </c:pt>
                <c:pt idx="90">
                  <c:v>167.76767999999998</c:v>
                </c:pt>
                <c:pt idx="91">
                  <c:v>171.02951999999999</c:v>
                </c:pt>
                <c:pt idx="92">
                  <c:v>173.61799999999997</c:v>
                </c:pt>
                <c:pt idx="93">
                  <c:v>175.85623999999999</c:v>
                </c:pt>
                <c:pt idx="94">
                  <c:v>177.63408000000001</c:v>
                </c:pt>
                <c:pt idx="95">
                  <c:v>180.91579999999999</c:v>
                </c:pt>
                <c:pt idx="96">
                  <c:v>183.04480000000001</c:v>
                </c:pt>
                <c:pt idx="97">
                  <c:v>186.37200000000001</c:v>
                </c:pt>
                <c:pt idx="98">
                  <c:v>188.7552</c:v>
                </c:pt>
                <c:pt idx="99">
                  <c:v>190.57079999999999</c:v>
                </c:pt>
                <c:pt idx="100">
                  <c:v>194.40959999999998</c:v>
                </c:pt>
                <c:pt idx="101">
                  <c:v>196.57040000000003</c:v>
                </c:pt>
                <c:pt idx="102">
                  <c:v>199.27199999999999</c:v>
                </c:pt>
                <c:pt idx="103">
                  <c:v>201.96</c:v>
                </c:pt>
                <c:pt idx="104">
                  <c:v>204.6344</c:v>
                </c:pt>
                <c:pt idx="105">
                  <c:v>208.57480000000001</c:v>
                </c:pt>
                <c:pt idx="106">
                  <c:v>209.39519999999999</c:v>
                </c:pt>
                <c:pt idx="107">
                  <c:v>214.03200000000001</c:v>
                </c:pt>
                <c:pt idx="108">
                  <c:v>215.5592</c:v>
                </c:pt>
                <c:pt idx="109">
                  <c:v>219.25200000000001</c:v>
                </c:pt>
                <c:pt idx="110">
                  <c:v>220.93759999999997</c:v>
                </c:pt>
                <c:pt idx="111">
                  <c:v>223.51560000000001</c:v>
                </c:pt>
                <c:pt idx="112">
                  <c:v>226.98000000000002</c:v>
                </c:pt>
                <c:pt idx="113">
                  <c:v>229.3492</c:v>
                </c:pt>
                <c:pt idx="114">
                  <c:v>230.45120000000006</c:v>
                </c:pt>
                <c:pt idx="115">
                  <c:v>235.30079999999998</c:v>
                </c:pt>
                <c:pt idx="116">
                  <c:v>237.09360000000001</c:v>
                </c:pt>
                <c:pt idx="117">
                  <c:v>239.41</c:v>
                </c:pt>
                <c:pt idx="118">
                  <c:v>242.42400000000001</c:v>
                </c:pt>
                <c:pt idx="119">
                  <c:v>245.24480000000003</c:v>
                </c:pt>
                <c:pt idx="120">
                  <c:v>248.75760000000002</c:v>
                </c:pt>
                <c:pt idx="121">
                  <c:v>251.01719999999997</c:v>
                </c:pt>
                <c:pt idx="122">
                  <c:v>253.44</c:v>
                </c:pt>
                <c:pt idx="123">
                  <c:v>256.90280000000001</c:v>
                </c:pt>
                <c:pt idx="124">
                  <c:v>259.99680000000001</c:v>
                </c:pt>
                <c:pt idx="125">
                  <c:v>262.5496</c:v>
                </c:pt>
                <c:pt idx="126">
                  <c:v>266.13439999999997</c:v>
                </c:pt>
                <c:pt idx="127">
                  <c:v>267.786</c:v>
                </c:pt>
                <c:pt idx="128">
                  <c:v>271.68400000000003</c:v>
                </c:pt>
                <c:pt idx="129">
                  <c:v>274.00239999999997</c:v>
                </c:pt>
                <c:pt idx="130">
                  <c:v>276.13440000000003</c:v>
                </c:pt>
                <c:pt idx="131">
                  <c:v>278.59839999999997</c:v>
                </c:pt>
                <c:pt idx="132">
                  <c:v>281.90800000000002</c:v>
                </c:pt>
                <c:pt idx="133">
                  <c:v>284.51279999999997</c:v>
                </c:pt>
                <c:pt idx="134">
                  <c:v>286.0752</c:v>
                </c:pt>
                <c:pt idx="135">
                  <c:v>289.67679999999996</c:v>
                </c:pt>
                <c:pt idx="136">
                  <c:v>291.04320000000001</c:v>
                </c:pt>
                <c:pt idx="137">
                  <c:v>294.09999999999997</c:v>
                </c:pt>
                <c:pt idx="138">
                  <c:v>297.81760000000003</c:v>
                </c:pt>
                <c:pt idx="139">
                  <c:v>301.51439999999997</c:v>
                </c:pt>
                <c:pt idx="140">
                  <c:v>304.17759999999998</c:v>
                </c:pt>
                <c:pt idx="141">
                  <c:v>307.33</c:v>
                </c:pt>
                <c:pt idx="142">
                  <c:v>310.96799999999996</c:v>
                </c:pt>
                <c:pt idx="143">
                  <c:v>312.07119999999998</c:v>
                </c:pt>
                <c:pt idx="144">
                  <c:v>315.33920000000001</c:v>
                </c:pt>
                <c:pt idx="145">
                  <c:v>316.58640000000003</c:v>
                </c:pt>
                <c:pt idx="146">
                  <c:v>319.32159999999999</c:v>
                </c:pt>
                <c:pt idx="147">
                  <c:v>322.87</c:v>
                </c:pt>
                <c:pt idx="148">
                  <c:v>326.06639999999993</c:v>
                </c:pt>
                <c:pt idx="149">
                  <c:v>328.58280000000002</c:v>
                </c:pt>
                <c:pt idx="150">
                  <c:v>331.24799999999999</c:v>
                </c:pt>
                <c:pt idx="151">
                  <c:v>332.90999999999997</c:v>
                </c:pt>
                <c:pt idx="152">
                  <c:v>337.18400000000003</c:v>
                </c:pt>
                <c:pt idx="153">
                  <c:v>337.99759999999998</c:v>
                </c:pt>
                <c:pt idx="154">
                  <c:v>341.41439999999994</c:v>
                </c:pt>
                <c:pt idx="155">
                  <c:v>345.78719999999998</c:v>
                </c:pt>
                <c:pt idx="156">
                  <c:v>347.04880000000003</c:v>
                </c:pt>
                <c:pt idx="157">
                  <c:v>348.94800000000004</c:v>
                </c:pt>
                <c:pt idx="158">
                  <c:v>353.74240000000003</c:v>
                </c:pt>
                <c:pt idx="159">
                  <c:v>354.96240000000006</c:v>
                </c:pt>
                <c:pt idx="160">
                  <c:v>356.01119999999997</c:v>
                </c:pt>
                <c:pt idx="161">
                  <c:v>358.49400000000003</c:v>
                </c:pt>
                <c:pt idx="162">
                  <c:v>363.52</c:v>
                </c:pt>
                <c:pt idx="163">
                  <c:v>362.13240000000002</c:v>
                </c:pt>
                <c:pt idx="164">
                  <c:v>369.0256</c:v>
                </c:pt>
                <c:pt idx="165">
                  <c:v>370.798</c:v>
                </c:pt>
                <c:pt idx="166">
                  <c:v>371.76480000000004</c:v>
                </c:pt>
                <c:pt idx="167">
                  <c:v>376.67200000000003</c:v>
                </c:pt>
                <c:pt idx="168">
                  <c:v>378.08240000000001</c:v>
                </c:pt>
                <c:pt idx="169">
                  <c:v>379.32360000000006</c:v>
                </c:pt>
                <c:pt idx="170">
                  <c:v>383.53280000000001</c:v>
                </c:pt>
                <c:pt idx="171">
                  <c:v>384.74400000000009</c:v>
                </c:pt>
                <c:pt idx="172">
                  <c:v>387.19200000000006</c:v>
                </c:pt>
                <c:pt idx="173">
                  <c:v>389.77800000000008</c:v>
                </c:pt>
                <c:pt idx="174">
                  <c:v>390.1728</c:v>
                </c:pt>
                <c:pt idx="175">
                  <c:v>394.74000000000007</c:v>
                </c:pt>
                <c:pt idx="176">
                  <c:v>396.49920000000003</c:v>
                </c:pt>
                <c:pt idx="177">
                  <c:v>400.55399999999997</c:v>
                </c:pt>
                <c:pt idx="178">
                  <c:v>400.74239999999998</c:v>
                </c:pt>
                <c:pt idx="179">
                  <c:v>404.44799999999998</c:v>
                </c:pt>
                <c:pt idx="180">
                  <c:v>407.82319999999999</c:v>
                </c:pt>
                <c:pt idx="181">
                  <c:v>409.04160000000007</c:v>
                </c:pt>
                <c:pt idx="182">
                  <c:v>411.00800000000004</c:v>
                </c:pt>
                <c:pt idx="183">
                  <c:v>414.77759999999995</c:v>
                </c:pt>
                <c:pt idx="184">
                  <c:v>414.59039999999999</c:v>
                </c:pt>
                <c:pt idx="185">
                  <c:v>418.62080000000003</c:v>
                </c:pt>
                <c:pt idx="186">
                  <c:v>422.1728</c:v>
                </c:pt>
                <c:pt idx="187">
                  <c:v>423.75</c:v>
                </c:pt>
                <c:pt idx="188">
                  <c:v>425.31280000000004</c:v>
                </c:pt>
                <c:pt idx="189">
                  <c:v>427.90559999999994</c:v>
                </c:pt>
                <c:pt idx="190">
                  <c:v>431.96640000000002</c:v>
                </c:pt>
                <c:pt idx="191">
                  <c:v>434.21840000000003</c:v>
                </c:pt>
                <c:pt idx="192">
                  <c:v>434.23199999999997</c:v>
                </c:pt>
                <c:pt idx="193">
                  <c:v>438.22440000000006</c:v>
                </c:pt>
                <c:pt idx="194">
                  <c:v>440.12799999999999</c:v>
                </c:pt>
                <c:pt idx="195">
                  <c:v>442.74880000000002</c:v>
                </c:pt>
                <c:pt idx="196">
                  <c:v>443.88479999999998</c:v>
                </c:pt>
                <c:pt idx="197">
                  <c:v>445.3</c:v>
                </c:pt>
                <c:pt idx="198">
                  <c:v>448.59360000000004</c:v>
                </c:pt>
                <c:pt idx="199">
                  <c:v>451.572</c:v>
                </c:pt>
                <c:pt idx="200">
                  <c:v>453.94799999999998</c:v>
                </c:pt>
                <c:pt idx="201">
                  <c:v>455.87079999999997</c:v>
                </c:pt>
                <c:pt idx="202">
                  <c:v>458.20799999999997</c:v>
                </c:pt>
                <c:pt idx="203">
                  <c:v>459.66359999999992</c:v>
                </c:pt>
                <c:pt idx="204">
                  <c:v>460.24480000000005</c:v>
                </c:pt>
                <c:pt idx="205">
                  <c:v>461.52959999999996</c:v>
                </c:pt>
                <c:pt idx="206">
                  <c:v>466.50239999999991</c:v>
                </c:pt>
                <c:pt idx="207">
                  <c:v>467.03800000000001</c:v>
                </c:pt>
                <c:pt idx="208">
                  <c:v>467.28</c:v>
                </c:pt>
                <c:pt idx="209">
                  <c:v>468.78399999999999</c:v>
                </c:pt>
                <c:pt idx="210">
                  <c:v>467.59680000000003</c:v>
                </c:pt>
                <c:pt idx="211">
                  <c:v>474.41159999999996</c:v>
                </c:pt>
                <c:pt idx="212">
                  <c:v>473.9</c:v>
                </c:pt>
                <c:pt idx="213">
                  <c:v>477.29240000000004</c:v>
                </c:pt>
                <c:pt idx="214">
                  <c:v>481.49279999999993</c:v>
                </c:pt>
                <c:pt idx="215">
                  <c:v>482.74639999999999</c:v>
                </c:pt>
                <c:pt idx="216">
                  <c:v>489.10560000000004</c:v>
                </c:pt>
                <c:pt idx="217">
                  <c:v>488.79599999999994</c:v>
                </c:pt>
                <c:pt idx="218">
                  <c:v>489.71839999999992</c:v>
                </c:pt>
                <c:pt idx="219">
                  <c:v>492.54800000000006</c:v>
                </c:pt>
                <c:pt idx="220">
                  <c:v>492.48</c:v>
                </c:pt>
                <c:pt idx="221">
                  <c:v>500.31520000000006</c:v>
                </c:pt>
                <c:pt idx="222">
                  <c:v>498.44000000000005</c:v>
                </c:pt>
                <c:pt idx="223">
                  <c:v>498.73680000000007</c:v>
                </c:pt>
                <c:pt idx="224">
                  <c:v>502.40319999999997</c:v>
                </c:pt>
                <c:pt idx="225">
                  <c:v>502.53440000000006</c:v>
                </c:pt>
                <c:pt idx="226">
                  <c:v>506.68800000000005</c:v>
                </c:pt>
                <c:pt idx="227">
                  <c:v>502.50000000000006</c:v>
                </c:pt>
                <c:pt idx="228">
                  <c:v>509.28320000000002</c:v>
                </c:pt>
                <c:pt idx="229">
                  <c:v>510.55560000000003</c:v>
                </c:pt>
                <c:pt idx="230">
                  <c:v>508.7568</c:v>
                </c:pt>
                <c:pt idx="231">
                  <c:v>510.13720000000006</c:v>
                </c:pt>
                <c:pt idx="232">
                  <c:v>510.57600000000002</c:v>
                </c:pt>
                <c:pt idx="233">
                  <c:v>511.79240000000004</c:v>
                </c:pt>
                <c:pt idx="234">
                  <c:v>520.20799999999997</c:v>
                </c:pt>
                <c:pt idx="235">
                  <c:v>519.66840000000002</c:v>
                </c:pt>
                <c:pt idx="236">
                  <c:v>521.6</c:v>
                </c:pt>
                <c:pt idx="237">
                  <c:v>523.12000000000012</c:v>
                </c:pt>
                <c:pt idx="238">
                  <c:v>526.56479999999999</c:v>
                </c:pt>
                <c:pt idx="239">
                  <c:v>523.77679999999998</c:v>
                </c:pt>
                <c:pt idx="240">
                  <c:v>529.2392000000001</c:v>
                </c:pt>
                <c:pt idx="241">
                  <c:v>529.65</c:v>
                </c:pt>
                <c:pt idx="242">
                  <c:v>530.68799999999999</c:v>
                </c:pt>
                <c:pt idx="243">
                  <c:v>531.96439999999996</c:v>
                </c:pt>
                <c:pt idx="244">
                  <c:v>532.71360000000004</c:v>
                </c:pt>
                <c:pt idx="245">
                  <c:v>534.20839999999998</c:v>
                </c:pt>
                <c:pt idx="246">
                  <c:v>536.94720000000007</c:v>
                </c:pt>
                <c:pt idx="247">
                  <c:v>539.53200000000004</c:v>
                </c:pt>
                <c:pt idx="248">
                  <c:v>541.08479999999997</c:v>
                </c:pt>
                <c:pt idx="249">
                  <c:v>541.11439999999993</c:v>
                </c:pt>
                <c:pt idx="250">
                  <c:v>542.50559999999996</c:v>
                </c:pt>
                <c:pt idx="251">
                  <c:v>541.88639999999998</c:v>
                </c:pt>
                <c:pt idx="252">
                  <c:v>541.3839999999999</c:v>
                </c:pt>
                <c:pt idx="253">
                  <c:v>546.31200000000001</c:v>
                </c:pt>
                <c:pt idx="254">
                  <c:v>547.74720000000002</c:v>
                </c:pt>
                <c:pt idx="255">
                  <c:v>544.86360000000002</c:v>
                </c:pt>
                <c:pt idx="256">
                  <c:v>546.27120000000002</c:v>
                </c:pt>
                <c:pt idx="257">
                  <c:v>549.73199999999997</c:v>
                </c:pt>
                <c:pt idx="258">
                  <c:v>552.79359999999997</c:v>
                </c:pt>
                <c:pt idx="259">
                  <c:v>555.702</c:v>
                </c:pt>
                <c:pt idx="260">
                  <c:v>556.7672</c:v>
                </c:pt>
                <c:pt idx="261">
                  <c:v>556.48879999999997</c:v>
                </c:pt>
                <c:pt idx="262">
                  <c:v>557.52</c:v>
                </c:pt>
                <c:pt idx="263">
                  <c:v>559.48879999999997</c:v>
                </c:pt>
                <c:pt idx="264">
                  <c:v>559.52480000000003</c:v>
                </c:pt>
                <c:pt idx="265">
                  <c:v>560.37959999999998</c:v>
                </c:pt>
                <c:pt idx="266">
                  <c:v>562.04480000000001</c:v>
                </c:pt>
                <c:pt idx="267">
                  <c:v>562.03399999999988</c:v>
                </c:pt>
                <c:pt idx="268">
                  <c:v>561.18719999999996</c:v>
                </c:pt>
                <c:pt idx="269">
                  <c:v>563.73199999999997</c:v>
                </c:pt>
                <c:pt idx="270">
                  <c:v>564.2607999999999</c:v>
                </c:pt>
                <c:pt idx="271">
                  <c:v>565.23839999999996</c:v>
                </c:pt>
                <c:pt idx="272">
                  <c:v>563.29599999999994</c:v>
                </c:pt>
                <c:pt idx="273">
                  <c:v>568.52080000000001</c:v>
                </c:pt>
                <c:pt idx="274">
                  <c:v>568.74239999999998</c:v>
                </c:pt>
                <c:pt idx="275">
                  <c:v>566.76760000000002</c:v>
                </c:pt>
                <c:pt idx="276">
                  <c:v>568.33920000000001</c:v>
                </c:pt>
                <c:pt idx="277">
                  <c:v>568.40399999999988</c:v>
                </c:pt>
                <c:pt idx="278">
                  <c:v>563.56959999999992</c:v>
                </c:pt>
                <c:pt idx="279">
                  <c:v>570.86759999999992</c:v>
                </c:pt>
                <c:pt idx="280">
                  <c:v>568.96320000000003</c:v>
                </c:pt>
                <c:pt idx="281">
                  <c:v>570.8796000000001</c:v>
                </c:pt>
                <c:pt idx="282">
                  <c:v>567.84</c:v>
                </c:pt>
                <c:pt idx="283">
                  <c:v>568.26720000000012</c:v>
                </c:pt>
                <c:pt idx="284">
                  <c:v>572.90239999999994</c:v>
                </c:pt>
                <c:pt idx="285">
                  <c:v>573.50080000000003</c:v>
                </c:pt>
                <c:pt idx="286">
                  <c:v>577.06079999999997</c:v>
                </c:pt>
                <c:pt idx="287">
                  <c:v>574.30999999999995</c:v>
                </c:pt>
                <c:pt idx="288">
                  <c:v>577.37279999999998</c:v>
                </c:pt>
                <c:pt idx="289">
                  <c:v>577.77720000000011</c:v>
                </c:pt>
                <c:pt idx="290">
                  <c:v>580.88319999999999</c:v>
                </c:pt>
                <c:pt idx="291">
                  <c:v>579.83160000000009</c:v>
                </c:pt>
                <c:pt idx="292">
                  <c:v>579.63599999999997</c:v>
                </c:pt>
                <c:pt idx="293">
                  <c:v>581.36279999999999</c:v>
                </c:pt>
                <c:pt idx="294">
                  <c:v>580.80960000000016</c:v>
                </c:pt>
                <c:pt idx="295">
                  <c:v>580.77840000000003</c:v>
                </c:pt>
                <c:pt idx="296">
                  <c:v>583.81679999999994</c:v>
                </c:pt>
                <c:pt idx="297">
                  <c:v>577.59400000000005</c:v>
                </c:pt>
                <c:pt idx="298">
                  <c:v>582.80640000000005</c:v>
                </c:pt>
                <c:pt idx="299">
                  <c:v>585.64840000000004</c:v>
                </c:pt>
                <c:pt idx="300">
                  <c:v>582.58320000000003</c:v>
                </c:pt>
                <c:pt idx="301">
                  <c:v>584.64</c:v>
                </c:pt>
                <c:pt idx="302">
                  <c:v>585.52</c:v>
                </c:pt>
                <c:pt idx="303">
                  <c:v>587.82640000000004</c:v>
                </c:pt>
                <c:pt idx="304">
                  <c:v>587.00159999999994</c:v>
                </c:pt>
                <c:pt idx="305">
                  <c:v>585.34320000000002</c:v>
                </c:pt>
                <c:pt idx="306">
                  <c:v>589.20960000000002</c:v>
                </c:pt>
                <c:pt idx="307">
                  <c:v>584.35799999999995</c:v>
                </c:pt>
                <c:pt idx="308">
                  <c:v>585.92719999999997</c:v>
                </c:pt>
                <c:pt idx="309">
                  <c:v>585.03719999999998</c:v>
                </c:pt>
                <c:pt idx="310">
                  <c:v>586.55520000000001</c:v>
                </c:pt>
                <c:pt idx="311">
                  <c:v>584.62919999999997</c:v>
                </c:pt>
                <c:pt idx="312">
                  <c:v>585.6</c:v>
                </c:pt>
                <c:pt idx="313">
                  <c:v>589.93080000000009</c:v>
                </c:pt>
                <c:pt idx="314">
                  <c:v>591.13279999999997</c:v>
                </c:pt>
                <c:pt idx="315">
                  <c:v>589.83600000000001</c:v>
                </c:pt>
                <c:pt idx="316">
                  <c:v>587.64479999999992</c:v>
                </c:pt>
                <c:pt idx="317">
                  <c:v>588.09799999999996</c:v>
                </c:pt>
                <c:pt idx="318">
                  <c:v>590.6751999999999</c:v>
                </c:pt>
                <c:pt idx="319">
                  <c:v>588.35160000000008</c:v>
                </c:pt>
                <c:pt idx="320">
                  <c:v>591.83519999999999</c:v>
                </c:pt>
                <c:pt idx="321">
                  <c:v>587.07600000000002</c:v>
                </c:pt>
                <c:pt idx="322">
                  <c:v>589.24799999999993</c:v>
                </c:pt>
                <c:pt idx="323">
                  <c:v>588.89599999999996</c:v>
                </c:pt>
                <c:pt idx="324">
                  <c:v>586.62239999999997</c:v>
                </c:pt>
                <c:pt idx="325">
                  <c:v>591.17279999999994</c:v>
                </c:pt>
                <c:pt idx="326">
                  <c:v>588.39520000000005</c:v>
                </c:pt>
                <c:pt idx="327">
                  <c:v>586.18399999999997</c:v>
                </c:pt>
                <c:pt idx="328">
                  <c:v>587.71440000000007</c:v>
                </c:pt>
                <c:pt idx="329">
                  <c:v>589.67640000000006</c:v>
                </c:pt>
                <c:pt idx="330">
                  <c:v>587.79520000000002</c:v>
                </c:pt>
                <c:pt idx="331">
                  <c:v>587.7564000000001</c:v>
                </c:pt>
                <c:pt idx="332">
                  <c:v>587.78800000000001</c:v>
                </c:pt>
                <c:pt idx="333">
                  <c:v>589.5376</c:v>
                </c:pt>
                <c:pt idx="334">
                  <c:v>587.96640000000002</c:v>
                </c:pt>
                <c:pt idx="335">
                  <c:v>586.74959999999999</c:v>
                </c:pt>
                <c:pt idx="336">
                  <c:v>587.14800000000002</c:v>
                </c:pt>
                <c:pt idx="337">
                  <c:v>586.62000000000012</c:v>
                </c:pt>
                <c:pt idx="338">
                  <c:v>584.10239999999999</c:v>
                </c:pt>
                <c:pt idx="339">
                  <c:v>585.86560000000009</c:v>
                </c:pt>
                <c:pt idx="340">
                  <c:v>584.57039999999995</c:v>
                </c:pt>
                <c:pt idx="341">
                  <c:v>579.10840000000007</c:v>
                </c:pt>
                <c:pt idx="342">
                  <c:v>580.7120000000001</c:v>
                </c:pt>
                <c:pt idx="343">
                  <c:v>580.78800000000001</c:v>
                </c:pt>
                <c:pt idx="344">
                  <c:v>578.39760000000001</c:v>
                </c:pt>
                <c:pt idx="345">
                  <c:v>579.56360000000006</c:v>
                </c:pt>
                <c:pt idx="346">
                  <c:v>580.43520000000001</c:v>
                </c:pt>
                <c:pt idx="347">
                  <c:v>576.80199999999991</c:v>
                </c:pt>
                <c:pt idx="348">
                  <c:v>577.79999999999995</c:v>
                </c:pt>
                <c:pt idx="349">
                  <c:v>573.822</c:v>
                </c:pt>
                <c:pt idx="350">
                  <c:v>572.6543999999999</c:v>
                </c:pt>
                <c:pt idx="351">
                  <c:v>569.27800000000002</c:v>
                </c:pt>
                <c:pt idx="352">
                  <c:v>569.1</c:v>
                </c:pt>
                <c:pt idx="353">
                  <c:v>568.89800000000002</c:v>
                </c:pt>
                <c:pt idx="354">
                  <c:v>571.16800000000001</c:v>
                </c:pt>
                <c:pt idx="355">
                  <c:v>568.00799999999992</c:v>
                </c:pt>
                <c:pt idx="356">
                  <c:v>564.60479999999995</c:v>
                </c:pt>
                <c:pt idx="357">
                  <c:v>565.47199999999987</c:v>
                </c:pt>
                <c:pt idx="358">
                  <c:v>564.50879999999995</c:v>
                </c:pt>
                <c:pt idx="359">
                  <c:v>562.06640000000004</c:v>
                </c:pt>
                <c:pt idx="360">
                  <c:v>567.0544000000001</c:v>
                </c:pt>
                <c:pt idx="361">
                  <c:v>559.42319999999995</c:v>
                </c:pt>
                <c:pt idx="362">
                  <c:v>563.6</c:v>
                </c:pt>
                <c:pt idx="363">
                  <c:v>565.55799999999999</c:v>
                </c:pt>
                <c:pt idx="364">
                  <c:v>564.4584000000001</c:v>
                </c:pt>
                <c:pt idx="365">
                  <c:v>561.37120000000004</c:v>
                </c:pt>
                <c:pt idx="366">
                  <c:v>560.56000000000006</c:v>
                </c:pt>
                <c:pt idx="367">
                  <c:v>561.75600000000009</c:v>
                </c:pt>
                <c:pt idx="368">
                  <c:v>560.97040000000004</c:v>
                </c:pt>
                <c:pt idx="369">
                  <c:v>555.45400000000006</c:v>
                </c:pt>
                <c:pt idx="370">
                  <c:v>556.72320000000002</c:v>
                </c:pt>
                <c:pt idx="371">
                  <c:v>556.34480000000008</c:v>
                </c:pt>
                <c:pt idx="372">
                  <c:v>550.92399999999998</c:v>
                </c:pt>
                <c:pt idx="373">
                  <c:v>553.24079999999992</c:v>
                </c:pt>
                <c:pt idx="374">
                  <c:v>547.53120000000001</c:v>
                </c:pt>
                <c:pt idx="375">
                  <c:v>547.68560000000002</c:v>
                </c:pt>
                <c:pt idx="376">
                  <c:v>545.12879999999996</c:v>
                </c:pt>
                <c:pt idx="377">
                  <c:v>544.93599999999992</c:v>
                </c:pt>
                <c:pt idx="378">
                  <c:v>541.99040000000002</c:v>
                </c:pt>
                <c:pt idx="379">
                  <c:v>545.55959999999993</c:v>
                </c:pt>
                <c:pt idx="380">
                  <c:v>541.55919999999992</c:v>
                </c:pt>
                <c:pt idx="381">
                  <c:v>543.57920000000001</c:v>
                </c:pt>
                <c:pt idx="382">
                  <c:v>542.37599999999998</c:v>
                </c:pt>
                <c:pt idx="383">
                  <c:v>536.57039999999995</c:v>
                </c:pt>
                <c:pt idx="384">
                  <c:v>533.57279999999992</c:v>
                </c:pt>
                <c:pt idx="385">
                  <c:v>537.5136</c:v>
                </c:pt>
                <c:pt idx="386">
                  <c:v>533.35040000000004</c:v>
                </c:pt>
                <c:pt idx="387">
                  <c:v>533.04999999999995</c:v>
                </c:pt>
                <c:pt idx="388">
                  <c:v>527.35919999999999</c:v>
                </c:pt>
                <c:pt idx="389">
                  <c:v>528.41120000000001</c:v>
                </c:pt>
                <c:pt idx="390">
                  <c:v>523.63679999999999</c:v>
                </c:pt>
                <c:pt idx="391">
                  <c:v>523.87560000000008</c:v>
                </c:pt>
                <c:pt idx="392">
                  <c:v>522.37600000000009</c:v>
                </c:pt>
                <c:pt idx="393">
                  <c:v>519.4384</c:v>
                </c:pt>
                <c:pt idx="394">
                  <c:v>519.92640000000006</c:v>
                </c:pt>
                <c:pt idx="395">
                  <c:v>517.56640000000004</c:v>
                </c:pt>
                <c:pt idx="396">
                  <c:v>517.32240000000002</c:v>
                </c:pt>
                <c:pt idx="397">
                  <c:v>512.75400000000002</c:v>
                </c:pt>
                <c:pt idx="398">
                  <c:v>512.2704</c:v>
                </c:pt>
                <c:pt idx="399">
                  <c:v>510.71160000000009</c:v>
                </c:pt>
                <c:pt idx="400">
                  <c:v>508.61520000000007</c:v>
                </c:pt>
                <c:pt idx="401">
                  <c:v>505.4756000000001</c:v>
                </c:pt>
                <c:pt idx="402">
                  <c:v>503.93599999999998</c:v>
                </c:pt>
                <c:pt idx="403">
                  <c:v>503.39400000000001</c:v>
                </c:pt>
                <c:pt idx="404">
                  <c:v>500.22800000000001</c:v>
                </c:pt>
                <c:pt idx="405">
                  <c:v>498.38080000000002</c:v>
                </c:pt>
                <c:pt idx="406">
                  <c:v>492.89760000000001</c:v>
                </c:pt>
                <c:pt idx="407">
                  <c:v>493.33399999999995</c:v>
                </c:pt>
                <c:pt idx="408">
                  <c:v>492.61519999999996</c:v>
                </c:pt>
                <c:pt idx="409">
                  <c:v>485.98919999999993</c:v>
                </c:pt>
                <c:pt idx="410">
                  <c:v>487.25119999999998</c:v>
                </c:pt>
                <c:pt idx="411">
                  <c:v>483.01879999999994</c:v>
                </c:pt>
                <c:pt idx="412">
                  <c:v>479.52</c:v>
                </c:pt>
                <c:pt idx="413">
                  <c:v>479.06480000000005</c:v>
                </c:pt>
                <c:pt idx="414">
                  <c:v>473.77759999999995</c:v>
                </c:pt>
                <c:pt idx="415">
                  <c:v>473.928</c:v>
                </c:pt>
                <c:pt idx="416">
                  <c:v>469.53599999999994</c:v>
                </c:pt>
                <c:pt idx="417">
                  <c:v>466.60999999999996</c:v>
                </c:pt>
                <c:pt idx="418">
                  <c:v>465.29279999999994</c:v>
                </c:pt>
                <c:pt idx="419">
                  <c:v>462.80519999999996</c:v>
                </c:pt>
                <c:pt idx="420">
                  <c:v>459.28479999999996</c:v>
                </c:pt>
                <c:pt idx="421">
                  <c:v>457.12199999999996</c:v>
                </c:pt>
                <c:pt idx="422">
                  <c:v>453.82400000000001</c:v>
                </c:pt>
                <c:pt idx="423">
                  <c:v>452.36160000000007</c:v>
                </c:pt>
                <c:pt idx="424">
                  <c:v>448.00320000000005</c:v>
                </c:pt>
                <c:pt idx="425">
                  <c:v>447.16800000000001</c:v>
                </c:pt>
                <c:pt idx="426">
                  <c:v>442.10879999999997</c:v>
                </c:pt>
                <c:pt idx="427">
                  <c:v>439.18200000000002</c:v>
                </c:pt>
                <c:pt idx="428">
                  <c:v>439.35920000000004</c:v>
                </c:pt>
                <c:pt idx="429">
                  <c:v>433.26080000000002</c:v>
                </c:pt>
                <c:pt idx="430">
                  <c:v>436.60320000000002</c:v>
                </c:pt>
                <c:pt idx="431">
                  <c:v>431.56639999999999</c:v>
                </c:pt>
                <c:pt idx="432">
                  <c:v>431.18400000000003</c:v>
                </c:pt>
                <c:pt idx="433">
                  <c:v>427.71240000000006</c:v>
                </c:pt>
                <c:pt idx="434">
                  <c:v>424.34559999999999</c:v>
                </c:pt>
                <c:pt idx="435">
                  <c:v>422.65600000000001</c:v>
                </c:pt>
                <c:pt idx="436">
                  <c:v>419.27760000000001</c:v>
                </c:pt>
                <c:pt idx="437">
                  <c:v>416.4</c:v>
                </c:pt>
                <c:pt idx="438">
                  <c:v>412.37440000000004</c:v>
                </c:pt>
                <c:pt idx="439">
                  <c:v>407.91719999999998</c:v>
                </c:pt>
                <c:pt idx="440">
                  <c:v>405.57679999999999</c:v>
                </c:pt>
                <c:pt idx="441">
                  <c:v>403.80119999999999</c:v>
                </c:pt>
                <c:pt idx="442">
                  <c:v>398.976</c:v>
                </c:pt>
                <c:pt idx="443">
                  <c:v>395.74640000000005</c:v>
                </c:pt>
                <c:pt idx="444">
                  <c:v>393.27039999999994</c:v>
                </c:pt>
                <c:pt idx="445">
                  <c:v>388.48679999999996</c:v>
                </c:pt>
                <c:pt idx="446">
                  <c:v>385.584</c:v>
                </c:pt>
                <c:pt idx="447">
                  <c:v>383.13400000000001</c:v>
                </c:pt>
                <c:pt idx="448">
                  <c:v>382.67520000000002</c:v>
                </c:pt>
                <c:pt idx="449">
                  <c:v>379.45400000000001</c:v>
                </c:pt>
                <c:pt idx="450">
                  <c:v>375.15519999999998</c:v>
                </c:pt>
                <c:pt idx="451">
                  <c:v>369.31920000000002</c:v>
                </c:pt>
                <c:pt idx="452">
                  <c:v>367.70799999999997</c:v>
                </c:pt>
                <c:pt idx="453">
                  <c:v>364.01639999999998</c:v>
                </c:pt>
                <c:pt idx="454">
                  <c:v>359.2944</c:v>
                </c:pt>
                <c:pt idx="455">
                  <c:v>356.18159999999995</c:v>
                </c:pt>
                <c:pt idx="456">
                  <c:v>353.82799999999997</c:v>
                </c:pt>
                <c:pt idx="457">
                  <c:v>351.16199999999998</c:v>
                </c:pt>
                <c:pt idx="458">
                  <c:v>345.73759999999999</c:v>
                </c:pt>
                <c:pt idx="459">
                  <c:v>342.94879999999995</c:v>
                </c:pt>
                <c:pt idx="460">
                  <c:v>342.39359999999999</c:v>
                </c:pt>
                <c:pt idx="461">
                  <c:v>335.88560000000007</c:v>
                </c:pt>
                <c:pt idx="462">
                  <c:v>333.03999999999996</c:v>
                </c:pt>
                <c:pt idx="463">
                  <c:v>329.86799999999999</c:v>
                </c:pt>
                <c:pt idx="464">
                  <c:v>326.30079999999998</c:v>
                </c:pt>
                <c:pt idx="465">
                  <c:v>323.59199999999998</c:v>
                </c:pt>
                <c:pt idx="466">
                  <c:v>319.29599999999999</c:v>
                </c:pt>
                <c:pt idx="467">
                  <c:v>314.86799999999999</c:v>
                </c:pt>
                <c:pt idx="468">
                  <c:v>311.21520000000004</c:v>
                </c:pt>
                <c:pt idx="469">
                  <c:v>307.5324</c:v>
                </c:pt>
                <c:pt idx="470">
                  <c:v>304.52</c:v>
                </c:pt>
                <c:pt idx="471">
                  <c:v>299.1352</c:v>
                </c:pt>
                <c:pt idx="472">
                  <c:v>297.036</c:v>
                </c:pt>
                <c:pt idx="473">
                  <c:v>292.31159999999994</c:v>
                </c:pt>
                <c:pt idx="474">
                  <c:v>288.88639999999998</c:v>
                </c:pt>
                <c:pt idx="475">
                  <c:v>285.53399999999999</c:v>
                </c:pt>
                <c:pt idx="476">
                  <c:v>281.35759999999999</c:v>
                </c:pt>
                <c:pt idx="477">
                  <c:v>277.40600000000006</c:v>
                </c:pt>
                <c:pt idx="478">
                  <c:v>274.41120000000001</c:v>
                </c:pt>
                <c:pt idx="479">
                  <c:v>270.54680000000002</c:v>
                </c:pt>
                <c:pt idx="480">
                  <c:v>266.6968</c:v>
                </c:pt>
                <c:pt idx="481">
                  <c:v>262.24560000000002</c:v>
                </c:pt>
                <c:pt idx="482">
                  <c:v>257.60000000000002</c:v>
                </c:pt>
                <c:pt idx="483">
                  <c:v>255.77040000000002</c:v>
                </c:pt>
                <c:pt idx="484">
                  <c:v>250.44240000000002</c:v>
                </c:pt>
                <c:pt idx="485">
                  <c:v>247.32399999999998</c:v>
                </c:pt>
                <c:pt idx="486">
                  <c:v>244.14239999999995</c:v>
                </c:pt>
                <c:pt idx="487">
                  <c:v>240.71999999999997</c:v>
                </c:pt>
                <c:pt idx="488">
                  <c:v>236.50399999999999</c:v>
                </c:pt>
                <c:pt idx="489">
                  <c:v>232.63640000000001</c:v>
                </c:pt>
                <c:pt idx="490">
                  <c:v>230.1696</c:v>
                </c:pt>
                <c:pt idx="491">
                  <c:v>225.1268</c:v>
                </c:pt>
                <c:pt idx="492">
                  <c:v>223.18800000000002</c:v>
                </c:pt>
                <c:pt idx="493">
                  <c:v>219.69600000000003</c:v>
                </c:pt>
                <c:pt idx="494">
                  <c:v>216.6208</c:v>
                </c:pt>
                <c:pt idx="495">
                  <c:v>212.14880000000002</c:v>
                </c:pt>
                <c:pt idx="496">
                  <c:v>209.11440000000002</c:v>
                </c:pt>
                <c:pt idx="497">
                  <c:v>205.63400000000001</c:v>
                </c:pt>
                <c:pt idx="498">
                  <c:v>202.39360000000002</c:v>
                </c:pt>
                <c:pt idx="499">
                  <c:v>197.21520000000001</c:v>
                </c:pt>
                <c:pt idx="500">
                  <c:v>194.70479999999998</c:v>
                </c:pt>
                <c:pt idx="501">
                  <c:v>190.41759999999999</c:v>
                </c:pt>
                <c:pt idx="502">
                  <c:v>186.79199999999997</c:v>
                </c:pt>
                <c:pt idx="503">
                  <c:v>183.67879999999997</c:v>
                </c:pt>
                <c:pt idx="504">
                  <c:v>180.17120000000003</c:v>
                </c:pt>
                <c:pt idx="505">
                  <c:v>176.358</c:v>
                </c:pt>
                <c:pt idx="506">
                  <c:v>172.95039999999997</c:v>
                </c:pt>
                <c:pt idx="507">
                  <c:v>169.26800000000003</c:v>
                </c:pt>
                <c:pt idx="508">
                  <c:v>166.3416</c:v>
                </c:pt>
                <c:pt idx="509">
                  <c:v>162.1164</c:v>
                </c:pt>
                <c:pt idx="510">
                  <c:v>159.0368</c:v>
                </c:pt>
                <c:pt idx="511">
                  <c:v>155.22359999999998</c:v>
                </c:pt>
                <c:pt idx="512">
                  <c:v>152.54000000000002</c:v>
                </c:pt>
                <c:pt idx="513">
                  <c:v>148.9796</c:v>
                </c:pt>
                <c:pt idx="514">
                  <c:v>145.6704</c:v>
                </c:pt>
                <c:pt idx="515">
                  <c:v>142.67320000000001</c:v>
                </c:pt>
                <c:pt idx="516">
                  <c:v>140.06079999999997</c:v>
                </c:pt>
                <c:pt idx="517">
                  <c:v>135.97200000000001</c:v>
                </c:pt>
                <c:pt idx="518">
                  <c:v>132.792</c:v>
                </c:pt>
                <c:pt idx="519">
                  <c:v>129.82560000000001</c:v>
                </c:pt>
                <c:pt idx="520">
                  <c:v>126.68879999999999</c:v>
                </c:pt>
                <c:pt idx="521">
                  <c:v>123.22960000000002</c:v>
                </c:pt>
                <c:pt idx="522">
                  <c:v>119.93600000000001</c:v>
                </c:pt>
                <c:pt idx="523">
                  <c:v>116.96879999999999</c:v>
                </c:pt>
                <c:pt idx="524">
                  <c:v>113.89360000000001</c:v>
                </c:pt>
                <c:pt idx="525">
                  <c:v>110.7928</c:v>
                </c:pt>
                <c:pt idx="526">
                  <c:v>107.69759999999999</c:v>
                </c:pt>
                <c:pt idx="527">
                  <c:v>104.41200000000002</c:v>
                </c:pt>
                <c:pt idx="528">
                  <c:v>101.524</c:v>
                </c:pt>
                <c:pt idx="529">
                  <c:v>98.234399999999994</c:v>
                </c:pt>
                <c:pt idx="530">
                  <c:v>95.44959999999999</c:v>
                </c:pt>
                <c:pt idx="531">
                  <c:v>92.342800000000011</c:v>
                </c:pt>
                <c:pt idx="532">
                  <c:v>89.316000000000003</c:v>
                </c:pt>
                <c:pt idx="533">
                  <c:v>86.594000000000008</c:v>
                </c:pt>
                <c:pt idx="534">
                  <c:v>83.5184</c:v>
                </c:pt>
                <c:pt idx="535">
                  <c:v>80.589600000000004</c:v>
                </c:pt>
                <c:pt idx="536">
                  <c:v>77.6464</c:v>
                </c:pt>
                <c:pt idx="537">
                  <c:v>74.63</c:v>
                </c:pt>
                <c:pt idx="538">
                  <c:v>71.664000000000001</c:v>
                </c:pt>
                <c:pt idx="539">
                  <c:v>68.604399999999998</c:v>
                </c:pt>
                <c:pt idx="540">
                  <c:v>65.630400000000009</c:v>
                </c:pt>
                <c:pt idx="541">
                  <c:v>62.672400000000003</c:v>
                </c:pt>
                <c:pt idx="542">
                  <c:v>59.696000000000005</c:v>
                </c:pt>
                <c:pt idx="543">
                  <c:v>56.574399999999997</c:v>
                </c:pt>
                <c:pt idx="544">
                  <c:v>53.661599999999993</c:v>
                </c:pt>
                <c:pt idx="545">
                  <c:v>50.755200000000009</c:v>
                </c:pt>
                <c:pt idx="546">
                  <c:v>47.692800000000005</c:v>
                </c:pt>
                <c:pt idx="547">
                  <c:v>44.64</c:v>
                </c:pt>
                <c:pt idx="548">
                  <c:v>41.6584</c:v>
                </c:pt>
                <c:pt idx="549">
                  <c:v>38.7348</c:v>
                </c:pt>
                <c:pt idx="550">
                  <c:v>35.716799999999999</c:v>
                </c:pt>
                <c:pt idx="551">
                  <c:v>32.656799999999997</c:v>
                </c:pt>
                <c:pt idx="552">
                  <c:v>29.72</c:v>
                </c:pt>
                <c:pt idx="553">
                  <c:v>26.769600000000001</c:v>
                </c:pt>
                <c:pt idx="554">
                  <c:v>23.728000000000002</c:v>
                </c:pt>
                <c:pt idx="555">
                  <c:v>20.837599999999998</c:v>
                </c:pt>
                <c:pt idx="556">
                  <c:v>17.834400000000002</c:v>
                </c:pt>
                <c:pt idx="557">
                  <c:v>14.882000000000001</c:v>
                </c:pt>
                <c:pt idx="558">
                  <c:v>11.8912</c:v>
                </c:pt>
                <c:pt idx="559">
                  <c:v>8.9303999999999988</c:v>
                </c:pt>
                <c:pt idx="560">
                  <c:v>5.960799999999999</c:v>
                </c:pt>
                <c:pt idx="561">
                  <c:v>2.9775999999999998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8058160"/>
        <c:axId val="458058720"/>
      </c:scatterChart>
      <c:valAx>
        <c:axId val="458058160"/>
        <c:scaling>
          <c:orientation val="minMax"/>
          <c:max val="0.70000000000000007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/>
                  <a:t>Potential (V)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58058720"/>
        <c:crosses val="autoZero"/>
        <c:crossBetween val="midCat"/>
        <c:majorUnit val="0.1"/>
      </c:valAx>
      <c:valAx>
        <c:axId val="458058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/>
                  <a:t>Power Density (</a:t>
                </a:r>
                <a:r>
                  <a:rPr lang="en-US" sz="2800" dirty="0" err="1">
                    <a:latin typeface="Symbol" panose="05050102010706020507" pitchFamily="18" charset="2"/>
                  </a:rPr>
                  <a:t>m</a:t>
                </a:r>
                <a:r>
                  <a:rPr lang="en-US" sz="2800" dirty="0" err="1"/>
                  <a:t>W</a:t>
                </a:r>
                <a:r>
                  <a:rPr lang="en-US" sz="2800" dirty="0"/>
                  <a:t>/cm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58058160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81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617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09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151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306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642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62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801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739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178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793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876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460351"/>
              </p:ext>
            </p:extLst>
          </p:nvPr>
        </p:nvGraphicFramePr>
        <p:xfrm>
          <a:off x="293915" y="0"/>
          <a:ext cx="86868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80187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9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2014-03-31T18:49:30Z</dcterms:created>
  <dcterms:modified xsi:type="dcterms:W3CDTF">2014-04-23T20:49:51Z</dcterms:modified>
</cp:coreProperties>
</file>