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4572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748242"/>
            <a:ext cx="6858000" cy="1591733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401359"/>
            <a:ext cx="6858000" cy="1103841"/>
          </a:xfrm>
        </p:spPr>
        <p:txBody>
          <a:bodyPr/>
          <a:lstStyle>
            <a:lvl1pPr marL="0" indent="0" algn="ctr">
              <a:buNone/>
              <a:defRPr sz="1600"/>
            </a:lvl1pPr>
            <a:lvl2pPr marL="304815" indent="0" algn="ctr">
              <a:buNone/>
              <a:defRPr sz="1333"/>
            </a:lvl2pPr>
            <a:lvl3pPr marL="609630" indent="0" algn="ctr">
              <a:buNone/>
              <a:defRPr sz="1200"/>
            </a:lvl3pPr>
            <a:lvl4pPr marL="914446" indent="0" algn="ctr">
              <a:buNone/>
              <a:defRPr sz="1067"/>
            </a:lvl4pPr>
            <a:lvl5pPr marL="1219261" indent="0" algn="ctr">
              <a:buNone/>
              <a:defRPr sz="1067"/>
            </a:lvl5pPr>
            <a:lvl6pPr marL="1524076" indent="0" algn="ctr">
              <a:buNone/>
              <a:defRPr sz="1067"/>
            </a:lvl6pPr>
            <a:lvl7pPr marL="1828891" indent="0" algn="ctr">
              <a:buNone/>
              <a:defRPr sz="1067"/>
            </a:lvl7pPr>
            <a:lvl8pPr marL="2133707" indent="0" algn="ctr">
              <a:buNone/>
              <a:defRPr sz="1067"/>
            </a:lvl8pPr>
            <a:lvl9pPr marL="2438522" indent="0" algn="ctr">
              <a:buNone/>
              <a:defRPr sz="106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61FAB-AA9E-4E6E-A666-22D69EBECA6F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B9128-C538-4FD0-A2A4-51F5B1F21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138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61FAB-AA9E-4E6E-A666-22D69EBECA6F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B9128-C538-4FD0-A2A4-51F5B1F21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366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43417"/>
            <a:ext cx="1971675" cy="38745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43417"/>
            <a:ext cx="5800725" cy="38745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61FAB-AA9E-4E6E-A666-22D69EBECA6F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B9128-C538-4FD0-A2A4-51F5B1F21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988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61FAB-AA9E-4E6E-A666-22D69EBECA6F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B9128-C538-4FD0-A2A4-51F5B1F21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091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139826"/>
            <a:ext cx="7886700" cy="19018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059642"/>
            <a:ext cx="7886700" cy="1000125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61FAB-AA9E-4E6E-A666-22D69EBECA6F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B9128-C538-4FD0-A2A4-51F5B1F21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217083"/>
            <a:ext cx="3886200" cy="29008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17083"/>
            <a:ext cx="3886200" cy="29008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61FAB-AA9E-4E6E-A666-22D69EBECA6F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B9128-C538-4FD0-A2A4-51F5B1F21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416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417"/>
            <a:ext cx="7886700" cy="88370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120775"/>
            <a:ext cx="3868340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670050"/>
            <a:ext cx="3868340" cy="24563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120775"/>
            <a:ext cx="3887391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670050"/>
            <a:ext cx="3887391" cy="24563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61FAB-AA9E-4E6E-A666-22D69EBECA6F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B9128-C538-4FD0-A2A4-51F5B1F21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5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61FAB-AA9E-4E6E-A666-22D69EBECA6F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B9128-C538-4FD0-A2A4-51F5B1F21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330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61FAB-AA9E-4E6E-A666-22D69EBECA6F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B9128-C538-4FD0-A2A4-51F5B1F21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091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800"/>
            <a:ext cx="2949178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658284"/>
            <a:ext cx="4629150" cy="3249083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371600"/>
            <a:ext cx="2949178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61FAB-AA9E-4E6E-A666-22D69EBECA6F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B9128-C538-4FD0-A2A4-51F5B1F21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678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800"/>
            <a:ext cx="2949178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658284"/>
            <a:ext cx="4629150" cy="3249083"/>
          </a:xfrm>
        </p:spPr>
        <p:txBody>
          <a:bodyPr anchor="t"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371600"/>
            <a:ext cx="2949178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61FAB-AA9E-4E6E-A666-22D69EBECA6F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B9128-C538-4FD0-A2A4-51F5B1F21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777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43417"/>
            <a:ext cx="7886700" cy="883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17083"/>
            <a:ext cx="7886700" cy="2900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237567"/>
            <a:ext cx="2057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61FAB-AA9E-4E6E-A666-22D69EBECA6F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237567"/>
            <a:ext cx="30861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237567"/>
            <a:ext cx="2057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B9128-C538-4FD0-A2A4-51F5B1F21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510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09630" rtl="0" eaLnBrk="1" latinLnBrk="0" hangingPunct="1">
        <a:lnSpc>
          <a:spcPct val="90000"/>
        </a:lnSpc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2408" indent="-152408" algn="l" defTabSz="60963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418" y="2363452"/>
            <a:ext cx="5812021" cy="186984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932" y="342816"/>
            <a:ext cx="8514992" cy="13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173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3</cp:revision>
  <dcterms:created xsi:type="dcterms:W3CDTF">2014-03-11T22:36:14Z</dcterms:created>
  <dcterms:modified xsi:type="dcterms:W3CDTF">2014-03-28T02:15:31Z</dcterms:modified>
</cp:coreProperties>
</file>