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88" d="100"/>
          <a:sy n="88" d="100"/>
        </p:scale>
        <p:origin x="69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oleObject" Target="file:///C:\Users\David\Documents\Research\PhD%20Thesis\PhD%20Thesis%20DPH\Ch.%205%20-%20Fig.%205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scatterChart>
        <c:scatterStyle val="lineMarker"/>
        <c:varyColors val="0"/>
        <c:ser>
          <c:idx val="0"/>
          <c:order val="0"/>
          <c:tx>
            <c:v>Inv/FDH</c:v>
          </c:tx>
          <c:spPr>
            <a:ln w="34925" cap="rnd">
              <a:solidFill>
                <a:srgbClr val="5B9BD5"/>
              </a:solidFill>
              <a:round/>
            </a:ln>
            <a:effectLst/>
          </c:spPr>
          <c:marker>
            <c:symbol val="none"/>
          </c:marker>
          <c:errBars>
            <c:errDir val="y"/>
            <c:errBarType val="both"/>
            <c:errValType val="cust"/>
            <c:noEndCap val="0"/>
            <c:plus>
              <c:numLit>
                <c:ptCount val="0"/>
              </c:numLit>
            </c:plus>
            <c:minus>
              <c:numLit>
                <c:ptCount val="0"/>
              </c:numLit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xVal>
            <c:numRef>
              <c:f>Sheet1!$B$4:$B$3604</c:f>
              <c:numCache>
                <c:formatCode>General</c:formatCode>
                <c:ptCount val="3601"/>
                <c:pt idx="0">
                  <c:v>0</c:v>
                </c:pt>
                <c:pt idx="1">
                  <c:v>2</c:v>
                </c:pt>
                <c:pt idx="2">
                  <c:v>4</c:v>
                </c:pt>
                <c:pt idx="3">
                  <c:v>6</c:v>
                </c:pt>
                <c:pt idx="4">
                  <c:v>8</c:v>
                </c:pt>
                <c:pt idx="5">
                  <c:v>10</c:v>
                </c:pt>
                <c:pt idx="6">
                  <c:v>12</c:v>
                </c:pt>
                <c:pt idx="7">
                  <c:v>14</c:v>
                </c:pt>
                <c:pt idx="8">
                  <c:v>16</c:v>
                </c:pt>
                <c:pt idx="9">
                  <c:v>18</c:v>
                </c:pt>
                <c:pt idx="10">
                  <c:v>20</c:v>
                </c:pt>
                <c:pt idx="11">
                  <c:v>22</c:v>
                </c:pt>
                <c:pt idx="12">
                  <c:v>24</c:v>
                </c:pt>
                <c:pt idx="13">
                  <c:v>26</c:v>
                </c:pt>
                <c:pt idx="14">
                  <c:v>28</c:v>
                </c:pt>
                <c:pt idx="15">
                  <c:v>30</c:v>
                </c:pt>
                <c:pt idx="16">
                  <c:v>32</c:v>
                </c:pt>
                <c:pt idx="17">
                  <c:v>34</c:v>
                </c:pt>
                <c:pt idx="18">
                  <c:v>36</c:v>
                </c:pt>
                <c:pt idx="19">
                  <c:v>38</c:v>
                </c:pt>
                <c:pt idx="20">
                  <c:v>40</c:v>
                </c:pt>
                <c:pt idx="21">
                  <c:v>42</c:v>
                </c:pt>
                <c:pt idx="22">
                  <c:v>44</c:v>
                </c:pt>
                <c:pt idx="23">
                  <c:v>46</c:v>
                </c:pt>
                <c:pt idx="24">
                  <c:v>48</c:v>
                </c:pt>
                <c:pt idx="25">
                  <c:v>50</c:v>
                </c:pt>
                <c:pt idx="26">
                  <c:v>52</c:v>
                </c:pt>
                <c:pt idx="27">
                  <c:v>54</c:v>
                </c:pt>
                <c:pt idx="28">
                  <c:v>56</c:v>
                </c:pt>
                <c:pt idx="29">
                  <c:v>58</c:v>
                </c:pt>
                <c:pt idx="30">
                  <c:v>60</c:v>
                </c:pt>
                <c:pt idx="31">
                  <c:v>62</c:v>
                </c:pt>
                <c:pt idx="32">
                  <c:v>64</c:v>
                </c:pt>
                <c:pt idx="33">
                  <c:v>66</c:v>
                </c:pt>
                <c:pt idx="34">
                  <c:v>68</c:v>
                </c:pt>
                <c:pt idx="35">
                  <c:v>70</c:v>
                </c:pt>
                <c:pt idx="36">
                  <c:v>72</c:v>
                </c:pt>
                <c:pt idx="37">
                  <c:v>74</c:v>
                </c:pt>
                <c:pt idx="38">
                  <c:v>76</c:v>
                </c:pt>
                <c:pt idx="39">
                  <c:v>78</c:v>
                </c:pt>
                <c:pt idx="40">
                  <c:v>80</c:v>
                </c:pt>
                <c:pt idx="41">
                  <c:v>82</c:v>
                </c:pt>
                <c:pt idx="42">
                  <c:v>84</c:v>
                </c:pt>
                <c:pt idx="43">
                  <c:v>86</c:v>
                </c:pt>
                <c:pt idx="44">
                  <c:v>88</c:v>
                </c:pt>
                <c:pt idx="45">
                  <c:v>90</c:v>
                </c:pt>
                <c:pt idx="46">
                  <c:v>92</c:v>
                </c:pt>
                <c:pt idx="47">
                  <c:v>94</c:v>
                </c:pt>
                <c:pt idx="48">
                  <c:v>96</c:v>
                </c:pt>
                <c:pt idx="49">
                  <c:v>98</c:v>
                </c:pt>
                <c:pt idx="50">
                  <c:v>100</c:v>
                </c:pt>
                <c:pt idx="51">
                  <c:v>102</c:v>
                </c:pt>
                <c:pt idx="52">
                  <c:v>104</c:v>
                </c:pt>
                <c:pt idx="53">
                  <c:v>106</c:v>
                </c:pt>
                <c:pt idx="54">
                  <c:v>108</c:v>
                </c:pt>
                <c:pt idx="55">
                  <c:v>110</c:v>
                </c:pt>
                <c:pt idx="56">
                  <c:v>112</c:v>
                </c:pt>
                <c:pt idx="57">
                  <c:v>114</c:v>
                </c:pt>
                <c:pt idx="58">
                  <c:v>116</c:v>
                </c:pt>
                <c:pt idx="59">
                  <c:v>118</c:v>
                </c:pt>
                <c:pt idx="60">
                  <c:v>120</c:v>
                </c:pt>
                <c:pt idx="61">
                  <c:v>122</c:v>
                </c:pt>
                <c:pt idx="62">
                  <c:v>124</c:v>
                </c:pt>
                <c:pt idx="63">
                  <c:v>126</c:v>
                </c:pt>
                <c:pt idx="64">
                  <c:v>128</c:v>
                </c:pt>
                <c:pt idx="65">
                  <c:v>130</c:v>
                </c:pt>
                <c:pt idx="66">
                  <c:v>132</c:v>
                </c:pt>
                <c:pt idx="67">
                  <c:v>134</c:v>
                </c:pt>
                <c:pt idx="68">
                  <c:v>136</c:v>
                </c:pt>
                <c:pt idx="69">
                  <c:v>138</c:v>
                </c:pt>
                <c:pt idx="70">
                  <c:v>140</c:v>
                </c:pt>
                <c:pt idx="71">
                  <c:v>142</c:v>
                </c:pt>
                <c:pt idx="72">
                  <c:v>144</c:v>
                </c:pt>
                <c:pt idx="73">
                  <c:v>146</c:v>
                </c:pt>
                <c:pt idx="74">
                  <c:v>148</c:v>
                </c:pt>
                <c:pt idx="75">
                  <c:v>150</c:v>
                </c:pt>
                <c:pt idx="76">
                  <c:v>152</c:v>
                </c:pt>
                <c:pt idx="77">
                  <c:v>154</c:v>
                </c:pt>
                <c:pt idx="78">
                  <c:v>156</c:v>
                </c:pt>
                <c:pt idx="79">
                  <c:v>158</c:v>
                </c:pt>
                <c:pt idx="80">
                  <c:v>160</c:v>
                </c:pt>
                <c:pt idx="81">
                  <c:v>162</c:v>
                </c:pt>
                <c:pt idx="82">
                  <c:v>164</c:v>
                </c:pt>
                <c:pt idx="83">
                  <c:v>166</c:v>
                </c:pt>
                <c:pt idx="84">
                  <c:v>168</c:v>
                </c:pt>
                <c:pt idx="85">
                  <c:v>170</c:v>
                </c:pt>
                <c:pt idx="86">
                  <c:v>172</c:v>
                </c:pt>
                <c:pt idx="87">
                  <c:v>174</c:v>
                </c:pt>
                <c:pt idx="88">
                  <c:v>176</c:v>
                </c:pt>
                <c:pt idx="89">
                  <c:v>178</c:v>
                </c:pt>
                <c:pt idx="90">
                  <c:v>180</c:v>
                </c:pt>
                <c:pt idx="91">
                  <c:v>182</c:v>
                </c:pt>
                <c:pt idx="92">
                  <c:v>184</c:v>
                </c:pt>
                <c:pt idx="93">
                  <c:v>186</c:v>
                </c:pt>
                <c:pt idx="94">
                  <c:v>188</c:v>
                </c:pt>
                <c:pt idx="95">
                  <c:v>190</c:v>
                </c:pt>
                <c:pt idx="96">
                  <c:v>192</c:v>
                </c:pt>
                <c:pt idx="97">
                  <c:v>194</c:v>
                </c:pt>
                <c:pt idx="98">
                  <c:v>196</c:v>
                </c:pt>
                <c:pt idx="99">
                  <c:v>198</c:v>
                </c:pt>
                <c:pt idx="100">
                  <c:v>200</c:v>
                </c:pt>
                <c:pt idx="101">
                  <c:v>202</c:v>
                </c:pt>
                <c:pt idx="102">
                  <c:v>204</c:v>
                </c:pt>
                <c:pt idx="103">
                  <c:v>206</c:v>
                </c:pt>
                <c:pt idx="104">
                  <c:v>208</c:v>
                </c:pt>
                <c:pt idx="105">
                  <c:v>210</c:v>
                </c:pt>
                <c:pt idx="106">
                  <c:v>212</c:v>
                </c:pt>
                <c:pt idx="107">
                  <c:v>214</c:v>
                </c:pt>
                <c:pt idx="108">
                  <c:v>216</c:v>
                </c:pt>
                <c:pt idx="109">
                  <c:v>218</c:v>
                </c:pt>
                <c:pt idx="110">
                  <c:v>220</c:v>
                </c:pt>
                <c:pt idx="111">
                  <c:v>222</c:v>
                </c:pt>
                <c:pt idx="112">
                  <c:v>224</c:v>
                </c:pt>
                <c:pt idx="113">
                  <c:v>226</c:v>
                </c:pt>
                <c:pt idx="114">
                  <c:v>228</c:v>
                </c:pt>
                <c:pt idx="115">
                  <c:v>230</c:v>
                </c:pt>
                <c:pt idx="116">
                  <c:v>232</c:v>
                </c:pt>
                <c:pt idx="117">
                  <c:v>234</c:v>
                </c:pt>
                <c:pt idx="118">
                  <c:v>236</c:v>
                </c:pt>
                <c:pt idx="119">
                  <c:v>238</c:v>
                </c:pt>
                <c:pt idx="120">
                  <c:v>240</c:v>
                </c:pt>
                <c:pt idx="121">
                  <c:v>242</c:v>
                </c:pt>
                <c:pt idx="122">
                  <c:v>244</c:v>
                </c:pt>
                <c:pt idx="123">
                  <c:v>246</c:v>
                </c:pt>
                <c:pt idx="124">
                  <c:v>248</c:v>
                </c:pt>
                <c:pt idx="125">
                  <c:v>250</c:v>
                </c:pt>
                <c:pt idx="126">
                  <c:v>252</c:v>
                </c:pt>
                <c:pt idx="127">
                  <c:v>254</c:v>
                </c:pt>
                <c:pt idx="128">
                  <c:v>256</c:v>
                </c:pt>
                <c:pt idx="129">
                  <c:v>258</c:v>
                </c:pt>
                <c:pt idx="130">
                  <c:v>260</c:v>
                </c:pt>
                <c:pt idx="131">
                  <c:v>262</c:v>
                </c:pt>
                <c:pt idx="132">
                  <c:v>264</c:v>
                </c:pt>
                <c:pt idx="133">
                  <c:v>266</c:v>
                </c:pt>
                <c:pt idx="134">
                  <c:v>268</c:v>
                </c:pt>
                <c:pt idx="135">
                  <c:v>270</c:v>
                </c:pt>
                <c:pt idx="136">
                  <c:v>272</c:v>
                </c:pt>
                <c:pt idx="137">
                  <c:v>274</c:v>
                </c:pt>
                <c:pt idx="138">
                  <c:v>276</c:v>
                </c:pt>
                <c:pt idx="139">
                  <c:v>278</c:v>
                </c:pt>
                <c:pt idx="140">
                  <c:v>280</c:v>
                </c:pt>
                <c:pt idx="141">
                  <c:v>282</c:v>
                </c:pt>
                <c:pt idx="142">
                  <c:v>284</c:v>
                </c:pt>
                <c:pt idx="143">
                  <c:v>286</c:v>
                </c:pt>
                <c:pt idx="144">
                  <c:v>288</c:v>
                </c:pt>
                <c:pt idx="145">
                  <c:v>290</c:v>
                </c:pt>
                <c:pt idx="146">
                  <c:v>292</c:v>
                </c:pt>
                <c:pt idx="147">
                  <c:v>294</c:v>
                </c:pt>
                <c:pt idx="148">
                  <c:v>296</c:v>
                </c:pt>
                <c:pt idx="149">
                  <c:v>298</c:v>
                </c:pt>
                <c:pt idx="150">
                  <c:v>300</c:v>
                </c:pt>
                <c:pt idx="151">
                  <c:v>302</c:v>
                </c:pt>
                <c:pt idx="152">
                  <c:v>304</c:v>
                </c:pt>
                <c:pt idx="153">
                  <c:v>306</c:v>
                </c:pt>
                <c:pt idx="154">
                  <c:v>308</c:v>
                </c:pt>
                <c:pt idx="155">
                  <c:v>310</c:v>
                </c:pt>
                <c:pt idx="156">
                  <c:v>312</c:v>
                </c:pt>
                <c:pt idx="157">
                  <c:v>314</c:v>
                </c:pt>
                <c:pt idx="158">
                  <c:v>316</c:v>
                </c:pt>
                <c:pt idx="159">
                  <c:v>318</c:v>
                </c:pt>
                <c:pt idx="160">
                  <c:v>320</c:v>
                </c:pt>
                <c:pt idx="161">
                  <c:v>322</c:v>
                </c:pt>
                <c:pt idx="162">
                  <c:v>324</c:v>
                </c:pt>
                <c:pt idx="163">
                  <c:v>326</c:v>
                </c:pt>
                <c:pt idx="164">
                  <c:v>328</c:v>
                </c:pt>
                <c:pt idx="165">
                  <c:v>330</c:v>
                </c:pt>
                <c:pt idx="166">
                  <c:v>332</c:v>
                </c:pt>
                <c:pt idx="167">
                  <c:v>334</c:v>
                </c:pt>
                <c:pt idx="168">
                  <c:v>336</c:v>
                </c:pt>
                <c:pt idx="169">
                  <c:v>338</c:v>
                </c:pt>
                <c:pt idx="170">
                  <c:v>340</c:v>
                </c:pt>
                <c:pt idx="171">
                  <c:v>342</c:v>
                </c:pt>
                <c:pt idx="172">
                  <c:v>344</c:v>
                </c:pt>
                <c:pt idx="173">
                  <c:v>346</c:v>
                </c:pt>
                <c:pt idx="174">
                  <c:v>348</c:v>
                </c:pt>
                <c:pt idx="175">
                  <c:v>350</c:v>
                </c:pt>
                <c:pt idx="176">
                  <c:v>352</c:v>
                </c:pt>
                <c:pt idx="177">
                  <c:v>354</c:v>
                </c:pt>
                <c:pt idx="178">
                  <c:v>356</c:v>
                </c:pt>
                <c:pt idx="179">
                  <c:v>358</c:v>
                </c:pt>
                <c:pt idx="180">
                  <c:v>360</c:v>
                </c:pt>
                <c:pt idx="181">
                  <c:v>362</c:v>
                </c:pt>
                <c:pt idx="182">
                  <c:v>364</c:v>
                </c:pt>
                <c:pt idx="183">
                  <c:v>366</c:v>
                </c:pt>
                <c:pt idx="184">
                  <c:v>368</c:v>
                </c:pt>
                <c:pt idx="185">
                  <c:v>370</c:v>
                </c:pt>
                <c:pt idx="186">
                  <c:v>372</c:v>
                </c:pt>
                <c:pt idx="187">
                  <c:v>374</c:v>
                </c:pt>
                <c:pt idx="188">
                  <c:v>376</c:v>
                </c:pt>
                <c:pt idx="189">
                  <c:v>378</c:v>
                </c:pt>
                <c:pt idx="190">
                  <c:v>380</c:v>
                </c:pt>
                <c:pt idx="191">
                  <c:v>382</c:v>
                </c:pt>
                <c:pt idx="192">
                  <c:v>384</c:v>
                </c:pt>
                <c:pt idx="193">
                  <c:v>386</c:v>
                </c:pt>
                <c:pt idx="194">
                  <c:v>388</c:v>
                </c:pt>
                <c:pt idx="195">
                  <c:v>390</c:v>
                </c:pt>
                <c:pt idx="196">
                  <c:v>392</c:v>
                </c:pt>
                <c:pt idx="197">
                  <c:v>394</c:v>
                </c:pt>
                <c:pt idx="198">
                  <c:v>396</c:v>
                </c:pt>
                <c:pt idx="199">
                  <c:v>398</c:v>
                </c:pt>
                <c:pt idx="200">
                  <c:v>400</c:v>
                </c:pt>
                <c:pt idx="201">
                  <c:v>402</c:v>
                </c:pt>
                <c:pt idx="202">
                  <c:v>404</c:v>
                </c:pt>
                <c:pt idx="203">
                  <c:v>406</c:v>
                </c:pt>
                <c:pt idx="204">
                  <c:v>408</c:v>
                </c:pt>
                <c:pt idx="205">
                  <c:v>410</c:v>
                </c:pt>
                <c:pt idx="206">
                  <c:v>412</c:v>
                </c:pt>
                <c:pt idx="207">
                  <c:v>414</c:v>
                </c:pt>
                <c:pt idx="208">
                  <c:v>416</c:v>
                </c:pt>
                <c:pt idx="209">
                  <c:v>418</c:v>
                </c:pt>
                <c:pt idx="210">
                  <c:v>420</c:v>
                </c:pt>
                <c:pt idx="211">
                  <c:v>422</c:v>
                </c:pt>
                <c:pt idx="212">
                  <c:v>424</c:v>
                </c:pt>
                <c:pt idx="213">
                  <c:v>426</c:v>
                </c:pt>
                <c:pt idx="214">
                  <c:v>428</c:v>
                </c:pt>
                <c:pt idx="215">
                  <c:v>430</c:v>
                </c:pt>
                <c:pt idx="216">
                  <c:v>432</c:v>
                </c:pt>
                <c:pt idx="217">
                  <c:v>434</c:v>
                </c:pt>
                <c:pt idx="218">
                  <c:v>436</c:v>
                </c:pt>
                <c:pt idx="219">
                  <c:v>438</c:v>
                </c:pt>
                <c:pt idx="220">
                  <c:v>440</c:v>
                </c:pt>
                <c:pt idx="221">
                  <c:v>442</c:v>
                </c:pt>
                <c:pt idx="222">
                  <c:v>444</c:v>
                </c:pt>
                <c:pt idx="223">
                  <c:v>446</c:v>
                </c:pt>
                <c:pt idx="224">
                  <c:v>448</c:v>
                </c:pt>
                <c:pt idx="225">
                  <c:v>450</c:v>
                </c:pt>
                <c:pt idx="226">
                  <c:v>452</c:v>
                </c:pt>
                <c:pt idx="227">
                  <c:v>454</c:v>
                </c:pt>
                <c:pt idx="228">
                  <c:v>456</c:v>
                </c:pt>
                <c:pt idx="229">
                  <c:v>458</c:v>
                </c:pt>
                <c:pt idx="230">
                  <c:v>460</c:v>
                </c:pt>
                <c:pt idx="231">
                  <c:v>462</c:v>
                </c:pt>
                <c:pt idx="232">
                  <c:v>464</c:v>
                </c:pt>
                <c:pt idx="233">
                  <c:v>466</c:v>
                </c:pt>
                <c:pt idx="234">
                  <c:v>468</c:v>
                </c:pt>
                <c:pt idx="235">
                  <c:v>470</c:v>
                </c:pt>
                <c:pt idx="236">
                  <c:v>472</c:v>
                </c:pt>
                <c:pt idx="237">
                  <c:v>474</c:v>
                </c:pt>
                <c:pt idx="238">
                  <c:v>476</c:v>
                </c:pt>
                <c:pt idx="239">
                  <c:v>478</c:v>
                </c:pt>
                <c:pt idx="240">
                  <c:v>480</c:v>
                </c:pt>
                <c:pt idx="241">
                  <c:v>482</c:v>
                </c:pt>
                <c:pt idx="242">
                  <c:v>484</c:v>
                </c:pt>
                <c:pt idx="243">
                  <c:v>486</c:v>
                </c:pt>
                <c:pt idx="244">
                  <c:v>488</c:v>
                </c:pt>
                <c:pt idx="245">
                  <c:v>490</c:v>
                </c:pt>
                <c:pt idx="246">
                  <c:v>492</c:v>
                </c:pt>
                <c:pt idx="247">
                  <c:v>494</c:v>
                </c:pt>
                <c:pt idx="248">
                  <c:v>496</c:v>
                </c:pt>
                <c:pt idx="249">
                  <c:v>498</c:v>
                </c:pt>
                <c:pt idx="250">
                  <c:v>500</c:v>
                </c:pt>
                <c:pt idx="251">
                  <c:v>502</c:v>
                </c:pt>
                <c:pt idx="252">
                  <c:v>504</c:v>
                </c:pt>
                <c:pt idx="253">
                  <c:v>506</c:v>
                </c:pt>
                <c:pt idx="254">
                  <c:v>508</c:v>
                </c:pt>
                <c:pt idx="255">
                  <c:v>510</c:v>
                </c:pt>
                <c:pt idx="256">
                  <c:v>512</c:v>
                </c:pt>
                <c:pt idx="257">
                  <c:v>514</c:v>
                </c:pt>
                <c:pt idx="258">
                  <c:v>516</c:v>
                </c:pt>
                <c:pt idx="259">
                  <c:v>518</c:v>
                </c:pt>
                <c:pt idx="260">
                  <c:v>520</c:v>
                </c:pt>
                <c:pt idx="261">
                  <c:v>522</c:v>
                </c:pt>
                <c:pt idx="262">
                  <c:v>524</c:v>
                </c:pt>
                <c:pt idx="263">
                  <c:v>526</c:v>
                </c:pt>
                <c:pt idx="264">
                  <c:v>528</c:v>
                </c:pt>
                <c:pt idx="265">
                  <c:v>530</c:v>
                </c:pt>
                <c:pt idx="266">
                  <c:v>532</c:v>
                </c:pt>
                <c:pt idx="267">
                  <c:v>534</c:v>
                </c:pt>
                <c:pt idx="268">
                  <c:v>536</c:v>
                </c:pt>
                <c:pt idx="269">
                  <c:v>538</c:v>
                </c:pt>
                <c:pt idx="270">
                  <c:v>540</c:v>
                </c:pt>
                <c:pt idx="271">
                  <c:v>542</c:v>
                </c:pt>
                <c:pt idx="272">
                  <c:v>544</c:v>
                </c:pt>
                <c:pt idx="273">
                  <c:v>546</c:v>
                </c:pt>
                <c:pt idx="274">
                  <c:v>548</c:v>
                </c:pt>
                <c:pt idx="275">
                  <c:v>550</c:v>
                </c:pt>
                <c:pt idx="276">
                  <c:v>552</c:v>
                </c:pt>
                <c:pt idx="277">
                  <c:v>554</c:v>
                </c:pt>
                <c:pt idx="278">
                  <c:v>556</c:v>
                </c:pt>
                <c:pt idx="279">
                  <c:v>558</c:v>
                </c:pt>
                <c:pt idx="280">
                  <c:v>560</c:v>
                </c:pt>
                <c:pt idx="281">
                  <c:v>562</c:v>
                </c:pt>
                <c:pt idx="282">
                  <c:v>564</c:v>
                </c:pt>
                <c:pt idx="283">
                  <c:v>566</c:v>
                </c:pt>
                <c:pt idx="284">
                  <c:v>568</c:v>
                </c:pt>
                <c:pt idx="285">
                  <c:v>570</c:v>
                </c:pt>
                <c:pt idx="286">
                  <c:v>572</c:v>
                </c:pt>
                <c:pt idx="287">
                  <c:v>574</c:v>
                </c:pt>
                <c:pt idx="288">
                  <c:v>576</c:v>
                </c:pt>
                <c:pt idx="289">
                  <c:v>578</c:v>
                </c:pt>
                <c:pt idx="290">
                  <c:v>580</c:v>
                </c:pt>
                <c:pt idx="291">
                  <c:v>582</c:v>
                </c:pt>
                <c:pt idx="292">
                  <c:v>584</c:v>
                </c:pt>
                <c:pt idx="293">
                  <c:v>586</c:v>
                </c:pt>
                <c:pt idx="294">
                  <c:v>588</c:v>
                </c:pt>
                <c:pt idx="295">
                  <c:v>590</c:v>
                </c:pt>
                <c:pt idx="296">
                  <c:v>592</c:v>
                </c:pt>
                <c:pt idx="297">
                  <c:v>594</c:v>
                </c:pt>
                <c:pt idx="298">
                  <c:v>596</c:v>
                </c:pt>
                <c:pt idx="299">
                  <c:v>598</c:v>
                </c:pt>
                <c:pt idx="300">
                  <c:v>600</c:v>
                </c:pt>
                <c:pt idx="301">
                  <c:v>602</c:v>
                </c:pt>
                <c:pt idx="302">
                  <c:v>604</c:v>
                </c:pt>
                <c:pt idx="303">
                  <c:v>606</c:v>
                </c:pt>
                <c:pt idx="304">
                  <c:v>608</c:v>
                </c:pt>
                <c:pt idx="305">
                  <c:v>610</c:v>
                </c:pt>
                <c:pt idx="306">
                  <c:v>612</c:v>
                </c:pt>
                <c:pt idx="307">
                  <c:v>614</c:v>
                </c:pt>
                <c:pt idx="308">
                  <c:v>616</c:v>
                </c:pt>
                <c:pt idx="309">
                  <c:v>618</c:v>
                </c:pt>
                <c:pt idx="310">
                  <c:v>620</c:v>
                </c:pt>
                <c:pt idx="311">
                  <c:v>622</c:v>
                </c:pt>
                <c:pt idx="312">
                  <c:v>624</c:v>
                </c:pt>
                <c:pt idx="313">
                  <c:v>626</c:v>
                </c:pt>
                <c:pt idx="314">
                  <c:v>628</c:v>
                </c:pt>
                <c:pt idx="315">
                  <c:v>630</c:v>
                </c:pt>
                <c:pt idx="316">
                  <c:v>632</c:v>
                </c:pt>
                <c:pt idx="317">
                  <c:v>634</c:v>
                </c:pt>
                <c:pt idx="318">
                  <c:v>636</c:v>
                </c:pt>
                <c:pt idx="319">
                  <c:v>638</c:v>
                </c:pt>
                <c:pt idx="320">
                  <c:v>640</c:v>
                </c:pt>
                <c:pt idx="321">
                  <c:v>642</c:v>
                </c:pt>
                <c:pt idx="322">
                  <c:v>644</c:v>
                </c:pt>
                <c:pt idx="323">
                  <c:v>646</c:v>
                </c:pt>
                <c:pt idx="324">
                  <c:v>648</c:v>
                </c:pt>
                <c:pt idx="325">
                  <c:v>650</c:v>
                </c:pt>
                <c:pt idx="326">
                  <c:v>652</c:v>
                </c:pt>
                <c:pt idx="327">
                  <c:v>654</c:v>
                </c:pt>
                <c:pt idx="328">
                  <c:v>656</c:v>
                </c:pt>
                <c:pt idx="329">
                  <c:v>658</c:v>
                </c:pt>
                <c:pt idx="330">
                  <c:v>660</c:v>
                </c:pt>
                <c:pt idx="331">
                  <c:v>662</c:v>
                </c:pt>
                <c:pt idx="332">
                  <c:v>664</c:v>
                </c:pt>
                <c:pt idx="333">
                  <c:v>666</c:v>
                </c:pt>
                <c:pt idx="334">
                  <c:v>668</c:v>
                </c:pt>
                <c:pt idx="335">
                  <c:v>670</c:v>
                </c:pt>
                <c:pt idx="336">
                  <c:v>672</c:v>
                </c:pt>
                <c:pt idx="337">
                  <c:v>674</c:v>
                </c:pt>
                <c:pt idx="338">
                  <c:v>676</c:v>
                </c:pt>
                <c:pt idx="339">
                  <c:v>678</c:v>
                </c:pt>
                <c:pt idx="340">
                  <c:v>680</c:v>
                </c:pt>
                <c:pt idx="341">
                  <c:v>682</c:v>
                </c:pt>
                <c:pt idx="342">
                  <c:v>684</c:v>
                </c:pt>
                <c:pt idx="343">
                  <c:v>686</c:v>
                </c:pt>
                <c:pt idx="344">
                  <c:v>688</c:v>
                </c:pt>
                <c:pt idx="345">
                  <c:v>690</c:v>
                </c:pt>
                <c:pt idx="346">
                  <c:v>692</c:v>
                </c:pt>
                <c:pt idx="347">
                  <c:v>694</c:v>
                </c:pt>
                <c:pt idx="348">
                  <c:v>696</c:v>
                </c:pt>
                <c:pt idx="349">
                  <c:v>698</c:v>
                </c:pt>
                <c:pt idx="350">
                  <c:v>700</c:v>
                </c:pt>
                <c:pt idx="351">
                  <c:v>702</c:v>
                </c:pt>
                <c:pt idx="352">
                  <c:v>704</c:v>
                </c:pt>
                <c:pt idx="353">
                  <c:v>706</c:v>
                </c:pt>
                <c:pt idx="354">
                  <c:v>708</c:v>
                </c:pt>
                <c:pt idx="355">
                  <c:v>710</c:v>
                </c:pt>
                <c:pt idx="356">
                  <c:v>712</c:v>
                </c:pt>
                <c:pt idx="357">
                  <c:v>714</c:v>
                </c:pt>
                <c:pt idx="358">
                  <c:v>716</c:v>
                </c:pt>
                <c:pt idx="359">
                  <c:v>718</c:v>
                </c:pt>
                <c:pt idx="360">
                  <c:v>720</c:v>
                </c:pt>
                <c:pt idx="361">
                  <c:v>722</c:v>
                </c:pt>
                <c:pt idx="362">
                  <c:v>724</c:v>
                </c:pt>
                <c:pt idx="363">
                  <c:v>726</c:v>
                </c:pt>
                <c:pt idx="364">
                  <c:v>728</c:v>
                </c:pt>
                <c:pt idx="365">
                  <c:v>730</c:v>
                </c:pt>
                <c:pt idx="366">
                  <c:v>732</c:v>
                </c:pt>
                <c:pt idx="367">
                  <c:v>734</c:v>
                </c:pt>
                <c:pt idx="368">
                  <c:v>736</c:v>
                </c:pt>
                <c:pt idx="369">
                  <c:v>738</c:v>
                </c:pt>
                <c:pt idx="370">
                  <c:v>740</c:v>
                </c:pt>
                <c:pt idx="371">
                  <c:v>742</c:v>
                </c:pt>
                <c:pt idx="372">
                  <c:v>744</c:v>
                </c:pt>
                <c:pt idx="373">
                  <c:v>746</c:v>
                </c:pt>
                <c:pt idx="374">
                  <c:v>748</c:v>
                </c:pt>
                <c:pt idx="375">
                  <c:v>750</c:v>
                </c:pt>
                <c:pt idx="376">
                  <c:v>752</c:v>
                </c:pt>
                <c:pt idx="377">
                  <c:v>754</c:v>
                </c:pt>
                <c:pt idx="378">
                  <c:v>756</c:v>
                </c:pt>
                <c:pt idx="379">
                  <c:v>758</c:v>
                </c:pt>
                <c:pt idx="380">
                  <c:v>760</c:v>
                </c:pt>
                <c:pt idx="381">
                  <c:v>762</c:v>
                </c:pt>
                <c:pt idx="382">
                  <c:v>764</c:v>
                </c:pt>
                <c:pt idx="383">
                  <c:v>766</c:v>
                </c:pt>
                <c:pt idx="384">
                  <c:v>768</c:v>
                </c:pt>
                <c:pt idx="385">
                  <c:v>770</c:v>
                </c:pt>
                <c:pt idx="386">
                  <c:v>772</c:v>
                </c:pt>
                <c:pt idx="387">
                  <c:v>774</c:v>
                </c:pt>
                <c:pt idx="388">
                  <c:v>776</c:v>
                </c:pt>
                <c:pt idx="389">
                  <c:v>778</c:v>
                </c:pt>
                <c:pt idx="390">
                  <c:v>780</c:v>
                </c:pt>
                <c:pt idx="391">
                  <c:v>782</c:v>
                </c:pt>
                <c:pt idx="392">
                  <c:v>784</c:v>
                </c:pt>
                <c:pt idx="393">
                  <c:v>786</c:v>
                </c:pt>
                <c:pt idx="394">
                  <c:v>788</c:v>
                </c:pt>
                <c:pt idx="395">
                  <c:v>790</c:v>
                </c:pt>
                <c:pt idx="396">
                  <c:v>792</c:v>
                </c:pt>
                <c:pt idx="397">
                  <c:v>794</c:v>
                </c:pt>
                <c:pt idx="398">
                  <c:v>796</c:v>
                </c:pt>
                <c:pt idx="399">
                  <c:v>798</c:v>
                </c:pt>
                <c:pt idx="400">
                  <c:v>800</c:v>
                </c:pt>
                <c:pt idx="401">
                  <c:v>802</c:v>
                </c:pt>
                <c:pt idx="402">
                  <c:v>804</c:v>
                </c:pt>
                <c:pt idx="403">
                  <c:v>806</c:v>
                </c:pt>
                <c:pt idx="404">
                  <c:v>808</c:v>
                </c:pt>
                <c:pt idx="405">
                  <c:v>810</c:v>
                </c:pt>
                <c:pt idx="406">
                  <c:v>812</c:v>
                </c:pt>
                <c:pt idx="407">
                  <c:v>814</c:v>
                </c:pt>
                <c:pt idx="408">
                  <c:v>816</c:v>
                </c:pt>
                <c:pt idx="409">
                  <c:v>818</c:v>
                </c:pt>
                <c:pt idx="410">
                  <c:v>820</c:v>
                </c:pt>
                <c:pt idx="411">
                  <c:v>822</c:v>
                </c:pt>
                <c:pt idx="412">
                  <c:v>824</c:v>
                </c:pt>
                <c:pt idx="413">
                  <c:v>826</c:v>
                </c:pt>
                <c:pt idx="414">
                  <c:v>828</c:v>
                </c:pt>
                <c:pt idx="415">
                  <c:v>830</c:v>
                </c:pt>
                <c:pt idx="416">
                  <c:v>832</c:v>
                </c:pt>
                <c:pt idx="417">
                  <c:v>834</c:v>
                </c:pt>
                <c:pt idx="418">
                  <c:v>836</c:v>
                </c:pt>
                <c:pt idx="419">
                  <c:v>838</c:v>
                </c:pt>
                <c:pt idx="420">
                  <c:v>840</c:v>
                </c:pt>
                <c:pt idx="421">
                  <c:v>842</c:v>
                </c:pt>
                <c:pt idx="422">
                  <c:v>844</c:v>
                </c:pt>
                <c:pt idx="423">
                  <c:v>846</c:v>
                </c:pt>
                <c:pt idx="424">
                  <c:v>848</c:v>
                </c:pt>
                <c:pt idx="425">
                  <c:v>850</c:v>
                </c:pt>
                <c:pt idx="426">
                  <c:v>852</c:v>
                </c:pt>
                <c:pt idx="427">
                  <c:v>854</c:v>
                </c:pt>
                <c:pt idx="428">
                  <c:v>856</c:v>
                </c:pt>
                <c:pt idx="429">
                  <c:v>858</c:v>
                </c:pt>
                <c:pt idx="430">
                  <c:v>860</c:v>
                </c:pt>
                <c:pt idx="431">
                  <c:v>862</c:v>
                </c:pt>
                <c:pt idx="432">
                  <c:v>864</c:v>
                </c:pt>
                <c:pt idx="433">
                  <c:v>866</c:v>
                </c:pt>
                <c:pt idx="434">
                  <c:v>868</c:v>
                </c:pt>
                <c:pt idx="435">
                  <c:v>870</c:v>
                </c:pt>
                <c:pt idx="436">
                  <c:v>872</c:v>
                </c:pt>
                <c:pt idx="437">
                  <c:v>874</c:v>
                </c:pt>
                <c:pt idx="438">
                  <c:v>876</c:v>
                </c:pt>
                <c:pt idx="439">
                  <c:v>878</c:v>
                </c:pt>
                <c:pt idx="440">
                  <c:v>880</c:v>
                </c:pt>
                <c:pt idx="441">
                  <c:v>882</c:v>
                </c:pt>
                <c:pt idx="442">
                  <c:v>884</c:v>
                </c:pt>
                <c:pt idx="443">
                  <c:v>886</c:v>
                </c:pt>
                <c:pt idx="444">
                  <c:v>888</c:v>
                </c:pt>
                <c:pt idx="445">
                  <c:v>890</c:v>
                </c:pt>
                <c:pt idx="446">
                  <c:v>892</c:v>
                </c:pt>
                <c:pt idx="447">
                  <c:v>894</c:v>
                </c:pt>
                <c:pt idx="448">
                  <c:v>896</c:v>
                </c:pt>
                <c:pt idx="449">
                  <c:v>898</c:v>
                </c:pt>
                <c:pt idx="450">
                  <c:v>900</c:v>
                </c:pt>
                <c:pt idx="451">
                  <c:v>902</c:v>
                </c:pt>
                <c:pt idx="452">
                  <c:v>904</c:v>
                </c:pt>
                <c:pt idx="453">
                  <c:v>906</c:v>
                </c:pt>
                <c:pt idx="454">
                  <c:v>908</c:v>
                </c:pt>
                <c:pt idx="455">
                  <c:v>910</c:v>
                </c:pt>
                <c:pt idx="456">
                  <c:v>912</c:v>
                </c:pt>
                <c:pt idx="457">
                  <c:v>914</c:v>
                </c:pt>
                <c:pt idx="458">
                  <c:v>916</c:v>
                </c:pt>
                <c:pt idx="459">
                  <c:v>918</c:v>
                </c:pt>
                <c:pt idx="460">
                  <c:v>920</c:v>
                </c:pt>
                <c:pt idx="461">
                  <c:v>922</c:v>
                </c:pt>
                <c:pt idx="462">
                  <c:v>924</c:v>
                </c:pt>
                <c:pt idx="463">
                  <c:v>926</c:v>
                </c:pt>
                <c:pt idx="464">
                  <c:v>928</c:v>
                </c:pt>
                <c:pt idx="465">
                  <c:v>930</c:v>
                </c:pt>
                <c:pt idx="466">
                  <c:v>932</c:v>
                </c:pt>
                <c:pt idx="467">
                  <c:v>934</c:v>
                </c:pt>
                <c:pt idx="468">
                  <c:v>936</c:v>
                </c:pt>
                <c:pt idx="469">
                  <c:v>938</c:v>
                </c:pt>
                <c:pt idx="470">
                  <c:v>940</c:v>
                </c:pt>
                <c:pt idx="471">
                  <c:v>942</c:v>
                </c:pt>
                <c:pt idx="472">
                  <c:v>944</c:v>
                </c:pt>
                <c:pt idx="473">
                  <c:v>946</c:v>
                </c:pt>
                <c:pt idx="474">
                  <c:v>948</c:v>
                </c:pt>
                <c:pt idx="475">
                  <c:v>950</c:v>
                </c:pt>
                <c:pt idx="476">
                  <c:v>952</c:v>
                </c:pt>
                <c:pt idx="477">
                  <c:v>954</c:v>
                </c:pt>
                <c:pt idx="478">
                  <c:v>956</c:v>
                </c:pt>
                <c:pt idx="479">
                  <c:v>958</c:v>
                </c:pt>
                <c:pt idx="480">
                  <c:v>960</c:v>
                </c:pt>
                <c:pt idx="481">
                  <c:v>962</c:v>
                </c:pt>
                <c:pt idx="482">
                  <c:v>964</c:v>
                </c:pt>
                <c:pt idx="483">
                  <c:v>966</c:v>
                </c:pt>
                <c:pt idx="484">
                  <c:v>968</c:v>
                </c:pt>
                <c:pt idx="485">
                  <c:v>970</c:v>
                </c:pt>
                <c:pt idx="486">
                  <c:v>972</c:v>
                </c:pt>
                <c:pt idx="487">
                  <c:v>974</c:v>
                </c:pt>
                <c:pt idx="488">
                  <c:v>976</c:v>
                </c:pt>
                <c:pt idx="489">
                  <c:v>978</c:v>
                </c:pt>
                <c:pt idx="490">
                  <c:v>980</c:v>
                </c:pt>
                <c:pt idx="491">
                  <c:v>982</c:v>
                </c:pt>
                <c:pt idx="492">
                  <c:v>984</c:v>
                </c:pt>
                <c:pt idx="493">
                  <c:v>986</c:v>
                </c:pt>
                <c:pt idx="494">
                  <c:v>988</c:v>
                </c:pt>
                <c:pt idx="495">
                  <c:v>990</c:v>
                </c:pt>
                <c:pt idx="496">
                  <c:v>992</c:v>
                </c:pt>
                <c:pt idx="497">
                  <c:v>994</c:v>
                </c:pt>
                <c:pt idx="498">
                  <c:v>996</c:v>
                </c:pt>
                <c:pt idx="499">
                  <c:v>998</c:v>
                </c:pt>
                <c:pt idx="500">
                  <c:v>1000</c:v>
                </c:pt>
                <c:pt idx="501">
                  <c:v>1002</c:v>
                </c:pt>
                <c:pt idx="502">
                  <c:v>1004</c:v>
                </c:pt>
                <c:pt idx="503">
                  <c:v>1006</c:v>
                </c:pt>
                <c:pt idx="504">
                  <c:v>1008</c:v>
                </c:pt>
                <c:pt idx="505">
                  <c:v>1010</c:v>
                </c:pt>
                <c:pt idx="506">
                  <c:v>1012</c:v>
                </c:pt>
                <c:pt idx="507">
                  <c:v>1014</c:v>
                </c:pt>
                <c:pt idx="508">
                  <c:v>1016</c:v>
                </c:pt>
                <c:pt idx="509">
                  <c:v>1018</c:v>
                </c:pt>
                <c:pt idx="510">
                  <c:v>1020</c:v>
                </c:pt>
                <c:pt idx="511">
                  <c:v>1022</c:v>
                </c:pt>
                <c:pt idx="512">
                  <c:v>1024</c:v>
                </c:pt>
                <c:pt idx="513">
                  <c:v>1026</c:v>
                </c:pt>
                <c:pt idx="514">
                  <c:v>1028</c:v>
                </c:pt>
                <c:pt idx="515">
                  <c:v>1030</c:v>
                </c:pt>
                <c:pt idx="516">
                  <c:v>1032</c:v>
                </c:pt>
                <c:pt idx="517">
                  <c:v>1034</c:v>
                </c:pt>
                <c:pt idx="518">
                  <c:v>1036</c:v>
                </c:pt>
                <c:pt idx="519">
                  <c:v>1038</c:v>
                </c:pt>
                <c:pt idx="520">
                  <c:v>1040</c:v>
                </c:pt>
                <c:pt idx="521">
                  <c:v>1042</c:v>
                </c:pt>
                <c:pt idx="522">
                  <c:v>1044</c:v>
                </c:pt>
                <c:pt idx="523">
                  <c:v>1046</c:v>
                </c:pt>
                <c:pt idx="524">
                  <c:v>1048</c:v>
                </c:pt>
                <c:pt idx="525">
                  <c:v>1050</c:v>
                </c:pt>
                <c:pt idx="526">
                  <c:v>1052</c:v>
                </c:pt>
                <c:pt idx="527">
                  <c:v>1054</c:v>
                </c:pt>
                <c:pt idx="528">
                  <c:v>1056</c:v>
                </c:pt>
                <c:pt idx="529">
                  <c:v>1058</c:v>
                </c:pt>
                <c:pt idx="530">
                  <c:v>1060</c:v>
                </c:pt>
                <c:pt idx="531">
                  <c:v>1062</c:v>
                </c:pt>
                <c:pt idx="532">
                  <c:v>1064</c:v>
                </c:pt>
                <c:pt idx="533">
                  <c:v>1066</c:v>
                </c:pt>
                <c:pt idx="534">
                  <c:v>1068</c:v>
                </c:pt>
                <c:pt idx="535">
                  <c:v>1070</c:v>
                </c:pt>
                <c:pt idx="536">
                  <c:v>1072</c:v>
                </c:pt>
                <c:pt idx="537">
                  <c:v>1074</c:v>
                </c:pt>
                <c:pt idx="538">
                  <c:v>1076</c:v>
                </c:pt>
                <c:pt idx="539">
                  <c:v>1078</c:v>
                </c:pt>
                <c:pt idx="540">
                  <c:v>1080</c:v>
                </c:pt>
                <c:pt idx="541">
                  <c:v>1082</c:v>
                </c:pt>
                <c:pt idx="542">
                  <c:v>1084</c:v>
                </c:pt>
                <c:pt idx="543">
                  <c:v>1086</c:v>
                </c:pt>
                <c:pt idx="544">
                  <c:v>1088</c:v>
                </c:pt>
                <c:pt idx="545">
                  <c:v>1090</c:v>
                </c:pt>
                <c:pt idx="546">
                  <c:v>1092</c:v>
                </c:pt>
                <c:pt idx="547">
                  <c:v>1094</c:v>
                </c:pt>
                <c:pt idx="548">
                  <c:v>1096</c:v>
                </c:pt>
                <c:pt idx="549">
                  <c:v>1098</c:v>
                </c:pt>
                <c:pt idx="550">
                  <c:v>1100</c:v>
                </c:pt>
                <c:pt idx="551">
                  <c:v>1102</c:v>
                </c:pt>
                <c:pt idx="552">
                  <c:v>1104</c:v>
                </c:pt>
                <c:pt idx="553">
                  <c:v>1106</c:v>
                </c:pt>
                <c:pt idx="554">
                  <c:v>1108</c:v>
                </c:pt>
                <c:pt idx="555">
                  <c:v>1110</c:v>
                </c:pt>
                <c:pt idx="556">
                  <c:v>1112</c:v>
                </c:pt>
                <c:pt idx="557">
                  <c:v>1114</c:v>
                </c:pt>
                <c:pt idx="558">
                  <c:v>1116</c:v>
                </c:pt>
                <c:pt idx="559">
                  <c:v>1118</c:v>
                </c:pt>
                <c:pt idx="560">
                  <c:v>1120</c:v>
                </c:pt>
                <c:pt idx="561">
                  <c:v>1122</c:v>
                </c:pt>
                <c:pt idx="562">
                  <c:v>1124</c:v>
                </c:pt>
                <c:pt idx="563">
                  <c:v>1126</c:v>
                </c:pt>
                <c:pt idx="564">
                  <c:v>1128</c:v>
                </c:pt>
                <c:pt idx="565">
                  <c:v>1130</c:v>
                </c:pt>
                <c:pt idx="566">
                  <c:v>1132</c:v>
                </c:pt>
                <c:pt idx="567">
                  <c:v>1134</c:v>
                </c:pt>
                <c:pt idx="568">
                  <c:v>1136</c:v>
                </c:pt>
                <c:pt idx="569">
                  <c:v>1138</c:v>
                </c:pt>
                <c:pt idx="570">
                  <c:v>1140</c:v>
                </c:pt>
                <c:pt idx="571">
                  <c:v>1142</c:v>
                </c:pt>
                <c:pt idx="572">
                  <c:v>1144</c:v>
                </c:pt>
                <c:pt idx="573">
                  <c:v>1146</c:v>
                </c:pt>
                <c:pt idx="574">
                  <c:v>1148</c:v>
                </c:pt>
                <c:pt idx="575">
                  <c:v>1150</c:v>
                </c:pt>
                <c:pt idx="576">
                  <c:v>1152</c:v>
                </c:pt>
                <c:pt idx="577">
                  <c:v>1154</c:v>
                </c:pt>
                <c:pt idx="578">
                  <c:v>1156</c:v>
                </c:pt>
                <c:pt idx="579">
                  <c:v>1158</c:v>
                </c:pt>
                <c:pt idx="580">
                  <c:v>1160</c:v>
                </c:pt>
                <c:pt idx="581">
                  <c:v>1162</c:v>
                </c:pt>
                <c:pt idx="582">
                  <c:v>1164</c:v>
                </c:pt>
                <c:pt idx="583">
                  <c:v>1166</c:v>
                </c:pt>
                <c:pt idx="584">
                  <c:v>1168</c:v>
                </c:pt>
                <c:pt idx="585">
                  <c:v>1170</c:v>
                </c:pt>
                <c:pt idx="586">
                  <c:v>1172</c:v>
                </c:pt>
                <c:pt idx="587">
                  <c:v>1174</c:v>
                </c:pt>
                <c:pt idx="588">
                  <c:v>1176</c:v>
                </c:pt>
                <c:pt idx="589">
                  <c:v>1178</c:v>
                </c:pt>
                <c:pt idx="590">
                  <c:v>1180</c:v>
                </c:pt>
                <c:pt idx="591">
                  <c:v>1182</c:v>
                </c:pt>
                <c:pt idx="592">
                  <c:v>1184</c:v>
                </c:pt>
                <c:pt idx="593">
                  <c:v>1186</c:v>
                </c:pt>
                <c:pt idx="594">
                  <c:v>1188</c:v>
                </c:pt>
                <c:pt idx="595">
                  <c:v>1190</c:v>
                </c:pt>
                <c:pt idx="596">
                  <c:v>1192</c:v>
                </c:pt>
                <c:pt idx="597">
                  <c:v>1194</c:v>
                </c:pt>
                <c:pt idx="598">
                  <c:v>1196</c:v>
                </c:pt>
                <c:pt idx="599">
                  <c:v>1198</c:v>
                </c:pt>
                <c:pt idx="600">
                  <c:v>1200</c:v>
                </c:pt>
                <c:pt idx="601">
                  <c:v>1202</c:v>
                </c:pt>
                <c:pt idx="602">
                  <c:v>1204</c:v>
                </c:pt>
                <c:pt idx="603">
                  <c:v>1206</c:v>
                </c:pt>
                <c:pt idx="604">
                  <c:v>1208</c:v>
                </c:pt>
                <c:pt idx="605">
                  <c:v>1210</c:v>
                </c:pt>
                <c:pt idx="606">
                  <c:v>1212</c:v>
                </c:pt>
                <c:pt idx="607">
                  <c:v>1214</c:v>
                </c:pt>
                <c:pt idx="608">
                  <c:v>1216</c:v>
                </c:pt>
                <c:pt idx="609">
                  <c:v>1218</c:v>
                </c:pt>
                <c:pt idx="610">
                  <c:v>1220</c:v>
                </c:pt>
                <c:pt idx="611">
                  <c:v>1222</c:v>
                </c:pt>
                <c:pt idx="612">
                  <c:v>1224</c:v>
                </c:pt>
                <c:pt idx="613">
                  <c:v>1226</c:v>
                </c:pt>
                <c:pt idx="614">
                  <c:v>1228</c:v>
                </c:pt>
                <c:pt idx="615">
                  <c:v>1230</c:v>
                </c:pt>
                <c:pt idx="616">
                  <c:v>1232</c:v>
                </c:pt>
                <c:pt idx="617">
                  <c:v>1234</c:v>
                </c:pt>
                <c:pt idx="618">
                  <c:v>1236</c:v>
                </c:pt>
                <c:pt idx="619">
                  <c:v>1238</c:v>
                </c:pt>
                <c:pt idx="620">
                  <c:v>1240</c:v>
                </c:pt>
                <c:pt idx="621">
                  <c:v>1242</c:v>
                </c:pt>
                <c:pt idx="622">
                  <c:v>1244</c:v>
                </c:pt>
                <c:pt idx="623">
                  <c:v>1246</c:v>
                </c:pt>
                <c:pt idx="624">
                  <c:v>1248</c:v>
                </c:pt>
                <c:pt idx="625">
                  <c:v>1250</c:v>
                </c:pt>
                <c:pt idx="626">
                  <c:v>1252</c:v>
                </c:pt>
                <c:pt idx="627">
                  <c:v>1254</c:v>
                </c:pt>
                <c:pt idx="628">
                  <c:v>1256</c:v>
                </c:pt>
                <c:pt idx="629">
                  <c:v>1258</c:v>
                </c:pt>
                <c:pt idx="630">
                  <c:v>1260</c:v>
                </c:pt>
                <c:pt idx="631">
                  <c:v>1262</c:v>
                </c:pt>
                <c:pt idx="632">
                  <c:v>1264</c:v>
                </c:pt>
                <c:pt idx="633">
                  <c:v>1266</c:v>
                </c:pt>
                <c:pt idx="634">
                  <c:v>1268</c:v>
                </c:pt>
                <c:pt idx="635">
                  <c:v>1270</c:v>
                </c:pt>
                <c:pt idx="636">
                  <c:v>1272</c:v>
                </c:pt>
                <c:pt idx="637">
                  <c:v>1274</c:v>
                </c:pt>
                <c:pt idx="638">
                  <c:v>1276</c:v>
                </c:pt>
                <c:pt idx="639">
                  <c:v>1278</c:v>
                </c:pt>
                <c:pt idx="640">
                  <c:v>1280</c:v>
                </c:pt>
                <c:pt idx="641">
                  <c:v>1282</c:v>
                </c:pt>
                <c:pt idx="642">
                  <c:v>1284</c:v>
                </c:pt>
                <c:pt idx="643">
                  <c:v>1286</c:v>
                </c:pt>
                <c:pt idx="644">
                  <c:v>1288</c:v>
                </c:pt>
                <c:pt idx="645">
                  <c:v>1290</c:v>
                </c:pt>
                <c:pt idx="646">
                  <c:v>1292</c:v>
                </c:pt>
                <c:pt idx="647">
                  <c:v>1294</c:v>
                </c:pt>
                <c:pt idx="648">
                  <c:v>1296</c:v>
                </c:pt>
                <c:pt idx="649">
                  <c:v>1298</c:v>
                </c:pt>
                <c:pt idx="650">
                  <c:v>1300</c:v>
                </c:pt>
                <c:pt idx="651">
                  <c:v>1302</c:v>
                </c:pt>
                <c:pt idx="652">
                  <c:v>1304</c:v>
                </c:pt>
                <c:pt idx="653">
                  <c:v>1306</c:v>
                </c:pt>
                <c:pt idx="654">
                  <c:v>1308</c:v>
                </c:pt>
                <c:pt idx="655">
                  <c:v>1310</c:v>
                </c:pt>
                <c:pt idx="656">
                  <c:v>1312</c:v>
                </c:pt>
                <c:pt idx="657">
                  <c:v>1314</c:v>
                </c:pt>
                <c:pt idx="658">
                  <c:v>1316</c:v>
                </c:pt>
                <c:pt idx="659">
                  <c:v>1318</c:v>
                </c:pt>
                <c:pt idx="660">
                  <c:v>1320</c:v>
                </c:pt>
                <c:pt idx="661">
                  <c:v>1322</c:v>
                </c:pt>
                <c:pt idx="662">
                  <c:v>1324</c:v>
                </c:pt>
                <c:pt idx="663">
                  <c:v>1326</c:v>
                </c:pt>
                <c:pt idx="664">
                  <c:v>1328</c:v>
                </c:pt>
                <c:pt idx="665">
                  <c:v>1330</c:v>
                </c:pt>
                <c:pt idx="666">
                  <c:v>1332</c:v>
                </c:pt>
                <c:pt idx="667">
                  <c:v>1334</c:v>
                </c:pt>
                <c:pt idx="668">
                  <c:v>1336</c:v>
                </c:pt>
                <c:pt idx="669">
                  <c:v>1338</c:v>
                </c:pt>
                <c:pt idx="670">
                  <c:v>1340</c:v>
                </c:pt>
                <c:pt idx="671">
                  <c:v>1342</c:v>
                </c:pt>
                <c:pt idx="672">
                  <c:v>1344</c:v>
                </c:pt>
                <c:pt idx="673">
                  <c:v>1346</c:v>
                </c:pt>
                <c:pt idx="674">
                  <c:v>1348</c:v>
                </c:pt>
                <c:pt idx="675">
                  <c:v>1350</c:v>
                </c:pt>
                <c:pt idx="676">
                  <c:v>1352</c:v>
                </c:pt>
                <c:pt idx="677">
                  <c:v>1354</c:v>
                </c:pt>
                <c:pt idx="678">
                  <c:v>1356</c:v>
                </c:pt>
                <c:pt idx="679">
                  <c:v>1358</c:v>
                </c:pt>
                <c:pt idx="680">
                  <c:v>1360</c:v>
                </c:pt>
                <c:pt idx="681">
                  <c:v>1362</c:v>
                </c:pt>
                <c:pt idx="682">
                  <c:v>1364</c:v>
                </c:pt>
                <c:pt idx="683">
                  <c:v>1366</c:v>
                </c:pt>
                <c:pt idx="684">
                  <c:v>1368</c:v>
                </c:pt>
                <c:pt idx="685">
                  <c:v>1370</c:v>
                </c:pt>
                <c:pt idx="686">
                  <c:v>1372</c:v>
                </c:pt>
                <c:pt idx="687">
                  <c:v>1374</c:v>
                </c:pt>
                <c:pt idx="688">
                  <c:v>1376</c:v>
                </c:pt>
                <c:pt idx="689">
                  <c:v>1378</c:v>
                </c:pt>
                <c:pt idx="690">
                  <c:v>1380</c:v>
                </c:pt>
                <c:pt idx="691">
                  <c:v>1382</c:v>
                </c:pt>
                <c:pt idx="692">
                  <c:v>1384</c:v>
                </c:pt>
                <c:pt idx="693">
                  <c:v>1386</c:v>
                </c:pt>
                <c:pt idx="694">
                  <c:v>1388</c:v>
                </c:pt>
                <c:pt idx="695">
                  <c:v>1390</c:v>
                </c:pt>
                <c:pt idx="696">
                  <c:v>1392</c:v>
                </c:pt>
                <c:pt idx="697">
                  <c:v>1394</c:v>
                </c:pt>
                <c:pt idx="698">
                  <c:v>1396</c:v>
                </c:pt>
                <c:pt idx="699">
                  <c:v>1398</c:v>
                </c:pt>
                <c:pt idx="700">
                  <c:v>1400</c:v>
                </c:pt>
                <c:pt idx="701">
                  <c:v>1402</c:v>
                </c:pt>
                <c:pt idx="702">
                  <c:v>1404</c:v>
                </c:pt>
                <c:pt idx="703">
                  <c:v>1406</c:v>
                </c:pt>
                <c:pt idx="704">
                  <c:v>1408</c:v>
                </c:pt>
                <c:pt idx="705">
                  <c:v>1410</c:v>
                </c:pt>
                <c:pt idx="706">
                  <c:v>1412</c:v>
                </c:pt>
                <c:pt idx="707">
                  <c:v>1414</c:v>
                </c:pt>
                <c:pt idx="708">
                  <c:v>1416</c:v>
                </c:pt>
                <c:pt idx="709">
                  <c:v>1418</c:v>
                </c:pt>
                <c:pt idx="710">
                  <c:v>1420</c:v>
                </c:pt>
                <c:pt idx="711">
                  <c:v>1422</c:v>
                </c:pt>
                <c:pt idx="712">
                  <c:v>1424</c:v>
                </c:pt>
                <c:pt idx="713">
                  <c:v>1426</c:v>
                </c:pt>
                <c:pt idx="714">
                  <c:v>1428</c:v>
                </c:pt>
                <c:pt idx="715">
                  <c:v>1430</c:v>
                </c:pt>
                <c:pt idx="716">
                  <c:v>1432</c:v>
                </c:pt>
                <c:pt idx="717">
                  <c:v>1434</c:v>
                </c:pt>
                <c:pt idx="718">
                  <c:v>1436</c:v>
                </c:pt>
                <c:pt idx="719">
                  <c:v>1438</c:v>
                </c:pt>
                <c:pt idx="720">
                  <c:v>1440</c:v>
                </c:pt>
                <c:pt idx="721">
                  <c:v>1442</c:v>
                </c:pt>
                <c:pt idx="722">
                  <c:v>1444</c:v>
                </c:pt>
                <c:pt idx="723">
                  <c:v>1446</c:v>
                </c:pt>
                <c:pt idx="724">
                  <c:v>1448</c:v>
                </c:pt>
                <c:pt idx="725">
                  <c:v>1450</c:v>
                </c:pt>
                <c:pt idx="726">
                  <c:v>1452</c:v>
                </c:pt>
                <c:pt idx="727">
                  <c:v>1454</c:v>
                </c:pt>
                <c:pt idx="728">
                  <c:v>1456</c:v>
                </c:pt>
                <c:pt idx="729">
                  <c:v>1458</c:v>
                </c:pt>
                <c:pt idx="730">
                  <c:v>1460</c:v>
                </c:pt>
                <c:pt idx="731">
                  <c:v>1462</c:v>
                </c:pt>
                <c:pt idx="732">
                  <c:v>1464</c:v>
                </c:pt>
                <c:pt idx="733">
                  <c:v>1466</c:v>
                </c:pt>
                <c:pt idx="734">
                  <c:v>1468</c:v>
                </c:pt>
                <c:pt idx="735">
                  <c:v>1470</c:v>
                </c:pt>
                <c:pt idx="736">
                  <c:v>1472</c:v>
                </c:pt>
                <c:pt idx="737">
                  <c:v>1474</c:v>
                </c:pt>
                <c:pt idx="738">
                  <c:v>1476</c:v>
                </c:pt>
                <c:pt idx="739">
                  <c:v>1478</c:v>
                </c:pt>
                <c:pt idx="740">
                  <c:v>1480</c:v>
                </c:pt>
                <c:pt idx="741">
                  <c:v>1482</c:v>
                </c:pt>
                <c:pt idx="742">
                  <c:v>1484</c:v>
                </c:pt>
                <c:pt idx="743">
                  <c:v>1486</c:v>
                </c:pt>
                <c:pt idx="744">
                  <c:v>1488</c:v>
                </c:pt>
                <c:pt idx="745">
                  <c:v>1490</c:v>
                </c:pt>
                <c:pt idx="746">
                  <c:v>1492</c:v>
                </c:pt>
                <c:pt idx="747">
                  <c:v>1494</c:v>
                </c:pt>
                <c:pt idx="748">
                  <c:v>1496</c:v>
                </c:pt>
                <c:pt idx="749">
                  <c:v>1498</c:v>
                </c:pt>
                <c:pt idx="750">
                  <c:v>1500</c:v>
                </c:pt>
                <c:pt idx="751">
                  <c:v>1502</c:v>
                </c:pt>
                <c:pt idx="752">
                  <c:v>1504</c:v>
                </c:pt>
                <c:pt idx="753">
                  <c:v>1506</c:v>
                </c:pt>
                <c:pt idx="754">
                  <c:v>1508</c:v>
                </c:pt>
                <c:pt idx="755">
                  <c:v>1510</c:v>
                </c:pt>
                <c:pt idx="756">
                  <c:v>1512</c:v>
                </c:pt>
                <c:pt idx="757">
                  <c:v>1514</c:v>
                </c:pt>
                <c:pt idx="758">
                  <c:v>1516</c:v>
                </c:pt>
                <c:pt idx="759">
                  <c:v>1518</c:v>
                </c:pt>
                <c:pt idx="760">
                  <c:v>1520</c:v>
                </c:pt>
                <c:pt idx="761">
                  <c:v>1522</c:v>
                </c:pt>
                <c:pt idx="762">
                  <c:v>1524</c:v>
                </c:pt>
                <c:pt idx="763">
                  <c:v>1526</c:v>
                </c:pt>
                <c:pt idx="764">
                  <c:v>1528</c:v>
                </c:pt>
                <c:pt idx="765">
                  <c:v>1530</c:v>
                </c:pt>
                <c:pt idx="766">
                  <c:v>1532</c:v>
                </c:pt>
                <c:pt idx="767">
                  <c:v>1534</c:v>
                </c:pt>
                <c:pt idx="768">
                  <c:v>1536</c:v>
                </c:pt>
                <c:pt idx="769">
                  <c:v>1538</c:v>
                </c:pt>
                <c:pt idx="770">
                  <c:v>1540</c:v>
                </c:pt>
                <c:pt idx="771">
                  <c:v>1542</c:v>
                </c:pt>
                <c:pt idx="772">
                  <c:v>1544</c:v>
                </c:pt>
                <c:pt idx="773">
                  <c:v>1546</c:v>
                </c:pt>
                <c:pt idx="774">
                  <c:v>1548</c:v>
                </c:pt>
                <c:pt idx="775">
                  <c:v>1550</c:v>
                </c:pt>
                <c:pt idx="776">
                  <c:v>1552</c:v>
                </c:pt>
                <c:pt idx="777">
                  <c:v>1554</c:v>
                </c:pt>
                <c:pt idx="778">
                  <c:v>1556</c:v>
                </c:pt>
                <c:pt idx="779">
                  <c:v>1558</c:v>
                </c:pt>
                <c:pt idx="780">
                  <c:v>1560</c:v>
                </c:pt>
                <c:pt idx="781">
                  <c:v>1562</c:v>
                </c:pt>
                <c:pt idx="782">
                  <c:v>1564</c:v>
                </c:pt>
                <c:pt idx="783">
                  <c:v>1566</c:v>
                </c:pt>
                <c:pt idx="784">
                  <c:v>1568</c:v>
                </c:pt>
                <c:pt idx="785">
                  <c:v>1570</c:v>
                </c:pt>
                <c:pt idx="786">
                  <c:v>1572</c:v>
                </c:pt>
                <c:pt idx="787">
                  <c:v>1574</c:v>
                </c:pt>
                <c:pt idx="788">
                  <c:v>1576</c:v>
                </c:pt>
                <c:pt idx="789">
                  <c:v>1578</c:v>
                </c:pt>
                <c:pt idx="790">
                  <c:v>1580</c:v>
                </c:pt>
                <c:pt idx="791">
                  <c:v>1582</c:v>
                </c:pt>
                <c:pt idx="792">
                  <c:v>1584</c:v>
                </c:pt>
                <c:pt idx="793">
                  <c:v>1586</c:v>
                </c:pt>
                <c:pt idx="794">
                  <c:v>1588</c:v>
                </c:pt>
                <c:pt idx="795">
                  <c:v>1590</c:v>
                </c:pt>
                <c:pt idx="796">
                  <c:v>1592</c:v>
                </c:pt>
                <c:pt idx="797">
                  <c:v>1594</c:v>
                </c:pt>
                <c:pt idx="798">
                  <c:v>1596</c:v>
                </c:pt>
                <c:pt idx="799">
                  <c:v>1598</c:v>
                </c:pt>
                <c:pt idx="800">
                  <c:v>1600</c:v>
                </c:pt>
                <c:pt idx="801">
                  <c:v>1602</c:v>
                </c:pt>
                <c:pt idx="802">
                  <c:v>1604</c:v>
                </c:pt>
                <c:pt idx="803">
                  <c:v>1606</c:v>
                </c:pt>
                <c:pt idx="804">
                  <c:v>1608</c:v>
                </c:pt>
                <c:pt idx="805">
                  <c:v>1610</c:v>
                </c:pt>
                <c:pt idx="806">
                  <c:v>1612</c:v>
                </c:pt>
                <c:pt idx="807">
                  <c:v>1614</c:v>
                </c:pt>
                <c:pt idx="808">
                  <c:v>1616</c:v>
                </c:pt>
                <c:pt idx="809">
                  <c:v>1618</c:v>
                </c:pt>
                <c:pt idx="810">
                  <c:v>1620</c:v>
                </c:pt>
                <c:pt idx="811">
                  <c:v>1622</c:v>
                </c:pt>
                <c:pt idx="812">
                  <c:v>1624</c:v>
                </c:pt>
                <c:pt idx="813">
                  <c:v>1626</c:v>
                </c:pt>
                <c:pt idx="814">
                  <c:v>1628</c:v>
                </c:pt>
                <c:pt idx="815">
                  <c:v>1630</c:v>
                </c:pt>
                <c:pt idx="816">
                  <c:v>1632</c:v>
                </c:pt>
                <c:pt idx="817">
                  <c:v>1634</c:v>
                </c:pt>
                <c:pt idx="818">
                  <c:v>1636</c:v>
                </c:pt>
                <c:pt idx="819">
                  <c:v>1638</c:v>
                </c:pt>
                <c:pt idx="820">
                  <c:v>1640</c:v>
                </c:pt>
                <c:pt idx="821">
                  <c:v>1642</c:v>
                </c:pt>
                <c:pt idx="822">
                  <c:v>1644</c:v>
                </c:pt>
                <c:pt idx="823">
                  <c:v>1646</c:v>
                </c:pt>
                <c:pt idx="824">
                  <c:v>1648</c:v>
                </c:pt>
                <c:pt idx="825">
                  <c:v>1650</c:v>
                </c:pt>
                <c:pt idx="826">
                  <c:v>1652</c:v>
                </c:pt>
                <c:pt idx="827">
                  <c:v>1654</c:v>
                </c:pt>
                <c:pt idx="828">
                  <c:v>1656</c:v>
                </c:pt>
                <c:pt idx="829">
                  <c:v>1658</c:v>
                </c:pt>
                <c:pt idx="830">
                  <c:v>1660</c:v>
                </c:pt>
                <c:pt idx="831">
                  <c:v>1662</c:v>
                </c:pt>
                <c:pt idx="832">
                  <c:v>1664</c:v>
                </c:pt>
                <c:pt idx="833">
                  <c:v>1666</c:v>
                </c:pt>
                <c:pt idx="834">
                  <c:v>1668</c:v>
                </c:pt>
                <c:pt idx="835">
                  <c:v>1670</c:v>
                </c:pt>
                <c:pt idx="836">
                  <c:v>1672</c:v>
                </c:pt>
                <c:pt idx="837">
                  <c:v>1674</c:v>
                </c:pt>
                <c:pt idx="838">
                  <c:v>1676</c:v>
                </c:pt>
                <c:pt idx="839">
                  <c:v>1678</c:v>
                </c:pt>
                <c:pt idx="840">
                  <c:v>1680</c:v>
                </c:pt>
                <c:pt idx="841">
                  <c:v>1682</c:v>
                </c:pt>
                <c:pt idx="842">
                  <c:v>1684</c:v>
                </c:pt>
                <c:pt idx="843">
                  <c:v>1686</c:v>
                </c:pt>
                <c:pt idx="844">
                  <c:v>1688</c:v>
                </c:pt>
                <c:pt idx="845">
                  <c:v>1690</c:v>
                </c:pt>
                <c:pt idx="846">
                  <c:v>1692</c:v>
                </c:pt>
                <c:pt idx="847">
                  <c:v>1694</c:v>
                </c:pt>
                <c:pt idx="848">
                  <c:v>1696</c:v>
                </c:pt>
                <c:pt idx="849">
                  <c:v>1698</c:v>
                </c:pt>
                <c:pt idx="850">
                  <c:v>1700</c:v>
                </c:pt>
                <c:pt idx="851">
                  <c:v>1702</c:v>
                </c:pt>
                <c:pt idx="852">
                  <c:v>1704</c:v>
                </c:pt>
                <c:pt idx="853">
                  <c:v>1706</c:v>
                </c:pt>
                <c:pt idx="854">
                  <c:v>1708</c:v>
                </c:pt>
                <c:pt idx="855">
                  <c:v>1710</c:v>
                </c:pt>
                <c:pt idx="856">
                  <c:v>1712</c:v>
                </c:pt>
                <c:pt idx="857">
                  <c:v>1714</c:v>
                </c:pt>
                <c:pt idx="858">
                  <c:v>1716</c:v>
                </c:pt>
                <c:pt idx="859">
                  <c:v>1718</c:v>
                </c:pt>
                <c:pt idx="860">
                  <c:v>1720</c:v>
                </c:pt>
                <c:pt idx="861">
                  <c:v>1722</c:v>
                </c:pt>
                <c:pt idx="862">
                  <c:v>1724</c:v>
                </c:pt>
                <c:pt idx="863">
                  <c:v>1726</c:v>
                </c:pt>
                <c:pt idx="864">
                  <c:v>1728</c:v>
                </c:pt>
                <c:pt idx="865">
                  <c:v>1730</c:v>
                </c:pt>
                <c:pt idx="866">
                  <c:v>1732</c:v>
                </c:pt>
                <c:pt idx="867">
                  <c:v>1734</c:v>
                </c:pt>
                <c:pt idx="868">
                  <c:v>1736</c:v>
                </c:pt>
                <c:pt idx="869">
                  <c:v>1738</c:v>
                </c:pt>
                <c:pt idx="870">
                  <c:v>1740</c:v>
                </c:pt>
                <c:pt idx="871">
                  <c:v>1742</c:v>
                </c:pt>
                <c:pt idx="872">
                  <c:v>1744</c:v>
                </c:pt>
                <c:pt idx="873">
                  <c:v>1746</c:v>
                </c:pt>
                <c:pt idx="874">
                  <c:v>1748</c:v>
                </c:pt>
                <c:pt idx="875">
                  <c:v>1750</c:v>
                </c:pt>
                <c:pt idx="876">
                  <c:v>1752</c:v>
                </c:pt>
                <c:pt idx="877">
                  <c:v>1754</c:v>
                </c:pt>
                <c:pt idx="878">
                  <c:v>1756</c:v>
                </c:pt>
                <c:pt idx="879">
                  <c:v>1758</c:v>
                </c:pt>
                <c:pt idx="880">
                  <c:v>1760</c:v>
                </c:pt>
                <c:pt idx="881">
                  <c:v>1762</c:v>
                </c:pt>
                <c:pt idx="882">
                  <c:v>1764</c:v>
                </c:pt>
                <c:pt idx="883">
                  <c:v>1766</c:v>
                </c:pt>
                <c:pt idx="884">
                  <c:v>1768</c:v>
                </c:pt>
                <c:pt idx="885">
                  <c:v>1770</c:v>
                </c:pt>
                <c:pt idx="886">
                  <c:v>1772</c:v>
                </c:pt>
                <c:pt idx="887">
                  <c:v>1774</c:v>
                </c:pt>
                <c:pt idx="888">
                  <c:v>1776</c:v>
                </c:pt>
                <c:pt idx="889">
                  <c:v>1778</c:v>
                </c:pt>
                <c:pt idx="890">
                  <c:v>1780</c:v>
                </c:pt>
                <c:pt idx="891">
                  <c:v>1782</c:v>
                </c:pt>
                <c:pt idx="892">
                  <c:v>1784</c:v>
                </c:pt>
                <c:pt idx="893">
                  <c:v>1786</c:v>
                </c:pt>
                <c:pt idx="894">
                  <c:v>1788</c:v>
                </c:pt>
                <c:pt idx="895">
                  <c:v>1790</c:v>
                </c:pt>
                <c:pt idx="896">
                  <c:v>1792</c:v>
                </c:pt>
                <c:pt idx="897">
                  <c:v>1794</c:v>
                </c:pt>
                <c:pt idx="898">
                  <c:v>1796</c:v>
                </c:pt>
                <c:pt idx="899">
                  <c:v>1798</c:v>
                </c:pt>
                <c:pt idx="900">
                  <c:v>1800</c:v>
                </c:pt>
                <c:pt idx="901">
                  <c:v>1802</c:v>
                </c:pt>
                <c:pt idx="902">
                  <c:v>1804</c:v>
                </c:pt>
                <c:pt idx="903">
                  <c:v>1806</c:v>
                </c:pt>
                <c:pt idx="904">
                  <c:v>1808</c:v>
                </c:pt>
                <c:pt idx="905">
                  <c:v>1810</c:v>
                </c:pt>
                <c:pt idx="906">
                  <c:v>1812</c:v>
                </c:pt>
                <c:pt idx="907">
                  <c:v>1814</c:v>
                </c:pt>
                <c:pt idx="908">
                  <c:v>1816</c:v>
                </c:pt>
                <c:pt idx="909">
                  <c:v>1818</c:v>
                </c:pt>
                <c:pt idx="910">
                  <c:v>1820</c:v>
                </c:pt>
                <c:pt idx="911">
                  <c:v>1822</c:v>
                </c:pt>
                <c:pt idx="912">
                  <c:v>1824</c:v>
                </c:pt>
                <c:pt idx="913">
                  <c:v>1826</c:v>
                </c:pt>
                <c:pt idx="914">
                  <c:v>1828</c:v>
                </c:pt>
                <c:pt idx="915">
                  <c:v>1830</c:v>
                </c:pt>
                <c:pt idx="916">
                  <c:v>1832</c:v>
                </c:pt>
                <c:pt idx="917">
                  <c:v>1834</c:v>
                </c:pt>
                <c:pt idx="918">
                  <c:v>1836</c:v>
                </c:pt>
                <c:pt idx="919">
                  <c:v>1838</c:v>
                </c:pt>
                <c:pt idx="920">
                  <c:v>1840</c:v>
                </c:pt>
                <c:pt idx="921">
                  <c:v>1842</c:v>
                </c:pt>
                <c:pt idx="922">
                  <c:v>1844</c:v>
                </c:pt>
                <c:pt idx="923">
                  <c:v>1846</c:v>
                </c:pt>
                <c:pt idx="924">
                  <c:v>1848</c:v>
                </c:pt>
                <c:pt idx="925">
                  <c:v>1850</c:v>
                </c:pt>
                <c:pt idx="926">
                  <c:v>1852</c:v>
                </c:pt>
                <c:pt idx="927">
                  <c:v>1854</c:v>
                </c:pt>
                <c:pt idx="928">
                  <c:v>1856</c:v>
                </c:pt>
                <c:pt idx="929">
                  <c:v>1858</c:v>
                </c:pt>
                <c:pt idx="930">
                  <c:v>1860</c:v>
                </c:pt>
                <c:pt idx="931">
                  <c:v>1862</c:v>
                </c:pt>
                <c:pt idx="932">
                  <c:v>1864</c:v>
                </c:pt>
                <c:pt idx="933">
                  <c:v>1866</c:v>
                </c:pt>
                <c:pt idx="934">
                  <c:v>1868</c:v>
                </c:pt>
                <c:pt idx="935">
                  <c:v>1870</c:v>
                </c:pt>
                <c:pt idx="936">
                  <c:v>1872</c:v>
                </c:pt>
                <c:pt idx="937">
                  <c:v>1874</c:v>
                </c:pt>
                <c:pt idx="938">
                  <c:v>1876</c:v>
                </c:pt>
                <c:pt idx="939">
                  <c:v>1878</c:v>
                </c:pt>
                <c:pt idx="940">
                  <c:v>1880</c:v>
                </c:pt>
                <c:pt idx="941">
                  <c:v>1882</c:v>
                </c:pt>
                <c:pt idx="942">
                  <c:v>1884</c:v>
                </c:pt>
                <c:pt idx="943">
                  <c:v>1886</c:v>
                </c:pt>
                <c:pt idx="944">
                  <c:v>1888</c:v>
                </c:pt>
                <c:pt idx="945">
                  <c:v>1890</c:v>
                </c:pt>
                <c:pt idx="946">
                  <c:v>1892</c:v>
                </c:pt>
                <c:pt idx="947">
                  <c:v>1894</c:v>
                </c:pt>
                <c:pt idx="948">
                  <c:v>1896</c:v>
                </c:pt>
                <c:pt idx="949">
                  <c:v>1898</c:v>
                </c:pt>
                <c:pt idx="950">
                  <c:v>1900</c:v>
                </c:pt>
                <c:pt idx="951">
                  <c:v>1902</c:v>
                </c:pt>
                <c:pt idx="952">
                  <c:v>1904</c:v>
                </c:pt>
                <c:pt idx="953">
                  <c:v>1906</c:v>
                </c:pt>
                <c:pt idx="954">
                  <c:v>1908</c:v>
                </c:pt>
                <c:pt idx="955">
                  <c:v>1910</c:v>
                </c:pt>
                <c:pt idx="956">
                  <c:v>1912</c:v>
                </c:pt>
                <c:pt idx="957">
                  <c:v>1914</c:v>
                </c:pt>
                <c:pt idx="958">
                  <c:v>1916</c:v>
                </c:pt>
                <c:pt idx="959">
                  <c:v>1918</c:v>
                </c:pt>
                <c:pt idx="960">
                  <c:v>1920</c:v>
                </c:pt>
                <c:pt idx="961">
                  <c:v>1922</c:v>
                </c:pt>
                <c:pt idx="962">
                  <c:v>1924</c:v>
                </c:pt>
                <c:pt idx="963">
                  <c:v>1926</c:v>
                </c:pt>
                <c:pt idx="964">
                  <c:v>1928</c:v>
                </c:pt>
                <c:pt idx="965">
                  <c:v>1930</c:v>
                </c:pt>
                <c:pt idx="966">
                  <c:v>1932</c:v>
                </c:pt>
                <c:pt idx="967">
                  <c:v>1934</c:v>
                </c:pt>
                <c:pt idx="968">
                  <c:v>1936</c:v>
                </c:pt>
                <c:pt idx="969">
                  <c:v>1938</c:v>
                </c:pt>
                <c:pt idx="970">
                  <c:v>1940</c:v>
                </c:pt>
                <c:pt idx="971">
                  <c:v>1942</c:v>
                </c:pt>
                <c:pt idx="972">
                  <c:v>1944</c:v>
                </c:pt>
                <c:pt idx="973">
                  <c:v>1946</c:v>
                </c:pt>
                <c:pt idx="974">
                  <c:v>1948</c:v>
                </c:pt>
                <c:pt idx="975">
                  <c:v>1950</c:v>
                </c:pt>
                <c:pt idx="976">
                  <c:v>1952</c:v>
                </c:pt>
                <c:pt idx="977">
                  <c:v>1954</c:v>
                </c:pt>
                <c:pt idx="978">
                  <c:v>1956</c:v>
                </c:pt>
                <c:pt idx="979">
                  <c:v>1958</c:v>
                </c:pt>
                <c:pt idx="980">
                  <c:v>1960</c:v>
                </c:pt>
                <c:pt idx="981">
                  <c:v>1962</c:v>
                </c:pt>
                <c:pt idx="982">
                  <c:v>1964</c:v>
                </c:pt>
                <c:pt idx="983">
                  <c:v>1966</c:v>
                </c:pt>
                <c:pt idx="984">
                  <c:v>1968</c:v>
                </c:pt>
                <c:pt idx="985">
                  <c:v>1970</c:v>
                </c:pt>
                <c:pt idx="986">
                  <c:v>1972</c:v>
                </c:pt>
                <c:pt idx="987">
                  <c:v>1974</c:v>
                </c:pt>
                <c:pt idx="988">
                  <c:v>1976</c:v>
                </c:pt>
                <c:pt idx="989">
                  <c:v>1978</c:v>
                </c:pt>
                <c:pt idx="990">
                  <c:v>1980</c:v>
                </c:pt>
                <c:pt idx="991">
                  <c:v>1982</c:v>
                </c:pt>
                <c:pt idx="992">
                  <c:v>1984</c:v>
                </c:pt>
                <c:pt idx="993">
                  <c:v>1986</c:v>
                </c:pt>
                <c:pt idx="994">
                  <c:v>1988</c:v>
                </c:pt>
                <c:pt idx="995">
                  <c:v>1990</c:v>
                </c:pt>
                <c:pt idx="996">
                  <c:v>1992</c:v>
                </c:pt>
                <c:pt idx="997">
                  <c:v>1994</c:v>
                </c:pt>
                <c:pt idx="998">
                  <c:v>1996</c:v>
                </c:pt>
                <c:pt idx="999">
                  <c:v>1998</c:v>
                </c:pt>
                <c:pt idx="1000">
                  <c:v>2000</c:v>
                </c:pt>
                <c:pt idx="1001">
                  <c:v>2002</c:v>
                </c:pt>
                <c:pt idx="1002">
                  <c:v>2004</c:v>
                </c:pt>
                <c:pt idx="1003">
                  <c:v>2006</c:v>
                </c:pt>
                <c:pt idx="1004">
                  <c:v>2008</c:v>
                </c:pt>
                <c:pt idx="1005">
                  <c:v>2010</c:v>
                </c:pt>
                <c:pt idx="1006">
                  <c:v>2012</c:v>
                </c:pt>
                <c:pt idx="1007">
                  <c:v>2014</c:v>
                </c:pt>
                <c:pt idx="1008">
                  <c:v>2016</c:v>
                </c:pt>
                <c:pt idx="1009">
                  <c:v>2018</c:v>
                </c:pt>
                <c:pt idx="1010">
                  <c:v>2020</c:v>
                </c:pt>
                <c:pt idx="1011">
                  <c:v>2022</c:v>
                </c:pt>
                <c:pt idx="1012">
                  <c:v>2024</c:v>
                </c:pt>
                <c:pt idx="1013">
                  <c:v>2026</c:v>
                </c:pt>
                <c:pt idx="1014">
                  <c:v>2028</c:v>
                </c:pt>
                <c:pt idx="1015">
                  <c:v>2030</c:v>
                </c:pt>
                <c:pt idx="1016">
                  <c:v>2032</c:v>
                </c:pt>
                <c:pt idx="1017">
                  <c:v>2034</c:v>
                </c:pt>
                <c:pt idx="1018">
                  <c:v>2036</c:v>
                </c:pt>
                <c:pt idx="1019">
                  <c:v>2038</c:v>
                </c:pt>
                <c:pt idx="1020">
                  <c:v>2040</c:v>
                </c:pt>
                <c:pt idx="1021">
                  <c:v>2042</c:v>
                </c:pt>
                <c:pt idx="1022">
                  <c:v>2044</c:v>
                </c:pt>
                <c:pt idx="1023">
                  <c:v>2046</c:v>
                </c:pt>
                <c:pt idx="1024">
                  <c:v>2048</c:v>
                </c:pt>
                <c:pt idx="1025">
                  <c:v>2050</c:v>
                </c:pt>
                <c:pt idx="1026">
                  <c:v>2052</c:v>
                </c:pt>
                <c:pt idx="1027">
                  <c:v>2054</c:v>
                </c:pt>
                <c:pt idx="1028">
                  <c:v>2056</c:v>
                </c:pt>
                <c:pt idx="1029">
                  <c:v>2058</c:v>
                </c:pt>
                <c:pt idx="1030">
                  <c:v>2060</c:v>
                </c:pt>
                <c:pt idx="1031">
                  <c:v>2062</c:v>
                </c:pt>
                <c:pt idx="1032">
                  <c:v>2064</c:v>
                </c:pt>
                <c:pt idx="1033">
                  <c:v>2066</c:v>
                </c:pt>
                <c:pt idx="1034">
                  <c:v>2068</c:v>
                </c:pt>
                <c:pt idx="1035">
                  <c:v>2070</c:v>
                </c:pt>
                <c:pt idx="1036">
                  <c:v>2072</c:v>
                </c:pt>
                <c:pt idx="1037">
                  <c:v>2074</c:v>
                </c:pt>
                <c:pt idx="1038">
                  <c:v>2076</c:v>
                </c:pt>
                <c:pt idx="1039">
                  <c:v>2078</c:v>
                </c:pt>
                <c:pt idx="1040">
                  <c:v>2080</c:v>
                </c:pt>
                <c:pt idx="1041">
                  <c:v>2082</c:v>
                </c:pt>
                <c:pt idx="1042">
                  <c:v>2084</c:v>
                </c:pt>
                <c:pt idx="1043">
                  <c:v>2086</c:v>
                </c:pt>
                <c:pt idx="1044">
                  <c:v>2088</c:v>
                </c:pt>
                <c:pt idx="1045">
                  <c:v>2090</c:v>
                </c:pt>
                <c:pt idx="1046">
                  <c:v>2092</c:v>
                </c:pt>
                <c:pt idx="1047">
                  <c:v>2094</c:v>
                </c:pt>
                <c:pt idx="1048">
                  <c:v>2096</c:v>
                </c:pt>
                <c:pt idx="1049">
                  <c:v>2098</c:v>
                </c:pt>
                <c:pt idx="1050">
                  <c:v>2100</c:v>
                </c:pt>
                <c:pt idx="1051">
                  <c:v>2102</c:v>
                </c:pt>
                <c:pt idx="1052">
                  <c:v>2104</c:v>
                </c:pt>
                <c:pt idx="1053">
                  <c:v>2106</c:v>
                </c:pt>
                <c:pt idx="1054">
                  <c:v>2108</c:v>
                </c:pt>
                <c:pt idx="1055">
                  <c:v>2110</c:v>
                </c:pt>
                <c:pt idx="1056">
                  <c:v>2112</c:v>
                </c:pt>
                <c:pt idx="1057">
                  <c:v>2114</c:v>
                </c:pt>
                <c:pt idx="1058">
                  <c:v>2116</c:v>
                </c:pt>
                <c:pt idx="1059">
                  <c:v>2118</c:v>
                </c:pt>
                <c:pt idx="1060">
                  <c:v>2120</c:v>
                </c:pt>
                <c:pt idx="1061">
                  <c:v>2122</c:v>
                </c:pt>
                <c:pt idx="1062">
                  <c:v>2124</c:v>
                </c:pt>
                <c:pt idx="1063">
                  <c:v>2126</c:v>
                </c:pt>
                <c:pt idx="1064">
                  <c:v>2128</c:v>
                </c:pt>
                <c:pt idx="1065">
                  <c:v>2130</c:v>
                </c:pt>
                <c:pt idx="1066">
                  <c:v>2132</c:v>
                </c:pt>
                <c:pt idx="1067">
                  <c:v>2134</c:v>
                </c:pt>
                <c:pt idx="1068">
                  <c:v>2136</c:v>
                </c:pt>
                <c:pt idx="1069">
                  <c:v>2138</c:v>
                </c:pt>
                <c:pt idx="1070">
                  <c:v>2140</c:v>
                </c:pt>
                <c:pt idx="1071">
                  <c:v>2142</c:v>
                </c:pt>
                <c:pt idx="1072">
                  <c:v>2144</c:v>
                </c:pt>
                <c:pt idx="1073">
                  <c:v>2146</c:v>
                </c:pt>
                <c:pt idx="1074">
                  <c:v>2148</c:v>
                </c:pt>
                <c:pt idx="1075">
                  <c:v>2150</c:v>
                </c:pt>
                <c:pt idx="1076">
                  <c:v>2152</c:v>
                </c:pt>
                <c:pt idx="1077">
                  <c:v>2154</c:v>
                </c:pt>
                <c:pt idx="1078">
                  <c:v>2156</c:v>
                </c:pt>
                <c:pt idx="1079">
                  <c:v>2158</c:v>
                </c:pt>
                <c:pt idx="1080">
                  <c:v>2160</c:v>
                </c:pt>
                <c:pt idx="1081">
                  <c:v>2162</c:v>
                </c:pt>
                <c:pt idx="1082">
                  <c:v>2164</c:v>
                </c:pt>
                <c:pt idx="1083">
                  <c:v>2166</c:v>
                </c:pt>
                <c:pt idx="1084">
                  <c:v>2168</c:v>
                </c:pt>
                <c:pt idx="1085">
                  <c:v>2170</c:v>
                </c:pt>
                <c:pt idx="1086">
                  <c:v>2172</c:v>
                </c:pt>
                <c:pt idx="1087">
                  <c:v>2174</c:v>
                </c:pt>
                <c:pt idx="1088">
                  <c:v>2176</c:v>
                </c:pt>
                <c:pt idx="1089">
                  <c:v>2178</c:v>
                </c:pt>
                <c:pt idx="1090">
                  <c:v>2180</c:v>
                </c:pt>
                <c:pt idx="1091">
                  <c:v>2182</c:v>
                </c:pt>
                <c:pt idx="1092">
                  <c:v>2184</c:v>
                </c:pt>
                <c:pt idx="1093">
                  <c:v>2186</c:v>
                </c:pt>
                <c:pt idx="1094">
                  <c:v>2188</c:v>
                </c:pt>
                <c:pt idx="1095">
                  <c:v>2190</c:v>
                </c:pt>
                <c:pt idx="1096">
                  <c:v>2192</c:v>
                </c:pt>
                <c:pt idx="1097">
                  <c:v>2194</c:v>
                </c:pt>
                <c:pt idx="1098">
                  <c:v>2196</c:v>
                </c:pt>
                <c:pt idx="1099">
                  <c:v>2198</c:v>
                </c:pt>
                <c:pt idx="1100">
                  <c:v>2200</c:v>
                </c:pt>
                <c:pt idx="1101">
                  <c:v>2202</c:v>
                </c:pt>
                <c:pt idx="1102">
                  <c:v>2204</c:v>
                </c:pt>
                <c:pt idx="1103">
                  <c:v>2206</c:v>
                </c:pt>
                <c:pt idx="1104">
                  <c:v>2208</c:v>
                </c:pt>
                <c:pt idx="1105">
                  <c:v>2210</c:v>
                </c:pt>
                <c:pt idx="1106">
                  <c:v>2212</c:v>
                </c:pt>
                <c:pt idx="1107">
                  <c:v>2214</c:v>
                </c:pt>
                <c:pt idx="1108">
                  <c:v>2216</c:v>
                </c:pt>
                <c:pt idx="1109">
                  <c:v>2218</c:v>
                </c:pt>
                <c:pt idx="1110">
                  <c:v>2220</c:v>
                </c:pt>
                <c:pt idx="1111">
                  <c:v>2222</c:v>
                </c:pt>
                <c:pt idx="1112">
                  <c:v>2224</c:v>
                </c:pt>
                <c:pt idx="1113">
                  <c:v>2226</c:v>
                </c:pt>
                <c:pt idx="1114">
                  <c:v>2228</c:v>
                </c:pt>
                <c:pt idx="1115">
                  <c:v>2230</c:v>
                </c:pt>
                <c:pt idx="1116">
                  <c:v>2232</c:v>
                </c:pt>
                <c:pt idx="1117">
                  <c:v>2234</c:v>
                </c:pt>
                <c:pt idx="1118">
                  <c:v>2236</c:v>
                </c:pt>
                <c:pt idx="1119">
                  <c:v>2238</c:v>
                </c:pt>
                <c:pt idx="1120">
                  <c:v>2240</c:v>
                </c:pt>
                <c:pt idx="1121">
                  <c:v>2242</c:v>
                </c:pt>
                <c:pt idx="1122">
                  <c:v>2244</c:v>
                </c:pt>
                <c:pt idx="1123">
                  <c:v>2246</c:v>
                </c:pt>
                <c:pt idx="1124">
                  <c:v>2248</c:v>
                </c:pt>
                <c:pt idx="1125">
                  <c:v>2250</c:v>
                </c:pt>
                <c:pt idx="1126">
                  <c:v>2252</c:v>
                </c:pt>
                <c:pt idx="1127">
                  <c:v>2254</c:v>
                </c:pt>
                <c:pt idx="1128">
                  <c:v>2256</c:v>
                </c:pt>
                <c:pt idx="1129">
                  <c:v>2258</c:v>
                </c:pt>
                <c:pt idx="1130">
                  <c:v>2260</c:v>
                </c:pt>
                <c:pt idx="1131">
                  <c:v>2262</c:v>
                </c:pt>
                <c:pt idx="1132">
                  <c:v>2264</c:v>
                </c:pt>
                <c:pt idx="1133">
                  <c:v>2266</c:v>
                </c:pt>
                <c:pt idx="1134">
                  <c:v>2268</c:v>
                </c:pt>
                <c:pt idx="1135">
                  <c:v>2270</c:v>
                </c:pt>
                <c:pt idx="1136">
                  <c:v>2272</c:v>
                </c:pt>
                <c:pt idx="1137">
                  <c:v>2274</c:v>
                </c:pt>
                <c:pt idx="1138">
                  <c:v>2276</c:v>
                </c:pt>
                <c:pt idx="1139">
                  <c:v>2278</c:v>
                </c:pt>
                <c:pt idx="1140">
                  <c:v>2280</c:v>
                </c:pt>
                <c:pt idx="1141">
                  <c:v>2282</c:v>
                </c:pt>
                <c:pt idx="1142">
                  <c:v>2284</c:v>
                </c:pt>
                <c:pt idx="1143">
                  <c:v>2286</c:v>
                </c:pt>
                <c:pt idx="1144">
                  <c:v>2288</c:v>
                </c:pt>
                <c:pt idx="1145">
                  <c:v>2290</c:v>
                </c:pt>
                <c:pt idx="1146">
                  <c:v>2292</c:v>
                </c:pt>
                <c:pt idx="1147">
                  <c:v>2294</c:v>
                </c:pt>
                <c:pt idx="1148">
                  <c:v>2296</c:v>
                </c:pt>
                <c:pt idx="1149">
                  <c:v>2298</c:v>
                </c:pt>
                <c:pt idx="1150">
                  <c:v>2300</c:v>
                </c:pt>
                <c:pt idx="1151">
                  <c:v>2302</c:v>
                </c:pt>
                <c:pt idx="1152">
                  <c:v>2304</c:v>
                </c:pt>
                <c:pt idx="1153">
                  <c:v>2306</c:v>
                </c:pt>
                <c:pt idx="1154">
                  <c:v>2308</c:v>
                </c:pt>
                <c:pt idx="1155">
                  <c:v>2310</c:v>
                </c:pt>
                <c:pt idx="1156">
                  <c:v>2312</c:v>
                </c:pt>
                <c:pt idx="1157">
                  <c:v>2314</c:v>
                </c:pt>
                <c:pt idx="1158">
                  <c:v>2316</c:v>
                </c:pt>
                <c:pt idx="1159">
                  <c:v>2318</c:v>
                </c:pt>
                <c:pt idx="1160">
                  <c:v>2320</c:v>
                </c:pt>
                <c:pt idx="1161">
                  <c:v>2322</c:v>
                </c:pt>
                <c:pt idx="1162">
                  <c:v>2324</c:v>
                </c:pt>
                <c:pt idx="1163">
                  <c:v>2326</c:v>
                </c:pt>
                <c:pt idx="1164">
                  <c:v>2328</c:v>
                </c:pt>
                <c:pt idx="1165">
                  <c:v>2330</c:v>
                </c:pt>
                <c:pt idx="1166">
                  <c:v>2332</c:v>
                </c:pt>
                <c:pt idx="1167">
                  <c:v>2334</c:v>
                </c:pt>
                <c:pt idx="1168">
                  <c:v>2336</c:v>
                </c:pt>
                <c:pt idx="1169">
                  <c:v>2338</c:v>
                </c:pt>
                <c:pt idx="1170">
                  <c:v>2340</c:v>
                </c:pt>
                <c:pt idx="1171">
                  <c:v>2342</c:v>
                </c:pt>
                <c:pt idx="1172">
                  <c:v>2344</c:v>
                </c:pt>
                <c:pt idx="1173">
                  <c:v>2346</c:v>
                </c:pt>
                <c:pt idx="1174">
                  <c:v>2348</c:v>
                </c:pt>
                <c:pt idx="1175">
                  <c:v>2350</c:v>
                </c:pt>
                <c:pt idx="1176">
                  <c:v>2352</c:v>
                </c:pt>
                <c:pt idx="1177">
                  <c:v>2354</c:v>
                </c:pt>
                <c:pt idx="1178">
                  <c:v>2356</c:v>
                </c:pt>
                <c:pt idx="1179">
                  <c:v>2358</c:v>
                </c:pt>
                <c:pt idx="1180">
                  <c:v>2360</c:v>
                </c:pt>
                <c:pt idx="1181">
                  <c:v>2362</c:v>
                </c:pt>
                <c:pt idx="1182">
                  <c:v>2364</c:v>
                </c:pt>
                <c:pt idx="1183">
                  <c:v>2366</c:v>
                </c:pt>
                <c:pt idx="1184">
                  <c:v>2368</c:v>
                </c:pt>
                <c:pt idx="1185">
                  <c:v>2370</c:v>
                </c:pt>
                <c:pt idx="1186">
                  <c:v>2372</c:v>
                </c:pt>
                <c:pt idx="1187">
                  <c:v>2374</c:v>
                </c:pt>
                <c:pt idx="1188">
                  <c:v>2376</c:v>
                </c:pt>
                <c:pt idx="1189">
                  <c:v>2378</c:v>
                </c:pt>
                <c:pt idx="1190">
                  <c:v>2380</c:v>
                </c:pt>
                <c:pt idx="1191">
                  <c:v>2382</c:v>
                </c:pt>
                <c:pt idx="1192">
                  <c:v>2384</c:v>
                </c:pt>
                <c:pt idx="1193">
                  <c:v>2386</c:v>
                </c:pt>
                <c:pt idx="1194">
                  <c:v>2388</c:v>
                </c:pt>
                <c:pt idx="1195">
                  <c:v>2390</c:v>
                </c:pt>
                <c:pt idx="1196">
                  <c:v>2392</c:v>
                </c:pt>
                <c:pt idx="1197">
                  <c:v>2394</c:v>
                </c:pt>
                <c:pt idx="1198">
                  <c:v>2396</c:v>
                </c:pt>
                <c:pt idx="1199">
                  <c:v>2398</c:v>
                </c:pt>
                <c:pt idx="1200">
                  <c:v>2400</c:v>
                </c:pt>
                <c:pt idx="1201">
                  <c:v>2402</c:v>
                </c:pt>
                <c:pt idx="1202">
                  <c:v>2404</c:v>
                </c:pt>
                <c:pt idx="1203">
                  <c:v>2406</c:v>
                </c:pt>
                <c:pt idx="1204">
                  <c:v>2408</c:v>
                </c:pt>
                <c:pt idx="1205">
                  <c:v>2410</c:v>
                </c:pt>
                <c:pt idx="1206">
                  <c:v>2412</c:v>
                </c:pt>
                <c:pt idx="1207">
                  <c:v>2414</c:v>
                </c:pt>
                <c:pt idx="1208">
                  <c:v>2416</c:v>
                </c:pt>
                <c:pt idx="1209">
                  <c:v>2418</c:v>
                </c:pt>
                <c:pt idx="1210">
                  <c:v>2420</c:v>
                </c:pt>
                <c:pt idx="1211">
                  <c:v>2422</c:v>
                </c:pt>
                <c:pt idx="1212">
                  <c:v>2424</c:v>
                </c:pt>
                <c:pt idx="1213">
                  <c:v>2426</c:v>
                </c:pt>
                <c:pt idx="1214">
                  <c:v>2428</c:v>
                </c:pt>
                <c:pt idx="1215">
                  <c:v>2430</c:v>
                </c:pt>
                <c:pt idx="1216">
                  <c:v>2432</c:v>
                </c:pt>
                <c:pt idx="1217">
                  <c:v>2434</c:v>
                </c:pt>
                <c:pt idx="1218">
                  <c:v>2436</c:v>
                </c:pt>
                <c:pt idx="1219">
                  <c:v>2438</c:v>
                </c:pt>
                <c:pt idx="1220">
                  <c:v>2440</c:v>
                </c:pt>
                <c:pt idx="1221">
                  <c:v>2442</c:v>
                </c:pt>
                <c:pt idx="1222">
                  <c:v>2444</c:v>
                </c:pt>
                <c:pt idx="1223">
                  <c:v>2446</c:v>
                </c:pt>
                <c:pt idx="1224">
                  <c:v>2448</c:v>
                </c:pt>
                <c:pt idx="1225">
                  <c:v>2450</c:v>
                </c:pt>
                <c:pt idx="1226">
                  <c:v>2452</c:v>
                </c:pt>
                <c:pt idx="1227">
                  <c:v>2454</c:v>
                </c:pt>
                <c:pt idx="1228">
                  <c:v>2456</c:v>
                </c:pt>
                <c:pt idx="1229">
                  <c:v>2458</c:v>
                </c:pt>
                <c:pt idx="1230">
                  <c:v>2460</c:v>
                </c:pt>
                <c:pt idx="1231">
                  <c:v>2462</c:v>
                </c:pt>
                <c:pt idx="1232">
                  <c:v>2464</c:v>
                </c:pt>
                <c:pt idx="1233">
                  <c:v>2466</c:v>
                </c:pt>
                <c:pt idx="1234">
                  <c:v>2468</c:v>
                </c:pt>
                <c:pt idx="1235">
                  <c:v>2470</c:v>
                </c:pt>
                <c:pt idx="1236">
                  <c:v>2472</c:v>
                </c:pt>
                <c:pt idx="1237">
                  <c:v>2474</c:v>
                </c:pt>
                <c:pt idx="1238">
                  <c:v>2476</c:v>
                </c:pt>
                <c:pt idx="1239">
                  <c:v>2478</c:v>
                </c:pt>
                <c:pt idx="1240">
                  <c:v>2480</c:v>
                </c:pt>
                <c:pt idx="1241">
                  <c:v>2482</c:v>
                </c:pt>
                <c:pt idx="1242">
                  <c:v>2484</c:v>
                </c:pt>
                <c:pt idx="1243">
                  <c:v>2486</c:v>
                </c:pt>
                <c:pt idx="1244">
                  <c:v>2488</c:v>
                </c:pt>
                <c:pt idx="1245">
                  <c:v>2490</c:v>
                </c:pt>
                <c:pt idx="1246">
                  <c:v>2492</c:v>
                </c:pt>
                <c:pt idx="1247">
                  <c:v>2494</c:v>
                </c:pt>
                <c:pt idx="1248">
                  <c:v>2496</c:v>
                </c:pt>
                <c:pt idx="1249">
                  <c:v>2498</c:v>
                </c:pt>
                <c:pt idx="1250">
                  <c:v>2500</c:v>
                </c:pt>
                <c:pt idx="1251">
                  <c:v>2502</c:v>
                </c:pt>
                <c:pt idx="1252">
                  <c:v>2504</c:v>
                </c:pt>
                <c:pt idx="1253">
                  <c:v>2506</c:v>
                </c:pt>
                <c:pt idx="1254">
                  <c:v>2508</c:v>
                </c:pt>
                <c:pt idx="1255">
                  <c:v>2510</c:v>
                </c:pt>
                <c:pt idx="1256">
                  <c:v>2512</c:v>
                </c:pt>
                <c:pt idx="1257">
                  <c:v>2514</c:v>
                </c:pt>
                <c:pt idx="1258">
                  <c:v>2516</c:v>
                </c:pt>
                <c:pt idx="1259">
                  <c:v>2518</c:v>
                </c:pt>
                <c:pt idx="1260">
                  <c:v>2520</c:v>
                </c:pt>
                <c:pt idx="1261">
                  <c:v>2522</c:v>
                </c:pt>
                <c:pt idx="1262">
                  <c:v>2524</c:v>
                </c:pt>
                <c:pt idx="1263">
                  <c:v>2526</c:v>
                </c:pt>
                <c:pt idx="1264">
                  <c:v>2528</c:v>
                </c:pt>
                <c:pt idx="1265">
                  <c:v>2530</c:v>
                </c:pt>
                <c:pt idx="1266">
                  <c:v>2532</c:v>
                </c:pt>
                <c:pt idx="1267">
                  <c:v>2534</c:v>
                </c:pt>
                <c:pt idx="1268">
                  <c:v>2536</c:v>
                </c:pt>
                <c:pt idx="1269">
                  <c:v>2538</c:v>
                </c:pt>
                <c:pt idx="1270">
                  <c:v>2540</c:v>
                </c:pt>
                <c:pt idx="1271">
                  <c:v>2542</c:v>
                </c:pt>
                <c:pt idx="1272">
                  <c:v>2544</c:v>
                </c:pt>
                <c:pt idx="1273">
                  <c:v>2546</c:v>
                </c:pt>
                <c:pt idx="1274">
                  <c:v>2548</c:v>
                </c:pt>
                <c:pt idx="1275">
                  <c:v>2550</c:v>
                </c:pt>
                <c:pt idx="1276">
                  <c:v>2552</c:v>
                </c:pt>
                <c:pt idx="1277">
                  <c:v>2554</c:v>
                </c:pt>
                <c:pt idx="1278">
                  <c:v>2556</c:v>
                </c:pt>
                <c:pt idx="1279">
                  <c:v>2558</c:v>
                </c:pt>
                <c:pt idx="1280">
                  <c:v>2560</c:v>
                </c:pt>
                <c:pt idx="1281">
                  <c:v>2562</c:v>
                </c:pt>
                <c:pt idx="1282">
                  <c:v>2564</c:v>
                </c:pt>
                <c:pt idx="1283">
                  <c:v>2566</c:v>
                </c:pt>
                <c:pt idx="1284">
                  <c:v>2568</c:v>
                </c:pt>
                <c:pt idx="1285">
                  <c:v>2570</c:v>
                </c:pt>
                <c:pt idx="1286">
                  <c:v>2572</c:v>
                </c:pt>
                <c:pt idx="1287">
                  <c:v>2574</c:v>
                </c:pt>
                <c:pt idx="1288">
                  <c:v>2576</c:v>
                </c:pt>
                <c:pt idx="1289">
                  <c:v>2578</c:v>
                </c:pt>
                <c:pt idx="1290">
                  <c:v>2580</c:v>
                </c:pt>
                <c:pt idx="1291">
                  <c:v>2582</c:v>
                </c:pt>
                <c:pt idx="1292">
                  <c:v>2584</c:v>
                </c:pt>
                <c:pt idx="1293">
                  <c:v>2586</c:v>
                </c:pt>
                <c:pt idx="1294">
                  <c:v>2588</c:v>
                </c:pt>
                <c:pt idx="1295">
                  <c:v>2590</c:v>
                </c:pt>
                <c:pt idx="1296">
                  <c:v>2592</c:v>
                </c:pt>
                <c:pt idx="1297">
                  <c:v>2594</c:v>
                </c:pt>
                <c:pt idx="1298">
                  <c:v>2596</c:v>
                </c:pt>
                <c:pt idx="1299">
                  <c:v>2598</c:v>
                </c:pt>
                <c:pt idx="1300">
                  <c:v>2600</c:v>
                </c:pt>
                <c:pt idx="1301">
                  <c:v>2602</c:v>
                </c:pt>
                <c:pt idx="1302">
                  <c:v>2604</c:v>
                </c:pt>
                <c:pt idx="1303">
                  <c:v>2606</c:v>
                </c:pt>
                <c:pt idx="1304">
                  <c:v>2608</c:v>
                </c:pt>
                <c:pt idx="1305">
                  <c:v>2610</c:v>
                </c:pt>
                <c:pt idx="1306">
                  <c:v>2612</c:v>
                </c:pt>
                <c:pt idx="1307">
                  <c:v>2614</c:v>
                </c:pt>
                <c:pt idx="1308">
                  <c:v>2616</c:v>
                </c:pt>
                <c:pt idx="1309">
                  <c:v>2618</c:v>
                </c:pt>
                <c:pt idx="1310">
                  <c:v>2620</c:v>
                </c:pt>
                <c:pt idx="1311">
                  <c:v>2622</c:v>
                </c:pt>
                <c:pt idx="1312">
                  <c:v>2624</c:v>
                </c:pt>
                <c:pt idx="1313">
                  <c:v>2626</c:v>
                </c:pt>
                <c:pt idx="1314">
                  <c:v>2628</c:v>
                </c:pt>
                <c:pt idx="1315">
                  <c:v>2630</c:v>
                </c:pt>
                <c:pt idx="1316">
                  <c:v>2632</c:v>
                </c:pt>
                <c:pt idx="1317">
                  <c:v>2634</c:v>
                </c:pt>
                <c:pt idx="1318">
                  <c:v>2636</c:v>
                </c:pt>
                <c:pt idx="1319">
                  <c:v>2638</c:v>
                </c:pt>
                <c:pt idx="1320">
                  <c:v>2640</c:v>
                </c:pt>
                <c:pt idx="1321">
                  <c:v>2642</c:v>
                </c:pt>
                <c:pt idx="1322">
                  <c:v>2644</c:v>
                </c:pt>
                <c:pt idx="1323">
                  <c:v>2646</c:v>
                </c:pt>
                <c:pt idx="1324">
                  <c:v>2648</c:v>
                </c:pt>
                <c:pt idx="1325">
                  <c:v>2650</c:v>
                </c:pt>
                <c:pt idx="1326">
                  <c:v>2652</c:v>
                </c:pt>
                <c:pt idx="1327">
                  <c:v>2654</c:v>
                </c:pt>
                <c:pt idx="1328">
                  <c:v>2656</c:v>
                </c:pt>
                <c:pt idx="1329">
                  <c:v>2658</c:v>
                </c:pt>
                <c:pt idx="1330">
                  <c:v>2660</c:v>
                </c:pt>
                <c:pt idx="1331">
                  <c:v>2662</c:v>
                </c:pt>
                <c:pt idx="1332">
                  <c:v>2664</c:v>
                </c:pt>
                <c:pt idx="1333">
                  <c:v>2666</c:v>
                </c:pt>
                <c:pt idx="1334">
                  <c:v>2668</c:v>
                </c:pt>
                <c:pt idx="1335">
                  <c:v>2670</c:v>
                </c:pt>
                <c:pt idx="1336">
                  <c:v>2672</c:v>
                </c:pt>
                <c:pt idx="1337">
                  <c:v>2674</c:v>
                </c:pt>
                <c:pt idx="1338">
                  <c:v>2676</c:v>
                </c:pt>
                <c:pt idx="1339">
                  <c:v>2678</c:v>
                </c:pt>
                <c:pt idx="1340">
                  <c:v>2680</c:v>
                </c:pt>
                <c:pt idx="1341">
                  <c:v>2682</c:v>
                </c:pt>
                <c:pt idx="1342">
                  <c:v>2684</c:v>
                </c:pt>
                <c:pt idx="1343">
                  <c:v>2686</c:v>
                </c:pt>
                <c:pt idx="1344">
                  <c:v>2688</c:v>
                </c:pt>
                <c:pt idx="1345">
                  <c:v>2690</c:v>
                </c:pt>
                <c:pt idx="1346">
                  <c:v>2692</c:v>
                </c:pt>
                <c:pt idx="1347">
                  <c:v>2694</c:v>
                </c:pt>
                <c:pt idx="1348">
                  <c:v>2696</c:v>
                </c:pt>
                <c:pt idx="1349">
                  <c:v>2698</c:v>
                </c:pt>
                <c:pt idx="1350">
                  <c:v>2700</c:v>
                </c:pt>
                <c:pt idx="1351">
                  <c:v>2702</c:v>
                </c:pt>
                <c:pt idx="1352">
                  <c:v>2704</c:v>
                </c:pt>
                <c:pt idx="1353">
                  <c:v>2706</c:v>
                </c:pt>
                <c:pt idx="1354">
                  <c:v>2708</c:v>
                </c:pt>
                <c:pt idx="1355">
                  <c:v>2710</c:v>
                </c:pt>
                <c:pt idx="1356">
                  <c:v>2712</c:v>
                </c:pt>
                <c:pt idx="1357">
                  <c:v>2714</c:v>
                </c:pt>
                <c:pt idx="1358">
                  <c:v>2716</c:v>
                </c:pt>
                <c:pt idx="1359">
                  <c:v>2718</c:v>
                </c:pt>
                <c:pt idx="1360">
                  <c:v>2720</c:v>
                </c:pt>
                <c:pt idx="1361">
                  <c:v>2722</c:v>
                </c:pt>
                <c:pt idx="1362">
                  <c:v>2724</c:v>
                </c:pt>
                <c:pt idx="1363">
                  <c:v>2726</c:v>
                </c:pt>
                <c:pt idx="1364">
                  <c:v>2728</c:v>
                </c:pt>
                <c:pt idx="1365">
                  <c:v>2730</c:v>
                </c:pt>
                <c:pt idx="1366">
                  <c:v>2732</c:v>
                </c:pt>
                <c:pt idx="1367">
                  <c:v>2734</c:v>
                </c:pt>
                <c:pt idx="1368">
                  <c:v>2736</c:v>
                </c:pt>
                <c:pt idx="1369">
                  <c:v>2738</c:v>
                </c:pt>
                <c:pt idx="1370">
                  <c:v>2740</c:v>
                </c:pt>
                <c:pt idx="1371">
                  <c:v>2742</c:v>
                </c:pt>
                <c:pt idx="1372">
                  <c:v>2744</c:v>
                </c:pt>
                <c:pt idx="1373">
                  <c:v>2746</c:v>
                </c:pt>
                <c:pt idx="1374">
                  <c:v>2748</c:v>
                </c:pt>
                <c:pt idx="1375">
                  <c:v>2750</c:v>
                </c:pt>
                <c:pt idx="1376">
                  <c:v>2752</c:v>
                </c:pt>
                <c:pt idx="1377">
                  <c:v>2754</c:v>
                </c:pt>
                <c:pt idx="1378">
                  <c:v>2756</c:v>
                </c:pt>
                <c:pt idx="1379">
                  <c:v>2758</c:v>
                </c:pt>
                <c:pt idx="1380">
                  <c:v>2760</c:v>
                </c:pt>
                <c:pt idx="1381">
                  <c:v>2762</c:v>
                </c:pt>
                <c:pt idx="1382">
                  <c:v>2764</c:v>
                </c:pt>
                <c:pt idx="1383">
                  <c:v>2766</c:v>
                </c:pt>
                <c:pt idx="1384">
                  <c:v>2768</c:v>
                </c:pt>
                <c:pt idx="1385">
                  <c:v>2770</c:v>
                </c:pt>
                <c:pt idx="1386">
                  <c:v>2772</c:v>
                </c:pt>
                <c:pt idx="1387">
                  <c:v>2774</c:v>
                </c:pt>
                <c:pt idx="1388">
                  <c:v>2776</c:v>
                </c:pt>
                <c:pt idx="1389">
                  <c:v>2778</c:v>
                </c:pt>
                <c:pt idx="1390">
                  <c:v>2780</c:v>
                </c:pt>
                <c:pt idx="1391">
                  <c:v>2782</c:v>
                </c:pt>
                <c:pt idx="1392">
                  <c:v>2784</c:v>
                </c:pt>
                <c:pt idx="1393">
                  <c:v>2786</c:v>
                </c:pt>
                <c:pt idx="1394">
                  <c:v>2788</c:v>
                </c:pt>
                <c:pt idx="1395">
                  <c:v>2790</c:v>
                </c:pt>
                <c:pt idx="1396">
                  <c:v>2792</c:v>
                </c:pt>
                <c:pt idx="1397">
                  <c:v>2794</c:v>
                </c:pt>
                <c:pt idx="1398">
                  <c:v>2796</c:v>
                </c:pt>
                <c:pt idx="1399">
                  <c:v>2798</c:v>
                </c:pt>
                <c:pt idx="1400">
                  <c:v>2800</c:v>
                </c:pt>
                <c:pt idx="1401">
                  <c:v>2802</c:v>
                </c:pt>
                <c:pt idx="1402">
                  <c:v>2804</c:v>
                </c:pt>
                <c:pt idx="1403">
                  <c:v>2806</c:v>
                </c:pt>
                <c:pt idx="1404">
                  <c:v>2808</c:v>
                </c:pt>
                <c:pt idx="1405">
                  <c:v>2810</c:v>
                </c:pt>
                <c:pt idx="1406">
                  <c:v>2812</c:v>
                </c:pt>
                <c:pt idx="1407">
                  <c:v>2814</c:v>
                </c:pt>
                <c:pt idx="1408">
                  <c:v>2816</c:v>
                </c:pt>
                <c:pt idx="1409">
                  <c:v>2818</c:v>
                </c:pt>
                <c:pt idx="1410">
                  <c:v>2820</c:v>
                </c:pt>
                <c:pt idx="1411">
                  <c:v>2822</c:v>
                </c:pt>
                <c:pt idx="1412">
                  <c:v>2824</c:v>
                </c:pt>
                <c:pt idx="1413">
                  <c:v>2826</c:v>
                </c:pt>
                <c:pt idx="1414">
                  <c:v>2828</c:v>
                </c:pt>
                <c:pt idx="1415">
                  <c:v>2830</c:v>
                </c:pt>
                <c:pt idx="1416">
                  <c:v>2832</c:v>
                </c:pt>
                <c:pt idx="1417">
                  <c:v>2834</c:v>
                </c:pt>
                <c:pt idx="1418">
                  <c:v>2836</c:v>
                </c:pt>
                <c:pt idx="1419">
                  <c:v>2838</c:v>
                </c:pt>
                <c:pt idx="1420">
                  <c:v>2840</c:v>
                </c:pt>
                <c:pt idx="1421">
                  <c:v>2842</c:v>
                </c:pt>
                <c:pt idx="1422">
                  <c:v>2844</c:v>
                </c:pt>
                <c:pt idx="1423">
                  <c:v>2846</c:v>
                </c:pt>
                <c:pt idx="1424">
                  <c:v>2848</c:v>
                </c:pt>
                <c:pt idx="1425">
                  <c:v>2850</c:v>
                </c:pt>
                <c:pt idx="1426">
                  <c:v>2852</c:v>
                </c:pt>
                <c:pt idx="1427">
                  <c:v>2854</c:v>
                </c:pt>
                <c:pt idx="1428">
                  <c:v>2856</c:v>
                </c:pt>
                <c:pt idx="1429">
                  <c:v>2858</c:v>
                </c:pt>
                <c:pt idx="1430">
                  <c:v>2860</c:v>
                </c:pt>
                <c:pt idx="1431">
                  <c:v>2862</c:v>
                </c:pt>
                <c:pt idx="1432">
                  <c:v>2864</c:v>
                </c:pt>
                <c:pt idx="1433">
                  <c:v>2866</c:v>
                </c:pt>
                <c:pt idx="1434">
                  <c:v>2868</c:v>
                </c:pt>
                <c:pt idx="1435">
                  <c:v>2870</c:v>
                </c:pt>
                <c:pt idx="1436">
                  <c:v>2872</c:v>
                </c:pt>
                <c:pt idx="1437">
                  <c:v>2874</c:v>
                </c:pt>
                <c:pt idx="1438">
                  <c:v>2876</c:v>
                </c:pt>
                <c:pt idx="1439">
                  <c:v>2878</c:v>
                </c:pt>
                <c:pt idx="1440">
                  <c:v>2880</c:v>
                </c:pt>
                <c:pt idx="1441">
                  <c:v>2882</c:v>
                </c:pt>
                <c:pt idx="1442">
                  <c:v>2884</c:v>
                </c:pt>
                <c:pt idx="1443">
                  <c:v>2886</c:v>
                </c:pt>
                <c:pt idx="1444">
                  <c:v>2888</c:v>
                </c:pt>
                <c:pt idx="1445">
                  <c:v>2890</c:v>
                </c:pt>
                <c:pt idx="1446">
                  <c:v>2892</c:v>
                </c:pt>
                <c:pt idx="1447">
                  <c:v>2894</c:v>
                </c:pt>
                <c:pt idx="1448">
                  <c:v>2896</c:v>
                </c:pt>
                <c:pt idx="1449">
                  <c:v>2898</c:v>
                </c:pt>
                <c:pt idx="1450">
                  <c:v>2900</c:v>
                </c:pt>
                <c:pt idx="1451">
                  <c:v>2902</c:v>
                </c:pt>
                <c:pt idx="1452">
                  <c:v>2904</c:v>
                </c:pt>
                <c:pt idx="1453">
                  <c:v>2906</c:v>
                </c:pt>
                <c:pt idx="1454">
                  <c:v>2908</c:v>
                </c:pt>
                <c:pt idx="1455">
                  <c:v>2910</c:v>
                </c:pt>
                <c:pt idx="1456">
                  <c:v>2912</c:v>
                </c:pt>
                <c:pt idx="1457">
                  <c:v>2914</c:v>
                </c:pt>
                <c:pt idx="1458">
                  <c:v>2916</c:v>
                </c:pt>
                <c:pt idx="1459">
                  <c:v>2918</c:v>
                </c:pt>
                <c:pt idx="1460">
                  <c:v>2920</c:v>
                </c:pt>
                <c:pt idx="1461">
                  <c:v>2922</c:v>
                </c:pt>
                <c:pt idx="1462">
                  <c:v>2924</c:v>
                </c:pt>
                <c:pt idx="1463">
                  <c:v>2926</c:v>
                </c:pt>
                <c:pt idx="1464">
                  <c:v>2928</c:v>
                </c:pt>
                <c:pt idx="1465">
                  <c:v>2930</c:v>
                </c:pt>
                <c:pt idx="1466">
                  <c:v>2932</c:v>
                </c:pt>
                <c:pt idx="1467">
                  <c:v>2934</c:v>
                </c:pt>
                <c:pt idx="1468">
                  <c:v>2936</c:v>
                </c:pt>
                <c:pt idx="1469">
                  <c:v>2938</c:v>
                </c:pt>
                <c:pt idx="1470">
                  <c:v>2940</c:v>
                </c:pt>
                <c:pt idx="1471">
                  <c:v>2942</c:v>
                </c:pt>
                <c:pt idx="1472">
                  <c:v>2944</c:v>
                </c:pt>
                <c:pt idx="1473">
                  <c:v>2946</c:v>
                </c:pt>
                <c:pt idx="1474">
                  <c:v>2948</c:v>
                </c:pt>
                <c:pt idx="1475">
                  <c:v>2950</c:v>
                </c:pt>
                <c:pt idx="1476">
                  <c:v>2952</c:v>
                </c:pt>
                <c:pt idx="1477">
                  <c:v>2954</c:v>
                </c:pt>
                <c:pt idx="1478">
                  <c:v>2956</c:v>
                </c:pt>
                <c:pt idx="1479">
                  <c:v>2958</c:v>
                </c:pt>
                <c:pt idx="1480">
                  <c:v>2960</c:v>
                </c:pt>
                <c:pt idx="1481">
                  <c:v>2962</c:v>
                </c:pt>
                <c:pt idx="1482">
                  <c:v>2964</c:v>
                </c:pt>
                <c:pt idx="1483">
                  <c:v>2966</c:v>
                </c:pt>
                <c:pt idx="1484">
                  <c:v>2968</c:v>
                </c:pt>
                <c:pt idx="1485">
                  <c:v>2970</c:v>
                </c:pt>
                <c:pt idx="1486">
                  <c:v>2972</c:v>
                </c:pt>
                <c:pt idx="1487">
                  <c:v>2974</c:v>
                </c:pt>
                <c:pt idx="1488">
                  <c:v>2976</c:v>
                </c:pt>
                <c:pt idx="1489">
                  <c:v>2978</c:v>
                </c:pt>
                <c:pt idx="1490">
                  <c:v>2980</c:v>
                </c:pt>
                <c:pt idx="1491">
                  <c:v>2982</c:v>
                </c:pt>
                <c:pt idx="1492">
                  <c:v>2984</c:v>
                </c:pt>
                <c:pt idx="1493">
                  <c:v>2986</c:v>
                </c:pt>
                <c:pt idx="1494">
                  <c:v>2988</c:v>
                </c:pt>
                <c:pt idx="1495">
                  <c:v>2990</c:v>
                </c:pt>
                <c:pt idx="1496">
                  <c:v>2992</c:v>
                </c:pt>
                <c:pt idx="1497">
                  <c:v>2994</c:v>
                </c:pt>
                <c:pt idx="1498">
                  <c:v>2996</c:v>
                </c:pt>
                <c:pt idx="1499">
                  <c:v>2998</c:v>
                </c:pt>
                <c:pt idx="1500">
                  <c:v>3000</c:v>
                </c:pt>
                <c:pt idx="1501">
                  <c:v>3002</c:v>
                </c:pt>
                <c:pt idx="1502">
                  <c:v>3004</c:v>
                </c:pt>
                <c:pt idx="1503">
                  <c:v>3006</c:v>
                </c:pt>
                <c:pt idx="1504">
                  <c:v>3008</c:v>
                </c:pt>
                <c:pt idx="1505">
                  <c:v>3010</c:v>
                </c:pt>
                <c:pt idx="1506">
                  <c:v>3012</c:v>
                </c:pt>
                <c:pt idx="1507">
                  <c:v>3014</c:v>
                </c:pt>
                <c:pt idx="1508">
                  <c:v>3016</c:v>
                </c:pt>
                <c:pt idx="1509">
                  <c:v>3018</c:v>
                </c:pt>
                <c:pt idx="1510">
                  <c:v>3020</c:v>
                </c:pt>
                <c:pt idx="1511">
                  <c:v>3022</c:v>
                </c:pt>
                <c:pt idx="1512">
                  <c:v>3024</c:v>
                </c:pt>
                <c:pt idx="1513">
                  <c:v>3026</c:v>
                </c:pt>
                <c:pt idx="1514">
                  <c:v>3028</c:v>
                </c:pt>
                <c:pt idx="1515">
                  <c:v>3030</c:v>
                </c:pt>
                <c:pt idx="1516">
                  <c:v>3032</c:v>
                </c:pt>
                <c:pt idx="1517">
                  <c:v>3034</c:v>
                </c:pt>
                <c:pt idx="1518">
                  <c:v>3036</c:v>
                </c:pt>
                <c:pt idx="1519">
                  <c:v>3038</c:v>
                </c:pt>
                <c:pt idx="1520">
                  <c:v>3040</c:v>
                </c:pt>
                <c:pt idx="1521">
                  <c:v>3042</c:v>
                </c:pt>
                <c:pt idx="1522">
                  <c:v>3044</c:v>
                </c:pt>
                <c:pt idx="1523">
                  <c:v>3046</c:v>
                </c:pt>
                <c:pt idx="1524">
                  <c:v>3048</c:v>
                </c:pt>
                <c:pt idx="1525">
                  <c:v>3050</c:v>
                </c:pt>
                <c:pt idx="1526">
                  <c:v>3052</c:v>
                </c:pt>
                <c:pt idx="1527">
                  <c:v>3054</c:v>
                </c:pt>
                <c:pt idx="1528">
                  <c:v>3056</c:v>
                </c:pt>
                <c:pt idx="1529">
                  <c:v>3058</c:v>
                </c:pt>
                <c:pt idx="1530">
                  <c:v>3060</c:v>
                </c:pt>
                <c:pt idx="1531">
                  <c:v>3062</c:v>
                </c:pt>
                <c:pt idx="1532">
                  <c:v>3064</c:v>
                </c:pt>
                <c:pt idx="1533">
                  <c:v>3066</c:v>
                </c:pt>
                <c:pt idx="1534">
                  <c:v>3068</c:v>
                </c:pt>
                <c:pt idx="1535">
                  <c:v>3070</c:v>
                </c:pt>
                <c:pt idx="1536">
                  <c:v>3072</c:v>
                </c:pt>
                <c:pt idx="1537">
                  <c:v>3074</c:v>
                </c:pt>
                <c:pt idx="1538">
                  <c:v>3076</c:v>
                </c:pt>
                <c:pt idx="1539">
                  <c:v>3078</c:v>
                </c:pt>
                <c:pt idx="1540">
                  <c:v>3080</c:v>
                </c:pt>
                <c:pt idx="1541">
                  <c:v>3082</c:v>
                </c:pt>
                <c:pt idx="1542">
                  <c:v>3084</c:v>
                </c:pt>
                <c:pt idx="1543">
                  <c:v>3086</c:v>
                </c:pt>
                <c:pt idx="1544">
                  <c:v>3088</c:v>
                </c:pt>
                <c:pt idx="1545">
                  <c:v>3090</c:v>
                </c:pt>
                <c:pt idx="1546">
                  <c:v>3092</c:v>
                </c:pt>
                <c:pt idx="1547">
                  <c:v>3094</c:v>
                </c:pt>
                <c:pt idx="1548">
                  <c:v>3096</c:v>
                </c:pt>
                <c:pt idx="1549">
                  <c:v>3098</c:v>
                </c:pt>
                <c:pt idx="1550">
                  <c:v>3100</c:v>
                </c:pt>
                <c:pt idx="1551">
                  <c:v>3102</c:v>
                </c:pt>
                <c:pt idx="1552">
                  <c:v>3104</c:v>
                </c:pt>
                <c:pt idx="1553">
                  <c:v>3106</c:v>
                </c:pt>
                <c:pt idx="1554">
                  <c:v>3108</c:v>
                </c:pt>
                <c:pt idx="1555">
                  <c:v>3110</c:v>
                </c:pt>
                <c:pt idx="1556">
                  <c:v>3112</c:v>
                </c:pt>
                <c:pt idx="1557">
                  <c:v>3114</c:v>
                </c:pt>
                <c:pt idx="1558">
                  <c:v>3116</c:v>
                </c:pt>
                <c:pt idx="1559">
                  <c:v>3118</c:v>
                </c:pt>
                <c:pt idx="1560">
                  <c:v>3120</c:v>
                </c:pt>
                <c:pt idx="1561">
                  <c:v>3122</c:v>
                </c:pt>
                <c:pt idx="1562">
                  <c:v>3124</c:v>
                </c:pt>
                <c:pt idx="1563">
                  <c:v>3126</c:v>
                </c:pt>
                <c:pt idx="1564">
                  <c:v>3128</c:v>
                </c:pt>
                <c:pt idx="1565">
                  <c:v>3130</c:v>
                </c:pt>
                <c:pt idx="1566">
                  <c:v>3132</c:v>
                </c:pt>
                <c:pt idx="1567">
                  <c:v>3134</c:v>
                </c:pt>
                <c:pt idx="1568">
                  <c:v>3136</c:v>
                </c:pt>
                <c:pt idx="1569">
                  <c:v>3138</c:v>
                </c:pt>
                <c:pt idx="1570">
                  <c:v>3140</c:v>
                </c:pt>
                <c:pt idx="1571">
                  <c:v>3142</c:v>
                </c:pt>
                <c:pt idx="1572">
                  <c:v>3144</c:v>
                </c:pt>
                <c:pt idx="1573">
                  <c:v>3146</c:v>
                </c:pt>
                <c:pt idx="1574">
                  <c:v>3148</c:v>
                </c:pt>
                <c:pt idx="1575">
                  <c:v>3150</c:v>
                </c:pt>
                <c:pt idx="1576">
                  <c:v>3152</c:v>
                </c:pt>
                <c:pt idx="1577">
                  <c:v>3154</c:v>
                </c:pt>
                <c:pt idx="1578">
                  <c:v>3156</c:v>
                </c:pt>
                <c:pt idx="1579">
                  <c:v>3158</c:v>
                </c:pt>
                <c:pt idx="1580">
                  <c:v>3160</c:v>
                </c:pt>
                <c:pt idx="1581">
                  <c:v>3162</c:v>
                </c:pt>
                <c:pt idx="1582">
                  <c:v>3164</c:v>
                </c:pt>
                <c:pt idx="1583">
                  <c:v>3166</c:v>
                </c:pt>
                <c:pt idx="1584">
                  <c:v>3168</c:v>
                </c:pt>
                <c:pt idx="1585">
                  <c:v>3170</c:v>
                </c:pt>
                <c:pt idx="1586">
                  <c:v>3172</c:v>
                </c:pt>
                <c:pt idx="1587">
                  <c:v>3174</c:v>
                </c:pt>
                <c:pt idx="1588">
                  <c:v>3176</c:v>
                </c:pt>
                <c:pt idx="1589">
                  <c:v>3178</c:v>
                </c:pt>
                <c:pt idx="1590">
                  <c:v>3180</c:v>
                </c:pt>
                <c:pt idx="1591">
                  <c:v>3182</c:v>
                </c:pt>
                <c:pt idx="1592">
                  <c:v>3184</c:v>
                </c:pt>
                <c:pt idx="1593">
                  <c:v>3186</c:v>
                </c:pt>
                <c:pt idx="1594">
                  <c:v>3188</c:v>
                </c:pt>
                <c:pt idx="1595">
                  <c:v>3190</c:v>
                </c:pt>
                <c:pt idx="1596">
                  <c:v>3192</c:v>
                </c:pt>
                <c:pt idx="1597">
                  <c:v>3194</c:v>
                </c:pt>
                <c:pt idx="1598">
                  <c:v>3196</c:v>
                </c:pt>
                <c:pt idx="1599">
                  <c:v>3198</c:v>
                </c:pt>
                <c:pt idx="1600">
                  <c:v>3200</c:v>
                </c:pt>
                <c:pt idx="1601">
                  <c:v>3202</c:v>
                </c:pt>
                <c:pt idx="1602">
                  <c:v>3204</c:v>
                </c:pt>
                <c:pt idx="1603">
                  <c:v>3206</c:v>
                </c:pt>
                <c:pt idx="1604">
                  <c:v>3208</c:v>
                </c:pt>
                <c:pt idx="1605">
                  <c:v>3210</c:v>
                </c:pt>
                <c:pt idx="1606">
                  <c:v>3212</c:v>
                </c:pt>
                <c:pt idx="1607">
                  <c:v>3214</c:v>
                </c:pt>
                <c:pt idx="1608">
                  <c:v>3216</c:v>
                </c:pt>
                <c:pt idx="1609">
                  <c:v>3218</c:v>
                </c:pt>
                <c:pt idx="1610">
                  <c:v>3220</c:v>
                </c:pt>
                <c:pt idx="1611">
                  <c:v>3222</c:v>
                </c:pt>
                <c:pt idx="1612">
                  <c:v>3224</c:v>
                </c:pt>
                <c:pt idx="1613">
                  <c:v>3226</c:v>
                </c:pt>
                <c:pt idx="1614">
                  <c:v>3228</c:v>
                </c:pt>
                <c:pt idx="1615">
                  <c:v>3230</c:v>
                </c:pt>
                <c:pt idx="1616">
                  <c:v>3232</c:v>
                </c:pt>
                <c:pt idx="1617">
                  <c:v>3234</c:v>
                </c:pt>
                <c:pt idx="1618">
                  <c:v>3236</c:v>
                </c:pt>
                <c:pt idx="1619">
                  <c:v>3238</c:v>
                </c:pt>
                <c:pt idx="1620">
                  <c:v>3240</c:v>
                </c:pt>
                <c:pt idx="1621">
                  <c:v>3242</c:v>
                </c:pt>
                <c:pt idx="1622">
                  <c:v>3244</c:v>
                </c:pt>
                <c:pt idx="1623">
                  <c:v>3246</c:v>
                </c:pt>
                <c:pt idx="1624">
                  <c:v>3248</c:v>
                </c:pt>
                <c:pt idx="1625">
                  <c:v>3250</c:v>
                </c:pt>
                <c:pt idx="1626">
                  <c:v>3252</c:v>
                </c:pt>
                <c:pt idx="1627">
                  <c:v>3254</c:v>
                </c:pt>
                <c:pt idx="1628">
                  <c:v>3256</c:v>
                </c:pt>
                <c:pt idx="1629">
                  <c:v>3258</c:v>
                </c:pt>
                <c:pt idx="1630">
                  <c:v>3260</c:v>
                </c:pt>
                <c:pt idx="1631">
                  <c:v>3262</c:v>
                </c:pt>
                <c:pt idx="1632">
                  <c:v>3264</c:v>
                </c:pt>
                <c:pt idx="1633">
                  <c:v>3266</c:v>
                </c:pt>
                <c:pt idx="1634">
                  <c:v>3268</c:v>
                </c:pt>
                <c:pt idx="1635">
                  <c:v>3270</c:v>
                </c:pt>
                <c:pt idx="1636">
                  <c:v>3272</c:v>
                </c:pt>
                <c:pt idx="1637">
                  <c:v>3274</c:v>
                </c:pt>
                <c:pt idx="1638">
                  <c:v>3276</c:v>
                </c:pt>
                <c:pt idx="1639">
                  <c:v>3278</c:v>
                </c:pt>
                <c:pt idx="1640">
                  <c:v>3280</c:v>
                </c:pt>
                <c:pt idx="1641">
                  <c:v>3282</c:v>
                </c:pt>
                <c:pt idx="1642">
                  <c:v>3284</c:v>
                </c:pt>
                <c:pt idx="1643">
                  <c:v>3286</c:v>
                </c:pt>
                <c:pt idx="1644">
                  <c:v>3288</c:v>
                </c:pt>
                <c:pt idx="1645">
                  <c:v>3290</c:v>
                </c:pt>
                <c:pt idx="1646">
                  <c:v>3292</c:v>
                </c:pt>
                <c:pt idx="1647">
                  <c:v>3294</c:v>
                </c:pt>
                <c:pt idx="1648">
                  <c:v>3296</c:v>
                </c:pt>
                <c:pt idx="1649">
                  <c:v>3298</c:v>
                </c:pt>
                <c:pt idx="1650">
                  <c:v>3300</c:v>
                </c:pt>
                <c:pt idx="1651">
                  <c:v>3302</c:v>
                </c:pt>
                <c:pt idx="1652">
                  <c:v>3304</c:v>
                </c:pt>
                <c:pt idx="1653">
                  <c:v>3306</c:v>
                </c:pt>
                <c:pt idx="1654">
                  <c:v>3308</c:v>
                </c:pt>
                <c:pt idx="1655">
                  <c:v>3310</c:v>
                </c:pt>
                <c:pt idx="1656">
                  <c:v>3312</c:v>
                </c:pt>
                <c:pt idx="1657">
                  <c:v>3314</c:v>
                </c:pt>
                <c:pt idx="1658">
                  <c:v>3316</c:v>
                </c:pt>
                <c:pt idx="1659">
                  <c:v>3318</c:v>
                </c:pt>
                <c:pt idx="1660">
                  <c:v>3320</c:v>
                </c:pt>
                <c:pt idx="1661">
                  <c:v>3322</c:v>
                </c:pt>
                <c:pt idx="1662">
                  <c:v>3324</c:v>
                </c:pt>
                <c:pt idx="1663">
                  <c:v>3326</c:v>
                </c:pt>
                <c:pt idx="1664">
                  <c:v>3328</c:v>
                </c:pt>
                <c:pt idx="1665">
                  <c:v>3330</c:v>
                </c:pt>
                <c:pt idx="1666">
                  <c:v>3332</c:v>
                </c:pt>
                <c:pt idx="1667">
                  <c:v>3334</c:v>
                </c:pt>
                <c:pt idx="1668">
                  <c:v>3336</c:v>
                </c:pt>
                <c:pt idx="1669">
                  <c:v>3338</c:v>
                </c:pt>
                <c:pt idx="1670">
                  <c:v>3340</c:v>
                </c:pt>
                <c:pt idx="1671">
                  <c:v>3342</c:v>
                </c:pt>
                <c:pt idx="1672">
                  <c:v>3344</c:v>
                </c:pt>
                <c:pt idx="1673">
                  <c:v>3346</c:v>
                </c:pt>
                <c:pt idx="1674">
                  <c:v>3348</c:v>
                </c:pt>
                <c:pt idx="1675">
                  <c:v>3350</c:v>
                </c:pt>
                <c:pt idx="1676">
                  <c:v>3352</c:v>
                </c:pt>
                <c:pt idx="1677">
                  <c:v>3354</c:v>
                </c:pt>
                <c:pt idx="1678">
                  <c:v>3356</c:v>
                </c:pt>
                <c:pt idx="1679">
                  <c:v>3358</c:v>
                </c:pt>
                <c:pt idx="1680">
                  <c:v>3360</c:v>
                </c:pt>
                <c:pt idx="1681">
                  <c:v>3362</c:v>
                </c:pt>
                <c:pt idx="1682">
                  <c:v>3364</c:v>
                </c:pt>
                <c:pt idx="1683">
                  <c:v>3366</c:v>
                </c:pt>
                <c:pt idx="1684">
                  <c:v>3368</c:v>
                </c:pt>
                <c:pt idx="1685">
                  <c:v>3370</c:v>
                </c:pt>
                <c:pt idx="1686">
                  <c:v>3372</c:v>
                </c:pt>
                <c:pt idx="1687">
                  <c:v>3374</c:v>
                </c:pt>
                <c:pt idx="1688">
                  <c:v>3376</c:v>
                </c:pt>
                <c:pt idx="1689">
                  <c:v>3378</c:v>
                </c:pt>
                <c:pt idx="1690">
                  <c:v>3380</c:v>
                </c:pt>
                <c:pt idx="1691">
                  <c:v>3382</c:v>
                </c:pt>
                <c:pt idx="1692">
                  <c:v>3384</c:v>
                </c:pt>
                <c:pt idx="1693">
                  <c:v>3386</c:v>
                </c:pt>
                <c:pt idx="1694">
                  <c:v>3388</c:v>
                </c:pt>
                <c:pt idx="1695">
                  <c:v>3390</c:v>
                </c:pt>
                <c:pt idx="1696">
                  <c:v>3392</c:v>
                </c:pt>
                <c:pt idx="1697">
                  <c:v>3394</c:v>
                </c:pt>
                <c:pt idx="1698">
                  <c:v>3396</c:v>
                </c:pt>
                <c:pt idx="1699">
                  <c:v>3398</c:v>
                </c:pt>
                <c:pt idx="1700">
                  <c:v>3400</c:v>
                </c:pt>
                <c:pt idx="1701">
                  <c:v>3402</c:v>
                </c:pt>
                <c:pt idx="1702">
                  <c:v>3404</c:v>
                </c:pt>
                <c:pt idx="1703">
                  <c:v>3406</c:v>
                </c:pt>
                <c:pt idx="1704">
                  <c:v>3408</c:v>
                </c:pt>
                <c:pt idx="1705">
                  <c:v>3410</c:v>
                </c:pt>
                <c:pt idx="1706">
                  <c:v>3412</c:v>
                </c:pt>
                <c:pt idx="1707">
                  <c:v>3414</c:v>
                </c:pt>
                <c:pt idx="1708">
                  <c:v>3416</c:v>
                </c:pt>
                <c:pt idx="1709">
                  <c:v>3418</c:v>
                </c:pt>
                <c:pt idx="1710">
                  <c:v>3420</c:v>
                </c:pt>
                <c:pt idx="1711">
                  <c:v>3422</c:v>
                </c:pt>
                <c:pt idx="1712">
                  <c:v>3424</c:v>
                </c:pt>
                <c:pt idx="1713">
                  <c:v>3426</c:v>
                </c:pt>
                <c:pt idx="1714">
                  <c:v>3428</c:v>
                </c:pt>
                <c:pt idx="1715">
                  <c:v>3430</c:v>
                </c:pt>
                <c:pt idx="1716">
                  <c:v>3432</c:v>
                </c:pt>
                <c:pt idx="1717">
                  <c:v>3434</c:v>
                </c:pt>
                <c:pt idx="1718">
                  <c:v>3436</c:v>
                </c:pt>
                <c:pt idx="1719">
                  <c:v>3438</c:v>
                </c:pt>
                <c:pt idx="1720">
                  <c:v>3440</c:v>
                </c:pt>
                <c:pt idx="1721">
                  <c:v>3442</c:v>
                </c:pt>
                <c:pt idx="1722">
                  <c:v>3444</c:v>
                </c:pt>
                <c:pt idx="1723">
                  <c:v>3446</c:v>
                </c:pt>
                <c:pt idx="1724">
                  <c:v>3448</c:v>
                </c:pt>
                <c:pt idx="1725">
                  <c:v>3450</c:v>
                </c:pt>
                <c:pt idx="1726">
                  <c:v>3452</c:v>
                </c:pt>
                <c:pt idx="1727">
                  <c:v>3454</c:v>
                </c:pt>
                <c:pt idx="1728">
                  <c:v>3456</c:v>
                </c:pt>
                <c:pt idx="1729">
                  <c:v>3458</c:v>
                </c:pt>
                <c:pt idx="1730">
                  <c:v>3460</c:v>
                </c:pt>
                <c:pt idx="1731">
                  <c:v>3462</c:v>
                </c:pt>
                <c:pt idx="1732">
                  <c:v>3464</c:v>
                </c:pt>
                <c:pt idx="1733">
                  <c:v>3466</c:v>
                </c:pt>
                <c:pt idx="1734">
                  <c:v>3468</c:v>
                </c:pt>
                <c:pt idx="1735">
                  <c:v>3470</c:v>
                </c:pt>
                <c:pt idx="1736">
                  <c:v>3472</c:v>
                </c:pt>
                <c:pt idx="1737">
                  <c:v>3474</c:v>
                </c:pt>
                <c:pt idx="1738">
                  <c:v>3476</c:v>
                </c:pt>
                <c:pt idx="1739">
                  <c:v>3478</c:v>
                </c:pt>
                <c:pt idx="1740">
                  <c:v>3480</c:v>
                </c:pt>
                <c:pt idx="1741">
                  <c:v>3482</c:v>
                </c:pt>
                <c:pt idx="1742">
                  <c:v>3484</c:v>
                </c:pt>
                <c:pt idx="1743">
                  <c:v>3486</c:v>
                </c:pt>
                <c:pt idx="1744">
                  <c:v>3488</c:v>
                </c:pt>
                <c:pt idx="1745">
                  <c:v>3490</c:v>
                </c:pt>
                <c:pt idx="1746">
                  <c:v>3492</c:v>
                </c:pt>
                <c:pt idx="1747">
                  <c:v>3494</c:v>
                </c:pt>
                <c:pt idx="1748">
                  <c:v>3496</c:v>
                </c:pt>
                <c:pt idx="1749">
                  <c:v>3498</c:v>
                </c:pt>
                <c:pt idx="1750">
                  <c:v>3500</c:v>
                </c:pt>
                <c:pt idx="1751">
                  <c:v>3502</c:v>
                </c:pt>
                <c:pt idx="1752">
                  <c:v>3504</c:v>
                </c:pt>
                <c:pt idx="1753">
                  <c:v>3506</c:v>
                </c:pt>
                <c:pt idx="1754">
                  <c:v>3508</c:v>
                </c:pt>
                <c:pt idx="1755">
                  <c:v>3510</c:v>
                </c:pt>
                <c:pt idx="1756">
                  <c:v>3512</c:v>
                </c:pt>
                <c:pt idx="1757">
                  <c:v>3514</c:v>
                </c:pt>
                <c:pt idx="1758">
                  <c:v>3516</c:v>
                </c:pt>
                <c:pt idx="1759">
                  <c:v>3518</c:v>
                </c:pt>
                <c:pt idx="1760">
                  <c:v>3520</c:v>
                </c:pt>
                <c:pt idx="1761">
                  <c:v>3522</c:v>
                </c:pt>
                <c:pt idx="1762">
                  <c:v>3524</c:v>
                </c:pt>
                <c:pt idx="1763">
                  <c:v>3526</c:v>
                </c:pt>
                <c:pt idx="1764">
                  <c:v>3528</c:v>
                </c:pt>
                <c:pt idx="1765">
                  <c:v>3530</c:v>
                </c:pt>
                <c:pt idx="1766">
                  <c:v>3532</c:v>
                </c:pt>
                <c:pt idx="1767">
                  <c:v>3534</c:v>
                </c:pt>
                <c:pt idx="1768">
                  <c:v>3536</c:v>
                </c:pt>
                <c:pt idx="1769">
                  <c:v>3538</c:v>
                </c:pt>
                <c:pt idx="1770">
                  <c:v>3540</c:v>
                </c:pt>
                <c:pt idx="1771">
                  <c:v>3542</c:v>
                </c:pt>
                <c:pt idx="1772">
                  <c:v>3544</c:v>
                </c:pt>
                <c:pt idx="1773">
                  <c:v>3546</c:v>
                </c:pt>
                <c:pt idx="1774">
                  <c:v>3548</c:v>
                </c:pt>
                <c:pt idx="1775">
                  <c:v>3550</c:v>
                </c:pt>
                <c:pt idx="1776">
                  <c:v>3552</c:v>
                </c:pt>
                <c:pt idx="1777">
                  <c:v>3554</c:v>
                </c:pt>
                <c:pt idx="1778">
                  <c:v>3556</c:v>
                </c:pt>
                <c:pt idx="1779">
                  <c:v>3558</c:v>
                </c:pt>
                <c:pt idx="1780">
                  <c:v>3560</c:v>
                </c:pt>
                <c:pt idx="1781">
                  <c:v>3562</c:v>
                </c:pt>
                <c:pt idx="1782">
                  <c:v>3564</c:v>
                </c:pt>
                <c:pt idx="1783">
                  <c:v>3566</c:v>
                </c:pt>
                <c:pt idx="1784">
                  <c:v>3568</c:v>
                </c:pt>
                <c:pt idx="1785">
                  <c:v>3570</c:v>
                </c:pt>
                <c:pt idx="1786">
                  <c:v>3572</c:v>
                </c:pt>
                <c:pt idx="1787">
                  <c:v>3574</c:v>
                </c:pt>
                <c:pt idx="1788">
                  <c:v>3576</c:v>
                </c:pt>
                <c:pt idx="1789">
                  <c:v>3578</c:v>
                </c:pt>
                <c:pt idx="1790">
                  <c:v>3580</c:v>
                </c:pt>
                <c:pt idx="1791">
                  <c:v>3582</c:v>
                </c:pt>
                <c:pt idx="1792">
                  <c:v>3584</c:v>
                </c:pt>
                <c:pt idx="1793">
                  <c:v>3586</c:v>
                </c:pt>
                <c:pt idx="1794">
                  <c:v>3588</c:v>
                </c:pt>
                <c:pt idx="1795">
                  <c:v>3590</c:v>
                </c:pt>
                <c:pt idx="1796">
                  <c:v>3592</c:v>
                </c:pt>
                <c:pt idx="1797">
                  <c:v>3594</c:v>
                </c:pt>
                <c:pt idx="1798">
                  <c:v>3596</c:v>
                </c:pt>
                <c:pt idx="1799">
                  <c:v>3598</c:v>
                </c:pt>
                <c:pt idx="1800">
                  <c:v>3600</c:v>
                </c:pt>
                <c:pt idx="1801">
                  <c:v>3602</c:v>
                </c:pt>
                <c:pt idx="1802">
                  <c:v>3604</c:v>
                </c:pt>
                <c:pt idx="1803">
                  <c:v>3606</c:v>
                </c:pt>
                <c:pt idx="1804">
                  <c:v>3608</c:v>
                </c:pt>
                <c:pt idx="1805">
                  <c:v>3610</c:v>
                </c:pt>
                <c:pt idx="1806">
                  <c:v>3612</c:v>
                </c:pt>
                <c:pt idx="1807">
                  <c:v>3614</c:v>
                </c:pt>
                <c:pt idx="1808">
                  <c:v>3616</c:v>
                </c:pt>
                <c:pt idx="1809">
                  <c:v>3618</c:v>
                </c:pt>
                <c:pt idx="1810">
                  <c:v>3620</c:v>
                </c:pt>
                <c:pt idx="1811">
                  <c:v>3622</c:v>
                </c:pt>
                <c:pt idx="1812">
                  <c:v>3624</c:v>
                </c:pt>
                <c:pt idx="1813">
                  <c:v>3626</c:v>
                </c:pt>
                <c:pt idx="1814">
                  <c:v>3628</c:v>
                </c:pt>
                <c:pt idx="1815">
                  <c:v>3630</c:v>
                </c:pt>
                <c:pt idx="1816">
                  <c:v>3632</c:v>
                </c:pt>
                <c:pt idx="1817">
                  <c:v>3634</c:v>
                </c:pt>
                <c:pt idx="1818">
                  <c:v>3636</c:v>
                </c:pt>
                <c:pt idx="1819">
                  <c:v>3638</c:v>
                </c:pt>
                <c:pt idx="1820">
                  <c:v>3640</c:v>
                </c:pt>
                <c:pt idx="1821">
                  <c:v>3642</c:v>
                </c:pt>
                <c:pt idx="1822">
                  <c:v>3644</c:v>
                </c:pt>
                <c:pt idx="1823">
                  <c:v>3646</c:v>
                </c:pt>
                <c:pt idx="1824">
                  <c:v>3648</c:v>
                </c:pt>
                <c:pt idx="1825">
                  <c:v>3650</c:v>
                </c:pt>
                <c:pt idx="1826">
                  <c:v>3652</c:v>
                </c:pt>
                <c:pt idx="1827">
                  <c:v>3654</c:v>
                </c:pt>
                <c:pt idx="1828">
                  <c:v>3656</c:v>
                </c:pt>
                <c:pt idx="1829">
                  <c:v>3658</c:v>
                </c:pt>
                <c:pt idx="1830">
                  <c:v>3660</c:v>
                </c:pt>
                <c:pt idx="1831">
                  <c:v>3662</c:v>
                </c:pt>
                <c:pt idx="1832">
                  <c:v>3664</c:v>
                </c:pt>
                <c:pt idx="1833">
                  <c:v>3666</c:v>
                </c:pt>
                <c:pt idx="1834">
                  <c:v>3668</c:v>
                </c:pt>
                <c:pt idx="1835">
                  <c:v>3670</c:v>
                </c:pt>
                <c:pt idx="1836">
                  <c:v>3672</c:v>
                </c:pt>
                <c:pt idx="1837">
                  <c:v>3674</c:v>
                </c:pt>
                <c:pt idx="1838">
                  <c:v>3676</c:v>
                </c:pt>
                <c:pt idx="1839">
                  <c:v>3678</c:v>
                </c:pt>
                <c:pt idx="1840">
                  <c:v>3680</c:v>
                </c:pt>
                <c:pt idx="1841">
                  <c:v>3682</c:v>
                </c:pt>
                <c:pt idx="1842">
                  <c:v>3684</c:v>
                </c:pt>
                <c:pt idx="1843">
                  <c:v>3686</c:v>
                </c:pt>
                <c:pt idx="1844">
                  <c:v>3688</c:v>
                </c:pt>
                <c:pt idx="1845">
                  <c:v>3690</c:v>
                </c:pt>
                <c:pt idx="1846">
                  <c:v>3692</c:v>
                </c:pt>
                <c:pt idx="1847">
                  <c:v>3694</c:v>
                </c:pt>
                <c:pt idx="1848">
                  <c:v>3696</c:v>
                </c:pt>
                <c:pt idx="1849">
                  <c:v>3698</c:v>
                </c:pt>
                <c:pt idx="1850">
                  <c:v>3700</c:v>
                </c:pt>
                <c:pt idx="1851">
                  <c:v>3702</c:v>
                </c:pt>
                <c:pt idx="1852">
                  <c:v>3704</c:v>
                </c:pt>
                <c:pt idx="1853">
                  <c:v>3706</c:v>
                </c:pt>
                <c:pt idx="1854">
                  <c:v>3708</c:v>
                </c:pt>
                <c:pt idx="1855">
                  <c:v>3710</c:v>
                </c:pt>
                <c:pt idx="1856">
                  <c:v>3712</c:v>
                </c:pt>
                <c:pt idx="1857">
                  <c:v>3714</c:v>
                </c:pt>
                <c:pt idx="1858">
                  <c:v>3716</c:v>
                </c:pt>
                <c:pt idx="1859">
                  <c:v>3718</c:v>
                </c:pt>
                <c:pt idx="1860">
                  <c:v>3720</c:v>
                </c:pt>
                <c:pt idx="1861">
                  <c:v>3722</c:v>
                </c:pt>
                <c:pt idx="1862">
                  <c:v>3724</c:v>
                </c:pt>
                <c:pt idx="1863">
                  <c:v>3726</c:v>
                </c:pt>
                <c:pt idx="1864">
                  <c:v>3728</c:v>
                </c:pt>
                <c:pt idx="1865">
                  <c:v>3730</c:v>
                </c:pt>
                <c:pt idx="1866">
                  <c:v>3732</c:v>
                </c:pt>
                <c:pt idx="1867">
                  <c:v>3734</c:v>
                </c:pt>
                <c:pt idx="1868">
                  <c:v>3736</c:v>
                </c:pt>
                <c:pt idx="1869">
                  <c:v>3738</c:v>
                </c:pt>
                <c:pt idx="1870">
                  <c:v>3740</c:v>
                </c:pt>
                <c:pt idx="1871">
                  <c:v>3742</c:v>
                </c:pt>
                <c:pt idx="1872">
                  <c:v>3744</c:v>
                </c:pt>
                <c:pt idx="1873">
                  <c:v>3746</c:v>
                </c:pt>
                <c:pt idx="1874">
                  <c:v>3748</c:v>
                </c:pt>
                <c:pt idx="1875">
                  <c:v>3750</c:v>
                </c:pt>
                <c:pt idx="1876">
                  <c:v>3752</c:v>
                </c:pt>
                <c:pt idx="1877">
                  <c:v>3754</c:v>
                </c:pt>
                <c:pt idx="1878">
                  <c:v>3756</c:v>
                </c:pt>
                <c:pt idx="1879">
                  <c:v>3758</c:v>
                </c:pt>
                <c:pt idx="1880">
                  <c:v>3760</c:v>
                </c:pt>
                <c:pt idx="1881">
                  <c:v>3762</c:v>
                </c:pt>
                <c:pt idx="1882">
                  <c:v>3764</c:v>
                </c:pt>
                <c:pt idx="1883">
                  <c:v>3766</c:v>
                </c:pt>
                <c:pt idx="1884">
                  <c:v>3768</c:v>
                </c:pt>
                <c:pt idx="1885">
                  <c:v>3770</c:v>
                </c:pt>
                <c:pt idx="1886">
                  <c:v>3772</c:v>
                </c:pt>
                <c:pt idx="1887">
                  <c:v>3774</c:v>
                </c:pt>
                <c:pt idx="1888">
                  <c:v>3776</c:v>
                </c:pt>
                <c:pt idx="1889">
                  <c:v>3778</c:v>
                </c:pt>
                <c:pt idx="1890">
                  <c:v>3780</c:v>
                </c:pt>
                <c:pt idx="1891">
                  <c:v>3782</c:v>
                </c:pt>
                <c:pt idx="1892">
                  <c:v>3784</c:v>
                </c:pt>
                <c:pt idx="1893">
                  <c:v>3786</c:v>
                </c:pt>
                <c:pt idx="1894">
                  <c:v>3788</c:v>
                </c:pt>
                <c:pt idx="1895">
                  <c:v>3790</c:v>
                </c:pt>
                <c:pt idx="1896">
                  <c:v>3792</c:v>
                </c:pt>
                <c:pt idx="1897">
                  <c:v>3794</c:v>
                </c:pt>
                <c:pt idx="1898">
                  <c:v>3796</c:v>
                </c:pt>
                <c:pt idx="1899">
                  <c:v>3798</c:v>
                </c:pt>
                <c:pt idx="1900">
                  <c:v>3800</c:v>
                </c:pt>
                <c:pt idx="1901">
                  <c:v>3802</c:v>
                </c:pt>
                <c:pt idx="1902">
                  <c:v>3804</c:v>
                </c:pt>
                <c:pt idx="1903">
                  <c:v>3806</c:v>
                </c:pt>
                <c:pt idx="1904">
                  <c:v>3808</c:v>
                </c:pt>
                <c:pt idx="1905">
                  <c:v>3810</c:v>
                </c:pt>
                <c:pt idx="1906">
                  <c:v>3812</c:v>
                </c:pt>
                <c:pt idx="1907">
                  <c:v>3814</c:v>
                </c:pt>
                <c:pt idx="1908">
                  <c:v>3816</c:v>
                </c:pt>
                <c:pt idx="1909">
                  <c:v>3818</c:v>
                </c:pt>
                <c:pt idx="1910">
                  <c:v>3820</c:v>
                </c:pt>
                <c:pt idx="1911">
                  <c:v>3822</c:v>
                </c:pt>
                <c:pt idx="1912">
                  <c:v>3824</c:v>
                </c:pt>
                <c:pt idx="1913">
                  <c:v>3826</c:v>
                </c:pt>
                <c:pt idx="1914">
                  <c:v>3828</c:v>
                </c:pt>
                <c:pt idx="1915">
                  <c:v>3830</c:v>
                </c:pt>
                <c:pt idx="1916">
                  <c:v>3832</c:v>
                </c:pt>
                <c:pt idx="1917">
                  <c:v>3834</c:v>
                </c:pt>
                <c:pt idx="1918">
                  <c:v>3836</c:v>
                </c:pt>
                <c:pt idx="1919">
                  <c:v>3838</c:v>
                </c:pt>
                <c:pt idx="1920">
                  <c:v>3840</c:v>
                </c:pt>
                <c:pt idx="1921">
                  <c:v>3842</c:v>
                </c:pt>
                <c:pt idx="1922">
                  <c:v>3844</c:v>
                </c:pt>
                <c:pt idx="1923">
                  <c:v>3846</c:v>
                </c:pt>
                <c:pt idx="1924">
                  <c:v>3848</c:v>
                </c:pt>
                <c:pt idx="1925">
                  <c:v>3850</c:v>
                </c:pt>
                <c:pt idx="1926">
                  <c:v>3852</c:v>
                </c:pt>
                <c:pt idx="1927">
                  <c:v>3854</c:v>
                </c:pt>
                <c:pt idx="1928">
                  <c:v>3856</c:v>
                </c:pt>
                <c:pt idx="1929">
                  <c:v>3858</c:v>
                </c:pt>
                <c:pt idx="1930">
                  <c:v>3860</c:v>
                </c:pt>
                <c:pt idx="1931">
                  <c:v>3862</c:v>
                </c:pt>
                <c:pt idx="1932">
                  <c:v>3864</c:v>
                </c:pt>
                <c:pt idx="1933">
                  <c:v>3866</c:v>
                </c:pt>
                <c:pt idx="1934">
                  <c:v>3868</c:v>
                </c:pt>
                <c:pt idx="1935">
                  <c:v>3870</c:v>
                </c:pt>
                <c:pt idx="1936">
                  <c:v>3872</c:v>
                </c:pt>
                <c:pt idx="1937">
                  <c:v>3874</c:v>
                </c:pt>
                <c:pt idx="1938">
                  <c:v>3876</c:v>
                </c:pt>
                <c:pt idx="1939">
                  <c:v>3878</c:v>
                </c:pt>
                <c:pt idx="1940">
                  <c:v>3880</c:v>
                </c:pt>
                <c:pt idx="1941">
                  <c:v>3882</c:v>
                </c:pt>
                <c:pt idx="1942">
                  <c:v>3884</c:v>
                </c:pt>
                <c:pt idx="1943">
                  <c:v>3886</c:v>
                </c:pt>
                <c:pt idx="1944">
                  <c:v>3888</c:v>
                </c:pt>
                <c:pt idx="1945">
                  <c:v>3890</c:v>
                </c:pt>
                <c:pt idx="1946">
                  <c:v>3892</c:v>
                </c:pt>
                <c:pt idx="1947">
                  <c:v>3894</c:v>
                </c:pt>
                <c:pt idx="1948">
                  <c:v>3896</c:v>
                </c:pt>
                <c:pt idx="1949">
                  <c:v>3898</c:v>
                </c:pt>
                <c:pt idx="1950">
                  <c:v>3900</c:v>
                </c:pt>
                <c:pt idx="1951">
                  <c:v>3902</c:v>
                </c:pt>
                <c:pt idx="1952">
                  <c:v>3904</c:v>
                </c:pt>
                <c:pt idx="1953">
                  <c:v>3906</c:v>
                </c:pt>
                <c:pt idx="1954">
                  <c:v>3908</c:v>
                </c:pt>
                <c:pt idx="1955">
                  <c:v>3910</c:v>
                </c:pt>
                <c:pt idx="1956">
                  <c:v>3912</c:v>
                </c:pt>
                <c:pt idx="1957">
                  <c:v>3914</c:v>
                </c:pt>
                <c:pt idx="1958">
                  <c:v>3916</c:v>
                </c:pt>
                <c:pt idx="1959">
                  <c:v>3918</c:v>
                </c:pt>
                <c:pt idx="1960">
                  <c:v>3920</c:v>
                </c:pt>
                <c:pt idx="1961">
                  <c:v>3922</c:v>
                </c:pt>
                <c:pt idx="1962">
                  <c:v>3924</c:v>
                </c:pt>
                <c:pt idx="1963">
                  <c:v>3926</c:v>
                </c:pt>
                <c:pt idx="1964">
                  <c:v>3928</c:v>
                </c:pt>
                <c:pt idx="1965">
                  <c:v>3930</c:v>
                </c:pt>
                <c:pt idx="1966">
                  <c:v>3932</c:v>
                </c:pt>
                <c:pt idx="1967">
                  <c:v>3934</c:v>
                </c:pt>
                <c:pt idx="1968">
                  <c:v>3936</c:v>
                </c:pt>
                <c:pt idx="1969">
                  <c:v>3938</c:v>
                </c:pt>
                <c:pt idx="1970">
                  <c:v>3940</c:v>
                </c:pt>
                <c:pt idx="1971">
                  <c:v>3942</c:v>
                </c:pt>
                <c:pt idx="1972">
                  <c:v>3944</c:v>
                </c:pt>
                <c:pt idx="1973">
                  <c:v>3946</c:v>
                </c:pt>
                <c:pt idx="1974">
                  <c:v>3948</c:v>
                </c:pt>
                <c:pt idx="1975">
                  <c:v>3950</c:v>
                </c:pt>
                <c:pt idx="1976">
                  <c:v>3952</c:v>
                </c:pt>
                <c:pt idx="1977">
                  <c:v>3954</c:v>
                </c:pt>
                <c:pt idx="1978">
                  <c:v>3956</c:v>
                </c:pt>
                <c:pt idx="1979">
                  <c:v>3958</c:v>
                </c:pt>
                <c:pt idx="1980">
                  <c:v>3960</c:v>
                </c:pt>
                <c:pt idx="1981">
                  <c:v>3962</c:v>
                </c:pt>
                <c:pt idx="1982">
                  <c:v>3964</c:v>
                </c:pt>
                <c:pt idx="1983">
                  <c:v>3966</c:v>
                </c:pt>
                <c:pt idx="1984">
                  <c:v>3968</c:v>
                </c:pt>
                <c:pt idx="1985">
                  <c:v>3970</c:v>
                </c:pt>
                <c:pt idx="1986">
                  <c:v>3972</c:v>
                </c:pt>
                <c:pt idx="1987">
                  <c:v>3974</c:v>
                </c:pt>
                <c:pt idx="1988">
                  <c:v>3976</c:v>
                </c:pt>
                <c:pt idx="1989">
                  <c:v>3978</c:v>
                </c:pt>
                <c:pt idx="1990">
                  <c:v>3980</c:v>
                </c:pt>
                <c:pt idx="1991">
                  <c:v>3982</c:v>
                </c:pt>
                <c:pt idx="1992">
                  <c:v>3984</c:v>
                </c:pt>
                <c:pt idx="1993">
                  <c:v>3986</c:v>
                </c:pt>
                <c:pt idx="1994">
                  <c:v>3988</c:v>
                </c:pt>
                <c:pt idx="1995">
                  <c:v>3990</c:v>
                </c:pt>
                <c:pt idx="1996">
                  <c:v>3992</c:v>
                </c:pt>
                <c:pt idx="1997">
                  <c:v>3994</c:v>
                </c:pt>
                <c:pt idx="1998">
                  <c:v>3996</c:v>
                </c:pt>
                <c:pt idx="1999">
                  <c:v>3998</c:v>
                </c:pt>
                <c:pt idx="2000">
                  <c:v>4000</c:v>
                </c:pt>
                <c:pt idx="2001">
                  <c:v>4002</c:v>
                </c:pt>
                <c:pt idx="2002">
                  <c:v>4004</c:v>
                </c:pt>
                <c:pt idx="2003">
                  <c:v>4006</c:v>
                </c:pt>
                <c:pt idx="2004">
                  <c:v>4008</c:v>
                </c:pt>
                <c:pt idx="2005">
                  <c:v>4010</c:v>
                </c:pt>
                <c:pt idx="2006">
                  <c:v>4012</c:v>
                </c:pt>
                <c:pt idx="2007">
                  <c:v>4014</c:v>
                </c:pt>
                <c:pt idx="2008">
                  <c:v>4016</c:v>
                </c:pt>
                <c:pt idx="2009">
                  <c:v>4018</c:v>
                </c:pt>
                <c:pt idx="2010">
                  <c:v>4020</c:v>
                </c:pt>
                <c:pt idx="2011">
                  <c:v>4022</c:v>
                </c:pt>
                <c:pt idx="2012">
                  <c:v>4024</c:v>
                </c:pt>
                <c:pt idx="2013">
                  <c:v>4026</c:v>
                </c:pt>
                <c:pt idx="2014">
                  <c:v>4028</c:v>
                </c:pt>
                <c:pt idx="2015">
                  <c:v>4030</c:v>
                </c:pt>
                <c:pt idx="2016">
                  <c:v>4032</c:v>
                </c:pt>
                <c:pt idx="2017">
                  <c:v>4034</c:v>
                </c:pt>
                <c:pt idx="2018">
                  <c:v>4036</c:v>
                </c:pt>
                <c:pt idx="2019">
                  <c:v>4038</c:v>
                </c:pt>
                <c:pt idx="2020">
                  <c:v>4040</c:v>
                </c:pt>
                <c:pt idx="2021">
                  <c:v>4042</c:v>
                </c:pt>
                <c:pt idx="2022">
                  <c:v>4044</c:v>
                </c:pt>
                <c:pt idx="2023">
                  <c:v>4046</c:v>
                </c:pt>
                <c:pt idx="2024">
                  <c:v>4048</c:v>
                </c:pt>
                <c:pt idx="2025">
                  <c:v>4050</c:v>
                </c:pt>
                <c:pt idx="2026">
                  <c:v>4052</c:v>
                </c:pt>
                <c:pt idx="2027">
                  <c:v>4054</c:v>
                </c:pt>
                <c:pt idx="2028">
                  <c:v>4056</c:v>
                </c:pt>
                <c:pt idx="2029">
                  <c:v>4058</c:v>
                </c:pt>
                <c:pt idx="2030">
                  <c:v>4060</c:v>
                </c:pt>
                <c:pt idx="2031">
                  <c:v>4062</c:v>
                </c:pt>
                <c:pt idx="2032">
                  <c:v>4064</c:v>
                </c:pt>
                <c:pt idx="2033">
                  <c:v>4066</c:v>
                </c:pt>
                <c:pt idx="2034">
                  <c:v>4068</c:v>
                </c:pt>
                <c:pt idx="2035">
                  <c:v>4070</c:v>
                </c:pt>
                <c:pt idx="2036">
                  <c:v>4072</c:v>
                </c:pt>
                <c:pt idx="2037">
                  <c:v>4074</c:v>
                </c:pt>
                <c:pt idx="2038">
                  <c:v>4076</c:v>
                </c:pt>
                <c:pt idx="2039">
                  <c:v>4078</c:v>
                </c:pt>
                <c:pt idx="2040">
                  <c:v>4080</c:v>
                </c:pt>
                <c:pt idx="2041">
                  <c:v>4082</c:v>
                </c:pt>
                <c:pt idx="2042">
                  <c:v>4084</c:v>
                </c:pt>
                <c:pt idx="2043">
                  <c:v>4086</c:v>
                </c:pt>
                <c:pt idx="2044">
                  <c:v>4088</c:v>
                </c:pt>
                <c:pt idx="2045">
                  <c:v>4090</c:v>
                </c:pt>
                <c:pt idx="2046">
                  <c:v>4092</c:v>
                </c:pt>
                <c:pt idx="2047">
                  <c:v>4094</c:v>
                </c:pt>
                <c:pt idx="2048">
                  <c:v>4096</c:v>
                </c:pt>
                <c:pt idx="2049">
                  <c:v>4098</c:v>
                </c:pt>
                <c:pt idx="2050">
                  <c:v>4100</c:v>
                </c:pt>
                <c:pt idx="2051">
                  <c:v>4102</c:v>
                </c:pt>
                <c:pt idx="2052">
                  <c:v>4104</c:v>
                </c:pt>
                <c:pt idx="2053">
                  <c:v>4106</c:v>
                </c:pt>
                <c:pt idx="2054">
                  <c:v>4108</c:v>
                </c:pt>
                <c:pt idx="2055">
                  <c:v>4110</c:v>
                </c:pt>
                <c:pt idx="2056">
                  <c:v>4112</c:v>
                </c:pt>
                <c:pt idx="2057">
                  <c:v>4114</c:v>
                </c:pt>
                <c:pt idx="2058">
                  <c:v>4116</c:v>
                </c:pt>
                <c:pt idx="2059">
                  <c:v>4118</c:v>
                </c:pt>
                <c:pt idx="2060">
                  <c:v>4120</c:v>
                </c:pt>
                <c:pt idx="2061">
                  <c:v>4122</c:v>
                </c:pt>
                <c:pt idx="2062">
                  <c:v>4124</c:v>
                </c:pt>
                <c:pt idx="2063">
                  <c:v>4126</c:v>
                </c:pt>
                <c:pt idx="2064">
                  <c:v>4128</c:v>
                </c:pt>
                <c:pt idx="2065">
                  <c:v>4130</c:v>
                </c:pt>
                <c:pt idx="2066">
                  <c:v>4132</c:v>
                </c:pt>
                <c:pt idx="2067">
                  <c:v>4134</c:v>
                </c:pt>
                <c:pt idx="2068">
                  <c:v>4136</c:v>
                </c:pt>
                <c:pt idx="2069">
                  <c:v>4138</c:v>
                </c:pt>
                <c:pt idx="2070">
                  <c:v>4140</c:v>
                </c:pt>
                <c:pt idx="2071">
                  <c:v>4142</c:v>
                </c:pt>
                <c:pt idx="2072">
                  <c:v>4144</c:v>
                </c:pt>
                <c:pt idx="2073">
                  <c:v>4146</c:v>
                </c:pt>
                <c:pt idx="2074">
                  <c:v>4148</c:v>
                </c:pt>
                <c:pt idx="2075">
                  <c:v>4150</c:v>
                </c:pt>
                <c:pt idx="2076">
                  <c:v>4152</c:v>
                </c:pt>
                <c:pt idx="2077">
                  <c:v>4154</c:v>
                </c:pt>
                <c:pt idx="2078">
                  <c:v>4156</c:v>
                </c:pt>
                <c:pt idx="2079">
                  <c:v>4158</c:v>
                </c:pt>
                <c:pt idx="2080">
                  <c:v>4160</c:v>
                </c:pt>
                <c:pt idx="2081">
                  <c:v>4162</c:v>
                </c:pt>
                <c:pt idx="2082">
                  <c:v>4164</c:v>
                </c:pt>
                <c:pt idx="2083">
                  <c:v>4166</c:v>
                </c:pt>
                <c:pt idx="2084">
                  <c:v>4168</c:v>
                </c:pt>
                <c:pt idx="2085">
                  <c:v>4170</c:v>
                </c:pt>
                <c:pt idx="2086">
                  <c:v>4172</c:v>
                </c:pt>
                <c:pt idx="2087">
                  <c:v>4174</c:v>
                </c:pt>
                <c:pt idx="2088">
                  <c:v>4176</c:v>
                </c:pt>
                <c:pt idx="2089">
                  <c:v>4178</c:v>
                </c:pt>
                <c:pt idx="2090">
                  <c:v>4180</c:v>
                </c:pt>
                <c:pt idx="2091">
                  <c:v>4182</c:v>
                </c:pt>
                <c:pt idx="2092">
                  <c:v>4184</c:v>
                </c:pt>
                <c:pt idx="2093">
                  <c:v>4186</c:v>
                </c:pt>
                <c:pt idx="2094">
                  <c:v>4188</c:v>
                </c:pt>
                <c:pt idx="2095">
                  <c:v>4190</c:v>
                </c:pt>
                <c:pt idx="2096">
                  <c:v>4192</c:v>
                </c:pt>
                <c:pt idx="2097">
                  <c:v>4194</c:v>
                </c:pt>
                <c:pt idx="2098">
                  <c:v>4196</c:v>
                </c:pt>
                <c:pt idx="2099">
                  <c:v>4198</c:v>
                </c:pt>
                <c:pt idx="2100">
                  <c:v>4200</c:v>
                </c:pt>
                <c:pt idx="2101">
                  <c:v>4202</c:v>
                </c:pt>
                <c:pt idx="2102">
                  <c:v>4204</c:v>
                </c:pt>
                <c:pt idx="2103">
                  <c:v>4206</c:v>
                </c:pt>
                <c:pt idx="2104">
                  <c:v>4208</c:v>
                </c:pt>
                <c:pt idx="2105">
                  <c:v>4210</c:v>
                </c:pt>
                <c:pt idx="2106">
                  <c:v>4212</c:v>
                </c:pt>
                <c:pt idx="2107">
                  <c:v>4214</c:v>
                </c:pt>
                <c:pt idx="2108">
                  <c:v>4216</c:v>
                </c:pt>
                <c:pt idx="2109">
                  <c:v>4218</c:v>
                </c:pt>
                <c:pt idx="2110">
                  <c:v>4220</c:v>
                </c:pt>
                <c:pt idx="2111">
                  <c:v>4222</c:v>
                </c:pt>
                <c:pt idx="2112">
                  <c:v>4224</c:v>
                </c:pt>
                <c:pt idx="2113">
                  <c:v>4226</c:v>
                </c:pt>
                <c:pt idx="2114">
                  <c:v>4228</c:v>
                </c:pt>
                <c:pt idx="2115">
                  <c:v>4230</c:v>
                </c:pt>
                <c:pt idx="2116">
                  <c:v>4232</c:v>
                </c:pt>
                <c:pt idx="2117">
                  <c:v>4234</c:v>
                </c:pt>
                <c:pt idx="2118">
                  <c:v>4236</c:v>
                </c:pt>
                <c:pt idx="2119">
                  <c:v>4238</c:v>
                </c:pt>
                <c:pt idx="2120">
                  <c:v>4240</c:v>
                </c:pt>
                <c:pt idx="2121">
                  <c:v>4242</c:v>
                </c:pt>
                <c:pt idx="2122">
                  <c:v>4244</c:v>
                </c:pt>
                <c:pt idx="2123">
                  <c:v>4246</c:v>
                </c:pt>
                <c:pt idx="2124">
                  <c:v>4248</c:v>
                </c:pt>
                <c:pt idx="2125">
                  <c:v>4250</c:v>
                </c:pt>
                <c:pt idx="2126">
                  <c:v>4252</c:v>
                </c:pt>
                <c:pt idx="2127">
                  <c:v>4254</c:v>
                </c:pt>
                <c:pt idx="2128">
                  <c:v>4256</c:v>
                </c:pt>
                <c:pt idx="2129">
                  <c:v>4258</c:v>
                </c:pt>
                <c:pt idx="2130">
                  <c:v>4260</c:v>
                </c:pt>
                <c:pt idx="2131">
                  <c:v>4262</c:v>
                </c:pt>
                <c:pt idx="2132">
                  <c:v>4264</c:v>
                </c:pt>
                <c:pt idx="2133">
                  <c:v>4266</c:v>
                </c:pt>
                <c:pt idx="2134">
                  <c:v>4268</c:v>
                </c:pt>
                <c:pt idx="2135">
                  <c:v>4270</c:v>
                </c:pt>
                <c:pt idx="2136">
                  <c:v>4272</c:v>
                </c:pt>
                <c:pt idx="2137">
                  <c:v>4274</c:v>
                </c:pt>
                <c:pt idx="2138">
                  <c:v>4276</c:v>
                </c:pt>
                <c:pt idx="2139">
                  <c:v>4278</c:v>
                </c:pt>
                <c:pt idx="2140">
                  <c:v>4280</c:v>
                </c:pt>
                <c:pt idx="2141">
                  <c:v>4282</c:v>
                </c:pt>
                <c:pt idx="2142">
                  <c:v>4284</c:v>
                </c:pt>
                <c:pt idx="2143">
                  <c:v>4286</c:v>
                </c:pt>
                <c:pt idx="2144">
                  <c:v>4288</c:v>
                </c:pt>
                <c:pt idx="2145">
                  <c:v>4290</c:v>
                </c:pt>
                <c:pt idx="2146">
                  <c:v>4292</c:v>
                </c:pt>
                <c:pt idx="2147">
                  <c:v>4294</c:v>
                </c:pt>
                <c:pt idx="2148">
                  <c:v>4296</c:v>
                </c:pt>
                <c:pt idx="2149">
                  <c:v>4298</c:v>
                </c:pt>
                <c:pt idx="2150">
                  <c:v>4300</c:v>
                </c:pt>
                <c:pt idx="2151">
                  <c:v>4302</c:v>
                </c:pt>
                <c:pt idx="2152">
                  <c:v>4304</c:v>
                </c:pt>
                <c:pt idx="2153">
                  <c:v>4306</c:v>
                </c:pt>
                <c:pt idx="2154">
                  <c:v>4308</c:v>
                </c:pt>
                <c:pt idx="2155">
                  <c:v>4310</c:v>
                </c:pt>
                <c:pt idx="2156">
                  <c:v>4312</c:v>
                </c:pt>
                <c:pt idx="2157">
                  <c:v>4314</c:v>
                </c:pt>
                <c:pt idx="2158">
                  <c:v>4316</c:v>
                </c:pt>
                <c:pt idx="2159">
                  <c:v>4318</c:v>
                </c:pt>
                <c:pt idx="2160">
                  <c:v>4320</c:v>
                </c:pt>
                <c:pt idx="2161">
                  <c:v>4322</c:v>
                </c:pt>
                <c:pt idx="2162">
                  <c:v>4324</c:v>
                </c:pt>
                <c:pt idx="2163">
                  <c:v>4326</c:v>
                </c:pt>
                <c:pt idx="2164">
                  <c:v>4328</c:v>
                </c:pt>
                <c:pt idx="2165">
                  <c:v>4330</c:v>
                </c:pt>
                <c:pt idx="2166">
                  <c:v>4332</c:v>
                </c:pt>
                <c:pt idx="2167">
                  <c:v>4334</c:v>
                </c:pt>
                <c:pt idx="2168">
                  <c:v>4336</c:v>
                </c:pt>
                <c:pt idx="2169">
                  <c:v>4338</c:v>
                </c:pt>
                <c:pt idx="2170">
                  <c:v>4340</c:v>
                </c:pt>
                <c:pt idx="2171">
                  <c:v>4342</c:v>
                </c:pt>
                <c:pt idx="2172">
                  <c:v>4344</c:v>
                </c:pt>
                <c:pt idx="2173">
                  <c:v>4346</c:v>
                </c:pt>
                <c:pt idx="2174">
                  <c:v>4348</c:v>
                </c:pt>
                <c:pt idx="2175">
                  <c:v>4350</c:v>
                </c:pt>
                <c:pt idx="2176">
                  <c:v>4352</c:v>
                </c:pt>
                <c:pt idx="2177">
                  <c:v>4354</c:v>
                </c:pt>
                <c:pt idx="2178">
                  <c:v>4356</c:v>
                </c:pt>
                <c:pt idx="2179">
                  <c:v>4358</c:v>
                </c:pt>
                <c:pt idx="2180">
                  <c:v>4360</c:v>
                </c:pt>
                <c:pt idx="2181">
                  <c:v>4362</c:v>
                </c:pt>
                <c:pt idx="2182">
                  <c:v>4364</c:v>
                </c:pt>
                <c:pt idx="2183">
                  <c:v>4366</c:v>
                </c:pt>
                <c:pt idx="2184">
                  <c:v>4368</c:v>
                </c:pt>
                <c:pt idx="2185">
                  <c:v>4370</c:v>
                </c:pt>
                <c:pt idx="2186">
                  <c:v>4372</c:v>
                </c:pt>
                <c:pt idx="2187">
                  <c:v>4374</c:v>
                </c:pt>
                <c:pt idx="2188">
                  <c:v>4376</c:v>
                </c:pt>
                <c:pt idx="2189">
                  <c:v>4378</c:v>
                </c:pt>
                <c:pt idx="2190">
                  <c:v>4380</c:v>
                </c:pt>
                <c:pt idx="2191">
                  <c:v>4382</c:v>
                </c:pt>
                <c:pt idx="2192">
                  <c:v>4384</c:v>
                </c:pt>
                <c:pt idx="2193">
                  <c:v>4386</c:v>
                </c:pt>
                <c:pt idx="2194">
                  <c:v>4388</c:v>
                </c:pt>
                <c:pt idx="2195">
                  <c:v>4390</c:v>
                </c:pt>
                <c:pt idx="2196">
                  <c:v>4392</c:v>
                </c:pt>
                <c:pt idx="2197">
                  <c:v>4394</c:v>
                </c:pt>
                <c:pt idx="2198">
                  <c:v>4396</c:v>
                </c:pt>
                <c:pt idx="2199">
                  <c:v>4398</c:v>
                </c:pt>
                <c:pt idx="2200">
                  <c:v>4400</c:v>
                </c:pt>
                <c:pt idx="2201">
                  <c:v>4402</c:v>
                </c:pt>
                <c:pt idx="2202">
                  <c:v>4404</c:v>
                </c:pt>
                <c:pt idx="2203">
                  <c:v>4406</c:v>
                </c:pt>
                <c:pt idx="2204">
                  <c:v>4408</c:v>
                </c:pt>
                <c:pt idx="2205">
                  <c:v>4410</c:v>
                </c:pt>
                <c:pt idx="2206">
                  <c:v>4412</c:v>
                </c:pt>
                <c:pt idx="2207">
                  <c:v>4414</c:v>
                </c:pt>
                <c:pt idx="2208">
                  <c:v>4416</c:v>
                </c:pt>
                <c:pt idx="2209">
                  <c:v>4418</c:v>
                </c:pt>
                <c:pt idx="2210">
                  <c:v>4420</c:v>
                </c:pt>
                <c:pt idx="2211">
                  <c:v>4422</c:v>
                </c:pt>
                <c:pt idx="2212">
                  <c:v>4424</c:v>
                </c:pt>
                <c:pt idx="2213">
                  <c:v>4426</c:v>
                </c:pt>
                <c:pt idx="2214">
                  <c:v>4428</c:v>
                </c:pt>
                <c:pt idx="2215">
                  <c:v>4430</c:v>
                </c:pt>
                <c:pt idx="2216">
                  <c:v>4432</c:v>
                </c:pt>
                <c:pt idx="2217">
                  <c:v>4434</c:v>
                </c:pt>
                <c:pt idx="2218">
                  <c:v>4436</c:v>
                </c:pt>
                <c:pt idx="2219">
                  <c:v>4438</c:v>
                </c:pt>
                <c:pt idx="2220">
                  <c:v>4440</c:v>
                </c:pt>
                <c:pt idx="2221">
                  <c:v>4442</c:v>
                </c:pt>
                <c:pt idx="2222">
                  <c:v>4444</c:v>
                </c:pt>
                <c:pt idx="2223">
                  <c:v>4446</c:v>
                </c:pt>
                <c:pt idx="2224">
                  <c:v>4448</c:v>
                </c:pt>
                <c:pt idx="2225">
                  <c:v>4450</c:v>
                </c:pt>
                <c:pt idx="2226">
                  <c:v>4452</c:v>
                </c:pt>
                <c:pt idx="2227">
                  <c:v>4454</c:v>
                </c:pt>
                <c:pt idx="2228">
                  <c:v>4456</c:v>
                </c:pt>
                <c:pt idx="2229">
                  <c:v>4458</c:v>
                </c:pt>
                <c:pt idx="2230">
                  <c:v>4460</c:v>
                </c:pt>
                <c:pt idx="2231">
                  <c:v>4462</c:v>
                </c:pt>
                <c:pt idx="2232">
                  <c:v>4464</c:v>
                </c:pt>
                <c:pt idx="2233">
                  <c:v>4466</c:v>
                </c:pt>
                <c:pt idx="2234">
                  <c:v>4468</c:v>
                </c:pt>
                <c:pt idx="2235">
                  <c:v>4470</c:v>
                </c:pt>
                <c:pt idx="2236">
                  <c:v>4472</c:v>
                </c:pt>
                <c:pt idx="2237">
                  <c:v>4474</c:v>
                </c:pt>
                <c:pt idx="2238">
                  <c:v>4476</c:v>
                </c:pt>
                <c:pt idx="2239">
                  <c:v>4478</c:v>
                </c:pt>
                <c:pt idx="2240">
                  <c:v>4480</c:v>
                </c:pt>
                <c:pt idx="2241">
                  <c:v>4482</c:v>
                </c:pt>
                <c:pt idx="2242">
                  <c:v>4484</c:v>
                </c:pt>
                <c:pt idx="2243">
                  <c:v>4486</c:v>
                </c:pt>
                <c:pt idx="2244">
                  <c:v>4488</c:v>
                </c:pt>
                <c:pt idx="2245">
                  <c:v>4490</c:v>
                </c:pt>
                <c:pt idx="2246">
                  <c:v>4492</c:v>
                </c:pt>
                <c:pt idx="2247">
                  <c:v>4494</c:v>
                </c:pt>
                <c:pt idx="2248">
                  <c:v>4496</c:v>
                </c:pt>
                <c:pt idx="2249">
                  <c:v>4498</c:v>
                </c:pt>
                <c:pt idx="2250">
                  <c:v>4500</c:v>
                </c:pt>
                <c:pt idx="2251">
                  <c:v>4502</c:v>
                </c:pt>
                <c:pt idx="2252">
                  <c:v>4504</c:v>
                </c:pt>
                <c:pt idx="2253">
                  <c:v>4506</c:v>
                </c:pt>
                <c:pt idx="2254">
                  <c:v>4508</c:v>
                </c:pt>
                <c:pt idx="2255">
                  <c:v>4510</c:v>
                </c:pt>
                <c:pt idx="2256">
                  <c:v>4512</c:v>
                </c:pt>
                <c:pt idx="2257">
                  <c:v>4514</c:v>
                </c:pt>
                <c:pt idx="2258">
                  <c:v>4516</c:v>
                </c:pt>
                <c:pt idx="2259">
                  <c:v>4518</c:v>
                </c:pt>
                <c:pt idx="2260">
                  <c:v>4520</c:v>
                </c:pt>
                <c:pt idx="2261">
                  <c:v>4522</c:v>
                </c:pt>
                <c:pt idx="2262">
                  <c:v>4524</c:v>
                </c:pt>
                <c:pt idx="2263">
                  <c:v>4526</c:v>
                </c:pt>
                <c:pt idx="2264">
                  <c:v>4528</c:v>
                </c:pt>
                <c:pt idx="2265">
                  <c:v>4530</c:v>
                </c:pt>
                <c:pt idx="2266">
                  <c:v>4532</c:v>
                </c:pt>
                <c:pt idx="2267">
                  <c:v>4534</c:v>
                </c:pt>
                <c:pt idx="2268">
                  <c:v>4536</c:v>
                </c:pt>
                <c:pt idx="2269">
                  <c:v>4538</c:v>
                </c:pt>
                <c:pt idx="2270">
                  <c:v>4540</c:v>
                </c:pt>
                <c:pt idx="2271">
                  <c:v>4542</c:v>
                </c:pt>
                <c:pt idx="2272">
                  <c:v>4544</c:v>
                </c:pt>
                <c:pt idx="2273">
                  <c:v>4546</c:v>
                </c:pt>
                <c:pt idx="2274">
                  <c:v>4548</c:v>
                </c:pt>
                <c:pt idx="2275">
                  <c:v>4550</c:v>
                </c:pt>
                <c:pt idx="2276">
                  <c:v>4552</c:v>
                </c:pt>
                <c:pt idx="2277">
                  <c:v>4554</c:v>
                </c:pt>
                <c:pt idx="2278">
                  <c:v>4556</c:v>
                </c:pt>
                <c:pt idx="2279">
                  <c:v>4558</c:v>
                </c:pt>
                <c:pt idx="2280">
                  <c:v>4560</c:v>
                </c:pt>
                <c:pt idx="2281">
                  <c:v>4562</c:v>
                </c:pt>
                <c:pt idx="2282">
                  <c:v>4564</c:v>
                </c:pt>
                <c:pt idx="2283">
                  <c:v>4566</c:v>
                </c:pt>
                <c:pt idx="2284">
                  <c:v>4568</c:v>
                </c:pt>
                <c:pt idx="2285">
                  <c:v>4570</c:v>
                </c:pt>
                <c:pt idx="2286">
                  <c:v>4572</c:v>
                </c:pt>
                <c:pt idx="2287">
                  <c:v>4574</c:v>
                </c:pt>
                <c:pt idx="2288">
                  <c:v>4576</c:v>
                </c:pt>
                <c:pt idx="2289">
                  <c:v>4578</c:v>
                </c:pt>
                <c:pt idx="2290">
                  <c:v>4580</c:v>
                </c:pt>
                <c:pt idx="2291">
                  <c:v>4582</c:v>
                </c:pt>
                <c:pt idx="2292">
                  <c:v>4584</c:v>
                </c:pt>
                <c:pt idx="2293">
                  <c:v>4586</c:v>
                </c:pt>
                <c:pt idx="2294">
                  <c:v>4588</c:v>
                </c:pt>
                <c:pt idx="2295">
                  <c:v>4590</c:v>
                </c:pt>
                <c:pt idx="2296">
                  <c:v>4592</c:v>
                </c:pt>
                <c:pt idx="2297">
                  <c:v>4594</c:v>
                </c:pt>
                <c:pt idx="2298">
                  <c:v>4596</c:v>
                </c:pt>
                <c:pt idx="2299">
                  <c:v>4598</c:v>
                </c:pt>
                <c:pt idx="2300">
                  <c:v>4600</c:v>
                </c:pt>
                <c:pt idx="2301">
                  <c:v>4602</c:v>
                </c:pt>
                <c:pt idx="2302">
                  <c:v>4604</c:v>
                </c:pt>
                <c:pt idx="2303">
                  <c:v>4606</c:v>
                </c:pt>
                <c:pt idx="2304">
                  <c:v>4608</c:v>
                </c:pt>
                <c:pt idx="2305">
                  <c:v>4610</c:v>
                </c:pt>
                <c:pt idx="2306">
                  <c:v>4612</c:v>
                </c:pt>
                <c:pt idx="2307">
                  <c:v>4614</c:v>
                </c:pt>
                <c:pt idx="2308">
                  <c:v>4616</c:v>
                </c:pt>
                <c:pt idx="2309">
                  <c:v>4618</c:v>
                </c:pt>
                <c:pt idx="2310">
                  <c:v>4620</c:v>
                </c:pt>
                <c:pt idx="2311">
                  <c:v>4622</c:v>
                </c:pt>
                <c:pt idx="2312">
                  <c:v>4624</c:v>
                </c:pt>
                <c:pt idx="2313">
                  <c:v>4626</c:v>
                </c:pt>
                <c:pt idx="2314">
                  <c:v>4628</c:v>
                </c:pt>
                <c:pt idx="2315">
                  <c:v>4630</c:v>
                </c:pt>
                <c:pt idx="2316">
                  <c:v>4632</c:v>
                </c:pt>
                <c:pt idx="2317">
                  <c:v>4634</c:v>
                </c:pt>
                <c:pt idx="2318">
                  <c:v>4636</c:v>
                </c:pt>
                <c:pt idx="2319">
                  <c:v>4638</c:v>
                </c:pt>
                <c:pt idx="2320">
                  <c:v>4640</c:v>
                </c:pt>
                <c:pt idx="2321">
                  <c:v>4642</c:v>
                </c:pt>
                <c:pt idx="2322">
                  <c:v>4644</c:v>
                </c:pt>
                <c:pt idx="2323">
                  <c:v>4646</c:v>
                </c:pt>
                <c:pt idx="2324">
                  <c:v>4648</c:v>
                </c:pt>
                <c:pt idx="2325">
                  <c:v>4650</c:v>
                </c:pt>
                <c:pt idx="2326">
                  <c:v>4652</c:v>
                </c:pt>
                <c:pt idx="2327">
                  <c:v>4654</c:v>
                </c:pt>
                <c:pt idx="2328">
                  <c:v>4656</c:v>
                </c:pt>
                <c:pt idx="2329">
                  <c:v>4658</c:v>
                </c:pt>
                <c:pt idx="2330">
                  <c:v>4660</c:v>
                </c:pt>
                <c:pt idx="2331">
                  <c:v>4662</c:v>
                </c:pt>
                <c:pt idx="2332">
                  <c:v>4664</c:v>
                </c:pt>
                <c:pt idx="2333">
                  <c:v>4666</c:v>
                </c:pt>
                <c:pt idx="2334">
                  <c:v>4668</c:v>
                </c:pt>
                <c:pt idx="2335">
                  <c:v>4670</c:v>
                </c:pt>
                <c:pt idx="2336">
                  <c:v>4672</c:v>
                </c:pt>
                <c:pt idx="2337">
                  <c:v>4674</c:v>
                </c:pt>
                <c:pt idx="2338">
                  <c:v>4676</c:v>
                </c:pt>
                <c:pt idx="2339">
                  <c:v>4678</c:v>
                </c:pt>
                <c:pt idx="2340">
                  <c:v>4680</c:v>
                </c:pt>
                <c:pt idx="2341">
                  <c:v>4682</c:v>
                </c:pt>
                <c:pt idx="2342">
                  <c:v>4684</c:v>
                </c:pt>
                <c:pt idx="2343">
                  <c:v>4686</c:v>
                </c:pt>
                <c:pt idx="2344">
                  <c:v>4688</c:v>
                </c:pt>
                <c:pt idx="2345">
                  <c:v>4690</c:v>
                </c:pt>
                <c:pt idx="2346">
                  <c:v>4692</c:v>
                </c:pt>
                <c:pt idx="2347">
                  <c:v>4694</c:v>
                </c:pt>
                <c:pt idx="2348">
                  <c:v>4696</c:v>
                </c:pt>
                <c:pt idx="2349">
                  <c:v>4698</c:v>
                </c:pt>
                <c:pt idx="2350">
                  <c:v>4700</c:v>
                </c:pt>
                <c:pt idx="2351">
                  <c:v>4702</c:v>
                </c:pt>
                <c:pt idx="2352">
                  <c:v>4704</c:v>
                </c:pt>
                <c:pt idx="2353">
                  <c:v>4706</c:v>
                </c:pt>
                <c:pt idx="2354">
                  <c:v>4708</c:v>
                </c:pt>
                <c:pt idx="2355">
                  <c:v>4710</c:v>
                </c:pt>
                <c:pt idx="2356">
                  <c:v>4712</c:v>
                </c:pt>
                <c:pt idx="2357">
                  <c:v>4714</c:v>
                </c:pt>
                <c:pt idx="2358">
                  <c:v>4716</c:v>
                </c:pt>
                <c:pt idx="2359">
                  <c:v>4718</c:v>
                </c:pt>
                <c:pt idx="2360">
                  <c:v>4720</c:v>
                </c:pt>
                <c:pt idx="2361">
                  <c:v>4722</c:v>
                </c:pt>
                <c:pt idx="2362">
                  <c:v>4724</c:v>
                </c:pt>
                <c:pt idx="2363">
                  <c:v>4726</c:v>
                </c:pt>
                <c:pt idx="2364">
                  <c:v>4728</c:v>
                </c:pt>
                <c:pt idx="2365">
                  <c:v>4730</c:v>
                </c:pt>
                <c:pt idx="2366">
                  <c:v>4732</c:v>
                </c:pt>
                <c:pt idx="2367">
                  <c:v>4734</c:v>
                </c:pt>
                <c:pt idx="2368">
                  <c:v>4736</c:v>
                </c:pt>
                <c:pt idx="2369">
                  <c:v>4738</c:v>
                </c:pt>
                <c:pt idx="2370">
                  <c:v>4740</c:v>
                </c:pt>
                <c:pt idx="2371">
                  <c:v>4742</c:v>
                </c:pt>
                <c:pt idx="2372">
                  <c:v>4744</c:v>
                </c:pt>
                <c:pt idx="2373">
                  <c:v>4746</c:v>
                </c:pt>
                <c:pt idx="2374">
                  <c:v>4748</c:v>
                </c:pt>
                <c:pt idx="2375">
                  <c:v>4750</c:v>
                </c:pt>
                <c:pt idx="2376">
                  <c:v>4752</c:v>
                </c:pt>
                <c:pt idx="2377">
                  <c:v>4754</c:v>
                </c:pt>
                <c:pt idx="2378">
                  <c:v>4756</c:v>
                </c:pt>
                <c:pt idx="2379">
                  <c:v>4758</c:v>
                </c:pt>
                <c:pt idx="2380">
                  <c:v>4760</c:v>
                </c:pt>
                <c:pt idx="2381">
                  <c:v>4762</c:v>
                </c:pt>
                <c:pt idx="2382">
                  <c:v>4764</c:v>
                </c:pt>
                <c:pt idx="2383">
                  <c:v>4766</c:v>
                </c:pt>
                <c:pt idx="2384">
                  <c:v>4768</c:v>
                </c:pt>
                <c:pt idx="2385">
                  <c:v>4770</c:v>
                </c:pt>
                <c:pt idx="2386">
                  <c:v>4772</c:v>
                </c:pt>
                <c:pt idx="2387">
                  <c:v>4774</c:v>
                </c:pt>
                <c:pt idx="2388">
                  <c:v>4776</c:v>
                </c:pt>
                <c:pt idx="2389">
                  <c:v>4778</c:v>
                </c:pt>
                <c:pt idx="2390">
                  <c:v>4780</c:v>
                </c:pt>
                <c:pt idx="2391">
                  <c:v>4782</c:v>
                </c:pt>
                <c:pt idx="2392">
                  <c:v>4784</c:v>
                </c:pt>
                <c:pt idx="2393">
                  <c:v>4786</c:v>
                </c:pt>
                <c:pt idx="2394">
                  <c:v>4788</c:v>
                </c:pt>
                <c:pt idx="2395">
                  <c:v>4790</c:v>
                </c:pt>
                <c:pt idx="2396">
                  <c:v>4792</c:v>
                </c:pt>
                <c:pt idx="2397">
                  <c:v>4794</c:v>
                </c:pt>
                <c:pt idx="2398">
                  <c:v>4796</c:v>
                </c:pt>
                <c:pt idx="2399">
                  <c:v>4798</c:v>
                </c:pt>
                <c:pt idx="2400">
                  <c:v>4800</c:v>
                </c:pt>
                <c:pt idx="2401">
                  <c:v>4802</c:v>
                </c:pt>
                <c:pt idx="2402">
                  <c:v>4804</c:v>
                </c:pt>
                <c:pt idx="2403">
                  <c:v>4806</c:v>
                </c:pt>
                <c:pt idx="2404">
                  <c:v>4808</c:v>
                </c:pt>
                <c:pt idx="2405">
                  <c:v>4810</c:v>
                </c:pt>
                <c:pt idx="2406">
                  <c:v>4812</c:v>
                </c:pt>
                <c:pt idx="2407">
                  <c:v>4814</c:v>
                </c:pt>
                <c:pt idx="2408">
                  <c:v>4816</c:v>
                </c:pt>
                <c:pt idx="2409">
                  <c:v>4818</c:v>
                </c:pt>
                <c:pt idx="2410">
                  <c:v>4820</c:v>
                </c:pt>
                <c:pt idx="2411">
                  <c:v>4822</c:v>
                </c:pt>
                <c:pt idx="2412">
                  <c:v>4824</c:v>
                </c:pt>
                <c:pt idx="2413">
                  <c:v>4826</c:v>
                </c:pt>
                <c:pt idx="2414">
                  <c:v>4828</c:v>
                </c:pt>
                <c:pt idx="2415">
                  <c:v>4830</c:v>
                </c:pt>
                <c:pt idx="2416">
                  <c:v>4832</c:v>
                </c:pt>
                <c:pt idx="2417">
                  <c:v>4834</c:v>
                </c:pt>
                <c:pt idx="2418">
                  <c:v>4836</c:v>
                </c:pt>
                <c:pt idx="2419">
                  <c:v>4838</c:v>
                </c:pt>
                <c:pt idx="2420">
                  <c:v>4840</c:v>
                </c:pt>
                <c:pt idx="2421">
                  <c:v>4842</c:v>
                </c:pt>
                <c:pt idx="2422">
                  <c:v>4844</c:v>
                </c:pt>
                <c:pt idx="2423">
                  <c:v>4846</c:v>
                </c:pt>
                <c:pt idx="2424">
                  <c:v>4848</c:v>
                </c:pt>
                <c:pt idx="2425">
                  <c:v>4850</c:v>
                </c:pt>
                <c:pt idx="2426">
                  <c:v>4852</c:v>
                </c:pt>
                <c:pt idx="2427">
                  <c:v>4854</c:v>
                </c:pt>
                <c:pt idx="2428">
                  <c:v>4856</c:v>
                </c:pt>
                <c:pt idx="2429">
                  <c:v>4858</c:v>
                </c:pt>
                <c:pt idx="2430">
                  <c:v>4860</c:v>
                </c:pt>
                <c:pt idx="2431">
                  <c:v>4862</c:v>
                </c:pt>
                <c:pt idx="2432">
                  <c:v>4864</c:v>
                </c:pt>
                <c:pt idx="2433">
                  <c:v>4866</c:v>
                </c:pt>
                <c:pt idx="2434">
                  <c:v>4868</c:v>
                </c:pt>
                <c:pt idx="2435">
                  <c:v>4870</c:v>
                </c:pt>
                <c:pt idx="2436">
                  <c:v>4872</c:v>
                </c:pt>
                <c:pt idx="2437">
                  <c:v>4874</c:v>
                </c:pt>
                <c:pt idx="2438">
                  <c:v>4876</c:v>
                </c:pt>
                <c:pt idx="2439">
                  <c:v>4878</c:v>
                </c:pt>
                <c:pt idx="2440">
                  <c:v>4880</c:v>
                </c:pt>
                <c:pt idx="2441">
                  <c:v>4882</c:v>
                </c:pt>
                <c:pt idx="2442">
                  <c:v>4884</c:v>
                </c:pt>
                <c:pt idx="2443">
                  <c:v>4886</c:v>
                </c:pt>
                <c:pt idx="2444">
                  <c:v>4888</c:v>
                </c:pt>
                <c:pt idx="2445">
                  <c:v>4890</c:v>
                </c:pt>
                <c:pt idx="2446">
                  <c:v>4892</c:v>
                </c:pt>
                <c:pt idx="2447">
                  <c:v>4894</c:v>
                </c:pt>
                <c:pt idx="2448">
                  <c:v>4896</c:v>
                </c:pt>
                <c:pt idx="2449">
                  <c:v>4898</c:v>
                </c:pt>
                <c:pt idx="2450">
                  <c:v>4900</c:v>
                </c:pt>
                <c:pt idx="2451">
                  <c:v>4902</c:v>
                </c:pt>
                <c:pt idx="2452">
                  <c:v>4904</c:v>
                </c:pt>
                <c:pt idx="2453">
                  <c:v>4906</c:v>
                </c:pt>
                <c:pt idx="2454">
                  <c:v>4908</c:v>
                </c:pt>
                <c:pt idx="2455">
                  <c:v>4910</c:v>
                </c:pt>
                <c:pt idx="2456">
                  <c:v>4912</c:v>
                </c:pt>
                <c:pt idx="2457">
                  <c:v>4914</c:v>
                </c:pt>
                <c:pt idx="2458">
                  <c:v>4916</c:v>
                </c:pt>
                <c:pt idx="2459">
                  <c:v>4918</c:v>
                </c:pt>
                <c:pt idx="2460">
                  <c:v>4920</c:v>
                </c:pt>
                <c:pt idx="2461">
                  <c:v>4922</c:v>
                </c:pt>
                <c:pt idx="2462">
                  <c:v>4924</c:v>
                </c:pt>
                <c:pt idx="2463">
                  <c:v>4926</c:v>
                </c:pt>
                <c:pt idx="2464">
                  <c:v>4928</c:v>
                </c:pt>
                <c:pt idx="2465">
                  <c:v>4930</c:v>
                </c:pt>
                <c:pt idx="2466">
                  <c:v>4932</c:v>
                </c:pt>
                <c:pt idx="2467">
                  <c:v>4934</c:v>
                </c:pt>
                <c:pt idx="2468">
                  <c:v>4936</c:v>
                </c:pt>
                <c:pt idx="2469">
                  <c:v>4938</c:v>
                </c:pt>
                <c:pt idx="2470">
                  <c:v>4940</c:v>
                </c:pt>
                <c:pt idx="2471">
                  <c:v>4942</c:v>
                </c:pt>
                <c:pt idx="2472">
                  <c:v>4944</c:v>
                </c:pt>
                <c:pt idx="2473">
                  <c:v>4946</c:v>
                </c:pt>
                <c:pt idx="2474">
                  <c:v>4948</c:v>
                </c:pt>
                <c:pt idx="2475">
                  <c:v>4950</c:v>
                </c:pt>
                <c:pt idx="2476">
                  <c:v>4952</c:v>
                </c:pt>
                <c:pt idx="2477">
                  <c:v>4954</c:v>
                </c:pt>
                <c:pt idx="2478">
                  <c:v>4956</c:v>
                </c:pt>
                <c:pt idx="2479">
                  <c:v>4958</c:v>
                </c:pt>
                <c:pt idx="2480">
                  <c:v>4960</c:v>
                </c:pt>
                <c:pt idx="2481">
                  <c:v>4962</c:v>
                </c:pt>
                <c:pt idx="2482">
                  <c:v>4964</c:v>
                </c:pt>
                <c:pt idx="2483">
                  <c:v>4966</c:v>
                </c:pt>
                <c:pt idx="2484">
                  <c:v>4968</c:v>
                </c:pt>
                <c:pt idx="2485">
                  <c:v>4970</c:v>
                </c:pt>
                <c:pt idx="2486">
                  <c:v>4972</c:v>
                </c:pt>
                <c:pt idx="2487">
                  <c:v>4974</c:v>
                </c:pt>
                <c:pt idx="2488">
                  <c:v>4976</c:v>
                </c:pt>
                <c:pt idx="2489">
                  <c:v>4978</c:v>
                </c:pt>
                <c:pt idx="2490">
                  <c:v>4980</c:v>
                </c:pt>
                <c:pt idx="2491">
                  <c:v>4982</c:v>
                </c:pt>
                <c:pt idx="2492">
                  <c:v>4984</c:v>
                </c:pt>
                <c:pt idx="2493">
                  <c:v>4986</c:v>
                </c:pt>
                <c:pt idx="2494">
                  <c:v>4988</c:v>
                </c:pt>
                <c:pt idx="2495">
                  <c:v>4990</c:v>
                </c:pt>
                <c:pt idx="2496">
                  <c:v>4992</c:v>
                </c:pt>
                <c:pt idx="2497">
                  <c:v>4994</c:v>
                </c:pt>
                <c:pt idx="2498">
                  <c:v>4996</c:v>
                </c:pt>
                <c:pt idx="2499">
                  <c:v>4998</c:v>
                </c:pt>
                <c:pt idx="2500">
                  <c:v>5000</c:v>
                </c:pt>
                <c:pt idx="2501">
                  <c:v>5002</c:v>
                </c:pt>
                <c:pt idx="2502">
                  <c:v>5004</c:v>
                </c:pt>
                <c:pt idx="2503">
                  <c:v>5006</c:v>
                </c:pt>
                <c:pt idx="2504">
                  <c:v>5008</c:v>
                </c:pt>
                <c:pt idx="2505">
                  <c:v>5010</c:v>
                </c:pt>
                <c:pt idx="2506">
                  <c:v>5012</c:v>
                </c:pt>
                <c:pt idx="2507">
                  <c:v>5014</c:v>
                </c:pt>
                <c:pt idx="2508">
                  <c:v>5016</c:v>
                </c:pt>
                <c:pt idx="2509">
                  <c:v>5018</c:v>
                </c:pt>
                <c:pt idx="2510">
                  <c:v>5020</c:v>
                </c:pt>
                <c:pt idx="2511">
                  <c:v>5022</c:v>
                </c:pt>
                <c:pt idx="2512">
                  <c:v>5024</c:v>
                </c:pt>
                <c:pt idx="2513">
                  <c:v>5026</c:v>
                </c:pt>
                <c:pt idx="2514">
                  <c:v>5028</c:v>
                </c:pt>
                <c:pt idx="2515">
                  <c:v>5030</c:v>
                </c:pt>
                <c:pt idx="2516">
                  <c:v>5032</c:v>
                </c:pt>
                <c:pt idx="2517">
                  <c:v>5034</c:v>
                </c:pt>
                <c:pt idx="2518">
                  <c:v>5036</c:v>
                </c:pt>
                <c:pt idx="2519">
                  <c:v>5038</c:v>
                </c:pt>
                <c:pt idx="2520">
                  <c:v>5040</c:v>
                </c:pt>
                <c:pt idx="2521">
                  <c:v>5042</c:v>
                </c:pt>
                <c:pt idx="2522">
                  <c:v>5044</c:v>
                </c:pt>
                <c:pt idx="2523">
                  <c:v>5046</c:v>
                </c:pt>
                <c:pt idx="2524">
                  <c:v>5048</c:v>
                </c:pt>
                <c:pt idx="2525">
                  <c:v>5050</c:v>
                </c:pt>
                <c:pt idx="2526">
                  <c:v>5052</c:v>
                </c:pt>
                <c:pt idx="2527">
                  <c:v>5054</c:v>
                </c:pt>
                <c:pt idx="2528">
                  <c:v>5056</c:v>
                </c:pt>
                <c:pt idx="2529">
                  <c:v>5058</c:v>
                </c:pt>
                <c:pt idx="2530">
                  <c:v>5060</c:v>
                </c:pt>
                <c:pt idx="2531">
                  <c:v>5062</c:v>
                </c:pt>
                <c:pt idx="2532">
                  <c:v>5064</c:v>
                </c:pt>
                <c:pt idx="2533">
                  <c:v>5066</c:v>
                </c:pt>
                <c:pt idx="2534">
                  <c:v>5068</c:v>
                </c:pt>
                <c:pt idx="2535">
                  <c:v>5070</c:v>
                </c:pt>
                <c:pt idx="2536">
                  <c:v>5072</c:v>
                </c:pt>
                <c:pt idx="2537">
                  <c:v>5074</c:v>
                </c:pt>
                <c:pt idx="2538">
                  <c:v>5076</c:v>
                </c:pt>
                <c:pt idx="2539">
                  <c:v>5078</c:v>
                </c:pt>
                <c:pt idx="2540">
                  <c:v>5080</c:v>
                </c:pt>
                <c:pt idx="2541">
                  <c:v>5082</c:v>
                </c:pt>
                <c:pt idx="2542">
                  <c:v>5084</c:v>
                </c:pt>
                <c:pt idx="2543">
                  <c:v>5086</c:v>
                </c:pt>
                <c:pt idx="2544">
                  <c:v>5088</c:v>
                </c:pt>
                <c:pt idx="2545">
                  <c:v>5090</c:v>
                </c:pt>
                <c:pt idx="2546">
                  <c:v>5092</c:v>
                </c:pt>
                <c:pt idx="2547">
                  <c:v>5094</c:v>
                </c:pt>
                <c:pt idx="2548">
                  <c:v>5096</c:v>
                </c:pt>
                <c:pt idx="2549">
                  <c:v>5098</c:v>
                </c:pt>
                <c:pt idx="2550">
                  <c:v>5100</c:v>
                </c:pt>
                <c:pt idx="2551">
                  <c:v>5102</c:v>
                </c:pt>
                <c:pt idx="2552">
                  <c:v>5104</c:v>
                </c:pt>
                <c:pt idx="2553">
                  <c:v>5106</c:v>
                </c:pt>
                <c:pt idx="2554">
                  <c:v>5108</c:v>
                </c:pt>
                <c:pt idx="2555">
                  <c:v>5110</c:v>
                </c:pt>
                <c:pt idx="2556">
                  <c:v>5112</c:v>
                </c:pt>
                <c:pt idx="2557">
                  <c:v>5114</c:v>
                </c:pt>
                <c:pt idx="2558">
                  <c:v>5116</c:v>
                </c:pt>
                <c:pt idx="2559">
                  <c:v>5118</c:v>
                </c:pt>
                <c:pt idx="2560">
                  <c:v>5120</c:v>
                </c:pt>
                <c:pt idx="2561">
                  <c:v>5122</c:v>
                </c:pt>
                <c:pt idx="2562">
                  <c:v>5124</c:v>
                </c:pt>
                <c:pt idx="2563">
                  <c:v>5126</c:v>
                </c:pt>
                <c:pt idx="2564">
                  <c:v>5128</c:v>
                </c:pt>
                <c:pt idx="2565">
                  <c:v>5130</c:v>
                </c:pt>
                <c:pt idx="2566">
                  <c:v>5132</c:v>
                </c:pt>
                <c:pt idx="2567">
                  <c:v>5134</c:v>
                </c:pt>
                <c:pt idx="2568">
                  <c:v>5136</c:v>
                </c:pt>
                <c:pt idx="2569">
                  <c:v>5138</c:v>
                </c:pt>
                <c:pt idx="2570">
                  <c:v>5140</c:v>
                </c:pt>
                <c:pt idx="2571">
                  <c:v>5142</c:v>
                </c:pt>
                <c:pt idx="2572">
                  <c:v>5144</c:v>
                </c:pt>
                <c:pt idx="2573">
                  <c:v>5146</c:v>
                </c:pt>
                <c:pt idx="2574">
                  <c:v>5148</c:v>
                </c:pt>
                <c:pt idx="2575">
                  <c:v>5150</c:v>
                </c:pt>
                <c:pt idx="2576">
                  <c:v>5152</c:v>
                </c:pt>
                <c:pt idx="2577">
                  <c:v>5154</c:v>
                </c:pt>
                <c:pt idx="2578">
                  <c:v>5156</c:v>
                </c:pt>
                <c:pt idx="2579">
                  <c:v>5158</c:v>
                </c:pt>
                <c:pt idx="2580">
                  <c:v>5160</c:v>
                </c:pt>
                <c:pt idx="2581">
                  <c:v>5162</c:v>
                </c:pt>
                <c:pt idx="2582">
                  <c:v>5164</c:v>
                </c:pt>
                <c:pt idx="2583">
                  <c:v>5166</c:v>
                </c:pt>
                <c:pt idx="2584">
                  <c:v>5168</c:v>
                </c:pt>
                <c:pt idx="2585">
                  <c:v>5170</c:v>
                </c:pt>
                <c:pt idx="2586">
                  <c:v>5172</c:v>
                </c:pt>
                <c:pt idx="2587">
                  <c:v>5174</c:v>
                </c:pt>
                <c:pt idx="2588">
                  <c:v>5176</c:v>
                </c:pt>
                <c:pt idx="2589">
                  <c:v>5178</c:v>
                </c:pt>
                <c:pt idx="2590">
                  <c:v>5180</c:v>
                </c:pt>
                <c:pt idx="2591">
                  <c:v>5182</c:v>
                </c:pt>
                <c:pt idx="2592">
                  <c:v>5184</c:v>
                </c:pt>
                <c:pt idx="2593">
                  <c:v>5186</c:v>
                </c:pt>
                <c:pt idx="2594">
                  <c:v>5188</c:v>
                </c:pt>
                <c:pt idx="2595">
                  <c:v>5190</c:v>
                </c:pt>
                <c:pt idx="2596">
                  <c:v>5192</c:v>
                </c:pt>
                <c:pt idx="2597">
                  <c:v>5194</c:v>
                </c:pt>
                <c:pt idx="2598">
                  <c:v>5196</c:v>
                </c:pt>
                <c:pt idx="2599">
                  <c:v>5198</c:v>
                </c:pt>
                <c:pt idx="2600">
                  <c:v>5200</c:v>
                </c:pt>
                <c:pt idx="2601">
                  <c:v>5202</c:v>
                </c:pt>
                <c:pt idx="2602">
                  <c:v>5204</c:v>
                </c:pt>
                <c:pt idx="2603">
                  <c:v>5206</c:v>
                </c:pt>
                <c:pt idx="2604">
                  <c:v>5208</c:v>
                </c:pt>
                <c:pt idx="2605">
                  <c:v>5210</c:v>
                </c:pt>
                <c:pt idx="2606">
                  <c:v>5212</c:v>
                </c:pt>
                <c:pt idx="2607">
                  <c:v>5214</c:v>
                </c:pt>
                <c:pt idx="2608">
                  <c:v>5216</c:v>
                </c:pt>
                <c:pt idx="2609">
                  <c:v>5218</c:v>
                </c:pt>
                <c:pt idx="2610">
                  <c:v>5220</c:v>
                </c:pt>
                <c:pt idx="2611">
                  <c:v>5222</c:v>
                </c:pt>
                <c:pt idx="2612">
                  <c:v>5224</c:v>
                </c:pt>
                <c:pt idx="2613">
                  <c:v>5226</c:v>
                </c:pt>
                <c:pt idx="2614">
                  <c:v>5228</c:v>
                </c:pt>
                <c:pt idx="2615">
                  <c:v>5230</c:v>
                </c:pt>
                <c:pt idx="2616">
                  <c:v>5232</c:v>
                </c:pt>
                <c:pt idx="2617">
                  <c:v>5234</c:v>
                </c:pt>
                <c:pt idx="2618">
                  <c:v>5236</c:v>
                </c:pt>
                <c:pt idx="2619">
                  <c:v>5238</c:v>
                </c:pt>
                <c:pt idx="2620">
                  <c:v>5240</c:v>
                </c:pt>
                <c:pt idx="2621">
                  <c:v>5242</c:v>
                </c:pt>
                <c:pt idx="2622">
                  <c:v>5244</c:v>
                </c:pt>
                <c:pt idx="2623">
                  <c:v>5246</c:v>
                </c:pt>
                <c:pt idx="2624">
                  <c:v>5248</c:v>
                </c:pt>
                <c:pt idx="2625">
                  <c:v>5250</c:v>
                </c:pt>
                <c:pt idx="2626">
                  <c:v>5252</c:v>
                </c:pt>
                <c:pt idx="2627">
                  <c:v>5254</c:v>
                </c:pt>
                <c:pt idx="2628">
                  <c:v>5256</c:v>
                </c:pt>
                <c:pt idx="2629">
                  <c:v>5258</c:v>
                </c:pt>
                <c:pt idx="2630">
                  <c:v>5260</c:v>
                </c:pt>
                <c:pt idx="2631">
                  <c:v>5262</c:v>
                </c:pt>
                <c:pt idx="2632">
                  <c:v>5264</c:v>
                </c:pt>
                <c:pt idx="2633">
                  <c:v>5266</c:v>
                </c:pt>
                <c:pt idx="2634">
                  <c:v>5268</c:v>
                </c:pt>
                <c:pt idx="2635">
                  <c:v>5270</c:v>
                </c:pt>
                <c:pt idx="2636">
                  <c:v>5272</c:v>
                </c:pt>
                <c:pt idx="2637">
                  <c:v>5274</c:v>
                </c:pt>
                <c:pt idx="2638">
                  <c:v>5276</c:v>
                </c:pt>
                <c:pt idx="2639">
                  <c:v>5278</c:v>
                </c:pt>
                <c:pt idx="2640">
                  <c:v>5280</c:v>
                </c:pt>
                <c:pt idx="2641">
                  <c:v>5282</c:v>
                </c:pt>
                <c:pt idx="2642">
                  <c:v>5284</c:v>
                </c:pt>
                <c:pt idx="2643">
                  <c:v>5286</c:v>
                </c:pt>
                <c:pt idx="2644">
                  <c:v>5288</c:v>
                </c:pt>
                <c:pt idx="2645">
                  <c:v>5290</c:v>
                </c:pt>
                <c:pt idx="2646">
                  <c:v>5292</c:v>
                </c:pt>
                <c:pt idx="2647">
                  <c:v>5294</c:v>
                </c:pt>
                <c:pt idx="2648">
                  <c:v>5296</c:v>
                </c:pt>
                <c:pt idx="2649">
                  <c:v>5298</c:v>
                </c:pt>
                <c:pt idx="2650">
                  <c:v>5300</c:v>
                </c:pt>
                <c:pt idx="2651">
                  <c:v>5302</c:v>
                </c:pt>
                <c:pt idx="2652">
                  <c:v>5304</c:v>
                </c:pt>
                <c:pt idx="2653">
                  <c:v>5306</c:v>
                </c:pt>
                <c:pt idx="2654">
                  <c:v>5308</c:v>
                </c:pt>
                <c:pt idx="2655">
                  <c:v>5310</c:v>
                </c:pt>
                <c:pt idx="2656">
                  <c:v>5312</c:v>
                </c:pt>
                <c:pt idx="2657">
                  <c:v>5314</c:v>
                </c:pt>
                <c:pt idx="2658">
                  <c:v>5316</c:v>
                </c:pt>
                <c:pt idx="2659">
                  <c:v>5318</c:v>
                </c:pt>
                <c:pt idx="2660">
                  <c:v>5320</c:v>
                </c:pt>
                <c:pt idx="2661">
                  <c:v>5322</c:v>
                </c:pt>
                <c:pt idx="2662">
                  <c:v>5324</c:v>
                </c:pt>
                <c:pt idx="2663">
                  <c:v>5326</c:v>
                </c:pt>
                <c:pt idx="2664">
                  <c:v>5328</c:v>
                </c:pt>
                <c:pt idx="2665">
                  <c:v>5330</c:v>
                </c:pt>
                <c:pt idx="2666">
                  <c:v>5332</c:v>
                </c:pt>
                <c:pt idx="2667">
                  <c:v>5334</c:v>
                </c:pt>
                <c:pt idx="2668">
                  <c:v>5336</c:v>
                </c:pt>
                <c:pt idx="2669">
                  <c:v>5338</c:v>
                </c:pt>
                <c:pt idx="2670">
                  <c:v>5340</c:v>
                </c:pt>
                <c:pt idx="2671">
                  <c:v>5342</c:v>
                </c:pt>
                <c:pt idx="2672">
                  <c:v>5344</c:v>
                </c:pt>
                <c:pt idx="2673">
                  <c:v>5346</c:v>
                </c:pt>
                <c:pt idx="2674">
                  <c:v>5348</c:v>
                </c:pt>
                <c:pt idx="2675">
                  <c:v>5350</c:v>
                </c:pt>
                <c:pt idx="2676">
                  <c:v>5352</c:v>
                </c:pt>
                <c:pt idx="2677">
                  <c:v>5354</c:v>
                </c:pt>
                <c:pt idx="2678">
                  <c:v>5356</c:v>
                </c:pt>
                <c:pt idx="2679">
                  <c:v>5358</c:v>
                </c:pt>
                <c:pt idx="2680">
                  <c:v>5360</c:v>
                </c:pt>
                <c:pt idx="2681">
                  <c:v>5362</c:v>
                </c:pt>
                <c:pt idx="2682">
                  <c:v>5364</c:v>
                </c:pt>
                <c:pt idx="2683">
                  <c:v>5366</c:v>
                </c:pt>
                <c:pt idx="2684">
                  <c:v>5368</c:v>
                </c:pt>
                <c:pt idx="2685">
                  <c:v>5370</c:v>
                </c:pt>
                <c:pt idx="2686">
                  <c:v>5372</c:v>
                </c:pt>
                <c:pt idx="2687">
                  <c:v>5374</c:v>
                </c:pt>
                <c:pt idx="2688">
                  <c:v>5376</c:v>
                </c:pt>
                <c:pt idx="2689">
                  <c:v>5378</c:v>
                </c:pt>
                <c:pt idx="2690">
                  <c:v>5380</c:v>
                </c:pt>
                <c:pt idx="2691">
                  <c:v>5382</c:v>
                </c:pt>
                <c:pt idx="2692">
                  <c:v>5384</c:v>
                </c:pt>
                <c:pt idx="2693">
                  <c:v>5386</c:v>
                </c:pt>
                <c:pt idx="2694">
                  <c:v>5388</c:v>
                </c:pt>
                <c:pt idx="2695">
                  <c:v>5390</c:v>
                </c:pt>
                <c:pt idx="2696">
                  <c:v>5392</c:v>
                </c:pt>
                <c:pt idx="2697">
                  <c:v>5394</c:v>
                </c:pt>
                <c:pt idx="2698">
                  <c:v>5396</c:v>
                </c:pt>
                <c:pt idx="2699">
                  <c:v>5398</c:v>
                </c:pt>
                <c:pt idx="2700">
                  <c:v>5400</c:v>
                </c:pt>
                <c:pt idx="2701">
                  <c:v>5402</c:v>
                </c:pt>
                <c:pt idx="2702">
                  <c:v>5404</c:v>
                </c:pt>
                <c:pt idx="2703">
                  <c:v>5406</c:v>
                </c:pt>
                <c:pt idx="2704">
                  <c:v>5408</c:v>
                </c:pt>
                <c:pt idx="2705">
                  <c:v>5410</c:v>
                </c:pt>
                <c:pt idx="2706">
                  <c:v>5412</c:v>
                </c:pt>
                <c:pt idx="2707">
                  <c:v>5414</c:v>
                </c:pt>
                <c:pt idx="2708">
                  <c:v>5416</c:v>
                </c:pt>
                <c:pt idx="2709">
                  <c:v>5418</c:v>
                </c:pt>
                <c:pt idx="2710">
                  <c:v>5420</c:v>
                </c:pt>
                <c:pt idx="2711">
                  <c:v>5422</c:v>
                </c:pt>
                <c:pt idx="2712">
                  <c:v>5424</c:v>
                </c:pt>
                <c:pt idx="2713">
                  <c:v>5426</c:v>
                </c:pt>
                <c:pt idx="2714">
                  <c:v>5428</c:v>
                </c:pt>
                <c:pt idx="2715">
                  <c:v>5430</c:v>
                </c:pt>
                <c:pt idx="2716">
                  <c:v>5432</c:v>
                </c:pt>
                <c:pt idx="2717">
                  <c:v>5434</c:v>
                </c:pt>
                <c:pt idx="2718">
                  <c:v>5436</c:v>
                </c:pt>
                <c:pt idx="2719">
                  <c:v>5438</c:v>
                </c:pt>
                <c:pt idx="2720">
                  <c:v>5440</c:v>
                </c:pt>
                <c:pt idx="2721">
                  <c:v>5442</c:v>
                </c:pt>
                <c:pt idx="2722">
                  <c:v>5444</c:v>
                </c:pt>
                <c:pt idx="2723">
                  <c:v>5446</c:v>
                </c:pt>
                <c:pt idx="2724">
                  <c:v>5448</c:v>
                </c:pt>
                <c:pt idx="2725">
                  <c:v>5450</c:v>
                </c:pt>
                <c:pt idx="2726">
                  <c:v>5452</c:v>
                </c:pt>
                <c:pt idx="2727">
                  <c:v>5454</c:v>
                </c:pt>
                <c:pt idx="2728">
                  <c:v>5456</c:v>
                </c:pt>
                <c:pt idx="2729">
                  <c:v>5458</c:v>
                </c:pt>
                <c:pt idx="2730">
                  <c:v>5460</c:v>
                </c:pt>
                <c:pt idx="2731">
                  <c:v>5462</c:v>
                </c:pt>
                <c:pt idx="2732">
                  <c:v>5464</c:v>
                </c:pt>
                <c:pt idx="2733">
                  <c:v>5466</c:v>
                </c:pt>
                <c:pt idx="2734">
                  <c:v>5468</c:v>
                </c:pt>
                <c:pt idx="2735">
                  <c:v>5470</c:v>
                </c:pt>
                <c:pt idx="2736">
                  <c:v>5472</c:v>
                </c:pt>
                <c:pt idx="2737">
                  <c:v>5474</c:v>
                </c:pt>
                <c:pt idx="2738">
                  <c:v>5476</c:v>
                </c:pt>
                <c:pt idx="2739">
                  <c:v>5478</c:v>
                </c:pt>
                <c:pt idx="2740">
                  <c:v>5480</c:v>
                </c:pt>
                <c:pt idx="2741">
                  <c:v>5482</c:v>
                </c:pt>
                <c:pt idx="2742">
                  <c:v>5484</c:v>
                </c:pt>
                <c:pt idx="2743">
                  <c:v>5486</c:v>
                </c:pt>
                <c:pt idx="2744">
                  <c:v>5488</c:v>
                </c:pt>
                <c:pt idx="2745">
                  <c:v>5490</c:v>
                </c:pt>
                <c:pt idx="2746">
                  <c:v>5492</c:v>
                </c:pt>
                <c:pt idx="2747">
                  <c:v>5494</c:v>
                </c:pt>
                <c:pt idx="2748">
                  <c:v>5496</c:v>
                </c:pt>
                <c:pt idx="2749">
                  <c:v>5498</c:v>
                </c:pt>
                <c:pt idx="2750">
                  <c:v>5500</c:v>
                </c:pt>
                <c:pt idx="2751">
                  <c:v>5502</c:v>
                </c:pt>
                <c:pt idx="2752">
                  <c:v>5504</c:v>
                </c:pt>
                <c:pt idx="2753">
                  <c:v>5506</c:v>
                </c:pt>
                <c:pt idx="2754">
                  <c:v>5508</c:v>
                </c:pt>
                <c:pt idx="2755">
                  <c:v>5510</c:v>
                </c:pt>
                <c:pt idx="2756">
                  <c:v>5512</c:v>
                </c:pt>
                <c:pt idx="2757">
                  <c:v>5514</c:v>
                </c:pt>
                <c:pt idx="2758">
                  <c:v>5516</c:v>
                </c:pt>
                <c:pt idx="2759">
                  <c:v>5518</c:v>
                </c:pt>
                <c:pt idx="2760">
                  <c:v>5520</c:v>
                </c:pt>
                <c:pt idx="2761">
                  <c:v>5522</c:v>
                </c:pt>
                <c:pt idx="2762">
                  <c:v>5524</c:v>
                </c:pt>
                <c:pt idx="2763">
                  <c:v>5526</c:v>
                </c:pt>
                <c:pt idx="2764">
                  <c:v>5528</c:v>
                </c:pt>
                <c:pt idx="2765">
                  <c:v>5530</c:v>
                </c:pt>
                <c:pt idx="2766">
                  <c:v>5532</c:v>
                </c:pt>
                <c:pt idx="2767">
                  <c:v>5534</c:v>
                </c:pt>
                <c:pt idx="2768">
                  <c:v>5536</c:v>
                </c:pt>
                <c:pt idx="2769">
                  <c:v>5538</c:v>
                </c:pt>
                <c:pt idx="2770">
                  <c:v>5540</c:v>
                </c:pt>
                <c:pt idx="2771">
                  <c:v>5542</c:v>
                </c:pt>
                <c:pt idx="2772">
                  <c:v>5544</c:v>
                </c:pt>
                <c:pt idx="2773">
                  <c:v>5546</c:v>
                </c:pt>
                <c:pt idx="2774">
                  <c:v>5548</c:v>
                </c:pt>
                <c:pt idx="2775">
                  <c:v>5550</c:v>
                </c:pt>
                <c:pt idx="2776">
                  <c:v>5552</c:v>
                </c:pt>
                <c:pt idx="2777">
                  <c:v>5554</c:v>
                </c:pt>
                <c:pt idx="2778">
                  <c:v>5556</c:v>
                </c:pt>
                <c:pt idx="2779">
                  <c:v>5558</c:v>
                </c:pt>
                <c:pt idx="2780">
                  <c:v>5560</c:v>
                </c:pt>
                <c:pt idx="2781">
                  <c:v>5562</c:v>
                </c:pt>
                <c:pt idx="2782">
                  <c:v>5564</c:v>
                </c:pt>
                <c:pt idx="2783">
                  <c:v>5566</c:v>
                </c:pt>
                <c:pt idx="2784">
                  <c:v>5568</c:v>
                </c:pt>
                <c:pt idx="2785">
                  <c:v>5570</c:v>
                </c:pt>
                <c:pt idx="2786">
                  <c:v>5572</c:v>
                </c:pt>
                <c:pt idx="2787">
                  <c:v>5574</c:v>
                </c:pt>
                <c:pt idx="2788">
                  <c:v>5576</c:v>
                </c:pt>
                <c:pt idx="2789">
                  <c:v>5578</c:v>
                </c:pt>
                <c:pt idx="2790">
                  <c:v>5580</c:v>
                </c:pt>
                <c:pt idx="2791">
                  <c:v>5582</c:v>
                </c:pt>
                <c:pt idx="2792">
                  <c:v>5584</c:v>
                </c:pt>
                <c:pt idx="2793">
                  <c:v>5586</c:v>
                </c:pt>
                <c:pt idx="2794">
                  <c:v>5588</c:v>
                </c:pt>
                <c:pt idx="2795">
                  <c:v>5590</c:v>
                </c:pt>
                <c:pt idx="2796">
                  <c:v>5592</c:v>
                </c:pt>
                <c:pt idx="2797">
                  <c:v>5594</c:v>
                </c:pt>
                <c:pt idx="2798">
                  <c:v>5596</c:v>
                </c:pt>
                <c:pt idx="2799">
                  <c:v>5598</c:v>
                </c:pt>
                <c:pt idx="2800">
                  <c:v>5600</c:v>
                </c:pt>
                <c:pt idx="2801">
                  <c:v>5602</c:v>
                </c:pt>
                <c:pt idx="2802">
                  <c:v>5604</c:v>
                </c:pt>
                <c:pt idx="2803">
                  <c:v>5606</c:v>
                </c:pt>
                <c:pt idx="2804">
                  <c:v>5608</c:v>
                </c:pt>
                <c:pt idx="2805">
                  <c:v>5610</c:v>
                </c:pt>
                <c:pt idx="2806">
                  <c:v>5612</c:v>
                </c:pt>
                <c:pt idx="2807">
                  <c:v>5614</c:v>
                </c:pt>
                <c:pt idx="2808">
                  <c:v>5616</c:v>
                </c:pt>
                <c:pt idx="2809">
                  <c:v>5618</c:v>
                </c:pt>
                <c:pt idx="2810">
                  <c:v>5620</c:v>
                </c:pt>
                <c:pt idx="2811">
                  <c:v>5622</c:v>
                </c:pt>
                <c:pt idx="2812">
                  <c:v>5624</c:v>
                </c:pt>
                <c:pt idx="2813">
                  <c:v>5626</c:v>
                </c:pt>
                <c:pt idx="2814">
                  <c:v>5628</c:v>
                </c:pt>
                <c:pt idx="2815">
                  <c:v>5630</c:v>
                </c:pt>
                <c:pt idx="2816">
                  <c:v>5632</c:v>
                </c:pt>
                <c:pt idx="2817">
                  <c:v>5634</c:v>
                </c:pt>
                <c:pt idx="2818">
                  <c:v>5636</c:v>
                </c:pt>
                <c:pt idx="2819">
                  <c:v>5638</c:v>
                </c:pt>
                <c:pt idx="2820">
                  <c:v>5640</c:v>
                </c:pt>
                <c:pt idx="2821">
                  <c:v>5642</c:v>
                </c:pt>
                <c:pt idx="2822">
                  <c:v>5644</c:v>
                </c:pt>
                <c:pt idx="2823">
                  <c:v>5646</c:v>
                </c:pt>
                <c:pt idx="2824">
                  <c:v>5648</c:v>
                </c:pt>
                <c:pt idx="2825">
                  <c:v>5650</c:v>
                </c:pt>
                <c:pt idx="2826">
                  <c:v>5652</c:v>
                </c:pt>
                <c:pt idx="2827">
                  <c:v>5654</c:v>
                </c:pt>
                <c:pt idx="2828">
                  <c:v>5656</c:v>
                </c:pt>
                <c:pt idx="2829">
                  <c:v>5658</c:v>
                </c:pt>
                <c:pt idx="2830">
                  <c:v>5660</c:v>
                </c:pt>
                <c:pt idx="2831">
                  <c:v>5662</c:v>
                </c:pt>
                <c:pt idx="2832">
                  <c:v>5664</c:v>
                </c:pt>
                <c:pt idx="2833">
                  <c:v>5666</c:v>
                </c:pt>
                <c:pt idx="2834">
                  <c:v>5668</c:v>
                </c:pt>
                <c:pt idx="2835">
                  <c:v>5670</c:v>
                </c:pt>
                <c:pt idx="2836">
                  <c:v>5672</c:v>
                </c:pt>
                <c:pt idx="2837">
                  <c:v>5674</c:v>
                </c:pt>
                <c:pt idx="2838">
                  <c:v>5676</c:v>
                </c:pt>
                <c:pt idx="2839">
                  <c:v>5678</c:v>
                </c:pt>
                <c:pt idx="2840">
                  <c:v>5680</c:v>
                </c:pt>
                <c:pt idx="2841">
                  <c:v>5682</c:v>
                </c:pt>
                <c:pt idx="2842">
                  <c:v>5684</c:v>
                </c:pt>
                <c:pt idx="2843">
                  <c:v>5686</c:v>
                </c:pt>
                <c:pt idx="2844">
                  <c:v>5688</c:v>
                </c:pt>
                <c:pt idx="2845">
                  <c:v>5690</c:v>
                </c:pt>
                <c:pt idx="2846">
                  <c:v>5692</c:v>
                </c:pt>
                <c:pt idx="2847">
                  <c:v>5694</c:v>
                </c:pt>
                <c:pt idx="2848">
                  <c:v>5696</c:v>
                </c:pt>
                <c:pt idx="2849">
                  <c:v>5698</c:v>
                </c:pt>
                <c:pt idx="2850">
                  <c:v>5700</c:v>
                </c:pt>
                <c:pt idx="2851">
                  <c:v>5702</c:v>
                </c:pt>
                <c:pt idx="2852">
                  <c:v>5704</c:v>
                </c:pt>
                <c:pt idx="2853">
                  <c:v>5706</c:v>
                </c:pt>
                <c:pt idx="2854">
                  <c:v>5708</c:v>
                </c:pt>
                <c:pt idx="2855">
                  <c:v>5710</c:v>
                </c:pt>
                <c:pt idx="2856">
                  <c:v>5712</c:v>
                </c:pt>
                <c:pt idx="2857">
                  <c:v>5714</c:v>
                </c:pt>
                <c:pt idx="2858">
                  <c:v>5716</c:v>
                </c:pt>
                <c:pt idx="2859">
                  <c:v>5718</c:v>
                </c:pt>
                <c:pt idx="2860">
                  <c:v>5720</c:v>
                </c:pt>
                <c:pt idx="2861">
                  <c:v>5722</c:v>
                </c:pt>
                <c:pt idx="2862">
                  <c:v>5724</c:v>
                </c:pt>
                <c:pt idx="2863">
                  <c:v>5726</c:v>
                </c:pt>
                <c:pt idx="2864">
                  <c:v>5728</c:v>
                </c:pt>
                <c:pt idx="2865">
                  <c:v>5730</c:v>
                </c:pt>
                <c:pt idx="2866">
                  <c:v>5732</c:v>
                </c:pt>
                <c:pt idx="2867">
                  <c:v>5734</c:v>
                </c:pt>
                <c:pt idx="2868">
                  <c:v>5736</c:v>
                </c:pt>
                <c:pt idx="2869">
                  <c:v>5738</c:v>
                </c:pt>
                <c:pt idx="2870">
                  <c:v>5740</c:v>
                </c:pt>
                <c:pt idx="2871">
                  <c:v>5742</c:v>
                </c:pt>
                <c:pt idx="2872">
                  <c:v>5744</c:v>
                </c:pt>
                <c:pt idx="2873">
                  <c:v>5746</c:v>
                </c:pt>
                <c:pt idx="2874">
                  <c:v>5748</c:v>
                </c:pt>
                <c:pt idx="2875">
                  <c:v>5750</c:v>
                </c:pt>
                <c:pt idx="2876">
                  <c:v>5752</c:v>
                </c:pt>
                <c:pt idx="2877">
                  <c:v>5754</c:v>
                </c:pt>
                <c:pt idx="2878">
                  <c:v>5756</c:v>
                </c:pt>
                <c:pt idx="2879">
                  <c:v>5758</c:v>
                </c:pt>
                <c:pt idx="2880">
                  <c:v>5760</c:v>
                </c:pt>
                <c:pt idx="2881">
                  <c:v>5762</c:v>
                </c:pt>
                <c:pt idx="2882">
                  <c:v>5764</c:v>
                </c:pt>
                <c:pt idx="2883">
                  <c:v>5766</c:v>
                </c:pt>
                <c:pt idx="2884">
                  <c:v>5768</c:v>
                </c:pt>
                <c:pt idx="2885">
                  <c:v>5770</c:v>
                </c:pt>
                <c:pt idx="2886">
                  <c:v>5772</c:v>
                </c:pt>
                <c:pt idx="2887">
                  <c:v>5774</c:v>
                </c:pt>
                <c:pt idx="2888">
                  <c:v>5776</c:v>
                </c:pt>
                <c:pt idx="2889">
                  <c:v>5778</c:v>
                </c:pt>
                <c:pt idx="2890">
                  <c:v>5780</c:v>
                </c:pt>
                <c:pt idx="2891">
                  <c:v>5782</c:v>
                </c:pt>
                <c:pt idx="2892">
                  <c:v>5784</c:v>
                </c:pt>
                <c:pt idx="2893">
                  <c:v>5786</c:v>
                </c:pt>
                <c:pt idx="2894">
                  <c:v>5788</c:v>
                </c:pt>
                <c:pt idx="2895">
                  <c:v>5790</c:v>
                </c:pt>
                <c:pt idx="2896">
                  <c:v>5792</c:v>
                </c:pt>
                <c:pt idx="2897">
                  <c:v>5794</c:v>
                </c:pt>
                <c:pt idx="2898">
                  <c:v>5796</c:v>
                </c:pt>
                <c:pt idx="2899">
                  <c:v>5798</c:v>
                </c:pt>
                <c:pt idx="2900">
                  <c:v>5800</c:v>
                </c:pt>
                <c:pt idx="2901">
                  <c:v>5802</c:v>
                </c:pt>
                <c:pt idx="2902">
                  <c:v>5804</c:v>
                </c:pt>
                <c:pt idx="2903">
                  <c:v>5806</c:v>
                </c:pt>
                <c:pt idx="2904">
                  <c:v>5808</c:v>
                </c:pt>
                <c:pt idx="2905">
                  <c:v>5810</c:v>
                </c:pt>
                <c:pt idx="2906">
                  <c:v>5812</c:v>
                </c:pt>
                <c:pt idx="2907">
                  <c:v>5814</c:v>
                </c:pt>
                <c:pt idx="2908">
                  <c:v>5816</c:v>
                </c:pt>
                <c:pt idx="2909">
                  <c:v>5818</c:v>
                </c:pt>
                <c:pt idx="2910">
                  <c:v>5820</c:v>
                </c:pt>
                <c:pt idx="2911">
                  <c:v>5822</c:v>
                </c:pt>
                <c:pt idx="2912">
                  <c:v>5824</c:v>
                </c:pt>
                <c:pt idx="2913">
                  <c:v>5826</c:v>
                </c:pt>
                <c:pt idx="2914">
                  <c:v>5828</c:v>
                </c:pt>
                <c:pt idx="2915">
                  <c:v>5830</c:v>
                </c:pt>
                <c:pt idx="2916">
                  <c:v>5832</c:v>
                </c:pt>
                <c:pt idx="2917">
                  <c:v>5834</c:v>
                </c:pt>
                <c:pt idx="2918">
                  <c:v>5836</c:v>
                </c:pt>
                <c:pt idx="2919">
                  <c:v>5838</c:v>
                </c:pt>
                <c:pt idx="2920">
                  <c:v>5840</c:v>
                </c:pt>
                <c:pt idx="2921">
                  <c:v>5842</c:v>
                </c:pt>
                <c:pt idx="2922">
                  <c:v>5844</c:v>
                </c:pt>
                <c:pt idx="2923">
                  <c:v>5846</c:v>
                </c:pt>
                <c:pt idx="2924">
                  <c:v>5848</c:v>
                </c:pt>
                <c:pt idx="2925">
                  <c:v>5850</c:v>
                </c:pt>
                <c:pt idx="2926">
                  <c:v>5852</c:v>
                </c:pt>
                <c:pt idx="2927">
                  <c:v>5854</c:v>
                </c:pt>
                <c:pt idx="2928">
                  <c:v>5856</c:v>
                </c:pt>
                <c:pt idx="2929">
                  <c:v>5858</c:v>
                </c:pt>
                <c:pt idx="2930">
                  <c:v>5860</c:v>
                </c:pt>
                <c:pt idx="2931">
                  <c:v>5862</c:v>
                </c:pt>
                <c:pt idx="2932">
                  <c:v>5864</c:v>
                </c:pt>
                <c:pt idx="2933">
                  <c:v>5866</c:v>
                </c:pt>
                <c:pt idx="2934">
                  <c:v>5868</c:v>
                </c:pt>
                <c:pt idx="2935">
                  <c:v>5870</c:v>
                </c:pt>
                <c:pt idx="2936">
                  <c:v>5872</c:v>
                </c:pt>
                <c:pt idx="2937">
                  <c:v>5874</c:v>
                </c:pt>
                <c:pt idx="2938">
                  <c:v>5876</c:v>
                </c:pt>
                <c:pt idx="2939">
                  <c:v>5878</c:v>
                </c:pt>
                <c:pt idx="2940">
                  <c:v>5880</c:v>
                </c:pt>
                <c:pt idx="2941">
                  <c:v>5882</c:v>
                </c:pt>
                <c:pt idx="2942">
                  <c:v>5884</c:v>
                </c:pt>
                <c:pt idx="2943">
                  <c:v>5886</c:v>
                </c:pt>
                <c:pt idx="2944">
                  <c:v>5888</c:v>
                </c:pt>
                <c:pt idx="2945">
                  <c:v>5890</c:v>
                </c:pt>
                <c:pt idx="2946">
                  <c:v>5892</c:v>
                </c:pt>
                <c:pt idx="2947">
                  <c:v>5894</c:v>
                </c:pt>
                <c:pt idx="2948">
                  <c:v>5896</c:v>
                </c:pt>
                <c:pt idx="2949">
                  <c:v>5898</c:v>
                </c:pt>
                <c:pt idx="2950">
                  <c:v>5900</c:v>
                </c:pt>
                <c:pt idx="2951">
                  <c:v>5902</c:v>
                </c:pt>
                <c:pt idx="2952">
                  <c:v>5904</c:v>
                </c:pt>
                <c:pt idx="2953">
                  <c:v>5906</c:v>
                </c:pt>
                <c:pt idx="2954">
                  <c:v>5908</c:v>
                </c:pt>
                <c:pt idx="2955">
                  <c:v>5910</c:v>
                </c:pt>
                <c:pt idx="2956">
                  <c:v>5912</c:v>
                </c:pt>
                <c:pt idx="2957">
                  <c:v>5914</c:v>
                </c:pt>
                <c:pt idx="2958">
                  <c:v>5916</c:v>
                </c:pt>
                <c:pt idx="2959">
                  <c:v>5918</c:v>
                </c:pt>
                <c:pt idx="2960">
                  <c:v>5920</c:v>
                </c:pt>
                <c:pt idx="2961">
                  <c:v>5922</c:v>
                </c:pt>
                <c:pt idx="2962">
                  <c:v>5924</c:v>
                </c:pt>
                <c:pt idx="2963">
                  <c:v>5926</c:v>
                </c:pt>
                <c:pt idx="2964">
                  <c:v>5928</c:v>
                </c:pt>
                <c:pt idx="2965">
                  <c:v>5930</c:v>
                </c:pt>
                <c:pt idx="2966">
                  <c:v>5932</c:v>
                </c:pt>
                <c:pt idx="2967">
                  <c:v>5934</c:v>
                </c:pt>
                <c:pt idx="2968">
                  <c:v>5936</c:v>
                </c:pt>
                <c:pt idx="2969">
                  <c:v>5938</c:v>
                </c:pt>
                <c:pt idx="2970">
                  <c:v>5940</c:v>
                </c:pt>
                <c:pt idx="2971">
                  <c:v>5942</c:v>
                </c:pt>
                <c:pt idx="2972">
                  <c:v>5944</c:v>
                </c:pt>
                <c:pt idx="2973">
                  <c:v>5946</c:v>
                </c:pt>
                <c:pt idx="2974">
                  <c:v>5948</c:v>
                </c:pt>
                <c:pt idx="2975">
                  <c:v>5950</c:v>
                </c:pt>
                <c:pt idx="2976">
                  <c:v>5952</c:v>
                </c:pt>
                <c:pt idx="2977">
                  <c:v>5954</c:v>
                </c:pt>
                <c:pt idx="2978">
                  <c:v>5956</c:v>
                </c:pt>
                <c:pt idx="2979">
                  <c:v>5958</c:v>
                </c:pt>
                <c:pt idx="2980">
                  <c:v>5960</c:v>
                </c:pt>
                <c:pt idx="2981">
                  <c:v>5962</c:v>
                </c:pt>
                <c:pt idx="2982">
                  <c:v>5964</c:v>
                </c:pt>
                <c:pt idx="2983">
                  <c:v>5966</c:v>
                </c:pt>
                <c:pt idx="2984">
                  <c:v>5968</c:v>
                </c:pt>
                <c:pt idx="2985">
                  <c:v>5970</c:v>
                </c:pt>
                <c:pt idx="2986">
                  <c:v>5972</c:v>
                </c:pt>
                <c:pt idx="2987">
                  <c:v>5974</c:v>
                </c:pt>
                <c:pt idx="2988">
                  <c:v>5976</c:v>
                </c:pt>
                <c:pt idx="2989">
                  <c:v>5978</c:v>
                </c:pt>
                <c:pt idx="2990">
                  <c:v>5980</c:v>
                </c:pt>
                <c:pt idx="2991">
                  <c:v>5982</c:v>
                </c:pt>
                <c:pt idx="2992">
                  <c:v>5984</c:v>
                </c:pt>
                <c:pt idx="2993">
                  <c:v>5986</c:v>
                </c:pt>
                <c:pt idx="2994">
                  <c:v>5988</c:v>
                </c:pt>
                <c:pt idx="2995">
                  <c:v>5990</c:v>
                </c:pt>
                <c:pt idx="2996">
                  <c:v>5992</c:v>
                </c:pt>
                <c:pt idx="2997">
                  <c:v>5994</c:v>
                </c:pt>
                <c:pt idx="2998">
                  <c:v>5996</c:v>
                </c:pt>
                <c:pt idx="2999">
                  <c:v>5998</c:v>
                </c:pt>
                <c:pt idx="3000">
                  <c:v>6000</c:v>
                </c:pt>
                <c:pt idx="3001">
                  <c:v>6002</c:v>
                </c:pt>
                <c:pt idx="3002">
                  <c:v>6004</c:v>
                </c:pt>
                <c:pt idx="3003">
                  <c:v>6006</c:v>
                </c:pt>
                <c:pt idx="3004">
                  <c:v>6008</c:v>
                </c:pt>
                <c:pt idx="3005">
                  <c:v>6010</c:v>
                </c:pt>
                <c:pt idx="3006">
                  <c:v>6012</c:v>
                </c:pt>
                <c:pt idx="3007">
                  <c:v>6014</c:v>
                </c:pt>
                <c:pt idx="3008">
                  <c:v>6016</c:v>
                </c:pt>
                <c:pt idx="3009">
                  <c:v>6018</c:v>
                </c:pt>
                <c:pt idx="3010">
                  <c:v>6020</c:v>
                </c:pt>
                <c:pt idx="3011">
                  <c:v>6022</c:v>
                </c:pt>
                <c:pt idx="3012">
                  <c:v>6024</c:v>
                </c:pt>
                <c:pt idx="3013">
                  <c:v>6026</c:v>
                </c:pt>
                <c:pt idx="3014">
                  <c:v>6028</c:v>
                </c:pt>
                <c:pt idx="3015">
                  <c:v>6030</c:v>
                </c:pt>
                <c:pt idx="3016">
                  <c:v>6032</c:v>
                </c:pt>
                <c:pt idx="3017">
                  <c:v>6034</c:v>
                </c:pt>
                <c:pt idx="3018">
                  <c:v>6036</c:v>
                </c:pt>
                <c:pt idx="3019">
                  <c:v>6038</c:v>
                </c:pt>
                <c:pt idx="3020">
                  <c:v>6040</c:v>
                </c:pt>
                <c:pt idx="3021">
                  <c:v>6042</c:v>
                </c:pt>
                <c:pt idx="3022">
                  <c:v>6044</c:v>
                </c:pt>
                <c:pt idx="3023">
                  <c:v>6046</c:v>
                </c:pt>
                <c:pt idx="3024">
                  <c:v>6048</c:v>
                </c:pt>
                <c:pt idx="3025">
                  <c:v>6050</c:v>
                </c:pt>
                <c:pt idx="3026">
                  <c:v>6052</c:v>
                </c:pt>
                <c:pt idx="3027">
                  <c:v>6054</c:v>
                </c:pt>
                <c:pt idx="3028">
                  <c:v>6056</c:v>
                </c:pt>
                <c:pt idx="3029">
                  <c:v>6058</c:v>
                </c:pt>
                <c:pt idx="3030">
                  <c:v>6060</c:v>
                </c:pt>
                <c:pt idx="3031">
                  <c:v>6062</c:v>
                </c:pt>
                <c:pt idx="3032">
                  <c:v>6064</c:v>
                </c:pt>
                <c:pt idx="3033">
                  <c:v>6066</c:v>
                </c:pt>
                <c:pt idx="3034">
                  <c:v>6068</c:v>
                </c:pt>
                <c:pt idx="3035">
                  <c:v>6070</c:v>
                </c:pt>
                <c:pt idx="3036">
                  <c:v>6072</c:v>
                </c:pt>
                <c:pt idx="3037">
                  <c:v>6074</c:v>
                </c:pt>
                <c:pt idx="3038">
                  <c:v>6076</c:v>
                </c:pt>
                <c:pt idx="3039">
                  <c:v>6078</c:v>
                </c:pt>
                <c:pt idx="3040">
                  <c:v>6080</c:v>
                </c:pt>
                <c:pt idx="3041">
                  <c:v>6082</c:v>
                </c:pt>
                <c:pt idx="3042">
                  <c:v>6084</c:v>
                </c:pt>
                <c:pt idx="3043">
                  <c:v>6086</c:v>
                </c:pt>
                <c:pt idx="3044">
                  <c:v>6088</c:v>
                </c:pt>
                <c:pt idx="3045">
                  <c:v>6090</c:v>
                </c:pt>
                <c:pt idx="3046">
                  <c:v>6092</c:v>
                </c:pt>
                <c:pt idx="3047">
                  <c:v>6094</c:v>
                </c:pt>
                <c:pt idx="3048">
                  <c:v>6096</c:v>
                </c:pt>
                <c:pt idx="3049">
                  <c:v>6098</c:v>
                </c:pt>
                <c:pt idx="3050">
                  <c:v>6100</c:v>
                </c:pt>
                <c:pt idx="3051">
                  <c:v>6102</c:v>
                </c:pt>
                <c:pt idx="3052">
                  <c:v>6104</c:v>
                </c:pt>
                <c:pt idx="3053">
                  <c:v>6106</c:v>
                </c:pt>
                <c:pt idx="3054">
                  <c:v>6108</c:v>
                </c:pt>
                <c:pt idx="3055">
                  <c:v>6110</c:v>
                </c:pt>
                <c:pt idx="3056">
                  <c:v>6112</c:v>
                </c:pt>
                <c:pt idx="3057">
                  <c:v>6114</c:v>
                </c:pt>
                <c:pt idx="3058">
                  <c:v>6116</c:v>
                </c:pt>
                <c:pt idx="3059">
                  <c:v>6118</c:v>
                </c:pt>
                <c:pt idx="3060">
                  <c:v>6120</c:v>
                </c:pt>
                <c:pt idx="3061">
                  <c:v>6122</c:v>
                </c:pt>
                <c:pt idx="3062">
                  <c:v>6124</c:v>
                </c:pt>
                <c:pt idx="3063">
                  <c:v>6126</c:v>
                </c:pt>
                <c:pt idx="3064">
                  <c:v>6128</c:v>
                </c:pt>
                <c:pt idx="3065">
                  <c:v>6130</c:v>
                </c:pt>
                <c:pt idx="3066">
                  <c:v>6132</c:v>
                </c:pt>
                <c:pt idx="3067">
                  <c:v>6134</c:v>
                </c:pt>
                <c:pt idx="3068">
                  <c:v>6136</c:v>
                </c:pt>
                <c:pt idx="3069">
                  <c:v>6138</c:v>
                </c:pt>
                <c:pt idx="3070">
                  <c:v>6140</c:v>
                </c:pt>
                <c:pt idx="3071">
                  <c:v>6142</c:v>
                </c:pt>
                <c:pt idx="3072">
                  <c:v>6144</c:v>
                </c:pt>
                <c:pt idx="3073">
                  <c:v>6146</c:v>
                </c:pt>
                <c:pt idx="3074">
                  <c:v>6148</c:v>
                </c:pt>
                <c:pt idx="3075">
                  <c:v>6150</c:v>
                </c:pt>
                <c:pt idx="3076">
                  <c:v>6152</c:v>
                </c:pt>
                <c:pt idx="3077">
                  <c:v>6154</c:v>
                </c:pt>
                <c:pt idx="3078">
                  <c:v>6156</c:v>
                </c:pt>
                <c:pt idx="3079">
                  <c:v>6158</c:v>
                </c:pt>
                <c:pt idx="3080">
                  <c:v>6160</c:v>
                </c:pt>
                <c:pt idx="3081">
                  <c:v>6162</c:v>
                </c:pt>
                <c:pt idx="3082">
                  <c:v>6164</c:v>
                </c:pt>
                <c:pt idx="3083">
                  <c:v>6166</c:v>
                </c:pt>
                <c:pt idx="3084">
                  <c:v>6168</c:v>
                </c:pt>
                <c:pt idx="3085">
                  <c:v>6170</c:v>
                </c:pt>
                <c:pt idx="3086">
                  <c:v>6172</c:v>
                </c:pt>
                <c:pt idx="3087">
                  <c:v>6174</c:v>
                </c:pt>
                <c:pt idx="3088">
                  <c:v>6176</c:v>
                </c:pt>
                <c:pt idx="3089">
                  <c:v>6178</c:v>
                </c:pt>
                <c:pt idx="3090">
                  <c:v>6180</c:v>
                </c:pt>
                <c:pt idx="3091">
                  <c:v>6182</c:v>
                </c:pt>
                <c:pt idx="3092">
                  <c:v>6184</c:v>
                </c:pt>
                <c:pt idx="3093">
                  <c:v>6186</c:v>
                </c:pt>
                <c:pt idx="3094">
                  <c:v>6188</c:v>
                </c:pt>
                <c:pt idx="3095">
                  <c:v>6190</c:v>
                </c:pt>
                <c:pt idx="3096">
                  <c:v>6192</c:v>
                </c:pt>
                <c:pt idx="3097">
                  <c:v>6194</c:v>
                </c:pt>
                <c:pt idx="3098">
                  <c:v>6196</c:v>
                </c:pt>
                <c:pt idx="3099">
                  <c:v>6198</c:v>
                </c:pt>
                <c:pt idx="3100">
                  <c:v>6200</c:v>
                </c:pt>
                <c:pt idx="3101">
                  <c:v>6202</c:v>
                </c:pt>
                <c:pt idx="3102">
                  <c:v>6204</c:v>
                </c:pt>
                <c:pt idx="3103">
                  <c:v>6206</c:v>
                </c:pt>
                <c:pt idx="3104">
                  <c:v>6208</c:v>
                </c:pt>
                <c:pt idx="3105">
                  <c:v>6210</c:v>
                </c:pt>
                <c:pt idx="3106">
                  <c:v>6212</c:v>
                </c:pt>
                <c:pt idx="3107">
                  <c:v>6214</c:v>
                </c:pt>
                <c:pt idx="3108">
                  <c:v>6216</c:v>
                </c:pt>
                <c:pt idx="3109">
                  <c:v>6218</c:v>
                </c:pt>
                <c:pt idx="3110">
                  <c:v>6220</c:v>
                </c:pt>
                <c:pt idx="3111">
                  <c:v>6222</c:v>
                </c:pt>
                <c:pt idx="3112">
                  <c:v>6224</c:v>
                </c:pt>
                <c:pt idx="3113">
                  <c:v>6226</c:v>
                </c:pt>
                <c:pt idx="3114">
                  <c:v>6228</c:v>
                </c:pt>
                <c:pt idx="3115">
                  <c:v>6230</c:v>
                </c:pt>
                <c:pt idx="3116">
                  <c:v>6232</c:v>
                </c:pt>
                <c:pt idx="3117">
                  <c:v>6234</c:v>
                </c:pt>
                <c:pt idx="3118">
                  <c:v>6236</c:v>
                </c:pt>
                <c:pt idx="3119">
                  <c:v>6238</c:v>
                </c:pt>
                <c:pt idx="3120">
                  <c:v>6240</c:v>
                </c:pt>
                <c:pt idx="3121">
                  <c:v>6242</c:v>
                </c:pt>
                <c:pt idx="3122">
                  <c:v>6244</c:v>
                </c:pt>
                <c:pt idx="3123">
                  <c:v>6246</c:v>
                </c:pt>
                <c:pt idx="3124">
                  <c:v>6248</c:v>
                </c:pt>
                <c:pt idx="3125">
                  <c:v>6250</c:v>
                </c:pt>
                <c:pt idx="3126">
                  <c:v>6252</c:v>
                </c:pt>
                <c:pt idx="3127">
                  <c:v>6254</c:v>
                </c:pt>
                <c:pt idx="3128">
                  <c:v>6256</c:v>
                </c:pt>
                <c:pt idx="3129">
                  <c:v>6258</c:v>
                </c:pt>
                <c:pt idx="3130">
                  <c:v>6260</c:v>
                </c:pt>
                <c:pt idx="3131">
                  <c:v>6262</c:v>
                </c:pt>
                <c:pt idx="3132">
                  <c:v>6264</c:v>
                </c:pt>
                <c:pt idx="3133">
                  <c:v>6266</c:v>
                </c:pt>
                <c:pt idx="3134">
                  <c:v>6268</c:v>
                </c:pt>
                <c:pt idx="3135">
                  <c:v>6270</c:v>
                </c:pt>
                <c:pt idx="3136">
                  <c:v>6272</c:v>
                </c:pt>
                <c:pt idx="3137">
                  <c:v>6274</c:v>
                </c:pt>
                <c:pt idx="3138">
                  <c:v>6276</c:v>
                </c:pt>
                <c:pt idx="3139">
                  <c:v>6278</c:v>
                </c:pt>
                <c:pt idx="3140">
                  <c:v>6280</c:v>
                </c:pt>
                <c:pt idx="3141">
                  <c:v>6282</c:v>
                </c:pt>
                <c:pt idx="3142">
                  <c:v>6284</c:v>
                </c:pt>
                <c:pt idx="3143">
                  <c:v>6286</c:v>
                </c:pt>
                <c:pt idx="3144">
                  <c:v>6288</c:v>
                </c:pt>
                <c:pt idx="3145">
                  <c:v>6290</c:v>
                </c:pt>
                <c:pt idx="3146">
                  <c:v>6292</c:v>
                </c:pt>
                <c:pt idx="3147">
                  <c:v>6294</c:v>
                </c:pt>
                <c:pt idx="3148">
                  <c:v>6296</c:v>
                </c:pt>
                <c:pt idx="3149">
                  <c:v>6298</c:v>
                </c:pt>
                <c:pt idx="3150">
                  <c:v>6300</c:v>
                </c:pt>
                <c:pt idx="3151">
                  <c:v>6302</c:v>
                </c:pt>
                <c:pt idx="3152">
                  <c:v>6304</c:v>
                </c:pt>
                <c:pt idx="3153">
                  <c:v>6306</c:v>
                </c:pt>
                <c:pt idx="3154">
                  <c:v>6308</c:v>
                </c:pt>
                <c:pt idx="3155">
                  <c:v>6310</c:v>
                </c:pt>
                <c:pt idx="3156">
                  <c:v>6312</c:v>
                </c:pt>
                <c:pt idx="3157">
                  <c:v>6314</c:v>
                </c:pt>
                <c:pt idx="3158">
                  <c:v>6316</c:v>
                </c:pt>
                <c:pt idx="3159">
                  <c:v>6318</c:v>
                </c:pt>
                <c:pt idx="3160">
                  <c:v>6320</c:v>
                </c:pt>
                <c:pt idx="3161">
                  <c:v>6322</c:v>
                </c:pt>
                <c:pt idx="3162">
                  <c:v>6324</c:v>
                </c:pt>
                <c:pt idx="3163">
                  <c:v>6326</c:v>
                </c:pt>
                <c:pt idx="3164">
                  <c:v>6328</c:v>
                </c:pt>
                <c:pt idx="3165">
                  <c:v>6330</c:v>
                </c:pt>
                <c:pt idx="3166">
                  <c:v>6332</c:v>
                </c:pt>
                <c:pt idx="3167">
                  <c:v>6334</c:v>
                </c:pt>
                <c:pt idx="3168">
                  <c:v>6336</c:v>
                </c:pt>
                <c:pt idx="3169">
                  <c:v>6338</c:v>
                </c:pt>
                <c:pt idx="3170">
                  <c:v>6340</c:v>
                </c:pt>
                <c:pt idx="3171">
                  <c:v>6342</c:v>
                </c:pt>
                <c:pt idx="3172">
                  <c:v>6344</c:v>
                </c:pt>
                <c:pt idx="3173">
                  <c:v>6346</c:v>
                </c:pt>
                <c:pt idx="3174">
                  <c:v>6348</c:v>
                </c:pt>
                <c:pt idx="3175">
                  <c:v>6350</c:v>
                </c:pt>
                <c:pt idx="3176">
                  <c:v>6352</c:v>
                </c:pt>
                <c:pt idx="3177">
                  <c:v>6354</c:v>
                </c:pt>
                <c:pt idx="3178">
                  <c:v>6356</c:v>
                </c:pt>
                <c:pt idx="3179">
                  <c:v>6358</c:v>
                </c:pt>
                <c:pt idx="3180">
                  <c:v>6360</c:v>
                </c:pt>
                <c:pt idx="3181">
                  <c:v>6362</c:v>
                </c:pt>
                <c:pt idx="3182">
                  <c:v>6364</c:v>
                </c:pt>
                <c:pt idx="3183">
                  <c:v>6366</c:v>
                </c:pt>
                <c:pt idx="3184">
                  <c:v>6368</c:v>
                </c:pt>
                <c:pt idx="3185">
                  <c:v>6370</c:v>
                </c:pt>
                <c:pt idx="3186">
                  <c:v>6372</c:v>
                </c:pt>
                <c:pt idx="3187">
                  <c:v>6374</c:v>
                </c:pt>
                <c:pt idx="3188">
                  <c:v>6376</c:v>
                </c:pt>
                <c:pt idx="3189">
                  <c:v>6378</c:v>
                </c:pt>
                <c:pt idx="3190">
                  <c:v>6380</c:v>
                </c:pt>
                <c:pt idx="3191">
                  <c:v>6382</c:v>
                </c:pt>
                <c:pt idx="3192">
                  <c:v>6384</c:v>
                </c:pt>
                <c:pt idx="3193">
                  <c:v>6386</c:v>
                </c:pt>
                <c:pt idx="3194">
                  <c:v>6388</c:v>
                </c:pt>
                <c:pt idx="3195">
                  <c:v>6390</c:v>
                </c:pt>
                <c:pt idx="3196">
                  <c:v>6392</c:v>
                </c:pt>
                <c:pt idx="3197">
                  <c:v>6394</c:v>
                </c:pt>
                <c:pt idx="3198">
                  <c:v>6396</c:v>
                </c:pt>
                <c:pt idx="3199">
                  <c:v>6398</c:v>
                </c:pt>
                <c:pt idx="3200">
                  <c:v>6400</c:v>
                </c:pt>
                <c:pt idx="3201">
                  <c:v>6402</c:v>
                </c:pt>
                <c:pt idx="3202">
                  <c:v>6404</c:v>
                </c:pt>
                <c:pt idx="3203">
                  <c:v>6406</c:v>
                </c:pt>
                <c:pt idx="3204">
                  <c:v>6408</c:v>
                </c:pt>
                <c:pt idx="3205">
                  <c:v>6410</c:v>
                </c:pt>
                <c:pt idx="3206">
                  <c:v>6412</c:v>
                </c:pt>
                <c:pt idx="3207">
                  <c:v>6414</c:v>
                </c:pt>
                <c:pt idx="3208">
                  <c:v>6416</c:v>
                </c:pt>
                <c:pt idx="3209">
                  <c:v>6418</c:v>
                </c:pt>
                <c:pt idx="3210">
                  <c:v>6420</c:v>
                </c:pt>
                <c:pt idx="3211">
                  <c:v>6422</c:v>
                </c:pt>
                <c:pt idx="3212">
                  <c:v>6424</c:v>
                </c:pt>
                <c:pt idx="3213">
                  <c:v>6426</c:v>
                </c:pt>
                <c:pt idx="3214">
                  <c:v>6428</c:v>
                </c:pt>
                <c:pt idx="3215">
                  <c:v>6430</c:v>
                </c:pt>
                <c:pt idx="3216">
                  <c:v>6432</c:v>
                </c:pt>
                <c:pt idx="3217">
                  <c:v>6434</c:v>
                </c:pt>
                <c:pt idx="3218">
                  <c:v>6436</c:v>
                </c:pt>
                <c:pt idx="3219">
                  <c:v>6438</c:v>
                </c:pt>
                <c:pt idx="3220">
                  <c:v>6440</c:v>
                </c:pt>
                <c:pt idx="3221">
                  <c:v>6442</c:v>
                </c:pt>
                <c:pt idx="3222">
                  <c:v>6444</c:v>
                </c:pt>
                <c:pt idx="3223">
                  <c:v>6446</c:v>
                </c:pt>
                <c:pt idx="3224">
                  <c:v>6448</c:v>
                </c:pt>
                <c:pt idx="3225">
                  <c:v>6450</c:v>
                </c:pt>
                <c:pt idx="3226">
                  <c:v>6452</c:v>
                </c:pt>
                <c:pt idx="3227">
                  <c:v>6454</c:v>
                </c:pt>
                <c:pt idx="3228">
                  <c:v>6456</c:v>
                </c:pt>
                <c:pt idx="3229">
                  <c:v>6458</c:v>
                </c:pt>
                <c:pt idx="3230">
                  <c:v>6460</c:v>
                </c:pt>
                <c:pt idx="3231">
                  <c:v>6462</c:v>
                </c:pt>
                <c:pt idx="3232">
                  <c:v>6464</c:v>
                </c:pt>
                <c:pt idx="3233">
                  <c:v>6466</c:v>
                </c:pt>
                <c:pt idx="3234">
                  <c:v>6468</c:v>
                </c:pt>
                <c:pt idx="3235">
                  <c:v>6470</c:v>
                </c:pt>
                <c:pt idx="3236">
                  <c:v>6472</c:v>
                </c:pt>
                <c:pt idx="3237">
                  <c:v>6474</c:v>
                </c:pt>
                <c:pt idx="3238">
                  <c:v>6476</c:v>
                </c:pt>
                <c:pt idx="3239">
                  <c:v>6478</c:v>
                </c:pt>
                <c:pt idx="3240">
                  <c:v>6480</c:v>
                </c:pt>
                <c:pt idx="3241">
                  <c:v>6482</c:v>
                </c:pt>
                <c:pt idx="3242">
                  <c:v>6484</c:v>
                </c:pt>
                <c:pt idx="3243">
                  <c:v>6486</c:v>
                </c:pt>
                <c:pt idx="3244">
                  <c:v>6488</c:v>
                </c:pt>
                <c:pt idx="3245">
                  <c:v>6490</c:v>
                </c:pt>
                <c:pt idx="3246">
                  <c:v>6492</c:v>
                </c:pt>
                <c:pt idx="3247">
                  <c:v>6494</c:v>
                </c:pt>
                <c:pt idx="3248">
                  <c:v>6496</c:v>
                </c:pt>
                <c:pt idx="3249">
                  <c:v>6498</c:v>
                </c:pt>
                <c:pt idx="3250">
                  <c:v>6500</c:v>
                </c:pt>
                <c:pt idx="3251">
                  <c:v>6502</c:v>
                </c:pt>
                <c:pt idx="3252">
                  <c:v>6504</c:v>
                </c:pt>
                <c:pt idx="3253">
                  <c:v>6506</c:v>
                </c:pt>
                <c:pt idx="3254">
                  <c:v>6508</c:v>
                </c:pt>
                <c:pt idx="3255">
                  <c:v>6510</c:v>
                </c:pt>
                <c:pt idx="3256">
                  <c:v>6512</c:v>
                </c:pt>
                <c:pt idx="3257">
                  <c:v>6514</c:v>
                </c:pt>
                <c:pt idx="3258">
                  <c:v>6516</c:v>
                </c:pt>
                <c:pt idx="3259">
                  <c:v>6518</c:v>
                </c:pt>
                <c:pt idx="3260">
                  <c:v>6520</c:v>
                </c:pt>
                <c:pt idx="3261">
                  <c:v>6522</c:v>
                </c:pt>
                <c:pt idx="3262">
                  <c:v>6524</c:v>
                </c:pt>
                <c:pt idx="3263">
                  <c:v>6526</c:v>
                </c:pt>
                <c:pt idx="3264">
                  <c:v>6528</c:v>
                </c:pt>
                <c:pt idx="3265">
                  <c:v>6530</c:v>
                </c:pt>
                <c:pt idx="3266">
                  <c:v>6532</c:v>
                </c:pt>
                <c:pt idx="3267">
                  <c:v>6534</c:v>
                </c:pt>
                <c:pt idx="3268">
                  <c:v>6536</c:v>
                </c:pt>
                <c:pt idx="3269">
                  <c:v>6538</c:v>
                </c:pt>
                <c:pt idx="3270">
                  <c:v>6540</c:v>
                </c:pt>
                <c:pt idx="3271">
                  <c:v>6542</c:v>
                </c:pt>
                <c:pt idx="3272">
                  <c:v>6544</c:v>
                </c:pt>
                <c:pt idx="3273">
                  <c:v>6546</c:v>
                </c:pt>
                <c:pt idx="3274">
                  <c:v>6548</c:v>
                </c:pt>
                <c:pt idx="3275">
                  <c:v>6550</c:v>
                </c:pt>
                <c:pt idx="3276">
                  <c:v>6552</c:v>
                </c:pt>
                <c:pt idx="3277">
                  <c:v>6554</c:v>
                </c:pt>
                <c:pt idx="3278">
                  <c:v>6556</c:v>
                </c:pt>
                <c:pt idx="3279">
                  <c:v>6558</c:v>
                </c:pt>
                <c:pt idx="3280">
                  <c:v>6560</c:v>
                </c:pt>
                <c:pt idx="3281">
                  <c:v>6562</c:v>
                </c:pt>
                <c:pt idx="3282">
                  <c:v>6564</c:v>
                </c:pt>
                <c:pt idx="3283">
                  <c:v>6566</c:v>
                </c:pt>
                <c:pt idx="3284">
                  <c:v>6568</c:v>
                </c:pt>
                <c:pt idx="3285">
                  <c:v>6570</c:v>
                </c:pt>
                <c:pt idx="3286">
                  <c:v>6572</c:v>
                </c:pt>
                <c:pt idx="3287">
                  <c:v>6574</c:v>
                </c:pt>
                <c:pt idx="3288">
                  <c:v>6576</c:v>
                </c:pt>
                <c:pt idx="3289">
                  <c:v>6578</c:v>
                </c:pt>
                <c:pt idx="3290">
                  <c:v>6580</c:v>
                </c:pt>
                <c:pt idx="3291">
                  <c:v>6582</c:v>
                </c:pt>
                <c:pt idx="3292">
                  <c:v>6584</c:v>
                </c:pt>
                <c:pt idx="3293">
                  <c:v>6586</c:v>
                </c:pt>
                <c:pt idx="3294">
                  <c:v>6588</c:v>
                </c:pt>
                <c:pt idx="3295">
                  <c:v>6590</c:v>
                </c:pt>
                <c:pt idx="3296">
                  <c:v>6592</c:v>
                </c:pt>
                <c:pt idx="3297">
                  <c:v>6594</c:v>
                </c:pt>
                <c:pt idx="3298">
                  <c:v>6596</c:v>
                </c:pt>
                <c:pt idx="3299">
                  <c:v>6598</c:v>
                </c:pt>
                <c:pt idx="3300">
                  <c:v>6600</c:v>
                </c:pt>
                <c:pt idx="3301">
                  <c:v>6602</c:v>
                </c:pt>
                <c:pt idx="3302">
                  <c:v>6604</c:v>
                </c:pt>
                <c:pt idx="3303">
                  <c:v>6606</c:v>
                </c:pt>
                <c:pt idx="3304">
                  <c:v>6608</c:v>
                </c:pt>
                <c:pt idx="3305">
                  <c:v>6610</c:v>
                </c:pt>
                <c:pt idx="3306">
                  <c:v>6612</c:v>
                </c:pt>
                <c:pt idx="3307">
                  <c:v>6614</c:v>
                </c:pt>
                <c:pt idx="3308">
                  <c:v>6616</c:v>
                </c:pt>
                <c:pt idx="3309">
                  <c:v>6618</c:v>
                </c:pt>
                <c:pt idx="3310">
                  <c:v>6620</c:v>
                </c:pt>
                <c:pt idx="3311">
                  <c:v>6622</c:v>
                </c:pt>
                <c:pt idx="3312">
                  <c:v>6624</c:v>
                </c:pt>
                <c:pt idx="3313">
                  <c:v>6626</c:v>
                </c:pt>
                <c:pt idx="3314">
                  <c:v>6628</c:v>
                </c:pt>
                <c:pt idx="3315">
                  <c:v>6630</c:v>
                </c:pt>
                <c:pt idx="3316">
                  <c:v>6632</c:v>
                </c:pt>
                <c:pt idx="3317">
                  <c:v>6634</c:v>
                </c:pt>
                <c:pt idx="3318">
                  <c:v>6636</c:v>
                </c:pt>
                <c:pt idx="3319">
                  <c:v>6638</c:v>
                </c:pt>
                <c:pt idx="3320">
                  <c:v>6640</c:v>
                </c:pt>
                <c:pt idx="3321">
                  <c:v>6642</c:v>
                </c:pt>
                <c:pt idx="3322">
                  <c:v>6644</c:v>
                </c:pt>
                <c:pt idx="3323">
                  <c:v>6646</c:v>
                </c:pt>
                <c:pt idx="3324">
                  <c:v>6648</c:v>
                </c:pt>
                <c:pt idx="3325">
                  <c:v>6650</c:v>
                </c:pt>
                <c:pt idx="3326">
                  <c:v>6652</c:v>
                </c:pt>
                <c:pt idx="3327">
                  <c:v>6654</c:v>
                </c:pt>
                <c:pt idx="3328">
                  <c:v>6656</c:v>
                </c:pt>
                <c:pt idx="3329">
                  <c:v>6658</c:v>
                </c:pt>
                <c:pt idx="3330">
                  <c:v>6660</c:v>
                </c:pt>
                <c:pt idx="3331">
                  <c:v>6662</c:v>
                </c:pt>
                <c:pt idx="3332">
                  <c:v>6664</c:v>
                </c:pt>
                <c:pt idx="3333">
                  <c:v>6666</c:v>
                </c:pt>
                <c:pt idx="3334">
                  <c:v>6668</c:v>
                </c:pt>
                <c:pt idx="3335">
                  <c:v>6670</c:v>
                </c:pt>
                <c:pt idx="3336">
                  <c:v>6672</c:v>
                </c:pt>
                <c:pt idx="3337">
                  <c:v>6674</c:v>
                </c:pt>
                <c:pt idx="3338">
                  <c:v>6676</c:v>
                </c:pt>
                <c:pt idx="3339">
                  <c:v>6678</c:v>
                </c:pt>
                <c:pt idx="3340">
                  <c:v>6680</c:v>
                </c:pt>
                <c:pt idx="3341">
                  <c:v>6682</c:v>
                </c:pt>
                <c:pt idx="3342">
                  <c:v>6684</c:v>
                </c:pt>
                <c:pt idx="3343">
                  <c:v>6686</c:v>
                </c:pt>
                <c:pt idx="3344">
                  <c:v>6688</c:v>
                </c:pt>
                <c:pt idx="3345">
                  <c:v>6690</c:v>
                </c:pt>
                <c:pt idx="3346">
                  <c:v>6692</c:v>
                </c:pt>
                <c:pt idx="3347">
                  <c:v>6694</c:v>
                </c:pt>
                <c:pt idx="3348">
                  <c:v>6696</c:v>
                </c:pt>
                <c:pt idx="3349">
                  <c:v>6698</c:v>
                </c:pt>
                <c:pt idx="3350">
                  <c:v>6700</c:v>
                </c:pt>
                <c:pt idx="3351">
                  <c:v>6702</c:v>
                </c:pt>
                <c:pt idx="3352">
                  <c:v>6704</c:v>
                </c:pt>
                <c:pt idx="3353">
                  <c:v>6706</c:v>
                </c:pt>
                <c:pt idx="3354">
                  <c:v>6708</c:v>
                </c:pt>
                <c:pt idx="3355">
                  <c:v>6710</c:v>
                </c:pt>
                <c:pt idx="3356">
                  <c:v>6712</c:v>
                </c:pt>
                <c:pt idx="3357">
                  <c:v>6714</c:v>
                </c:pt>
                <c:pt idx="3358">
                  <c:v>6716</c:v>
                </c:pt>
                <c:pt idx="3359">
                  <c:v>6718</c:v>
                </c:pt>
                <c:pt idx="3360">
                  <c:v>6720</c:v>
                </c:pt>
                <c:pt idx="3361">
                  <c:v>6722</c:v>
                </c:pt>
                <c:pt idx="3362">
                  <c:v>6724</c:v>
                </c:pt>
                <c:pt idx="3363">
                  <c:v>6726</c:v>
                </c:pt>
                <c:pt idx="3364">
                  <c:v>6728</c:v>
                </c:pt>
                <c:pt idx="3365">
                  <c:v>6730</c:v>
                </c:pt>
                <c:pt idx="3366">
                  <c:v>6732</c:v>
                </c:pt>
                <c:pt idx="3367">
                  <c:v>6734</c:v>
                </c:pt>
                <c:pt idx="3368">
                  <c:v>6736</c:v>
                </c:pt>
                <c:pt idx="3369">
                  <c:v>6738</c:v>
                </c:pt>
                <c:pt idx="3370">
                  <c:v>6740</c:v>
                </c:pt>
                <c:pt idx="3371">
                  <c:v>6742</c:v>
                </c:pt>
                <c:pt idx="3372">
                  <c:v>6744</c:v>
                </c:pt>
                <c:pt idx="3373">
                  <c:v>6746</c:v>
                </c:pt>
                <c:pt idx="3374">
                  <c:v>6748</c:v>
                </c:pt>
                <c:pt idx="3375">
                  <c:v>6750</c:v>
                </c:pt>
                <c:pt idx="3376">
                  <c:v>6752</c:v>
                </c:pt>
                <c:pt idx="3377">
                  <c:v>6754</c:v>
                </c:pt>
                <c:pt idx="3378">
                  <c:v>6756</c:v>
                </c:pt>
                <c:pt idx="3379">
                  <c:v>6758</c:v>
                </c:pt>
                <c:pt idx="3380">
                  <c:v>6760</c:v>
                </c:pt>
                <c:pt idx="3381">
                  <c:v>6762</c:v>
                </c:pt>
                <c:pt idx="3382">
                  <c:v>6764</c:v>
                </c:pt>
                <c:pt idx="3383">
                  <c:v>6766</c:v>
                </c:pt>
                <c:pt idx="3384">
                  <c:v>6768</c:v>
                </c:pt>
                <c:pt idx="3385">
                  <c:v>6770</c:v>
                </c:pt>
                <c:pt idx="3386">
                  <c:v>6772</c:v>
                </c:pt>
                <c:pt idx="3387">
                  <c:v>6774</c:v>
                </c:pt>
                <c:pt idx="3388">
                  <c:v>6776</c:v>
                </c:pt>
                <c:pt idx="3389">
                  <c:v>6778</c:v>
                </c:pt>
                <c:pt idx="3390">
                  <c:v>6780</c:v>
                </c:pt>
                <c:pt idx="3391">
                  <c:v>6782</c:v>
                </c:pt>
                <c:pt idx="3392">
                  <c:v>6784</c:v>
                </c:pt>
                <c:pt idx="3393">
                  <c:v>6786</c:v>
                </c:pt>
                <c:pt idx="3394">
                  <c:v>6788</c:v>
                </c:pt>
                <c:pt idx="3395">
                  <c:v>6790</c:v>
                </c:pt>
                <c:pt idx="3396">
                  <c:v>6792</c:v>
                </c:pt>
                <c:pt idx="3397">
                  <c:v>6794</c:v>
                </c:pt>
                <c:pt idx="3398">
                  <c:v>6796</c:v>
                </c:pt>
                <c:pt idx="3399">
                  <c:v>6798</c:v>
                </c:pt>
                <c:pt idx="3400">
                  <c:v>6800</c:v>
                </c:pt>
                <c:pt idx="3401">
                  <c:v>6802</c:v>
                </c:pt>
                <c:pt idx="3402">
                  <c:v>6804</c:v>
                </c:pt>
                <c:pt idx="3403">
                  <c:v>6806</c:v>
                </c:pt>
                <c:pt idx="3404">
                  <c:v>6808</c:v>
                </c:pt>
                <c:pt idx="3405">
                  <c:v>6810</c:v>
                </c:pt>
                <c:pt idx="3406">
                  <c:v>6812</c:v>
                </c:pt>
                <c:pt idx="3407">
                  <c:v>6814</c:v>
                </c:pt>
                <c:pt idx="3408">
                  <c:v>6816</c:v>
                </c:pt>
                <c:pt idx="3409">
                  <c:v>6818</c:v>
                </c:pt>
                <c:pt idx="3410">
                  <c:v>6820</c:v>
                </c:pt>
                <c:pt idx="3411">
                  <c:v>6822</c:v>
                </c:pt>
                <c:pt idx="3412">
                  <c:v>6824</c:v>
                </c:pt>
                <c:pt idx="3413">
                  <c:v>6826</c:v>
                </c:pt>
                <c:pt idx="3414">
                  <c:v>6828</c:v>
                </c:pt>
                <c:pt idx="3415">
                  <c:v>6830</c:v>
                </c:pt>
                <c:pt idx="3416">
                  <c:v>6832</c:v>
                </c:pt>
                <c:pt idx="3417">
                  <c:v>6834</c:v>
                </c:pt>
                <c:pt idx="3418">
                  <c:v>6836</c:v>
                </c:pt>
                <c:pt idx="3419">
                  <c:v>6838</c:v>
                </c:pt>
                <c:pt idx="3420">
                  <c:v>6840</c:v>
                </c:pt>
                <c:pt idx="3421">
                  <c:v>6842</c:v>
                </c:pt>
                <c:pt idx="3422">
                  <c:v>6844</c:v>
                </c:pt>
                <c:pt idx="3423">
                  <c:v>6846</c:v>
                </c:pt>
                <c:pt idx="3424">
                  <c:v>6848</c:v>
                </c:pt>
                <c:pt idx="3425">
                  <c:v>6850</c:v>
                </c:pt>
                <c:pt idx="3426">
                  <c:v>6852</c:v>
                </c:pt>
                <c:pt idx="3427">
                  <c:v>6854</c:v>
                </c:pt>
                <c:pt idx="3428">
                  <c:v>6856</c:v>
                </c:pt>
                <c:pt idx="3429">
                  <c:v>6858</c:v>
                </c:pt>
                <c:pt idx="3430">
                  <c:v>6860</c:v>
                </c:pt>
                <c:pt idx="3431">
                  <c:v>6862</c:v>
                </c:pt>
                <c:pt idx="3432">
                  <c:v>6864</c:v>
                </c:pt>
                <c:pt idx="3433">
                  <c:v>6866</c:v>
                </c:pt>
                <c:pt idx="3434">
                  <c:v>6868</c:v>
                </c:pt>
                <c:pt idx="3435">
                  <c:v>6870</c:v>
                </c:pt>
                <c:pt idx="3436">
                  <c:v>6872</c:v>
                </c:pt>
                <c:pt idx="3437">
                  <c:v>6874</c:v>
                </c:pt>
                <c:pt idx="3438">
                  <c:v>6876</c:v>
                </c:pt>
                <c:pt idx="3439">
                  <c:v>6878</c:v>
                </c:pt>
                <c:pt idx="3440">
                  <c:v>6880</c:v>
                </c:pt>
                <c:pt idx="3441">
                  <c:v>6882</c:v>
                </c:pt>
                <c:pt idx="3442">
                  <c:v>6884</c:v>
                </c:pt>
                <c:pt idx="3443">
                  <c:v>6886</c:v>
                </c:pt>
                <c:pt idx="3444">
                  <c:v>6888</c:v>
                </c:pt>
                <c:pt idx="3445">
                  <c:v>6890</c:v>
                </c:pt>
                <c:pt idx="3446">
                  <c:v>6892</c:v>
                </c:pt>
                <c:pt idx="3447">
                  <c:v>6894</c:v>
                </c:pt>
                <c:pt idx="3448">
                  <c:v>6896</c:v>
                </c:pt>
                <c:pt idx="3449">
                  <c:v>6898</c:v>
                </c:pt>
                <c:pt idx="3450">
                  <c:v>6900</c:v>
                </c:pt>
                <c:pt idx="3451">
                  <c:v>6902</c:v>
                </c:pt>
                <c:pt idx="3452">
                  <c:v>6904</c:v>
                </c:pt>
                <c:pt idx="3453">
                  <c:v>6906</c:v>
                </c:pt>
                <c:pt idx="3454">
                  <c:v>6908</c:v>
                </c:pt>
                <c:pt idx="3455">
                  <c:v>6910</c:v>
                </c:pt>
                <c:pt idx="3456">
                  <c:v>6912</c:v>
                </c:pt>
                <c:pt idx="3457">
                  <c:v>6914</c:v>
                </c:pt>
                <c:pt idx="3458">
                  <c:v>6916</c:v>
                </c:pt>
                <c:pt idx="3459">
                  <c:v>6918</c:v>
                </c:pt>
                <c:pt idx="3460">
                  <c:v>6920</c:v>
                </c:pt>
                <c:pt idx="3461">
                  <c:v>6922</c:v>
                </c:pt>
                <c:pt idx="3462">
                  <c:v>6924</c:v>
                </c:pt>
                <c:pt idx="3463">
                  <c:v>6926</c:v>
                </c:pt>
                <c:pt idx="3464">
                  <c:v>6928</c:v>
                </c:pt>
                <c:pt idx="3465">
                  <c:v>6930</c:v>
                </c:pt>
                <c:pt idx="3466">
                  <c:v>6932</c:v>
                </c:pt>
                <c:pt idx="3467">
                  <c:v>6934</c:v>
                </c:pt>
                <c:pt idx="3468">
                  <c:v>6936</c:v>
                </c:pt>
                <c:pt idx="3469">
                  <c:v>6938</c:v>
                </c:pt>
                <c:pt idx="3470">
                  <c:v>6940</c:v>
                </c:pt>
                <c:pt idx="3471">
                  <c:v>6942</c:v>
                </c:pt>
                <c:pt idx="3472">
                  <c:v>6944</c:v>
                </c:pt>
                <c:pt idx="3473">
                  <c:v>6946</c:v>
                </c:pt>
                <c:pt idx="3474">
                  <c:v>6948</c:v>
                </c:pt>
                <c:pt idx="3475">
                  <c:v>6950</c:v>
                </c:pt>
                <c:pt idx="3476">
                  <c:v>6952</c:v>
                </c:pt>
                <c:pt idx="3477">
                  <c:v>6954</c:v>
                </c:pt>
                <c:pt idx="3478">
                  <c:v>6956</c:v>
                </c:pt>
                <c:pt idx="3479">
                  <c:v>6958</c:v>
                </c:pt>
                <c:pt idx="3480">
                  <c:v>6960</c:v>
                </c:pt>
                <c:pt idx="3481">
                  <c:v>6962</c:v>
                </c:pt>
                <c:pt idx="3482">
                  <c:v>6964</c:v>
                </c:pt>
                <c:pt idx="3483">
                  <c:v>6966</c:v>
                </c:pt>
                <c:pt idx="3484">
                  <c:v>6968</c:v>
                </c:pt>
                <c:pt idx="3485">
                  <c:v>6970</c:v>
                </c:pt>
                <c:pt idx="3486">
                  <c:v>6972</c:v>
                </c:pt>
                <c:pt idx="3487">
                  <c:v>6974</c:v>
                </c:pt>
                <c:pt idx="3488">
                  <c:v>6976</c:v>
                </c:pt>
                <c:pt idx="3489">
                  <c:v>6978</c:v>
                </c:pt>
                <c:pt idx="3490">
                  <c:v>6980</c:v>
                </c:pt>
                <c:pt idx="3491">
                  <c:v>6982</c:v>
                </c:pt>
                <c:pt idx="3492">
                  <c:v>6984</c:v>
                </c:pt>
                <c:pt idx="3493">
                  <c:v>6986</c:v>
                </c:pt>
                <c:pt idx="3494">
                  <c:v>6988</c:v>
                </c:pt>
                <c:pt idx="3495">
                  <c:v>6990</c:v>
                </c:pt>
                <c:pt idx="3496">
                  <c:v>6992</c:v>
                </c:pt>
                <c:pt idx="3497">
                  <c:v>6994</c:v>
                </c:pt>
                <c:pt idx="3498">
                  <c:v>6996</c:v>
                </c:pt>
                <c:pt idx="3499">
                  <c:v>6998</c:v>
                </c:pt>
                <c:pt idx="3500">
                  <c:v>7000</c:v>
                </c:pt>
                <c:pt idx="3501">
                  <c:v>7002</c:v>
                </c:pt>
                <c:pt idx="3502">
                  <c:v>7004</c:v>
                </c:pt>
                <c:pt idx="3503">
                  <c:v>7006</c:v>
                </c:pt>
                <c:pt idx="3504">
                  <c:v>7008</c:v>
                </c:pt>
                <c:pt idx="3505">
                  <c:v>7010</c:v>
                </c:pt>
                <c:pt idx="3506">
                  <c:v>7012</c:v>
                </c:pt>
                <c:pt idx="3507">
                  <c:v>7014</c:v>
                </c:pt>
                <c:pt idx="3508">
                  <c:v>7016</c:v>
                </c:pt>
                <c:pt idx="3509">
                  <c:v>7018</c:v>
                </c:pt>
                <c:pt idx="3510">
                  <c:v>7020</c:v>
                </c:pt>
                <c:pt idx="3511">
                  <c:v>7022</c:v>
                </c:pt>
                <c:pt idx="3512">
                  <c:v>7024</c:v>
                </c:pt>
                <c:pt idx="3513">
                  <c:v>7026</c:v>
                </c:pt>
                <c:pt idx="3514">
                  <c:v>7028</c:v>
                </c:pt>
                <c:pt idx="3515">
                  <c:v>7030</c:v>
                </c:pt>
                <c:pt idx="3516">
                  <c:v>7032</c:v>
                </c:pt>
                <c:pt idx="3517">
                  <c:v>7034</c:v>
                </c:pt>
                <c:pt idx="3518">
                  <c:v>7036</c:v>
                </c:pt>
                <c:pt idx="3519">
                  <c:v>7038</c:v>
                </c:pt>
                <c:pt idx="3520">
                  <c:v>7040</c:v>
                </c:pt>
                <c:pt idx="3521">
                  <c:v>7042</c:v>
                </c:pt>
                <c:pt idx="3522">
                  <c:v>7044</c:v>
                </c:pt>
                <c:pt idx="3523">
                  <c:v>7046</c:v>
                </c:pt>
                <c:pt idx="3524">
                  <c:v>7048</c:v>
                </c:pt>
                <c:pt idx="3525">
                  <c:v>7050</c:v>
                </c:pt>
                <c:pt idx="3526">
                  <c:v>7052</c:v>
                </c:pt>
                <c:pt idx="3527">
                  <c:v>7054</c:v>
                </c:pt>
                <c:pt idx="3528">
                  <c:v>7056</c:v>
                </c:pt>
                <c:pt idx="3529">
                  <c:v>7058</c:v>
                </c:pt>
                <c:pt idx="3530">
                  <c:v>7060</c:v>
                </c:pt>
                <c:pt idx="3531">
                  <c:v>7062</c:v>
                </c:pt>
                <c:pt idx="3532">
                  <c:v>7064</c:v>
                </c:pt>
                <c:pt idx="3533">
                  <c:v>7066</c:v>
                </c:pt>
                <c:pt idx="3534">
                  <c:v>7068</c:v>
                </c:pt>
                <c:pt idx="3535">
                  <c:v>7070</c:v>
                </c:pt>
                <c:pt idx="3536">
                  <c:v>7072</c:v>
                </c:pt>
                <c:pt idx="3537">
                  <c:v>7074</c:v>
                </c:pt>
                <c:pt idx="3538">
                  <c:v>7076</c:v>
                </c:pt>
                <c:pt idx="3539">
                  <c:v>7078</c:v>
                </c:pt>
                <c:pt idx="3540">
                  <c:v>7080</c:v>
                </c:pt>
                <c:pt idx="3541">
                  <c:v>7082</c:v>
                </c:pt>
                <c:pt idx="3542">
                  <c:v>7084</c:v>
                </c:pt>
                <c:pt idx="3543">
                  <c:v>7086</c:v>
                </c:pt>
                <c:pt idx="3544">
                  <c:v>7088</c:v>
                </c:pt>
                <c:pt idx="3545">
                  <c:v>7090</c:v>
                </c:pt>
                <c:pt idx="3546">
                  <c:v>7092</c:v>
                </c:pt>
                <c:pt idx="3547">
                  <c:v>7094</c:v>
                </c:pt>
                <c:pt idx="3548">
                  <c:v>7096</c:v>
                </c:pt>
                <c:pt idx="3549">
                  <c:v>7098</c:v>
                </c:pt>
                <c:pt idx="3550">
                  <c:v>7100</c:v>
                </c:pt>
                <c:pt idx="3551">
                  <c:v>7102</c:v>
                </c:pt>
                <c:pt idx="3552">
                  <c:v>7104</c:v>
                </c:pt>
                <c:pt idx="3553">
                  <c:v>7106</c:v>
                </c:pt>
                <c:pt idx="3554">
                  <c:v>7108</c:v>
                </c:pt>
                <c:pt idx="3555">
                  <c:v>7110</c:v>
                </c:pt>
                <c:pt idx="3556">
                  <c:v>7112</c:v>
                </c:pt>
                <c:pt idx="3557">
                  <c:v>7114</c:v>
                </c:pt>
                <c:pt idx="3558">
                  <c:v>7116</c:v>
                </c:pt>
                <c:pt idx="3559">
                  <c:v>7118</c:v>
                </c:pt>
                <c:pt idx="3560">
                  <c:v>7120</c:v>
                </c:pt>
                <c:pt idx="3561">
                  <c:v>7122</c:v>
                </c:pt>
                <c:pt idx="3562">
                  <c:v>7124</c:v>
                </c:pt>
                <c:pt idx="3563">
                  <c:v>7126</c:v>
                </c:pt>
                <c:pt idx="3564">
                  <c:v>7128</c:v>
                </c:pt>
                <c:pt idx="3565">
                  <c:v>7130</c:v>
                </c:pt>
                <c:pt idx="3566">
                  <c:v>7132</c:v>
                </c:pt>
                <c:pt idx="3567">
                  <c:v>7134</c:v>
                </c:pt>
                <c:pt idx="3568">
                  <c:v>7136</c:v>
                </c:pt>
                <c:pt idx="3569">
                  <c:v>7138</c:v>
                </c:pt>
                <c:pt idx="3570">
                  <c:v>7140</c:v>
                </c:pt>
                <c:pt idx="3571">
                  <c:v>7142</c:v>
                </c:pt>
                <c:pt idx="3572">
                  <c:v>7144</c:v>
                </c:pt>
                <c:pt idx="3573">
                  <c:v>7146</c:v>
                </c:pt>
                <c:pt idx="3574">
                  <c:v>7148</c:v>
                </c:pt>
                <c:pt idx="3575">
                  <c:v>7150</c:v>
                </c:pt>
                <c:pt idx="3576">
                  <c:v>7152</c:v>
                </c:pt>
                <c:pt idx="3577">
                  <c:v>7154</c:v>
                </c:pt>
                <c:pt idx="3578">
                  <c:v>7156</c:v>
                </c:pt>
                <c:pt idx="3579">
                  <c:v>7158</c:v>
                </c:pt>
                <c:pt idx="3580">
                  <c:v>7160</c:v>
                </c:pt>
                <c:pt idx="3581">
                  <c:v>7162</c:v>
                </c:pt>
                <c:pt idx="3582">
                  <c:v>7164</c:v>
                </c:pt>
                <c:pt idx="3583">
                  <c:v>7166</c:v>
                </c:pt>
                <c:pt idx="3584">
                  <c:v>7168</c:v>
                </c:pt>
                <c:pt idx="3585">
                  <c:v>7170</c:v>
                </c:pt>
                <c:pt idx="3586">
                  <c:v>7172</c:v>
                </c:pt>
                <c:pt idx="3587">
                  <c:v>7174</c:v>
                </c:pt>
                <c:pt idx="3588">
                  <c:v>7176</c:v>
                </c:pt>
                <c:pt idx="3589">
                  <c:v>7178</c:v>
                </c:pt>
                <c:pt idx="3590">
                  <c:v>7180</c:v>
                </c:pt>
                <c:pt idx="3591">
                  <c:v>7182</c:v>
                </c:pt>
                <c:pt idx="3592">
                  <c:v>7184</c:v>
                </c:pt>
                <c:pt idx="3593">
                  <c:v>7186</c:v>
                </c:pt>
                <c:pt idx="3594">
                  <c:v>7188</c:v>
                </c:pt>
                <c:pt idx="3595">
                  <c:v>7190</c:v>
                </c:pt>
                <c:pt idx="3596">
                  <c:v>7192</c:v>
                </c:pt>
                <c:pt idx="3597">
                  <c:v>7194</c:v>
                </c:pt>
                <c:pt idx="3598">
                  <c:v>7196</c:v>
                </c:pt>
                <c:pt idx="3599">
                  <c:v>7198</c:v>
                </c:pt>
                <c:pt idx="3600">
                  <c:v>7200</c:v>
                </c:pt>
              </c:numCache>
            </c:numRef>
          </c:xVal>
          <c:yVal>
            <c:numRef>
              <c:f>Sheet1!$D$4:$D$3604</c:f>
              <c:numCache>
                <c:formatCode>General</c:formatCode>
                <c:ptCount val="3601"/>
                <c:pt idx="0">
                  <c:v>4.4669999999999996</c:v>
                </c:pt>
                <c:pt idx="1">
                  <c:v>4.3150000000000004</c:v>
                </c:pt>
                <c:pt idx="2">
                  <c:v>4.1640000000000006</c:v>
                </c:pt>
                <c:pt idx="3">
                  <c:v>4.0119999999999996</c:v>
                </c:pt>
                <c:pt idx="4">
                  <c:v>3.8609999999999998</c:v>
                </c:pt>
                <c:pt idx="5">
                  <c:v>3.8609999999999998</c:v>
                </c:pt>
                <c:pt idx="6">
                  <c:v>3.71</c:v>
                </c:pt>
                <c:pt idx="7">
                  <c:v>3.5580000000000003</c:v>
                </c:pt>
                <c:pt idx="8">
                  <c:v>3.4830000000000001</c:v>
                </c:pt>
                <c:pt idx="9">
                  <c:v>3.331</c:v>
                </c:pt>
                <c:pt idx="10">
                  <c:v>3.2550000000000003</c:v>
                </c:pt>
                <c:pt idx="11">
                  <c:v>3.2550000000000003</c:v>
                </c:pt>
                <c:pt idx="12">
                  <c:v>3.1039999999999996</c:v>
                </c:pt>
                <c:pt idx="13">
                  <c:v>3.028</c:v>
                </c:pt>
                <c:pt idx="14">
                  <c:v>3.028</c:v>
                </c:pt>
                <c:pt idx="15">
                  <c:v>3.028</c:v>
                </c:pt>
                <c:pt idx="16">
                  <c:v>2.8770000000000002</c:v>
                </c:pt>
                <c:pt idx="17">
                  <c:v>2.8010000000000002</c:v>
                </c:pt>
                <c:pt idx="18">
                  <c:v>2.65</c:v>
                </c:pt>
                <c:pt idx="19">
                  <c:v>2.65</c:v>
                </c:pt>
                <c:pt idx="20">
                  <c:v>2.65</c:v>
                </c:pt>
                <c:pt idx="21">
                  <c:v>2.5739999999999998</c:v>
                </c:pt>
                <c:pt idx="22">
                  <c:v>2.423</c:v>
                </c:pt>
                <c:pt idx="23">
                  <c:v>2.423</c:v>
                </c:pt>
                <c:pt idx="24">
                  <c:v>2.347</c:v>
                </c:pt>
                <c:pt idx="25">
                  <c:v>2.423</c:v>
                </c:pt>
                <c:pt idx="26">
                  <c:v>2.2709999999999999</c:v>
                </c:pt>
                <c:pt idx="27">
                  <c:v>2.1959999999999997</c:v>
                </c:pt>
                <c:pt idx="28">
                  <c:v>2.1959999999999997</c:v>
                </c:pt>
                <c:pt idx="29">
                  <c:v>2.12</c:v>
                </c:pt>
                <c:pt idx="30">
                  <c:v>2.12</c:v>
                </c:pt>
                <c:pt idx="31">
                  <c:v>2.044</c:v>
                </c:pt>
                <c:pt idx="32">
                  <c:v>1.968</c:v>
                </c:pt>
                <c:pt idx="33">
                  <c:v>2.044</c:v>
                </c:pt>
                <c:pt idx="34">
                  <c:v>2.044</c:v>
                </c:pt>
                <c:pt idx="35">
                  <c:v>1.893</c:v>
                </c:pt>
                <c:pt idx="36">
                  <c:v>1.968</c:v>
                </c:pt>
                <c:pt idx="37">
                  <c:v>1.893</c:v>
                </c:pt>
                <c:pt idx="38">
                  <c:v>1.8169999999999999</c:v>
                </c:pt>
                <c:pt idx="39">
                  <c:v>1.8169999999999999</c:v>
                </c:pt>
                <c:pt idx="40">
                  <c:v>1.8169999999999999</c:v>
                </c:pt>
                <c:pt idx="41">
                  <c:v>1.8169999999999999</c:v>
                </c:pt>
                <c:pt idx="42">
                  <c:v>1.8169999999999999</c:v>
                </c:pt>
                <c:pt idx="43">
                  <c:v>1.6659999999999999</c:v>
                </c:pt>
                <c:pt idx="44">
                  <c:v>1.6659999999999999</c:v>
                </c:pt>
                <c:pt idx="45">
                  <c:v>1.6659999999999999</c:v>
                </c:pt>
                <c:pt idx="46">
                  <c:v>1.6659999999999999</c:v>
                </c:pt>
                <c:pt idx="47">
                  <c:v>1.6659999999999999</c:v>
                </c:pt>
                <c:pt idx="48">
                  <c:v>1.59</c:v>
                </c:pt>
                <c:pt idx="49">
                  <c:v>1.59</c:v>
                </c:pt>
                <c:pt idx="50">
                  <c:v>1.59</c:v>
                </c:pt>
                <c:pt idx="51">
                  <c:v>1.59</c:v>
                </c:pt>
                <c:pt idx="52">
                  <c:v>1.514</c:v>
                </c:pt>
                <c:pt idx="53">
                  <c:v>1.514</c:v>
                </c:pt>
                <c:pt idx="54">
                  <c:v>1.4379999999999999</c:v>
                </c:pt>
                <c:pt idx="55">
                  <c:v>1.4379999999999999</c:v>
                </c:pt>
                <c:pt idx="56">
                  <c:v>1.4379999999999999</c:v>
                </c:pt>
                <c:pt idx="57">
                  <c:v>1.4379999999999999</c:v>
                </c:pt>
                <c:pt idx="58">
                  <c:v>1.4379999999999999</c:v>
                </c:pt>
                <c:pt idx="59">
                  <c:v>1.4379999999999999</c:v>
                </c:pt>
                <c:pt idx="60">
                  <c:v>1.4379999999999999</c:v>
                </c:pt>
                <c:pt idx="61">
                  <c:v>1.363</c:v>
                </c:pt>
                <c:pt idx="62">
                  <c:v>1.363</c:v>
                </c:pt>
                <c:pt idx="63">
                  <c:v>1.363</c:v>
                </c:pt>
                <c:pt idx="64">
                  <c:v>1.363</c:v>
                </c:pt>
                <c:pt idx="65">
                  <c:v>1.363</c:v>
                </c:pt>
                <c:pt idx="66">
                  <c:v>1.363</c:v>
                </c:pt>
                <c:pt idx="67">
                  <c:v>1.2869999999999999</c:v>
                </c:pt>
                <c:pt idx="68">
                  <c:v>1.2869999999999999</c:v>
                </c:pt>
                <c:pt idx="69">
                  <c:v>1.2869999999999999</c:v>
                </c:pt>
                <c:pt idx="70">
                  <c:v>1.2869999999999999</c:v>
                </c:pt>
                <c:pt idx="71">
                  <c:v>1.2869999999999999</c:v>
                </c:pt>
                <c:pt idx="72">
                  <c:v>1.2109999999999999</c:v>
                </c:pt>
                <c:pt idx="73">
                  <c:v>1.2869999999999999</c:v>
                </c:pt>
                <c:pt idx="74">
                  <c:v>1.2869999999999999</c:v>
                </c:pt>
                <c:pt idx="75">
                  <c:v>1.2109999999999999</c:v>
                </c:pt>
                <c:pt idx="76">
                  <c:v>1.1359999999999999</c:v>
                </c:pt>
                <c:pt idx="77">
                  <c:v>1.2109999999999999</c:v>
                </c:pt>
                <c:pt idx="78">
                  <c:v>1.1359999999999999</c:v>
                </c:pt>
                <c:pt idx="79">
                  <c:v>1.2109999999999999</c:v>
                </c:pt>
                <c:pt idx="80">
                  <c:v>1.2109999999999999</c:v>
                </c:pt>
                <c:pt idx="81">
                  <c:v>1.2109999999999999</c:v>
                </c:pt>
                <c:pt idx="82">
                  <c:v>1.1359999999999999</c:v>
                </c:pt>
                <c:pt idx="83">
                  <c:v>1.1359999999999999</c:v>
                </c:pt>
                <c:pt idx="84">
                  <c:v>1.1359999999999999</c:v>
                </c:pt>
                <c:pt idx="85">
                  <c:v>1.1359999999999999</c:v>
                </c:pt>
                <c:pt idx="86">
                  <c:v>1.2109999999999999</c:v>
                </c:pt>
                <c:pt idx="87">
                  <c:v>1.06</c:v>
                </c:pt>
                <c:pt idx="88">
                  <c:v>1.06</c:v>
                </c:pt>
                <c:pt idx="89">
                  <c:v>1.1359999999999999</c:v>
                </c:pt>
                <c:pt idx="90">
                  <c:v>1.06</c:v>
                </c:pt>
                <c:pt idx="91">
                  <c:v>1.1359999999999999</c:v>
                </c:pt>
                <c:pt idx="92">
                  <c:v>1.06</c:v>
                </c:pt>
                <c:pt idx="93">
                  <c:v>1.06</c:v>
                </c:pt>
                <c:pt idx="94">
                  <c:v>1.1359999999999999</c:v>
                </c:pt>
                <c:pt idx="95">
                  <c:v>0.98420000000000007</c:v>
                </c:pt>
                <c:pt idx="96">
                  <c:v>0.98420000000000007</c:v>
                </c:pt>
                <c:pt idx="97">
                  <c:v>1.06</c:v>
                </c:pt>
                <c:pt idx="98">
                  <c:v>0.98420000000000007</c:v>
                </c:pt>
                <c:pt idx="99">
                  <c:v>1.06</c:v>
                </c:pt>
                <c:pt idx="100">
                  <c:v>0.98420000000000007</c:v>
                </c:pt>
                <c:pt idx="101">
                  <c:v>0.98420000000000007</c:v>
                </c:pt>
                <c:pt idx="102">
                  <c:v>1.06</c:v>
                </c:pt>
                <c:pt idx="103">
                  <c:v>0.98420000000000007</c:v>
                </c:pt>
                <c:pt idx="104">
                  <c:v>0.98420000000000007</c:v>
                </c:pt>
                <c:pt idx="105">
                  <c:v>0.98420000000000007</c:v>
                </c:pt>
                <c:pt idx="106">
                  <c:v>0.98420000000000007</c:v>
                </c:pt>
                <c:pt idx="107">
                  <c:v>0.98420000000000007</c:v>
                </c:pt>
                <c:pt idx="108">
                  <c:v>0.90849999999999997</c:v>
                </c:pt>
                <c:pt idx="109">
                  <c:v>0.98420000000000007</c:v>
                </c:pt>
                <c:pt idx="110">
                  <c:v>0.98420000000000007</c:v>
                </c:pt>
                <c:pt idx="111">
                  <c:v>0.98420000000000007</c:v>
                </c:pt>
                <c:pt idx="112">
                  <c:v>0.90849999999999997</c:v>
                </c:pt>
                <c:pt idx="113">
                  <c:v>0.90849999999999997</c:v>
                </c:pt>
                <c:pt idx="114">
                  <c:v>0.90849999999999997</c:v>
                </c:pt>
                <c:pt idx="115">
                  <c:v>0.90849999999999997</c:v>
                </c:pt>
                <c:pt idx="116">
                  <c:v>0.90849999999999997</c:v>
                </c:pt>
                <c:pt idx="117">
                  <c:v>0.90849999999999997</c:v>
                </c:pt>
                <c:pt idx="118">
                  <c:v>0.90849999999999997</c:v>
                </c:pt>
                <c:pt idx="119">
                  <c:v>0.90849999999999997</c:v>
                </c:pt>
                <c:pt idx="120">
                  <c:v>0.90849999999999997</c:v>
                </c:pt>
                <c:pt idx="121">
                  <c:v>0.90849999999999997</c:v>
                </c:pt>
                <c:pt idx="122">
                  <c:v>0.83279999999999998</c:v>
                </c:pt>
                <c:pt idx="123">
                  <c:v>0.83279999999999998</c:v>
                </c:pt>
                <c:pt idx="124">
                  <c:v>0.90849999999999997</c:v>
                </c:pt>
                <c:pt idx="125">
                  <c:v>0.83279999999999998</c:v>
                </c:pt>
                <c:pt idx="126">
                  <c:v>0.90849999999999997</c:v>
                </c:pt>
                <c:pt idx="127">
                  <c:v>0.90849999999999997</c:v>
                </c:pt>
                <c:pt idx="128">
                  <c:v>0.90849999999999997</c:v>
                </c:pt>
                <c:pt idx="129">
                  <c:v>0.83279999999999998</c:v>
                </c:pt>
                <c:pt idx="130">
                  <c:v>0.90849999999999997</c:v>
                </c:pt>
                <c:pt idx="131">
                  <c:v>0.83279999999999998</c:v>
                </c:pt>
                <c:pt idx="132">
                  <c:v>0.83279999999999998</c:v>
                </c:pt>
                <c:pt idx="133">
                  <c:v>0.83279999999999998</c:v>
                </c:pt>
                <c:pt idx="134">
                  <c:v>0.83279999999999998</c:v>
                </c:pt>
                <c:pt idx="135">
                  <c:v>0.83279999999999998</c:v>
                </c:pt>
                <c:pt idx="136">
                  <c:v>0.83279999999999998</c:v>
                </c:pt>
                <c:pt idx="137">
                  <c:v>0.83279999999999998</c:v>
                </c:pt>
                <c:pt idx="138">
                  <c:v>0.83279999999999998</c:v>
                </c:pt>
                <c:pt idx="139">
                  <c:v>0.7571</c:v>
                </c:pt>
                <c:pt idx="140">
                  <c:v>0.83279999999999998</c:v>
                </c:pt>
                <c:pt idx="141">
                  <c:v>0.83279999999999998</c:v>
                </c:pt>
                <c:pt idx="142">
                  <c:v>0.7571</c:v>
                </c:pt>
                <c:pt idx="143">
                  <c:v>0.83279999999999998</c:v>
                </c:pt>
                <c:pt idx="144">
                  <c:v>0.7571</c:v>
                </c:pt>
                <c:pt idx="145">
                  <c:v>0.7571</c:v>
                </c:pt>
                <c:pt idx="146">
                  <c:v>0.83279999999999998</c:v>
                </c:pt>
                <c:pt idx="147">
                  <c:v>0.83279999999999998</c:v>
                </c:pt>
                <c:pt idx="148">
                  <c:v>0.7571</c:v>
                </c:pt>
                <c:pt idx="149">
                  <c:v>0.7571</c:v>
                </c:pt>
                <c:pt idx="150">
                  <c:v>0.83279999999999998</c:v>
                </c:pt>
                <c:pt idx="151">
                  <c:v>0.7571</c:v>
                </c:pt>
                <c:pt idx="152">
                  <c:v>0.7571</c:v>
                </c:pt>
                <c:pt idx="153">
                  <c:v>0.83279999999999998</c:v>
                </c:pt>
                <c:pt idx="154">
                  <c:v>0.68139999999999989</c:v>
                </c:pt>
                <c:pt idx="155">
                  <c:v>0.7571</c:v>
                </c:pt>
                <c:pt idx="156">
                  <c:v>0.7571</c:v>
                </c:pt>
                <c:pt idx="157">
                  <c:v>0.7571</c:v>
                </c:pt>
                <c:pt idx="158">
                  <c:v>0.68139999999999989</c:v>
                </c:pt>
                <c:pt idx="159">
                  <c:v>0.68139999999999989</c:v>
                </c:pt>
                <c:pt idx="160">
                  <c:v>0.7571</c:v>
                </c:pt>
                <c:pt idx="161">
                  <c:v>0.68139999999999989</c:v>
                </c:pt>
                <c:pt idx="162">
                  <c:v>0.7571</c:v>
                </c:pt>
                <c:pt idx="163">
                  <c:v>0.7571</c:v>
                </c:pt>
                <c:pt idx="164">
                  <c:v>0.7571</c:v>
                </c:pt>
                <c:pt idx="165">
                  <c:v>0.7571</c:v>
                </c:pt>
                <c:pt idx="166">
                  <c:v>0.7571</c:v>
                </c:pt>
                <c:pt idx="167">
                  <c:v>0.68139999999999989</c:v>
                </c:pt>
                <c:pt idx="168">
                  <c:v>0.7571</c:v>
                </c:pt>
                <c:pt idx="169">
                  <c:v>0.68139999999999989</c:v>
                </c:pt>
                <c:pt idx="170">
                  <c:v>0.68139999999999989</c:v>
                </c:pt>
                <c:pt idx="171">
                  <c:v>0.68139999999999989</c:v>
                </c:pt>
                <c:pt idx="172">
                  <c:v>0.68139999999999989</c:v>
                </c:pt>
                <c:pt idx="173">
                  <c:v>0.68139999999999989</c:v>
                </c:pt>
                <c:pt idx="174">
                  <c:v>0.68139999999999989</c:v>
                </c:pt>
                <c:pt idx="175">
                  <c:v>0.68139999999999989</c:v>
                </c:pt>
                <c:pt idx="176">
                  <c:v>0.7571</c:v>
                </c:pt>
                <c:pt idx="177">
                  <c:v>0.68139999999999989</c:v>
                </c:pt>
                <c:pt idx="178">
                  <c:v>0.68139999999999989</c:v>
                </c:pt>
                <c:pt idx="179">
                  <c:v>0.68139999999999989</c:v>
                </c:pt>
                <c:pt idx="180">
                  <c:v>0.68139999999999989</c:v>
                </c:pt>
                <c:pt idx="181">
                  <c:v>0.68139999999999989</c:v>
                </c:pt>
                <c:pt idx="182">
                  <c:v>0.68139999999999989</c:v>
                </c:pt>
                <c:pt idx="183">
                  <c:v>0.68139999999999989</c:v>
                </c:pt>
                <c:pt idx="184">
                  <c:v>0.68139999999999989</c:v>
                </c:pt>
                <c:pt idx="185">
                  <c:v>0.68139999999999989</c:v>
                </c:pt>
                <c:pt idx="186">
                  <c:v>0.68139999999999989</c:v>
                </c:pt>
                <c:pt idx="187">
                  <c:v>0.68139999999999989</c:v>
                </c:pt>
                <c:pt idx="188">
                  <c:v>0.60570000000000002</c:v>
                </c:pt>
                <c:pt idx="189">
                  <c:v>0.68139999999999989</c:v>
                </c:pt>
                <c:pt idx="190">
                  <c:v>0.68139999999999989</c:v>
                </c:pt>
                <c:pt idx="191">
                  <c:v>0.68139999999999989</c:v>
                </c:pt>
                <c:pt idx="192">
                  <c:v>0.68139999999999989</c:v>
                </c:pt>
                <c:pt idx="193">
                  <c:v>0.60570000000000002</c:v>
                </c:pt>
                <c:pt idx="194">
                  <c:v>0.60570000000000002</c:v>
                </c:pt>
                <c:pt idx="195">
                  <c:v>0.68139999999999989</c:v>
                </c:pt>
                <c:pt idx="196">
                  <c:v>0.60570000000000002</c:v>
                </c:pt>
                <c:pt idx="197">
                  <c:v>0.68139999999999989</c:v>
                </c:pt>
                <c:pt idx="198">
                  <c:v>0.60570000000000002</c:v>
                </c:pt>
                <c:pt idx="199">
                  <c:v>0.68139999999999989</c:v>
                </c:pt>
                <c:pt idx="200">
                  <c:v>0.60570000000000002</c:v>
                </c:pt>
                <c:pt idx="201">
                  <c:v>0.68139999999999989</c:v>
                </c:pt>
                <c:pt idx="202">
                  <c:v>0.60570000000000002</c:v>
                </c:pt>
                <c:pt idx="203">
                  <c:v>0.60570000000000002</c:v>
                </c:pt>
                <c:pt idx="204">
                  <c:v>0.68139999999999989</c:v>
                </c:pt>
                <c:pt idx="205">
                  <c:v>0.60570000000000002</c:v>
                </c:pt>
                <c:pt idx="206">
                  <c:v>0.60570000000000002</c:v>
                </c:pt>
                <c:pt idx="207">
                  <c:v>0.60570000000000002</c:v>
                </c:pt>
                <c:pt idx="208">
                  <c:v>0.68139999999999989</c:v>
                </c:pt>
                <c:pt idx="209">
                  <c:v>0.68139999999999989</c:v>
                </c:pt>
                <c:pt idx="210">
                  <c:v>0.60570000000000002</c:v>
                </c:pt>
                <c:pt idx="211">
                  <c:v>1.2869999999999999</c:v>
                </c:pt>
                <c:pt idx="212">
                  <c:v>27.56</c:v>
                </c:pt>
                <c:pt idx="213">
                  <c:v>54.36</c:v>
                </c:pt>
                <c:pt idx="214">
                  <c:v>74.190000000000012</c:v>
                </c:pt>
                <c:pt idx="215">
                  <c:v>87.82</c:v>
                </c:pt>
                <c:pt idx="216">
                  <c:v>97.51</c:v>
                </c:pt>
                <c:pt idx="217">
                  <c:v>104.6</c:v>
                </c:pt>
                <c:pt idx="218">
                  <c:v>109.9</c:v>
                </c:pt>
                <c:pt idx="219">
                  <c:v>114.1</c:v>
                </c:pt>
                <c:pt idx="220">
                  <c:v>117.6</c:v>
                </c:pt>
                <c:pt idx="221">
                  <c:v>120.3</c:v>
                </c:pt>
                <c:pt idx="222">
                  <c:v>122.5</c:v>
                </c:pt>
                <c:pt idx="223">
                  <c:v>124.20000000000002</c:v>
                </c:pt>
                <c:pt idx="224">
                  <c:v>125.8</c:v>
                </c:pt>
                <c:pt idx="225">
                  <c:v>127</c:v>
                </c:pt>
                <c:pt idx="226">
                  <c:v>128.1</c:v>
                </c:pt>
                <c:pt idx="227">
                  <c:v>129</c:v>
                </c:pt>
                <c:pt idx="228">
                  <c:v>129.80000000000001</c:v>
                </c:pt>
                <c:pt idx="229">
                  <c:v>130.4</c:v>
                </c:pt>
                <c:pt idx="230">
                  <c:v>130.80000000000001</c:v>
                </c:pt>
                <c:pt idx="231">
                  <c:v>131.29999999999998</c:v>
                </c:pt>
                <c:pt idx="232">
                  <c:v>131.69999999999999</c:v>
                </c:pt>
                <c:pt idx="233">
                  <c:v>132</c:v>
                </c:pt>
                <c:pt idx="234">
                  <c:v>132.29999999999998</c:v>
                </c:pt>
                <c:pt idx="235">
                  <c:v>132.6</c:v>
                </c:pt>
                <c:pt idx="236">
                  <c:v>132.80000000000001</c:v>
                </c:pt>
                <c:pt idx="237">
                  <c:v>133.10000000000002</c:v>
                </c:pt>
                <c:pt idx="238">
                  <c:v>133.20000000000002</c:v>
                </c:pt>
                <c:pt idx="239">
                  <c:v>133.39999999999998</c:v>
                </c:pt>
                <c:pt idx="240">
                  <c:v>133.5</c:v>
                </c:pt>
                <c:pt idx="241">
                  <c:v>133.6</c:v>
                </c:pt>
                <c:pt idx="242">
                  <c:v>133.69999999999999</c:v>
                </c:pt>
                <c:pt idx="243">
                  <c:v>133.9</c:v>
                </c:pt>
                <c:pt idx="244">
                  <c:v>134</c:v>
                </c:pt>
                <c:pt idx="245">
                  <c:v>134</c:v>
                </c:pt>
                <c:pt idx="246">
                  <c:v>134.1</c:v>
                </c:pt>
                <c:pt idx="247">
                  <c:v>134.1</c:v>
                </c:pt>
                <c:pt idx="248">
                  <c:v>134.1</c:v>
                </c:pt>
                <c:pt idx="249">
                  <c:v>134.1</c:v>
                </c:pt>
                <c:pt idx="250">
                  <c:v>134.1</c:v>
                </c:pt>
                <c:pt idx="251">
                  <c:v>134.20000000000002</c:v>
                </c:pt>
                <c:pt idx="252">
                  <c:v>134.20000000000002</c:v>
                </c:pt>
                <c:pt idx="253">
                  <c:v>134.20000000000002</c:v>
                </c:pt>
                <c:pt idx="254">
                  <c:v>134.20000000000002</c:v>
                </c:pt>
                <c:pt idx="255">
                  <c:v>134.20000000000002</c:v>
                </c:pt>
                <c:pt idx="256">
                  <c:v>134.20000000000002</c:v>
                </c:pt>
                <c:pt idx="257">
                  <c:v>134.20000000000002</c:v>
                </c:pt>
                <c:pt idx="258">
                  <c:v>134.20000000000002</c:v>
                </c:pt>
                <c:pt idx="259">
                  <c:v>134.20000000000002</c:v>
                </c:pt>
                <c:pt idx="260">
                  <c:v>134.20000000000002</c:v>
                </c:pt>
                <c:pt idx="261">
                  <c:v>134.20000000000002</c:v>
                </c:pt>
                <c:pt idx="262">
                  <c:v>134.20000000000002</c:v>
                </c:pt>
                <c:pt idx="263">
                  <c:v>134.20000000000002</c:v>
                </c:pt>
                <c:pt idx="264">
                  <c:v>134.1</c:v>
                </c:pt>
                <c:pt idx="265">
                  <c:v>134.20000000000002</c:v>
                </c:pt>
                <c:pt idx="266">
                  <c:v>134.20000000000002</c:v>
                </c:pt>
                <c:pt idx="267">
                  <c:v>134.1</c:v>
                </c:pt>
                <c:pt idx="268">
                  <c:v>134.20000000000002</c:v>
                </c:pt>
                <c:pt idx="269">
                  <c:v>134.20000000000002</c:v>
                </c:pt>
                <c:pt idx="270">
                  <c:v>134.20000000000002</c:v>
                </c:pt>
                <c:pt idx="271">
                  <c:v>134.1</c:v>
                </c:pt>
                <c:pt idx="272">
                  <c:v>134.1</c:v>
                </c:pt>
                <c:pt idx="273">
                  <c:v>134.1</c:v>
                </c:pt>
                <c:pt idx="274">
                  <c:v>134.1</c:v>
                </c:pt>
                <c:pt idx="275">
                  <c:v>134.1</c:v>
                </c:pt>
                <c:pt idx="276">
                  <c:v>134</c:v>
                </c:pt>
                <c:pt idx="277">
                  <c:v>134</c:v>
                </c:pt>
                <c:pt idx="278">
                  <c:v>134</c:v>
                </c:pt>
                <c:pt idx="279">
                  <c:v>134</c:v>
                </c:pt>
                <c:pt idx="280">
                  <c:v>134</c:v>
                </c:pt>
                <c:pt idx="281">
                  <c:v>133.9</c:v>
                </c:pt>
                <c:pt idx="282">
                  <c:v>133.9</c:v>
                </c:pt>
                <c:pt idx="283">
                  <c:v>133.9</c:v>
                </c:pt>
                <c:pt idx="284">
                  <c:v>133.9</c:v>
                </c:pt>
                <c:pt idx="285">
                  <c:v>133.9</c:v>
                </c:pt>
                <c:pt idx="286">
                  <c:v>133.9</c:v>
                </c:pt>
                <c:pt idx="287">
                  <c:v>133.9</c:v>
                </c:pt>
                <c:pt idx="288">
                  <c:v>133.80000000000001</c:v>
                </c:pt>
                <c:pt idx="289">
                  <c:v>133.80000000000001</c:v>
                </c:pt>
                <c:pt idx="290">
                  <c:v>133.80000000000001</c:v>
                </c:pt>
                <c:pt idx="291">
                  <c:v>133.69999999999999</c:v>
                </c:pt>
                <c:pt idx="292">
                  <c:v>133.80000000000001</c:v>
                </c:pt>
                <c:pt idx="293">
                  <c:v>133.80000000000001</c:v>
                </c:pt>
                <c:pt idx="294">
                  <c:v>133.69999999999999</c:v>
                </c:pt>
                <c:pt idx="295">
                  <c:v>133.6</c:v>
                </c:pt>
                <c:pt idx="296">
                  <c:v>133.69999999999999</c:v>
                </c:pt>
                <c:pt idx="297">
                  <c:v>133.6</c:v>
                </c:pt>
                <c:pt idx="298">
                  <c:v>133.6</c:v>
                </c:pt>
                <c:pt idx="299">
                  <c:v>133.5</c:v>
                </c:pt>
                <c:pt idx="300">
                  <c:v>133.5</c:v>
                </c:pt>
                <c:pt idx="301">
                  <c:v>133.5</c:v>
                </c:pt>
                <c:pt idx="302">
                  <c:v>133.5</c:v>
                </c:pt>
                <c:pt idx="303">
                  <c:v>133.39999999999998</c:v>
                </c:pt>
                <c:pt idx="304">
                  <c:v>133.39999999999998</c:v>
                </c:pt>
                <c:pt idx="305">
                  <c:v>133.39999999999998</c:v>
                </c:pt>
                <c:pt idx="306">
                  <c:v>133.39999999999998</c:v>
                </c:pt>
                <c:pt idx="307">
                  <c:v>133.39999999999998</c:v>
                </c:pt>
                <c:pt idx="308">
                  <c:v>133.29999999999998</c:v>
                </c:pt>
                <c:pt idx="309">
                  <c:v>133.39999999999998</c:v>
                </c:pt>
                <c:pt idx="310">
                  <c:v>133.29999999999998</c:v>
                </c:pt>
                <c:pt idx="311">
                  <c:v>133.20000000000002</c:v>
                </c:pt>
                <c:pt idx="312">
                  <c:v>133.20000000000002</c:v>
                </c:pt>
                <c:pt idx="313">
                  <c:v>133.20000000000002</c:v>
                </c:pt>
                <c:pt idx="314">
                  <c:v>133.20000000000002</c:v>
                </c:pt>
                <c:pt idx="315">
                  <c:v>133.10000000000002</c:v>
                </c:pt>
                <c:pt idx="316">
                  <c:v>133.10000000000002</c:v>
                </c:pt>
                <c:pt idx="317">
                  <c:v>133.10000000000002</c:v>
                </c:pt>
                <c:pt idx="318">
                  <c:v>133.10000000000002</c:v>
                </c:pt>
                <c:pt idx="319">
                  <c:v>133</c:v>
                </c:pt>
                <c:pt idx="320">
                  <c:v>133.10000000000002</c:v>
                </c:pt>
                <c:pt idx="321">
                  <c:v>133.10000000000002</c:v>
                </c:pt>
                <c:pt idx="322">
                  <c:v>133</c:v>
                </c:pt>
                <c:pt idx="323">
                  <c:v>133</c:v>
                </c:pt>
                <c:pt idx="324">
                  <c:v>132.9</c:v>
                </c:pt>
                <c:pt idx="325">
                  <c:v>133</c:v>
                </c:pt>
                <c:pt idx="326">
                  <c:v>132.9</c:v>
                </c:pt>
                <c:pt idx="327">
                  <c:v>132.9</c:v>
                </c:pt>
                <c:pt idx="328">
                  <c:v>132.69999999999999</c:v>
                </c:pt>
                <c:pt idx="329">
                  <c:v>132.80000000000001</c:v>
                </c:pt>
                <c:pt idx="330">
                  <c:v>132.69999999999999</c:v>
                </c:pt>
                <c:pt idx="331">
                  <c:v>132.80000000000001</c:v>
                </c:pt>
                <c:pt idx="332">
                  <c:v>132.69999999999999</c:v>
                </c:pt>
                <c:pt idx="333">
                  <c:v>132.69999999999999</c:v>
                </c:pt>
                <c:pt idx="334">
                  <c:v>132.69999999999999</c:v>
                </c:pt>
                <c:pt idx="335">
                  <c:v>132.6</c:v>
                </c:pt>
                <c:pt idx="336">
                  <c:v>132.6</c:v>
                </c:pt>
                <c:pt idx="337">
                  <c:v>132.6</c:v>
                </c:pt>
                <c:pt idx="338">
                  <c:v>132.5</c:v>
                </c:pt>
                <c:pt idx="339">
                  <c:v>132.5</c:v>
                </c:pt>
                <c:pt idx="340">
                  <c:v>132.5</c:v>
                </c:pt>
                <c:pt idx="341">
                  <c:v>132.4</c:v>
                </c:pt>
                <c:pt idx="342">
                  <c:v>132.4</c:v>
                </c:pt>
                <c:pt idx="343">
                  <c:v>132.29999999999998</c:v>
                </c:pt>
                <c:pt idx="344">
                  <c:v>132.29999999999998</c:v>
                </c:pt>
                <c:pt idx="345">
                  <c:v>132.4</c:v>
                </c:pt>
                <c:pt idx="346">
                  <c:v>132.29999999999998</c:v>
                </c:pt>
                <c:pt idx="347">
                  <c:v>132.29999999999998</c:v>
                </c:pt>
                <c:pt idx="348">
                  <c:v>132.29999999999998</c:v>
                </c:pt>
                <c:pt idx="349">
                  <c:v>132.29999999999998</c:v>
                </c:pt>
                <c:pt idx="350">
                  <c:v>132.29999999999998</c:v>
                </c:pt>
                <c:pt idx="351">
                  <c:v>132.19999999999999</c:v>
                </c:pt>
                <c:pt idx="352">
                  <c:v>132.19999999999999</c:v>
                </c:pt>
                <c:pt idx="353">
                  <c:v>132.19999999999999</c:v>
                </c:pt>
                <c:pt idx="354">
                  <c:v>132.10000000000002</c:v>
                </c:pt>
                <c:pt idx="355">
                  <c:v>132.10000000000002</c:v>
                </c:pt>
                <c:pt idx="356">
                  <c:v>132</c:v>
                </c:pt>
                <c:pt idx="357">
                  <c:v>132</c:v>
                </c:pt>
                <c:pt idx="358">
                  <c:v>132</c:v>
                </c:pt>
                <c:pt idx="359">
                  <c:v>132</c:v>
                </c:pt>
                <c:pt idx="360">
                  <c:v>132</c:v>
                </c:pt>
                <c:pt idx="361">
                  <c:v>131.9</c:v>
                </c:pt>
                <c:pt idx="362">
                  <c:v>131.9</c:v>
                </c:pt>
                <c:pt idx="363">
                  <c:v>131.9</c:v>
                </c:pt>
                <c:pt idx="364">
                  <c:v>131.80000000000001</c:v>
                </c:pt>
                <c:pt idx="365">
                  <c:v>131.80000000000001</c:v>
                </c:pt>
                <c:pt idx="366">
                  <c:v>131.69999999999999</c:v>
                </c:pt>
                <c:pt idx="367">
                  <c:v>131.69999999999999</c:v>
                </c:pt>
                <c:pt idx="368">
                  <c:v>131.69999999999999</c:v>
                </c:pt>
                <c:pt idx="369">
                  <c:v>131.69999999999999</c:v>
                </c:pt>
                <c:pt idx="370">
                  <c:v>131.69999999999999</c:v>
                </c:pt>
                <c:pt idx="371">
                  <c:v>131.69999999999999</c:v>
                </c:pt>
                <c:pt idx="372">
                  <c:v>131.69999999999999</c:v>
                </c:pt>
                <c:pt idx="373">
                  <c:v>131.6</c:v>
                </c:pt>
                <c:pt idx="374">
                  <c:v>131.69999999999999</c:v>
                </c:pt>
                <c:pt idx="375">
                  <c:v>131.69999999999999</c:v>
                </c:pt>
                <c:pt idx="376">
                  <c:v>131.6</c:v>
                </c:pt>
                <c:pt idx="377">
                  <c:v>131.5</c:v>
                </c:pt>
                <c:pt idx="378">
                  <c:v>131.5</c:v>
                </c:pt>
                <c:pt idx="379">
                  <c:v>131.4</c:v>
                </c:pt>
                <c:pt idx="380">
                  <c:v>131.4</c:v>
                </c:pt>
                <c:pt idx="381">
                  <c:v>131.4</c:v>
                </c:pt>
                <c:pt idx="382">
                  <c:v>131.29999999999998</c:v>
                </c:pt>
                <c:pt idx="383">
                  <c:v>131.29999999999998</c:v>
                </c:pt>
                <c:pt idx="384">
                  <c:v>131.29999999999998</c:v>
                </c:pt>
                <c:pt idx="385">
                  <c:v>131.19999999999999</c:v>
                </c:pt>
                <c:pt idx="386">
                  <c:v>131.19999999999999</c:v>
                </c:pt>
                <c:pt idx="387">
                  <c:v>131.1</c:v>
                </c:pt>
                <c:pt idx="388">
                  <c:v>131.1</c:v>
                </c:pt>
                <c:pt idx="389">
                  <c:v>131.1</c:v>
                </c:pt>
                <c:pt idx="390">
                  <c:v>131.1</c:v>
                </c:pt>
                <c:pt idx="391">
                  <c:v>131</c:v>
                </c:pt>
                <c:pt idx="392">
                  <c:v>131.1</c:v>
                </c:pt>
                <c:pt idx="393">
                  <c:v>131</c:v>
                </c:pt>
                <c:pt idx="394">
                  <c:v>131</c:v>
                </c:pt>
                <c:pt idx="395">
                  <c:v>131</c:v>
                </c:pt>
                <c:pt idx="396">
                  <c:v>131</c:v>
                </c:pt>
                <c:pt idx="397">
                  <c:v>130.9</c:v>
                </c:pt>
                <c:pt idx="398">
                  <c:v>130.9</c:v>
                </c:pt>
                <c:pt idx="399">
                  <c:v>130.80000000000001</c:v>
                </c:pt>
                <c:pt idx="400">
                  <c:v>130.9</c:v>
                </c:pt>
                <c:pt idx="401">
                  <c:v>130.9</c:v>
                </c:pt>
                <c:pt idx="402">
                  <c:v>130.80000000000001</c:v>
                </c:pt>
                <c:pt idx="403">
                  <c:v>130.9</c:v>
                </c:pt>
                <c:pt idx="404">
                  <c:v>130.70000000000002</c:v>
                </c:pt>
                <c:pt idx="405">
                  <c:v>130.70000000000002</c:v>
                </c:pt>
                <c:pt idx="406">
                  <c:v>130.70000000000002</c:v>
                </c:pt>
                <c:pt idx="407">
                  <c:v>130.70000000000002</c:v>
                </c:pt>
                <c:pt idx="408">
                  <c:v>130.70000000000002</c:v>
                </c:pt>
                <c:pt idx="409">
                  <c:v>130.70000000000002</c:v>
                </c:pt>
                <c:pt idx="410">
                  <c:v>130.6</c:v>
                </c:pt>
                <c:pt idx="411">
                  <c:v>130.6</c:v>
                </c:pt>
                <c:pt idx="412">
                  <c:v>130.5</c:v>
                </c:pt>
                <c:pt idx="413">
                  <c:v>130.6</c:v>
                </c:pt>
                <c:pt idx="414">
                  <c:v>130.5</c:v>
                </c:pt>
                <c:pt idx="415">
                  <c:v>130.4</c:v>
                </c:pt>
                <c:pt idx="416">
                  <c:v>130.4</c:v>
                </c:pt>
                <c:pt idx="417">
                  <c:v>130.4</c:v>
                </c:pt>
                <c:pt idx="418">
                  <c:v>130.4</c:v>
                </c:pt>
                <c:pt idx="419">
                  <c:v>130.4</c:v>
                </c:pt>
                <c:pt idx="420">
                  <c:v>130.4</c:v>
                </c:pt>
                <c:pt idx="421">
                  <c:v>130.4</c:v>
                </c:pt>
                <c:pt idx="422">
                  <c:v>130.29999999999998</c:v>
                </c:pt>
                <c:pt idx="423">
                  <c:v>130.29999999999998</c:v>
                </c:pt>
                <c:pt idx="424">
                  <c:v>130.19999999999999</c:v>
                </c:pt>
                <c:pt idx="425">
                  <c:v>130.19999999999999</c:v>
                </c:pt>
                <c:pt idx="426">
                  <c:v>130.19999999999999</c:v>
                </c:pt>
                <c:pt idx="427">
                  <c:v>130.19999999999999</c:v>
                </c:pt>
                <c:pt idx="428">
                  <c:v>130.19999999999999</c:v>
                </c:pt>
                <c:pt idx="429">
                  <c:v>130.1</c:v>
                </c:pt>
                <c:pt idx="430">
                  <c:v>130.1</c:v>
                </c:pt>
                <c:pt idx="431">
                  <c:v>130.1</c:v>
                </c:pt>
                <c:pt idx="432">
                  <c:v>130</c:v>
                </c:pt>
                <c:pt idx="433">
                  <c:v>130</c:v>
                </c:pt>
                <c:pt idx="434">
                  <c:v>130</c:v>
                </c:pt>
                <c:pt idx="435">
                  <c:v>130</c:v>
                </c:pt>
                <c:pt idx="436">
                  <c:v>129.9</c:v>
                </c:pt>
                <c:pt idx="437">
                  <c:v>130</c:v>
                </c:pt>
                <c:pt idx="438">
                  <c:v>129.9</c:v>
                </c:pt>
                <c:pt idx="439">
                  <c:v>129.80000000000001</c:v>
                </c:pt>
                <c:pt idx="440">
                  <c:v>129.80000000000001</c:v>
                </c:pt>
                <c:pt idx="441">
                  <c:v>129.80000000000001</c:v>
                </c:pt>
                <c:pt idx="442">
                  <c:v>129.80000000000001</c:v>
                </c:pt>
                <c:pt idx="443">
                  <c:v>129.70000000000002</c:v>
                </c:pt>
                <c:pt idx="444">
                  <c:v>129.80000000000001</c:v>
                </c:pt>
                <c:pt idx="445">
                  <c:v>129.70000000000002</c:v>
                </c:pt>
                <c:pt idx="446">
                  <c:v>129.70000000000002</c:v>
                </c:pt>
                <c:pt idx="447">
                  <c:v>129.6</c:v>
                </c:pt>
                <c:pt idx="448">
                  <c:v>129.5</c:v>
                </c:pt>
                <c:pt idx="449">
                  <c:v>129.5</c:v>
                </c:pt>
                <c:pt idx="450">
                  <c:v>129.5</c:v>
                </c:pt>
                <c:pt idx="451">
                  <c:v>129.5</c:v>
                </c:pt>
                <c:pt idx="452">
                  <c:v>129.5</c:v>
                </c:pt>
                <c:pt idx="453">
                  <c:v>129.5</c:v>
                </c:pt>
                <c:pt idx="454">
                  <c:v>129.4</c:v>
                </c:pt>
                <c:pt idx="455">
                  <c:v>129.4</c:v>
                </c:pt>
                <c:pt idx="456">
                  <c:v>129.5</c:v>
                </c:pt>
                <c:pt idx="457">
                  <c:v>129.4</c:v>
                </c:pt>
                <c:pt idx="458">
                  <c:v>129.4</c:v>
                </c:pt>
                <c:pt idx="459">
                  <c:v>129.4</c:v>
                </c:pt>
                <c:pt idx="460">
                  <c:v>129.30000000000001</c:v>
                </c:pt>
                <c:pt idx="461">
                  <c:v>129.19999999999999</c:v>
                </c:pt>
                <c:pt idx="462">
                  <c:v>129.19999999999999</c:v>
                </c:pt>
                <c:pt idx="463">
                  <c:v>129.19999999999999</c:v>
                </c:pt>
                <c:pt idx="464">
                  <c:v>129.19999999999999</c:v>
                </c:pt>
                <c:pt idx="465">
                  <c:v>129.19999999999999</c:v>
                </c:pt>
                <c:pt idx="466">
                  <c:v>129.19999999999999</c:v>
                </c:pt>
                <c:pt idx="467">
                  <c:v>129.19999999999999</c:v>
                </c:pt>
                <c:pt idx="468">
                  <c:v>129.19999999999999</c:v>
                </c:pt>
                <c:pt idx="469">
                  <c:v>129.1</c:v>
                </c:pt>
                <c:pt idx="470">
                  <c:v>129</c:v>
                </c:pt>
                <c:pt idx="471">
                  <c:v>129</c:v>
                </c:pt>
                <c:pt idx="472">
                  <c:v>129</c:v>
                </c:pt>
                <c:pt idx="473">
                  <c:v>129</c:v>
                </c:pt>
                <c:pt idx="474">
                  <c:v>129</c:v>
                </c:pt>
                <c:pt idx="475">
                  <c:v>128.89999999999998</c:v>
                </c:pt>
                <c:pt idx="476">
                  <c:v>128.89999999999998</c:v>
                </c:pt>
                <c:pt idx="477">
                  <c:v>128.89999999999998</c:v>
                </c:pt>
                <c:pt idx="478">
                  <c:v>128.89999999999998</c:v>
                </c:pt>
                <c:pt idx="479">
                  <c:v>128.89999999999998</c:v>
                </c:pt>
                <c:pt idx="480">
                  <c:v>128.89999999999998</c:v>
                </c:pt>
                <c:pt idx="481">
                  <c:v>128.89999999999998</c:v>
                </c:pt>
                <c:pt idx="482">
                  <c:v>128.89999999999998</c:v>
                </c:pt>
                <c:pt idx="483">
                  <c:v>128.79999999999998</c:v>
                </c:pt>
                <c:pt idx="484">
                  <c:v>128.79999999999998</c:v>
                </c:pt>
                <c:pt idx="485">
                  <c:v>128.70000000000002</c:v>
                </c:pt>
                <c:pt idx="486">
                  <c:v>128.60000000000002</c:v>
                </c:pt>
                <c:pt idx="487">
                  <c:v>128.60000000000002</c:v>
                </c:pt>
                <c:pt idx="488">
                  <c:v>128.60000000000002</c:v>
                </c:pt>
                <c:pt idx="489">
                  <c:v>128.60000000000002</c:v>
                </c:pt>
                <c:pt idx="490">
                  <c:v>128.60000000000002</c:v>
                </c:pt>
                <c:pt idx="491">
                  <c:v>128.60000000000002</c:v>
                </c:pt>
                <c:pt idx="492">
                  <c:v>128.5</c:v>
                </c:pt>
                <c:pt idx="493">
                  <c:v>128.5</c:v>
                </c:pt>
                <c:pt idx="494">
                  <c:v>128.5</c:v>
                </c:pt>
                <c:pt idx="495">
                  <c:v>128.5</c:v>
                </c:pt>
                <c:pt idx="496">
                  <c:v>128.4</c:v>
                </c:pt>
                <c:pt idx="497">
                  <c:v>128.4</c:v>
                </c:pt>
                <c:pt idx="498">
                  <c:v>128.4</c:v>
                </c:pt>
                <c:pt idx="499">
                  <c:v>128.30000000000001</c:v>
                </c:pt>
                <c:pt idx="500">
                  <c:v>128.30000000000001</c:v>
                </c:pt>
                <c:pt idx="501">
                  <c:v>128.30000000000001</c:v>
                </c:pt>
                <c:pt idx="502">
                  <c:v>128.19999999999999</c:v>
                </c:pt>
                <c:pt idx="503">
                  <c:v>128.19999999999999</c:v>
                </c:pt>
                <c:pt idx="504">
                  <c:v>128.19999999999999</c:v>
                </c:pt>
                <c:pt idx="505">
                  <c:v>128.19999999999999</c:v>
                </c:pt>
                <c:pt idx="506">
                  <c:v>128.19999999999999</c:v>
                </c:pt>
                <c:pt idx="507">
                  <c:v>128.19999999999999</c:v>
                </c:pt>
                <c:pt idx="508">
                  <c:v>128.19999999999999</c:v>
                </c:pt>
                <c:pt idx="509">
                  <c:v>128.1</c:v>
                </c:pt>
                <c:pt idx="510">
                  <c:v>128.1</c:v>
                </c:pt>
                <c:pt idx="511">
                  <c:v>128</c:v>
                </c:pt>
                <c:pt idx="512">
                  <c:v>128</c:v>
                </c:pt>
                <c:pt idx="513">
                  <c:v>128</c:v>
                </c:pt>
                <c:pt idx="514">
                  <c:v>128</c:v>
                </c:pt>
                <c:pt idx="515">
                  <c:v>128</c:v>
                </c:pt>
                <c:pt idx="516">
                  <c:v>127.89999999999999</c:v>
                </c:pt>
                <c:pt idx="517">
                  <c:v>127.89999999999999</c:v>
                </c:pt>
                <c:pt idx="518">
                  <c:v>127.89999999999999</c:v>
                </c:pt>
                <c:pt idx="519">
                  <c:v>127.79999999999998</c:v>
                </c:pt>
                <c:pt idx="520">
                  <c:v>127.89999999999999</c:v>
                </c:pt>
                <c:pt idx="521">
                  <c:v>127.79999999999998</c:v>
                </c:pt>
                <c:pt idx="522">
                  <c:v>127.79999999999998</c:v>
                </c:pt>
                <c:pt idx="523">
                  <c:v>127.79999999999998</c:v>
                </c:pt>
                <c:pt idx="524">
                  <c:v>127.79999999999998</c:v>
                </c:pt>
                <c:pt idx="525">
                  <c:v>127.79999999999998</c:v>
                </c:pt>
                <c:pt idx="526">
                  <c:v>127.69999999999999</c:v>
                </c:pt>
                <c:pt idx="527">
                  <c:v>127.69999999999999</c:v>
                </c:pt>
                <c:pt idx="528">
                  <c:v>127.79999999999998</c:v>
                </c:pt>
                <c:pt idx="529">
                  <c:v>127.69999999999999</c:v>
                </c:pt>
                <c:pt idx="530">
                  <c:v>127.69999999999999</c:v>
                </c:pt>
                <c:pt idx="531">
                  <c:v>127.60000000000001</c:v>
                </c:pt>
                <c:pt idx="532">
                  <c:v>127.60000000000001</c:v>
                </c:pt>
                <c:pt idx="533">
                  <c:v>127.60000000000001</c:v>
                </c:pt>
                <c:pt idx="534">
                  <c:v>127.50000000000001</c:v>
                </c:pt>
                <c:pt idx="535">
                  <c:v>127.50000000000001</c:v>
                </c:pt>
                <c:pt idx="536">
                  <c:v>127.50000000000001</c:v>
                </c:pt>
                <c:pt idx="537">
                  <c:v>127.50000000000001</c:v>
                </c:pt>
                <c:pt idx="538">
                  <c:v>127.4</c:v>
                </c:pt>
                <c:pt idx="539">
                  <c:v>127.4</c:v>
                </c:pt>
                <c:pt idx="540">
                  <c:v>127.4</c:v>
                </c:pt>
                <c:pt idx="541">
                  <c:v>127.50000000000001</c:v>
                </c:pt>
                <c:pt idx="542">
                  <c:v>127.4</c:v>
                </c:pt>
                <c:pt idx="543">
                  <c:v>127.4</c:v>
                </c:pt>
                <c:pt idx="544">
                  <c:v>127.30000000000001</c:v>
                </c:pt>
                <c:pt idx="545">
                  <c:v>127.30000000000001</c:v>
                </c:pt>
                <c:pt idx="546">
                  <c:v>127.30000000000001</c:v>
                </c:pt>
                <c:pt idx="547">
                  <c:v>127.30000000000001</c:v>
                </c:pt>
                <c:pt idx="548">
                  <c:v>127.30000000000001</c:v>
                </c:pt>
                <c:pt idx="549">
                  <c:v>127.30000000000001</c:v>
                </c:pt>
                <c:pt idx="550">
                  <c:v>127.30000000000001</c:v>
                </c:pt>
                <c:pt idx="551">
                  <c:v>127.2</c:v>
                </c:pt>
                <c:pt idx="552">
                  <c:v>127.2</c:v>
                </c:pt>
                <c:pt idx="553">
                  <c:v>127.30000000000001</c:v>
                </c:pt>
                <c:pt idx="554">
                  <c:v>127.2</c:v>
                </c:pt>
                <c:pt idx="555">
                  <c:v>127.1</c:v>
                </c:pt>
                <c:pt idx="556">
                  <c:v>127.1</c:v>
                </c:pt>
                <c:pt idx="557">
                  <c:v>127</c:v>
                </c:pt>
                <c:pt idx="558">
                  <c:v>127.1</c:v>
                </c:pt>
                <c:pt idx="559">
                  <c:v>127</c:v>
                </c:pt>
                <c:pt idx="560">
                  <c:v>127</c:v>
                </c:pt>
                <c:pt idx="561">
                  <c:v>127</c:v>
                </c:pt>
                <c:pt idx="562">
                  <c:v>127</c:v>
                </c:pt>
                <c:pt idx="563">
                  <c:v>126.89999999999999</c:v>
                </c:pt>
                <c:pt idx="564">
                  <c:v>126.89999999999999</c:v>
                </c:pt>
                <c:pt idx="565">
                  <c:v>126.89999999999999</c:v>
                </c:pt>
                <c:pt idx="566">
                  <c:v>126.89999999999999</c:v>
                </c:pt>
                <c:pt idx="567">
                  <c:v>126.89999999999999</c:v>
                </c:pt>
                <c:pt idx="568">
                  <c:v>126.89999999999999</c:v>
                </c:pt>
                <c:pt idx="569">
                  <c:v>126.89999999999999</c:v>
                </c:pt>
                <c:pt idx="570">
                  <c:v>126.89999999999999</c:v>
                </c:pt>
                <c:pt idx="571">
                  <c:v>126.8</c:v>
                </c:pt>
                <c:pt idx="572">
                  <c:v>126.8</c:v>
                </c:pt>
                <c:pt idx="573">
                  <c:v>126.8</c:v>
                </c:pt>
                <c:pt idx="574">
                  <c:v>126.69999999999999</c:v>
                </c:pt>
                <c:pt idx="575">
                  <c:v>126.69999999999999</c:v>
                </c:pt>
                <c:pt idx="576">
                  <c:v>126.69999999999999</c:v>
                </c:pt>
                <c:pt idx="577">
                  <c:v>126.69999999999999</c:v>
                </c:pt>
                <c:pt idx="578">
                  <c:v>126.6</c:v>
                </c:pt>
                <c:pt idx="579">
                  <c:v>126.6</c:v>
                </c:pt>
                <c:pt idx="580">
                  <c:v>126.6</c:v>
                </c:pt>
                <c:pt idx="581">
                  <c:v>126.50000000000001</c:v>
                </c:pt>
                <c:pt idx="582">
                  <c:v>126.4</c:v>
                </c:pt>
                <c:pt idx="583">
                  <c:v>126.50000000000001</c:v>
                </c:pt>
                <c:pt idx="584">
                  <c:v>126.50000000000001</c:v>
                </c:pt>
                <c:pt idx="585">
                  <c:v>126.4</c:v>
                </c:pt>
                <c:pt idx="586">
                  <c:v>126.4</c:v>
                </c:pt>
                <c:pt idx="587">
                  <c:v>126.50000000000001</c:v>
                </c:pt>
                <c:pt idx="588">
                  <c:v>126.4</c:v>
                </c:pt>
                <c:pt idx="589">
                  <c:v>126.4</c:v>
                </c:pt>
                <c:pt idx="590">
                  <c:v>126.4</c:v>
                </c:pt>
                <c:pt idx="591">
                  <c:v>126.30000000000001</c:v>
                </c:pt>
                <c:pt idx="592">
                  <c:v>126.30000000000001</c:v>
                </c:pt>
                <c:pt idx="593">
                  <c:v>126.30000000000001</c:v>
                </c:pt>
                <c:pt idx="594">
                  <c:v>126.2</c:v>
                </c:pt>
                <c:pt idx="595">
                  <c:v>126.2</c:v>
                </c:pt>
                <c:pt idx="596">
                  <c:v>126.30000000000001</c:v>
                </c:pt>
                <c:pt idx="597">
                  <c:v>126.2</c:v>
                </c:pt>
                <c:pt idx="598">
                  <c:v>126.10000000000001</c:v>
                </c:pt>
                <c:pt idx="599">
                  <c:v>126.10000000000001</c:v>
                </c:pt>
                <c:pt idx="600">
                  <c:v>126.10000000000001</c:v>
                </c:pt>
                <c:pt idx="601">
                  <c:v>126.10000000000001</c:v>
                </c:pt>
                <c:pt idx="602">
                  <c:v>126.10000000000001</c:v>
                </c:pt>
                <c:pt idx="603">
                  <c:v>126.10000000000001</c:v>
                </c:pt>
                <c:pt idx="604">
                  <c:v>126.10000000000001</c:v>
                </c:pt>
                <c:pt idx="605">
                  <c:v>126.10000000000001</c:v>
                </c:pt>
                <c:pt idx="606">
                  <c:v>126</c:v>
                </c:pt>
                <c:pt idx="607">
                  <c:v>126</c:v>
                </c:pt>
                <c:pt idx="608">
                  <c:v>126</c:v>
                </c:pt>
                <c:pt idx="609">
                  <c:v>125.89999999999999</c:v>
                </c:pt>
                <c:pt idx="610">
                  <c:v>125.89999999999999</c:v>
                </c:pt>
                <c:pt idx="611">
                  <c:v>125.8</c:v>
                </c:pt>
                <c:pt idx="612">
                  <c:v>125.8</c:v>
                </c:pt>
                <c:pt idx="613">
                  <c:v>125.8</c:v>
                </c:pt>
                <c:pt idx="614">
                  <c:v>125.69999999999999</c:v>
                </c:pt>
                <c:pt idx="615">
                  <c:v>125.69999999999999</c:v>
                </c:pt>
                <c:pt idx="616">
                  <c:v>125.69999999999999</c:v>
                </c:pt>
                <c:pt idx="617">
                  <c:v>125.69999999999999</c:v>
                </c:pt>
                <c:pt idx="618">
                  <c:v>125.69999999999999</c:v>
                </c:pt>
                <c:pt idx="619">
                  <c:v>125.69999999999999</c:v>
                </c:pt>
                <c:pt idx="620">
                  <c:v>125.6</c:v>
                </c:pt>
                <c:pt idx="621">
                  <c:v>125.6</c:v>
                </c:pt>
                <c:pt idx="622">
                  <c:v>125.6</c:v>
                </c:pt>
                <c:pt idx="623">
                  <c:v>125.6</c:v>
                </c:pt>
                <c:pt idx="624">
                  <c:v>125.6</c:v>
                </c:pt>
                <c:pt idx="625">
                  <c:v>125.49999999999999</c:v>
                </c:pt>
                <c:pt idx="626">
                  <c:v>125.6</c:v>
                </c:pt>
                <c:pt idx="627">
                  <c:v>125.6</c:v>
                </c:pt>
                <c:pt idx="628">
                  <c:v>125.49999999999999</c:v>
                </c:pt>
                <c:pt idx="629">
                  <c:v>125.4</c:v>
                </c:pt>
                <c:pt idx="630">
                  <c:v>125.4</c:v>
                </c:pt>
                <c:pt idx="631">
                  <c:v>125.4</c:v>
                </c:pt>
                <c:pt idx="632">
                  <c:v>125.4</c:v>
                </c:pt>
                <c:pt idx="633">
                  <c:v>125.4</c:v>
                </c:pt>
                <c:pt idx="634">
                  <c:v>125.4</c:v>
                </c:pt>
                <c:pt idx="635">
                  <c:v>125.4</c:v>
                </c:pt>
                <c:pt idx="636">
                  <c:v>125.4</c:v>
                </c:pt>
                <c:pt idx="637">
                  <c:v>125.4</c:v>
                </c:pt>
                <c:pt idx="638">
                  <c:v>125.4</c:v>
                </c:pt>
                <c:pt idx="639">
                  <c:v>125.4</c:v>
                </c:pt>
                <c:pt idx="640">
                  <c:v>125.30000000000001</c:v>
                </c:pt>
                <c:pt idx="641">
                  <c:v>125.30000000000001</c:v>
                </c:pt>
                <c:pt idx="642">
                  <c:v>125.30000000000001</c:v>
                </c:pt>
                <c:pt idx="643">
                  <c:v>125.2</c:v>
                </c:pt>
                <c:pt idx="644">
                  <c:v>125.2</c:v>
                </c:pt>
                <c:pt idx="645">
                  <c:v>125.10000000000001</c:v>
                </c:pt>
                <c:pt idx="646">
                  <c:v>125.2</c:v>
                </c:pt>
                <c:pt idx="647">
                  <c:v>125.2</c:v>
                </c:pt>
                <c:pt idx="648">
                  <c:v>125.2</c:v>
                </c:pt>
                <c:pt idx="649">
                  <c:v>125.10000000000001</c:v>
                </c:pt>
                <c:pt idx="650">
                  <c:v>125.10000000000001</c:v>
                </c:pt>
                <c:pt idx="651">
                  <c:v>125.10000000000001</c:v>
                </c:pt>
                <c:pt idx="652">
                  <c:v>125</c:v>
                </c:pt>
                <c:pt idx="653">
                  <c:v>125</c:v>
                </c:pt>
                <c:pt idx="654">
                  <c:v>125</c:v>
                </c:pt>
                <c:pt idx="655">
                  <c:v>125</c:v>
                </c:pt>
                <c:pt idx="656">
                  <c:v>125</c:v>
                </c:pt>
                <c:pt idx="657">
                  <c:v>125</c:v>
                </c:pt>
                <c:pt idx="658">
                  <c:v>124.9</c:v>
                </c:pt>
                <c:pt idx="659">
                  <c:v>124.9</c:v>
                </c:pt>
                <c:pt idx="660">
                  <c:v>124.9</c:v>
                </c:pt>
                <c:pt idx="661">
                  <c:v>124.9</c:v>
                </c:pt>
                <c:pt idx="662">
                  <c:v>124.8</c:v>
                </c:pt>
                <c:pt idx="663">
                  <c:v>124.8</c:v>
                </c:pt>
                <c:pt idx="664">
                  <c:v>124.8</c:v>
                </c:pt>
                <c:pt idx="665">
                  <c:v>124.8</c:v>
                </c:pt>
                <c:pt idx="666">
                  <c:v>124.8</c:v>
                </c:pt>
                <c:pt idx="667">
                  <c:v>124.8</c:v>
                </c:pt>
                <c:pt idx="668">
                  <c:v>124.8</c:v>
                </c:pt>
                <c:pt idx="669">
                  <c:v>124.69999999999999</c:v>
                </c:pt>
                <c:pt idx="670">
                  <c:v>124.8</c:v>
                </c:pt>
                <c:pt idx="671">
                  <c:v>124.69999999999999</c:v>
                </c:pt>
                <c:pt idx="672">
                  <c:v>124.69999999999999</c:v>
                </c:pt>
                <c:pt idx="673">
                  <c:v>124.6</c:v>
                </c:pt>
                <c:pt idx="674">
                  <c:v>124.6</c:v>
                </c:pt>
                <c:pt idx="675">
                  <c:v>124.6</c:v>
                </c:pt>
                <c:pt idx="676">
                  <c:v>124.49999999999999</c:v>
                </c:pt>
                <c:pt idx="677">
                  <c:v>124.6</c:v>
                </c:pt>
                <c:pt idx="678">
                  <c:v>124.49999999999999</c:v>
                </c:pt>
                <c:pt idx="679">
                  <c:v>124.49999999999999</c:v>
                </c:pt>
                <c:pt idx="680">
                  <c:v>124.49999999999999</c:v>
                </c:pt>
                <c:pt idx="681">
                  <c:v>124.49999999999999</c:v>
                </c:pt>
                <c:pt idx="682">
                  <c:v>124.49999999999999</c:v>
                </c:pt>
                <c:pt idx="683">
                  <c:v>124.39999999999999</c:v>
                </c:pt>
                <c:pt idx="684">
                  <c:v>124.49999999999999</c:v>
                </c:pt>
                <c:pt idx="685">
                  <c:v>124.39999999999999</c:v>
                </c:pt>
                <c:pt idx="686">
                  <c:v>124.39999999999999</c:v>
                </c:pt>
                <c:pt idx="687">
                  <c:v>124.39999999999999</c:v>
                </c:pt>
                <c:pt idx="688">
                  <c:v>124.49999999999999</c:v>
                </c:pt>
                <c:pt idx="689">
                  <c:v>124.39999999999999</c:v>
                </c:pt>
                <c:pt idx="690">
                  <c:v>124.39999999999999</c:v>
                </c:pt>
                <c:pt idx="691">
                  <c:v>124.30000000000001</c:v>
                </c:pt>
                <c:pt idx="692">
                  <c:v>124.30000000000001</c:v>
                </c:pt>
                <c:pt idx="693">
                  <c:v>124.30000000000001</c:v>
                </c:pt>
                <c:pt idx="694">
                  <c:v>124.30000000000001</c:v>
                </c:pt>
                <c:pt idx="695">
                  <c:v>124.20000000000002</c:v>
                </c:pt>
                <c:pt idx="696">
                  <c:v>124.20000000000002</c:v>
                </c:pt>
                <c:pt idx="697">
                  <c:v>124.20000000000002</c:v>
                </c:pt>
                <c:pt idx="698">
                  <c:v>124.20000000000002</c:v>
                </c:pt>
                <c:pt idx="699">
                  <c:v>124.20000000000002</c:v>
                </c:pt>
                <c:pt idx="700">
                  <c:v>124.20000000000002</c:v>
                </c:pt>
                <c:pt idx="701">
                  <c:v>124.20000000000002</c:v>
                </c:pt>
                <c:pt idx="702">
                  <c:v>124.20000000000002</c:v>
                </c:pt>
                <c:pt idx="703">
                  <c:v>124.20000000000002</c:v>
                </c:pt>
                <c:pt idx="704">
                  <c:v>124.10000000000001</c:v>
                </c:pt>
                <c:pt idx="705">
                  <c:v>124.10000000000001</c:v>
                </c:pt>
                <c:pt idx="706">
                  <c:v>124</c:v>
                </c:pt>
                <c:pt idx="707">
                  <c:v>124</c:v>
                </c:pt>
                <c:pt idx="708">
                  <c:v>123.9</c:v>
                </c:pt>
                <c:pt idx="709">
                  <c:v>123.9</c:v>
                </c:pt>
                <c:pt idx="710">
                  <c:v>123.9</c:v>
                </c:pt>
                <c:pt idx="711">
                  <c:v>123.9</c:v>
                </c:pt>
                <c:pt idx="712">
                  <c:v>123.9</c:v>
                </c:pt>
                <c:pt idx="713">
                  <c:v>123.9</c:v>
                </c:pt>
                <c:pt idx="714">
                  <c:v>123.9</c:v>
                </c:pt>
                <c:pt idx="715">
                  <c:v>123.9</c:v>
                </c:pt>
                <c:pt idx="716">
                  <c:v>123.9</c:v>
                </c:pt>
                <c:pt idx="717">
                  <c:v>123.8</c:v>
                </c:pt>
                <c:pt idx="718">
                  <c:v>123.8</c:v>
                </c:pt>
                <c:pt idx="719">
                  <c:v>123.8</c:v>
                </c:pt>
                <c:pt idx="720">
                  <c:v>123.8</c:v>
                </c:pt>
                <c:pt idx="721">
                  <c:v>123.8</c:v>
                </c:pt>
                <c:pt idx="722">
                  <c:v>123.8</c:v>
                </c:pt>
                <c:pt idx="723">
                  <c:v>123.7</c:v>
                </c:pt>
                <c:pt idx="724">
                  <c:v>123.7</c:v>
                </c:pt>
                <c:pt idx="725">
                  <c:v>123.6</c:v>
                </c:pt>
                <c:pt idx="726">
                  <c:v>123.6</c:v>
                </c:pt>
                <c:pt idx="727">
                  <c:v>123.6</c:v>
                </c:pt>
                <c:pt idx="728">
                  <c:v>123.6</c:v>
                </c:pt>
                <c:pt idx="729">
                  <c:v>123.6</c:v>
                </c:pt>
                <c:pt idx="730">
                  <c:v>123.6</c:v>
                </c:pt>
                <c:pt idx="731">
                  <c:v>123.6</c:v>
                </c:pt>
                <c:pt idx="732">
                  <c:v>123.6</c:v>
                </c:pt>
                <c:pt idx="733">
                  <c:v>123.5</c:v>
                </c:pt>
                <c:pt idx="734">
                  <c:v>123.5</c:v>
                </c:pt>
                <c:pt idx="735">
                  <c:v>123.5</c:v>
                </c:pt>
                <c:pt idx="736">
                  <c:v>123.5</c:v>
                </c:pt>
                <c:pt idx="737">
                  <c:v>123.5</c:v>
                </c:pt>
                <c:pt idx="738">
                  <c:v>123.39999999999999</c:v>
                </c:pt>
                <c:pt idx="739">
                  <c:v>123.39999999999999</c:v>
                </c:pt>
                <c:pt idx="740">
                  <c:v>123.29999999999998</c:v>
                </c:pt>
                <c:pt idx="741">
                  <c:v>123.39999999999999</c:v>
                </c:pt>
                <c:pt idx="742">
                  <c:v>123.29999999999998</c:v>
                </c:pt>
                <c:pt idx="743">
                  <c:v>123.39999999999999</c:v>
                </c:pt>
                <c:pt idx="744">
                  <c:v>123.29999999999998</c:v>
                </c:pt>
                <c:pt idx="745">
                  <c:v>123.29999999999998</c:v>
                </c:pt>
                <c:pt idx="746">
                  <c:v>123.29999999999998</c:v>
                </c:pt>
                <c:pt idx="747">
                  <c:v>123.29999999999998</c:v>
                </c:pt>
                <c:pt idx="748">
                  <c:v>123.29999999999998</c:v>
                </c:pt>
                <c:pt idx="749">
                  <c:v>123.29999999999998</c:v>
                </c:pt>
                <c:pt idx="750">
                  <c:v>123.29999999999998</c:v>
                </c:pt>
                <c:pt idx="751">
                  <c:v>123.29999999999998</c:v>
                </c:pt>
                <c:pt idx="752">
                  <c:v>123.20000000000002</c:v>
                </c:pt>
                <c:pt idx="753">
                  <c:v>123.20000000000002</c:v>
                </c:pt>
                <c:pt idx="754">
                  <c:v>123.10000000000001</c:v>
                </c:pt>
                <c:pt idx="755">
                  <c:v>123.00000000000001</c:v>
                </c:pt>
                <c:pt idx="756">
                  <c:v>123.00000000000001</c:v>
                </c:pt>
                <c:pt idx="757">
                  <c:v>123.00000000000001</c:v>
                </c:pt>
                <c:pt idx="758">
                  <c:v>123.00000000000001</c:v>
                </c:pt>
                <c:pt idx="759">
                  <c:v>123.00000000000001</c:v>
                </c:pt>
                <c:pt idx="760">
                  <c:v>123.00000000000001</c:v>
                </c:pt>
                <c:pt idx="761">
                  <c:v>123.00000000000001</c:v>
                </c:pt>
                <c:pt idx="762">
                  <c:v>123.00000000000001</c:v>
                </c:pt>
                <c:pt idx="763">
                  <c:v>122.9</c:v>
                </c:pt>
                <c:pt idx="764">
                  <c:v>122.9</c:v>
                </c:pt>
                <c:pt idx="765">
                  <c:v>122.9</c:v>
                </c:pt>
                <c:pt idx="766">
                  <c:v>122.9</c:v>
                </c:pt>
                <c:pt idx="767">
                  <c:v>122.9</c:v>
                </c:pt>
                <c:pt idx="768">
                  <c:v>122.9</c:v>
                </c:pt>
                <c:pt idx="769">
                  <c:v>122.8</c:v>
                </c:pt>
                <c:pt idx="770">
                  <c:v>122.8</c:v>
                </c:pt>
                <c:pt idx="771">
                  <c:v>122.7</c:v>
                </c:pt>
                <c:pt idx="772">
                  <c:v>122.8</c:v>
                </c:pt>
                <c:pt idx="773">
                  <c:v>122.7</c:v>
                </c:pt>
                <c:pt idx="774">
                  <c:v>122.8</c:v>
                </c:pt>
                <c:pt idx="775">
                  <c:v>122.8</c:v>
                </c:pt>
                <c:pt idx="776">
                  <c:v>122.8</c:v>
                </c:pt>
                <c:pt idx="777">
                  <c:v>122.8</c:v>
                </c:pt>
                <c:pt idx="778">
                  <c:v>122.7</c:v>
                </c:pt>
                <c:pt idx="779">
                  <c:v>122.7</c:v>
                </c:pt>
                <c:pt idx="780">
                  <c:v>122.6</c:v>
                </c:pt>
                <c:pt idx="781">
                  <c:v>122.6</c:v>
                </c:pt>
                <c:pt idx="782">
                  <c:v>122.6</c:v>
                </c:pt>
                <c:pt idx="783">
                  <c:v>122.6</c:v>
                </c:pt>
                <c:pt idx="784">
                  <c:v>122.6</c:v>
                </c:pt>
                <c:pt idx="785">
                  <c:v>122.6</c:v>
                </c:pt>
                <c:pt idx="786">
                  <c:v>122.6</c:v>
                </c:pt>
                <c:pt idx="787">
                  <c:v>122.6</c:v>
                </c:pt>
                <c:pt idx="788">
                  <c:v>122.5</c:v>
                </c:pt>
                <c:pt idx="789">
                  <c:v>122.5</c:v>
                </c:pt>
                <c:pt idx="790">
                  <c:v>122.5</c:v>
                </c:pt>
                <c:pt idx="791">
                  <c:v>122.5</c:v>
                </c:pt>
                <c:pt idx="792">
                  <c:v>122.39999999999999</c:v>
                </c:pt>
                <c:pt idx="793">
                  <c:v>122.5</c:v>
                </c:pt>
                <c:pt idx="794">
                  <c:v>122.3</c:v>
                </c:pt>
                <c:pt idx="795">
                  <c:v>122.3</c:v>
                </c:pt>
                <c:pt idx="796">
                  <c:v>122.3</c:v>
                </c:pt>
                <c:pt idx="797">
                  <c:v>122.3</c:v>
                </c:pt>
                <c:pt idx="798">
                  <c:v>122.3</c:v>
                </c:pt>
                <c:pt idx="799">
                  <c:v>122.3</c:v>
                </c:pt>
                <c:pt idx="800">
                  <c:v>122.3</c:v>
                </c:pt>
                <c:pt idx="801">
                  <c:v>122.3</c:v>
                </c:pt>
                <c:pt idx="802">
                  <c:v>122.3</c:v>
                </c:pt>
                <c:pt idx="803">
                  <c:v>122.3</c:v>
                </c:pt>
                <c:pt idx="804">
                  <c:v>122.19999999999999</c:v>
                </c:pt>
                <c:pt idx="805">
                  <c:v>122.19999999999999</c:v>
                </c:pt>
                <c:pt idx="806">
                  <c:v>122.19999999999999</c:v>
                </c:pt>
                <c:pt idx="807">
                  <c:v>122.19999999999999</c:v>
                </c:pt>
                <c:pt idx="808">
                  <c:v>122.10000000000001</c:v>
                </c:pt>
                <c:pt idx="809">
                  <c:v>122.10000000000001</c:v>
                </c:pt>
                <c:pt idx="810">
                  <c:v>122.10000000000001</c:v>
                </c:pt>
                <c:pt idx="811">
                  <c:v>122.10000000000001</c:v>
                </c:pt>
                <c:pt idx="812">
                  <c:v>122.10000000000001</c:v>
                </c:pt>
                <c:pt idx="813">
                  <c:v>122</c:v>
                </c:pt>
                <c:pt idx="814">
                  <c:v>122</c:v>
                </c:pt>
                <c:pt idx="815">
                  <c:v>122</c:v>
                </c:pt>
                <c:pt idx="816">
                  <c:v>122</c:v>
                </c:pt>
                <c:pt idx="817">
                  <c:v>122</c:v>
                </c:pt>
                <c:pt idx="818">
                  <c:v>122</c:v>
                </c:pt>
                <c:pt idx="819">
                  <c:v>122</c:v>
                </c:pt>
                <c:pt idx="820">
                  <c:v>122</c:v>
                </c:pt>
                <c:pt idx="821">
                  <c:v>122</c:v>
                </c:pt>
                <c:pt idx="822">
                  <c:v>122</c:v>
                </c:pt>
                <c:pt idx="823">
                  <c:v>122</c:v>
                </c:pt>
                <c:pt idx="824">
                  <c:v>122</c:v>
                </c:pt>
                <c:pt idx="825">
                  <c:v>121.89999999999999</c:v>
                </c:pt>
                <c:pt idx="826">
                  <c:v>121.80000000000001</c:v>
                </c:pt>
                <c:pt idx="827">
                  <c:v>121.80000000000001</c:v>
                </c:pt>
                <c:pt idx="828">
                  <c:v>121.80000000000001</c:v>
                </c:pt>
                <c:pt idx="829">
                  <c:v>121.7</c:v>
                </c:pt>
                <c:pt idx="830">
                  <c:v>121.80000000000001</c:v>
                </c:pt>
                <c:pt idx="831">
                  <c:v>121.80000000000001</c:v>
                </c:pt>
                <c:pt idx="832">
                  <c:v>121.7</c:v>
                </c:pt>
                <c:pt idx="833">
                  <c:v>121.7</c:v>
                </c:pt>
                <c:pt idx="834">
                  <c:v>121.7</c:v>
                </c:pt>
                <c:pt idx="835">
                  <c:v>121.7</c:v>
                </c:pt>
                <c:pt idx="836">
                  <c:v>121.7</c:v>
                </c:pt>
                <c:pt idx="837">
                  <c:v>121.7</c:v>
                </c:pt>
                <c:pt idx="838">
                  <c:v>121.7</c:v>
                </c:pt>
                <c:pt idx="839">
                  <c:v>121.7</c:v>
                </c:pt>
                <c:pt idx="840">
                  <c:v>121.7</c:v>
                </c:pt>
                <c:pt idx="841">
                  <c:v>121.6</c:v>
                </c:pt>
                <c:pt idx="842">
                  <c:v>121.7</c:v>
                </c:pt>
                <c:pt idx="843">
                  <c:v>121.6</c:v>
                </c:pt>
                <c:pt idx="844">
                  <c:v>121.6</c:v>
                </c:pt>
                <c:pt idx="845">
                  <c:v>121.6</c:v>
                </c:pt>
                <c:pt idx="846">
                  <c:v>121.6</c:v>
                </c:pt>
                <c:pt idx="847">
                  <c:v>121.5</c:v>
                </c:pt>
                <c:pt idx="848">
                  <c:v>121.5</c:v>
                </c:pt>
                <c:pt idx="849">
                  <c:v>121.5</c:v>
                </c:pt>
                <c:pt idx="850">
                  <c:v>121.5</c:v>
                </c:pt>
                <c:pt idx="851">
                  <c:v>121.5</c:v>
                </c:pt>
                <c:pt idx="852">
                  <c:v>121.5</c:v>
                </c:pt>
                <c:pt idx="853">
                  <c:v>121.5</c:v>
                </c:pt>
                <c:pt idx="854">
                  <c:v>121.39999999999999</c:v>
                </c:pt>
                <c:pt idx="855">
                  <c:v>121.39999999999999</c:v>
                </c:pt>
                <c:pt idx="856">
                  <c:v>121.39999999999999</c:v>
                </c:pt>
                <c:pt idx="857">
                  <c:v>121.39999999999999</c:v>
                </c:pt>
                <c:pt idx="858">
                  <c:v>121.39999999999999</c:v>
                </c:pt>
                <c:pt idx="859">
                  <c:v>121.39999999999999</c:v>
                </c:pt>
                <c:pt idx="860">
                  <c:v>121.39999999999999</c:v>
                </c:pt>
                <c:pt idx="861">
                  <c:v>121.3</c:v>
                </c:pt>
                <c:pt idx="862">
                  <c:v>121.3</c:v>
                </c:pt>
                <c:pt idx="863">
                  <c:v>121.3</c:v>
                </c:pt>
                <c:pt idx="864">
                  <c:v>121.3</c:v>
                </c:pt>
                <c:pt idx="865">
                  <c:v>121.2</c:v>
                </c:pt>
                <c:pt idx="866">
                  <c:v>121.2</c:v>
                </c:pt>
                <c:pt idx="867">
                  <c:v>121.2</c:v>
                </c:pt>
                <c:pt idx="868">
                  <c:v>121.10000000000001</c:v>
                </c:pt>
                <c:pt idx="869">
                  <c:v>121.10000000000001</c:v>
                </c:pt>
                <c:pt idx="870">
                  <c:v>121.10000000000001</c:v>
                </c:pt>
                <c:pt idx="871">
                  <c:v>121.10000000000001</c:v>
                </c:pt>
                <c:pt idx="872">
                  <c:v>121.10000000000001</c:v>
                </c:pt>
                <c:pt idx="873">
                  <c:v>121.10000000000001</c:v>
                </c:pt>
                <c:pt idx="874">
                  <c:v>121.10000000000001</c:v>
                </c:pt>
                <c:pt idx="875">
                  <c:v>121.10000000000001</c:v>
                </c:pt>
                <c:pt idx="876">
                  <c:v>121</c:v>
                </c:pt>
                <c:pt idx="877">
                  <c:v>121.10000000000001</c:v>
                </c:pt>
                <c:pt idx="878">
                  <c:v>121</c:v>
                </c:pt>
                <c:pt idx="879">
                  <c:v>121</c:v>
                </c:pt>
                <c:pt idx="880">
                  <c:v>121</c:v>
                </c:pt>
                <c:pt idx="881">
                  <c:v>121</c:v>
                </c:pt>
                <c:pt idx="882">
                  <c:v>120.89999999999999</c:v>
                </c:pt>
                <c:pt idx="883">
                  <c:v>120.89999999999999</c:v>
                </c:pt>
                <c:pt idx="884">
                  <c:v>120.89999999999999</c:v>
                </c:pt>
                <c:pt idx="885">
                  <c:v>120.89999999999999</c:v>
                </c:pt>
                <c:pt idx="886">
                  <c:v>120.89999999999999</c:v>
                </c:pt>
                <c:pt idx="887">
                  <c:v>120.8</c:v>
                </c:pt>
                <c:pt idx="888">
                  <c:v>120.8</c:v>
                </c:pt>
                <c:pt idx="889">
                  <c:v>120.8</c:v>
                </c:pt>
                <c:pt idx="890">
                  <c:v>120.89999999999999</c:v>
                </c:pt>
                <c:pt idx="891">
                  <c:v>120.8</c:v>
                </c:pt>
                <c:pt idx="892">
                  <c:v>120.8</c:v>
                </c:pt>
                <c:pt idx="893">
                  <c:v>120.8</c:v>
                </c:pt>
                <c:pt idx="894">
                  <c:v>120.8</c:v>
                </c:pt>
                <c:pt idx="895">
                  <c:v>120.8</c:v>
                </c:pt>
                <c:pt idx="896">
                  <c:v>120.8</c:v>
                </c:pt>
                <c:pt idx="897">
                  <c:v>120.8</c:v>
                </c:pt>
                <c:pt idx="898">
                  <c:v>120.8</c:v>
                </c:pt>
                <c:pt idx="899">
                  <c:v>120.7</c:v>
                </c:pt>
                <c:pt idx="900">
                  <c:v>120.7</c:v>
                </c:pt>
                <c:pt idx="901">
                  <c:v>120.7</c:v>
                </c:pt>
                <c:pt idx="902">
                  <c:v>120.7</c:v>
                </c:pt>
                <c:pt idx="903">
                  <c:v>120.60000000000001</c:v>
                </c:pt>
                <c:pt idx="904">
                  <c:v>120.60000000000001</c:v>
                </c:pt>
                <c:pt idx="905">
                  <c:v>120.60000000000001</c:v>
                </c:pt>
                <c:pt idx="906">
                  <c:v>120.60000000000001</c:v>
                </c:pt>
                <c:pt idx="907">
                  <c:v>120.5</c:v>
                </c:pt>
                <c:pt idx="908">
                  <c:v>120.5</c:v>
                </c:pt>
                <c:pt idx="909">
                  <c:v>120.5</c:v>
                </c:pt>
                <c:pt idx="910">
                  <c:v>120.5</c:v>
                </c:pt>
                <c:pt idx="911">
                  <c:v>120.5</c:v>
                </c:pt>
                <c:pt idx="912">
                  <c:v>120.5</c:v>
                </c:pt>
                <c:pt idx="913">
                  <c:v>120.5</c:v>
                </c:pt>
                <c:pt idx="914">
                  <c:v>120.5</c:v>
                </c:pt>
                <c:pt idx="915">
                  <c:v>120.5</c:v>
                </c:pt>
                <c:pt idx="916">
                  <c:v>120.4</c:v>
                </c:pt>
                <c:pt idx="917">
                  <c:v>120.5</c:v>
                </c:pt>
                <c:pt idx="918">
                  <c:v>120.4</c:v>
                </c:pt>
                <c:pt idx="919">
                  <c:v>120.4</c:v>
                </c:pt>
                <c:pt idx="920">
                  <c:v>120.3</c:v>
                </c:pt>
                <c:pt idx="921">
                  <c:v>120.3</c:v>
                </c:pt>
                <c:pt idx="922">
                  <c:v>120.3</c:v>
                </c:pt>
                <c:pt idx="923">
                  <c:v>120.4</c:v>
                </c:pt>
                <c:pt idx="924">
                  <c:v>120.3</c:v>
                </c:pt>
                <c:pt idx="925">
                  <c:v>120.3</c:v>
                </c:pt>
                <c:pt idx="926">
                  <c:v>120.10000000000001</c:v>
                </c:pt>
                <c:pt idx="927">
                  <c:v>120.10000000000001</c:v>
                </c:pt>
                <c:pt idx="928">
                  <c:v>120.19999999999999</c:v>
                </c:pt>
                <c:pt idx="929">
                  <c:v>120.10000000000001</c:v>
                </c:pt>
                <c:pt idx="930">
                  <c:v>120.10000000000001</c:v>
                </c:pt>
                <c:pt idx="931">
                  <c:v>120.10000000000001</c:v>
                </c:pt>
                <c:pt idx="932">
                  <c:v>120.10000000000001</c:v>
                </c:pt>
                <c:pt idx="933">
                  <c:v>120.10000000000001</c:v>
                </c:pt>
                <c:pt idx="934">
                  <c:v>120.10000000000001</c:v>
                </c:pt>
                <c:pt idx="935">
                  <c:v>120.10000000000001</c:v>
                </c:pt>
                <c:pt idx="936">
                  <c:v>120.10000000000001</c:v>
                </c:pt>
                <c:pt idx="937">
                  <c:v>120</c:v>
                </c:pt>
                <c:pt idx="938">
                  <c:v>120.10000000000001</c:v>
                </c:pt>
                <c:pt idx="939">
                  <c:v>120</c:v>
                </c:pt>
                <c:pt idx="940">
                  <c:v>120.10000000000001</c:v>
                </c:pt>
                <c:pt idx="941">
                  <c:v>120.10000000000001</c:v>
                </c:pt>
                <c:pt idx="942">
                  <c:v>120</c:v>
                </c:pt>
                <c:pt idx="943">
                  <c:v>120</c:v>
                </c:pt>
                <c:pt idx="944">
                  <c:v>119.9</c:v>
                </c:pt>
                <c:pt idx="945">
                  <c:v>119.9</c:v>
                </c:pt>
                <c:pt idx="946">
                  <c:v>119.8</c:v>
                </c:pt>
                <c:pt idx="947">
                  <c:v>119.9</c:v>
                </c:pt>
                <c:pt idx="948">
                  <c:v>119.9</c:v>
                </c:pt>
                <c:pt idx="949">
                  <c:v>119.9</c:v>
                </c:pt>
                <c:pt idx="950">
                  <c:v>119.8</c:v>
                </c:pt>
                <c:pt idx="951">
                  <c:v>119.9</c:v>
                </c:pt>
                <c:pt idx="952">
                  <c:v>119.9</c:v>
                </c:pt>
                <c:pt idx="953">
                  <c:v>119.8</c:v>
                </c:pt>
                <c:pt idx="954">
                  <c:v>119.8</c:v>
                </c:pt>
                <c:pt idx="955">
                  <c:v>119.8</c:v>
                </c:pt>
                <c:pt idx="956">
                  <c:v>119.7</c:v>
                </c:pt>
                <c:pt idx="957">
                  <c:v>119.7</c:v>
                </c:pt>
                <c:pt idx="958">
                  <c:v>119.7</c:v>
                </c:pt>
                <c:pt idx="959">
                  <c:v>119.7</c:v>
                </c:pt>
                <c:pt idx="960">
                  <c:v>119.6</c:v>
                </c:pt>
                <c:pt idx="961">
                  <c:v>119.6</c:v>
                </c:pt>
                <c:pt idx="962">
                  <c:v>119.6</c:v>
                </c:pt>
                <c:pt idx="963">
                  <c:v>119.5</c:v>
                </c:pt>
                <c:pt idx="964">
                  <c:v>119.6</c:v>
                </c:pt>
                <c:pt idx="965">
                  <c:v>119.6</c:v>
                </c:pt>
                <c:pt idx="966">
                  <c:v>119.5</c:v>
                </c:pt>
                <c:pt idx="967">
                  <c:v>119.5</c:v>
                </c:pt>
                <c:pt idx="968">
                  <c:v>119.5</c:v>
                </c:pt>
                <c:pt idx="969">
                  <c:v>119.6</c:v>
                </c:pt>
                <c:pt idx="970">
                  <c:v>119.5</c:v>
                </c:pt>
                <c:pt idx="971">
                  <c:v>119.5</c:v>
                </c:pt>
                <c:pt idx="972">
                  <c:v>119.5</c:v>
                </c:pt>
                <c:pt idx="973">
                  <c:v>119.5</c:v>
                </c:pt>
                <c:pt idx="974">
                  <c:v>119.5</c:v>
                </c:pt>
                <c:pt idx="975">
                  <c:v>119.5</c:v>
                </c:pt>
                <c:pt idx="976">
                  <c:v>119.4</c:v>
                </c:pt>
                <c:pt idx="977">
                  <c:v>119.5</c:v>
                </c:pt>
                <c:pt idx="978">
                  <c:v>119.5</c:v>
                </c:pt>
                <c:pt idx="979">
                  <c:v>119.4</c:v>
                </c:pt>
                <c:pt idx="980">
                  <c:v>119.4</c:v>
                </c:pt>
                <c:pt idx="981">
                  <c:v>119.4</c:v>
                </c:pt>
                <c:pt idx="982">
                  <c:v>119.4</c:v>
                </c:pt>
                <c:pt idx="983">
                  <c:v>119.3</c:v>
                </c:pt>
                <c:pt idx="984">
                  <c:v>119.3</c:v>
                </c:pt>
                <c:pt idx="985">
                  <c:v>119.3</c:v>
                </c:pt>
                <c:pt idx="986">
                  <c:v>119.3</c:v>
                </c:pt>
                <c:pt idx="987">
                  <c:v>119.3</c:v>
                </c:pt>
                <c:pt idx="988">
                  <c:v>119.2</c:v>
                </c:pt>
                <c:pt idx="989">
                  <c:v>119.2</c:v>
                </c:pt>
                <c:pt idx="990">
                  <c:v>119.2</c:v>
                </c:pt>
                <c:pt idx="991">
                  <c:v>119.2</c:v>
                </c:pt>
                <c:pt idx="992">
                  <c:v>119.2</c:v>
                </c:pt>
                <c:pt idx="993">
                  <c:v>119.2</c:v>
                </c:pt>
                <c:pt idx="994">
                  <c:v>119.2</c:v>
                </c:pt>
                <c:pt idx="995">
                  <c:v>119.2</c:v>
                </c:pt>
                <c:pt idx="996">
                  <c:v>119.2</c:v>
                </c:pt>
                <c:pt idx="997">
                  <c:v>119.2</c:v>
                </c:pt>
                <c:pt idx="998">
                  <c:v>119.1</c:v>
                </c:pt>
                <c:pt idx="999">
                  <c:v>119.1</c:v>
                </c:pt>
                <c:pt idx="1000">
                  <c:v>119.1</c:v>
                </c:pt>
                <c:pt idx="1001">
                  <c:v>119</c:v>
                </c:pt>
                <c:pt idx="1002">
                  <c:v>119</c:v>
                </c:pt>
                <c:pt idx="1003">
                  <c:v>119</c:v>
                </c:pt>
                <c:pt idx="1004">
                  <c:v>119</c:v>
                </c:pt>
                <c:pt idx="1005">
                  <c:v>118.9</c:v>
                </c:pt>
                <c:pt idx="1006">
                  <c:v>118.9</c:v>
                </c:pt>
                <c:pt idx="1007">
                  <c:v>118.9</c:v>
                </c:pt>
                <c:pt idx="1008">
                  <c:v>119</c:v>
                </c:pt>
                <c:pt idx="1009">
                  <c:v>118.9</c:v>
                </c:pt>
                <c:pt idx="1010">
                  <c:v>118.9</c:v>
                </c:pt>
                <c:pt idx="1011">
                  <c:v>118.9</c:v>
                </c:pt>
                <c:pt idx="1012">
                  <c:v>118.9</c:v>
                </c:pt>
                <c:pt idx="1013">
                  <c:v>118.9</c:v>
                </c:pt>
                <c:pt idx="1014">
                  <c:v>118.9</c:v>
                </c:pt>
                <c:pt idx="1015">
                  <c:v>118.9</c:v>
                </c:pt>
                <c:pt idx="1016">
                  <c:v>118.9</c:v>
                </c:pt>
                <c:pt idx="1017">
                  <c:v>118.9</c:v>
                </c:pt>
                <c:pt idx="1018">
                  <c:v>118.8</c:v>
                </c:pt>
                <c:pt idx="1019">
                  <c:v>118.8</c:v>
                </c:pt>
                <c:pt idx="1020">
                  <c:v>118.8</c:v>
                </c:pt>
                <c:pt idx="1021">
                  <c:v>118.7</c:v>
                </c:pt>
                <c:pt idx="1022">
                  <c:v>118.7</c:v>
                </c:pt>
                <c:pt idx="1023">
                  <c:v>118.7</c:v>
                </c:pt>
                <c:pt idx="1024">
                  <c:v>118.7</c:v>
                </c:pt>
                <c:pt idx="1025">
                  <c:v>118.7</c:v>
                </c:pt>
                <c:pt idx="1026">
                  <c:v>118.7</c:v>
                </c:pt>
                <c:pt idx="1027">
                  <c:v>118.6</c:v>
                </c:pt>
                <c:pt idx="1028">
                  <c:v>118.6</c:v>
                </c:pt>
                <c:pt idx="1029">
                  <c:v>118.6</c:v>
                </c:pt>
                <c:pt idx="1030">
                  <c:v>118.6</c:v>
                </c:pt>
                <c:pt idx="1031">
                  <c:v>118.6</c:v>
                </c:pt>
                <c:pt idx="1032">
                  <c:v>118.6</c:v>
                </c:pt>
                <c:pt idx="1033">
                  <c:v>118.6</c:v>
                </c:pt>
                <c:pt idx="1034">
                  <c:v>118.6</c:v>
                </c:pt>
                <c:pt idx="1035">
                  <c:v>118.6</c:v>
                </c:pt>
                <c:pt idx="1036">
                  <c:v>118.6</c:v>
                </c:pt>
                <c:pt idx="1037">
                  <c:v>118.5</c:v>
                </c:pt>
                <c:pt idx="1038">
                  <c:v>118.5</c:v>
                </c:pt>
                <c:pt idx="1039">
                  <c:v>118.5</c:v>
                </c:pt>
                <c:pt idx="1040">
                  <c:v>118.5</c:v>
                </c:pt>
                <c:pt idx="1041">
                  <c:v>118.5</c:v>
                </c:pt>
                <c:pt idx="1042">
                  <c:v>118.4</c:v>
                </c:pt>
                <c:pt idx="1043">
                  <c:v>118.5</c:v>
                </c:pt>
                <c:pt idx="1044">
                  <c:v>118.5</c:v>
                </c:pt>
                <c:pt idx="1045">
                  <c:v>118.4</c:v>
                </c:pt>
                <c:pt idx="1046">
                  <c:v>118.3</c:v>
                </c:pt>
                <c:pt idx="1047">
                  <c:v>118.3</c:v>
                </c:pt>
                <c:pt idx="1048">
                  <c:v>118.3</c:v>
                </c:pt>
                <c:pt idx="1049">
                  <c:v>118.3</c:v>
                </c:pt>
                <c:pt idx="1050">
                  <c:v>118.3</c:v>
                </c:pt>
                <c:pt idx="1051">
                  <c:v>118.3</c:v>
                </c:pt>
                <c:pt idx="1052">
                  <c:v>118.3</c:v>
                </c:pt>
                <c:pt idx="1053">
                  <c:v>118.3</c:v>
                </c:pt>
                <c:pt idx="1054">
                  <c:v>118.3</c:v>
                </c:pt>
                <c:pt idx="1055">
                  <c:v>118.3</c:v>
                </c:pt>
                <c:pt idx="1056">
                  <c:v>118.3</c:v>
                </c:pt>
                <c:pt idx="1057">
                  <c:v>118.2</c:v>
                </c:pt>
                <c:pt idx="1058">
                  <c:v>118.2</c:v>
                </c:pt>
                <c:pt idx="1059">
                  <c:v>118.2</c:v>
                </c:pt>
                <c:pt idx="1060">
                  <c:v>118.1</c:v>
                </c:pt>
                <c:pt idx="1061">
                  <c:v>118.2</c:v>
                </c:pt>
                <c:pt idx="1062">
                  <c:v>118.2</c:v>
                </c:pt>
                <c:pt idx="1063">
                  <c:v>118.2</c:v>
                </c:pt>
                <c:pt idx="1064">
                  <c:v>118.2</c:v>
                </c:pt>
                <c:pt idx="1065">
                  <c:v>118.1</c:v>
                </c:pt>
                <c:pt idx="1066">
                  <c:v>118.1</c:v>
                </c:pt>
                <c:pt idx="1067">
                  <c:v>118.1</c:v>
                </c:pt>
                <c:pt idx="1068">
                  <c:v>118</c:v>
                </c:pt>
                <c:pt idx="1069">
                  <c:v>118.1</c:v>
                </c:pt>
                <c:pt idx="1070">
                  <c:v>118.1</c:v>
                </c:pt>
                <c:pt idx="1071">
                  <c:v>118.1</c:v>
                </c:pt>
                <c:pt idx="1072">
                  <c:v>118</c:v>
                </c:pt>
                <c:pt idx="1073">
                  <c:v>118</c:v>
                </c:pt>
                <c:pt idx="1074">
                  <c:v>118</c:v>
                </c:pt>
                <c:pt idx="1075">
                  <c:v>118</c:v>
                </c:pt>
                <c:pt idx="1076">
                  <c:v>118</c:v>
                </c:pt>
                <c:pt idx="1077">
                  <c:v>118</c:v>
                </c:pt>
                <c:pt idx="1078">
                  <c:v>118</c:v>
                </c:pt>
                <c:pt idx="1079">
                  <c:v>118</c:v>
                </c:pt>
                <c:pt idx="1080">
                  <c:v>117.9</c:v>
                </c:pt>
                <c:pt idx="1081">
                  <c:v>117.9</c:v>
                </c:pt>
                <c:pt idx="1082">
                  <c:v>117.8</c:v>
                </c:pt>
                <c:pt idx="1083">
                  <c:v>117.8</c:v>
                </c:pt>
                <c:pt idx="1084">
                  <c:v>117.9</c:v>
                </c:pt>
                <c:pt idx="1085">
                  <c:v>117.9</c:v>
                </c:pt>
                <c:pt idx="1086">
                  <c:v>117.8</c:v>
                </c:pt>
                <c:pt idx="1087">
                  <c:v>117.8</c:v>
                </c:pt>
                <c:pt idx="1088">
                  <c:v>117.8</c:v>
                </c:pt>
                <c:pt idx="1089">
                  <c:v>117.8</c:v>
                </c:pt>
                <c:pt idx="1090">
                  <c:v>117.8</c:v>
                </c:pt>
                <c:pt idx="1091">
                  <c:v>117.8</c:v>
                </c:pt>
                <c:pt idx="1092">
                  <c:v>117.7</c:v>
                </c:pt>
                <c:pt idx="1093">
                  <c:v>117.7</c:v>
                </c:pt>
                <c:pt idx="1094">
                  <c:v>117.7</c:v>
                </c:pt>
                <c:pt idx="1095">
                  <c:v>117.7</c:v>
                </c:pt>
                <c:pt idx="1096">
                  <c:v>117.6</c:v>
                </c:pt>
                <c:pt idx="1097">
                  <c:v>117.6</c:v>
                </c:pt>
                <c:pt idx="1098">
                  <c:v>117.6</c:v>
                </c:pt>
                <c:pt idx="1099">
                  <c:v>117.6</c:v>
                </c:pt>
                <c:pt idx="1100">
                  <c:v>117.7</c:v>
                </c:pt>
                <c:pt idx="1101">
                  <c:v>117.7</c:v>
                </c:pt>
                <c:pt idx="1102">
                  <c:v>117.7</c:v>
                </c:pt>
                <c:pt idx="1103">
                  <c:v>117.6</c:v>
                </c:pt>
                <c:pt idx="1104">
                  <c:v>117.6</c:v>
                </c:pt>
                <c:pt idx="1105">
                  <c:v>117.6</c:v>
                </c:pt>
                <c:pt idx="1106">
                  <c:v>117.6</c:v>
                </c:pt>
                <c:pt idx="1107">
                  <c:v>117.5</c:v>
                </c:pt>
                <c:pt idx="1108">
                  <c:v>117.5</c:v>
                </c:pt>
                <c:pt idx="1109">
                  <c:v>117.5</c:v>
                </c:pt>
                <c:pt idx="1110">
                  <c:v>117.5</c:v>
                </c:pt>
                <c:pt idx="1111">
                  <c:v>117.39999999999999</c:v>
                </c:pt>
                <c:pt idx="1112">
                  <c:v>117.39999999999999</c:v>
                </c:pt>
                <c:pt idx="1113">
                  <c:v>117.39999999999999</c:v>
                </c:pt>
                <c:pt idx="1114">
                  <c:v>117.39999999999999</c:v>
                </c:pt>
                <c:pt idx="1115">
                  <c:v>117.39999999999999</c:v>
                </c:pt>
                <c:pt idx="1116">
                  <c:v>117.39999999999999</c:v>
                </c:pt>
                <c:pt idx="1117">
                  <c:v>117.39999999999999</c:v>
                </c:pt>
                <c:pt idx="1118">
                  <c:v>117.39999999999999</c:v>
                </c:pt>
                <c:pt idx="1119">
                  <c:v>117.39999999999999</c:v>
                </c:pt>
                <c:pt idx="1120">
                  <c:v>117.30000000000001</c:v>
                </c:pt>
                <c:pt idx="1121">
                  <c:v>117.30000000000001</c:v>
                </c:pt>
                <c:pt idx="1122">
                  <c:v>117.30000000000001</c:v>
                </c:pt>
                <c:pt idx="1123">
                  <c:v>117.30000000000001</c:v>
                </c:pt>
                <c:pt idx="1124">
                  <c:v>117.30000000000001</c:v>
                </c:pt>
                <c:pt idx="1125">
                  <c:v>117.30000000000001</c:v>
                </c:pt>
                <c:pt idx="1126">
                  <c:v>117.30000000000001</c:v>
                </c:pt>
                <c:pt idx="1127">
                  <c:v>117.30000000000001</c:v>
                </c:pt>
                <c:pt idx="1128">
                  <c:v>117.30000000000001</c:v>
                </c:pt>
                <c:pt idx="1129">
                  <c:v>117.2</c:v>
                </c:pt>
                <c:pt idx="1130">
                  <c:v>117.2</c:v>
                </c:pt>
                <c:pt idx="1131">
                  <c:v>117.2</c:v>
                </c:pt>
                <c:pt idx="1132">
                  <c:v>117.1</c:v>
                </c:pt>
                <c:pt idx="1133">
                  <c:v>117.2</c:v>
                </c:pt>
                <c:pt idx="1134">
                  <c:v>117.2</c:v>
                </c:pt>
                <c:pt idx="1135">
                  <c:v>117.1</c:v>
                </c:pt>
                <c:pt idx="1136">
                  <c:v>117.1</c:v>
                </c:pt>
                <c:pt idx="1137">
                  <c:v>117.1</c:v>
                </c:pt>
                <c:pt idx="1138">
                  <c:v>117</c:v>
                </c:pt>
                <c:pt idx="1139">
                  <c:v>117</c:v>
                </c:pt>
                <c:pt idx="1140">
                  <c:v>117</c:v>
                </c:pt>
                <c:pt idx="1141">
                  <c:v>117</c:v>
                </c:pt>
                <c:pt idx="1142">
                  <c:v>117</c:v>
                </c:pt>
                <c:pt idx="1143">
                  <c:v>117</c:v>
                </c:pt>
                <c:pt idx="1144">
                  <c:v>117</c:v>
                </c:pt>
                <c:pt idx="1145">
                  <c:v>117</c:v>
                </c:pt>
                <c:pt idx="1146">
                  <c:v>117</c:v>
                </c:pt>
                <c:pt idx="1147">
                  <c:v>117</c:v>
                </c:pt>
                <c:pt idx="1148">
                  <c:v>117</c:v>
                </c:pt>
                <c:pt idx="1149">
                  <c:v>116.89999999999999</c:v>
                </c:pt>
                <c:pt idx="1150">
                  <c:v>116.89999999999999</c:v>
                </c:pt>
                <c:pt idx="1151">
                  <c:v>116.80000000000001</c:v>
                </c:pt>
                <c:pt idx="1152">
                  <c:v>116.89999999999999</c:v>
                </c:pt>
                <c:pt idx="1153">
                  <c:v>116.80000000000001</c:v>
                </c:pt>
                <c:pt idx="1154">
                  <c:v>116.89999999999999</c:v>
                </c:pt>
                <c:pt idx="1155">
                  <c:v>116.89999999999999</c:v>
                </c:pt>
                <c:pt idx="1156">
                  <c:v>116.89999999999999</c:v>
                </c:pt>
                <c:pt idx="1157">
                  <c:v>116.80000000000001</c:v>
                </c:pt>
                <c:pt idx="1158">
                  <c:v>116.80000000000001</c:v>
                </c:pt>
                <c:pt idx="1159">
                  <c:v>116.7</c:v>
                </c:pt>
                <c:pt idx="1160">
                  <c:v>116.7</c:v>
                </c:pt>
                <c:pt idx="1161">
                  <c:v>116.7</c:v>
                </c:pt>
                <c:pt idx="1162">
                  <c:v>116.7</c:v>
                </c:pt>
                <c:pt idx="1163">
                  <c:v>116.7</c:v>
                </c:pt>
                <c:pt idx="1164">
                  <c:v>116.7</c:v>
                </c:pt>
                <c:pt idx="1165">
                  <c:v>116.7</c:v>
                </c:pt>
                <c:pt idx="1166">
                  <c:v>116.7</c:v>
                </c:pt>
                <c:pt idx="1167">
                  <c:v>116.7</c:v>
                </c:pt>
                <c:pt idx="1168">
                  <c:v>116.7</c:v>
                </c:pt>
                <c:pt idx="1169">
                  <c:v>116.7</c:v>
                </c:pt>
                <c:pt idx="1170">
                  <c:v>116.7</c:v>
                </c:pt>
                <c:pt idx="1171">
                  <c:v>116.7</c:v>
                </c:pt>
                <c:pt idx="1172">
                  <c:v>116.60000000000001</c:v>
                </c:pt>
                <c:pt idx="1173">
                  <c:v>116.60000000000001</c:v>
                </c:pt>
                <c:pt idx="1174">
                  <c:v>116.5</c:v>
                </c:pt>
                <c:pt idx="1175">
                  <c:v>116.60000000000001</c:v>
                </c:pt>
                <c:pt idx="1176">
                  <c:v>116.60000000000001</c:v>
                </c:pt>
                <c:pt idx="1177">
                  <c:v>116.60000000000001</c:v>
                </c:pt>
                <c:pt idx="1178">
                  <c:v>116.60000000000001</c:v>
                </c:pt>
                <c:pt idx="1179">
                  <c:v>116.5</c:v>
                </c:pt>
                <c:pt idx="1180">
                  <c:v>116.5</c:v>
                </c:pt>
                <c:pt idx="1181">
                  <c:v>116.5</c:v>
                </c:pt>
                <c:pt idx="1182">
                  <c:v>116.5</c:v>
                </c:pt>
                <c:pt idx="1183">
                  <c:v>116.5</c:v>
                </c:pt>
                <c:pt idx="1184">
                  <c:v>116.5</c:v>
                </c:pt>
                <c:pt idx="1185">
                  <c:v>116.5</c:v>
                </c:pt>
                <c:pt idx="1186">
                  <c:v>116.5</c:v>
                </c:pt>
                <c:pt idx="1187">
                  <c:v>116.5</c:v>
                </c:pt>
                <c:pt idx="1188">
                  <c:v>116.5</c:v>
                </c:pt>
                <c:pt idx="1189">
                  <c:v>116.39999999999999</c:v>
                </c:pt>
                <c:pt idx="1190">
                  <c:v>116.39999999999999</c:v>
                </c:pt>
                <c:pt idx="1191">
                  <c:v>116.39999999999999</c:v>
                </c:pt>
                <c:pt idx="1192">
                  <c:v>116.39999999999999</c:v>
                </c:pt>
                <c:pt idx="1193">
                  <c:v>116.39999999999999</c:v>
                </c:pt>
                <c:pt idx="1194">
                  <c:v>116.39999999999999</c:v>
                </c:pt>
                <c:pt idx="1195">
                  <c:v>116.39999999999999</c:v>
                </c:pt>
                <c:pt idx="1196">
                  <c:v>116.39999999999999</c:v>
                </c:pt>
                <c:pt idx="1197">
                  <c:v>116.39999999999999</c:v>
                </c:pt>
                <c:pt idx="1198">
                  <c:v>116.39999999999999</c:v>
                </c:pt>
                <c:pt idx="1199">
                  <c:v>116.3</c:v>
                </c:pt>
                <c:pt idx="1200">
                  <c:v>116.3</c:v>
                </c:pt>
                <c:pt idx="1201">
                  <c:v>116.3</c:v>
                </c:pt>
                <c:pt idx="1202">
                  <c:v>116.3</c:v>
                </c:pt>
                <c:pt idx="1203">
                  <c:v>116.3</c:v>
                </c:pt>
                <c:pt idx="1204">
                  <c:v>116.3</c:v>
                </c:pt>
                <c:pt idx="1205">
                  <c:v>116.3</c:v>
                </c:pt>
                <c:pt idx="1206">
                  <c:v>116.2</c:v>
                </c:pt>
                <c:pt idx="1207">
                  <c:v>116.2</c:v>
                </c:pt>
                <c:pt idx="1208">
                  <c:v>116.2</c:v>
                </c:pt>
                <c:pt idx="1209">
                  <c:v>116.10000000000001</c:v>
                </c:pt>
                <c:pt idx="1210">
                  <c:v>116.10000000000001</c:v>
                </c:pt>
                <c:pt idx="1211">
                  <c:v>116.10000000000001</c:v>
                </c:pt>
                <c:pt idx="1212">
                  <c:v>116.10000000000001</c:v>
                </c:pt>
                <c:pt idx="1213">
                  <c:v>116.10000000000001</c:v>
                </c:pt>
                <c:pt idx="1214">
                  <c:v>116.10000000000001</c:v>
                </c:pt>
                <c:pt idx="1215">
                  <c:v>116.10000000000001</c:v>
                </c:pt>
                <c:pt idx="1216">
                  <c:v>116.10000000000001</c:v>
                </c:pt>
                <c:pt idx="1217">
                  <c:v>116.10000000000001</c:v>
                </c:pt>
                <c:pt idx="1218">
                  <c:v>116.10000000000001</c:v>
                </c:pt>
                <c:pt idx="1219">
                  <c:v>116.10000000000001</c:v>
                </c:pt>
                <c:pt idx="1220">
                  <c:v>116.10000000000001</c:v>
                </c:pt>
                <c:pt idx="1221">
                  <c:v>116.10000000000001</c:v>
                </c:pt>
                <c:pt idx="1222">
                  <c:v>116.10000000000001</c:v>
                </c:pt>
                <c:pt idx="1223">
                  <c:v>116</c:v>
                </c:pt>
                <c:pt idx="1224">
                  <c:v>116</c:v>
                </c:pt>
                <c:pt idx="1225">
                  <c:v>116</c:v>
                </c:pt>
                <c:pt idx="1226">
                  <c:v>116</c:v>
                </c:pt>
                <c:pt idx="1227">
                  <c:v>115.89999999999999</c:v>
                </c:pt>
                <c:pt idx="1228">
                  <c:v>115.89999999999999</c:v>
                </c:pt>
                <c:pt idx="1229">
                  <c:v>115.89999999999999</c:v>
                </c:pt>
                <c:pt idx="1230">
                  <c:v>115.89999999999999</c:v>
                </c:pt>
                <c:pt idx="1231">
                  <c:v>115.8</c:v>
                </c:pt>
                <c:pt idx="1232">
                  <c:v>115.89999999999999</c:v>
                </c:pt>
                <c:pt idx="1233">
                  <c:v>115.8</c:v>
                </c:pt>
                <c:pt idx="1234">
                  <c:v>115.89999999999999</c:v>
                </c:pt>
                <c:pt idx="1235">
                  <c:v>115.89999999999999</c:v>
                </c:pt>
                <c:pt idx="1236">
                  <c:v>115.8</c:v>
                </c:pt>
                <c:pt idx="1237">
                  <c:v>115.8</c:v>
                </c:pt>
                <c:pt idx="1238">
                  <c:v>115.8</c:v>
                </c:pt>
                <c:pt idx="1239">
                  <c:v>115.8</c:v>
                </c:pt>
                <c:pt idx="1240">
                  <c:v>115.8</c:v>
                </c:pt>
                <c:pt idx="1241">
                  <c:v>115.8</c:v>
                </c:pt>
                <c:pt idx="1242">
                  <c:v>115.8</c:v>
                </c:pt>
                <c:pt idx="1243">
                  <c:v>115.8</c:v>
                </c:pt>
                <c:pt idx="1244">
                  <c:v>115.69999999999999</c:v>
                </c:pt>
                <c:pt idx="1245">
                  <c:v>115.69999999999999</c:v>
                </c:pt>
                <c:pt idx="1246">
                  <c:v>115.69999999999999</c:v>
                </c:pt>
                <c:pt idx="1247">
                  <c:v>115.69999999999999</c:v>
                </c:pt>
                <c:pt idx="1248">
                  <c:v>115.69999999999999</c:v>
                </c:pt>
                <c:pt idx="1249">
                  <c:v>115.69999999999999</c:v>
                </c:pt>
                <c:pt idx="1250">
                  <c:v>115.60000000000001</c:v>
                </c:pt>
                <c:pt idx="1251">
                  <c:v>115.60000000000001</c:v>
                </c:pt>
                <c:pt idx="1252">
                  <c:v>115.60000000000001</c:v>
                </c:pt>
                <c:pt idx="1253">
                  <c:v>115.69999999999999</c:v>
                </c:pt>
                <c:pt idx="1254">
                  <c:v>115.69999999999999</c:v>
                </c:pt>
                <c:pt idx="1255">
                  <c:v>115.60000000000001</c:v>
                </c:pt>
                <c:pt idx="1256">
                  <c:v>115.5</c:v>
                </c:pt>
                <c:pt idx="1257">
                  <c:v>115.60000000000001</c:v>
                </c:pt>
                <c:pt idx="1258">
                  <c:v>115.5</c:v>
                </c:pt>
                <c:pt idx="1259">
                  <c:v>115.5</c:v>
                </c:pt>
                <c:pt idx="1260">
                  <c:v>115.5</c:v>
                </c:pt>
                <c:pt idx="1261">
                  <c:v>115.5</c:v>
                </c:pt>
                <c:pt idx="1262">
                  <c:v>115.5</c:v>
                </c:pt>
                <c:pt idx="1263">
                  <c:v>115.5</c:v>
                </c:pt>
                <c:pt idx="1264">
                  <c:v>115.5</c:v>
                </c:pt>
                <c:pt idx="1265">
                  <c:v>115.5</c:v>
                </c:pt>
                <c:pt idx="1266">
                  <c:v>115.4</c:v>
                </c:pt>
                <c:pt idx="1267">
                  <c:v>115.4</c:v>
                </c:pt>
                <c:pt idx="1268">
                  <c:v>115.4</c:v>
                </c:pt>
                <c:pt idx="1269">
                  <c:v>115.4</c:v>
                </c:pt>
                <c:pt idx="1270">
                  <c:v>115.4</c:v>
                </c:pt>
                <c:pt idx="1271">
                  <c:v>115.4</c:v>
                </c:pt>
                <c:pt idx="1272">
                  <c:v>115.4</c:v>
                </c:pt>
                <c:pt idx="1273">
                  <c:v>115.4</c:v>
                </c:pt>
                <c:pt idx="1274">
                  <c:v>115.4</c:v>
                </c:pt>
                <c:pt idx="1275">
                  <c:v>115.3</c:v>
                </c:pt>
                <c:pt idx="1276">
                  <c:v>115.4</c:v>
                </c:pt>
                <c:pt idx="1277">
                  <c:v>115.3</c:v>
                </c:pt>
                <c:pt idx="1278">
                  <c:v>115.3</c:v>
                </c:pt>
                <c:pt idx="1279">
                  <c:v>115.3</c:v>
                </c:pt>
                <c:pt idx="1280">
                  <c:v>115.3</c:v>
                </c:pt>
                <c:pt idx="1281">
                  <c:v>115.3</c:v>
                </c:pt>
                <c:pt idx="1282">
                  <c:v>115.3</c:v>
                </c:pt>
                <c:pt idx="1283">
                  <c:v>115.19999999999999</c:v>
                </c:pt>
                <c:pt idx="1284">
                  <c:v>115.19999999999999</c:v>
                </c:pt>
                <c:pt idx="1285">
                  <c:v>115.3</c:v>
                </c:pt>
                <c:pt idx="1286">
                  <c:v>115.19999999999999</c:v>
                </c:pt>
                <c:pt idx="1287">
                  <c:v>115.19999999999999</c:v>
                </c:pt>
                <c:pt idx="1288">
                  <c:v>115.19999999999999</c:v>
                </c:pt>
                <c:pt idx="1289">
                  <c:v>115.19999999999999</c:v>
                </c:pt>
                <c:pt idx="1290">
                  <c:v>115.19999999999999</c:v>
                </c:pt>
                <c:pt idx="1291">
                  <c:v>115.19999999999999</c:v>
                </c:pt>
                <c:pt idx="1292">
                  <c:v>115.10000000000001</c:v>
                </c:pt>
                <c:pt idx="1293">
                  <c:v>115.10000000000001</c:v>
                </c:pt>
                <c:pt idx="1294">
                  <c:v>115.19999999999999</c:v>
                </c:pt>
                <c:pt idx="1295">
                  <c:v>115.19999999999999</c:v>
                </c:pt>
                <c:pt idx="1296">
                  <c:v>115.19999999999999</c:v>
                </c:pt>
                <c:pt idx="1297">
                  <c:v>115.10000000000001</c:v>
                </c:pt>
                <c:pt idx="1298">
                  <c:v>115.10000000000001</c:v>
                </c:pt>
                <c:pt idx="1299">
                  <c:v>115</c:v>
                </c:pt>
                <c:pt idx="1300">
                  <c:v>115.10000000000001</c:v>
                </c:pt>
                <c:pt idx="1301">
                  <c:v>115</c:v>
                </c:pt>
                <c:pt idx="1302">
                  <c:v>115</c:v>
                </c:pt>
                <c:pt idx="1303">
                  <c:v>115</c:v>
                </c:pt>
                <c:pt idx="1304">
                  <c:v>115</c:v>
                </c:pt>
                <c:pt idx="1305">
                  <c:v>115</c:v>
                </c:pt>
                <c:pt idx="1306">
                  <c:v>115</c:v>
                </c:pt>
                <c:pt idx="1307">
                  <c:v>114.9</c:v>
                </c:pt>
                <c:pt idx="1308">
                  <c:v>114.9</c:v>
                </c:pt>
                <c:pt idx="1309">
                  <c:v>114.8</c:v>
                </c:pt>
                <c:pt idx="1310">
                  <c:v>114.9</c:v>
                </c:pt>
                <c:pt idx="1311">
                  <c:v>114.8</c:v>
                </c:pt>
                <c:pt idx="1312">
                  <c:v>114.8</c:v>
                </c:pt>
                <c:pt idx="1313">
                  <c:v>114.8</c:v>
                </c:pt>
                <c:pt idx="1314">
                  <c:v>114.8</c:v>
                </c:pt>
                <c:pt idx="1315">
                  <c:v>114.8</c:v>
                </c:pt>
                <c:pt idx="1316">
                  <c:v>114.8</c:v>
                </c:pt>
                <c:pt idx="1317">
                  <c:v>114.8</c:v>
                </c:pt>
                <c:pt idx="1318">
                  <c:v>114.8</c:v>
                </c:pt>
                <c:pt idx="1319">
                  <c:v>114.8</c:v>
                </c:pt>
                <c:pt idx="1320">
                  <c:v>114.8</c:v>
                </c:pt>
                <c:pt idx="1321">
                  <c:v>114.8</c:v>
                </c:pt>
                <c:pt idx="1322">
                  <c:v>114.8</c:v>
                </c:pt>
                <c:pt idx="1323">
                  <c:v>114.8</c:v>
                </c:pt>
                <c:pt idx="1324">
                  <c:v>114.7</c:v>
                </c:pt>
                <c:pt idx="1325">
                  <c:v>114.8</c:v>
                </c:pt>
                <c:pt idx="1326">
                  <c:v>114.8</c:v>
                </c:pt>
                <c:pt idx="1327">
                  <c:v>114.7</c:v>
                </c:pt>
                <c:pt idx="1328">
                  <c:v>114.7</c:v>
                </c:pt>
                <c:pt idx="1329">
                  <c:v>114.7</c:v>
                </c:pt>
                <c:pt idx="1330">
                  <c:v>114.7</c:v>
                </c:pt>
                <c:pt idx="1331">
                  <c:v>114.7</c:v>
                </c:pt>
                <c:pt idx="1332">
                  <c:v>114.7</c:v>
                </c:pt>
                <c:pt idx="1333">
                  <c:v>114.7</c:v>
                </c:pt>
                <c:pt idx="1334">
                  <c:v>114.6</c:v>
                </c:pt>
                <c:pt idx="1335">
                  <c:v>114.6</c:v>
                </c:pt>
                <c:pt idx="1336">
                  <c:v>114.5</c:v>
                </c:pt>
                <c:pt idx="1337">
                  <c:v>114.5</c:v>
                </c:pt>
                <c:pt idx="1338">
                  <c:v>114.5</c:v>
                </c:pt>
                <c:pt idx="1339">
                  <c:v>114.5</c:v>
                </c:pt>
                <c:pt idx="1340">
                  <c:v>114.5</c:v>
                </c:pt>
                <c:pt idx="1341">
                  <c:v>114.5</c:v>
                </c:pt>
                <c:pt idx="1342">
                  <c:v>114.5</c:v>
                </c:pt>
                <c:pt idx="1343">
                  <c:v>114.5</c:v>
                </c:pt>
                <c:pt idx="1344">
                  <c:v>114.5</c:v>
                </c:pt>
                <c:pt idx="1345">
                  <c:v>114.5</c:v>
                </c:pt>
                <c:pt idx="1346">
                  <c:v>114.5</c:v>
                </c:pt>
                <c:pt idx="1347">
                  <c:v>114.5</c:v>
                </c:pt>
                <c:pt idx="1348">
                  <c:v>114.4</c:v>
                </c:pt>
                <c:pt idx="1349">
                  <c:v>114.4</c:v>
                </c:pt>
                <c:pt idx="1350">
                  <c:v>114.5</c:v>
                </c:pt>
                <c:pt idx="1351">
                  <c:v>114.4</c:v>
                </c:pt>
                <c:pt idx="1352">
                  <c:v>114.5</c:v>
                </c:pt>
                <c:pt idx="1353">
                  <c:v>114.4</c:v>
                </c:pt>
                <c:pt idx="1354">
                  <c:v>114.4</c:v>
                </c:pt>
                <c:pt idx="1355">
                  <c:v>114.4</c:v>
                </c:pt>
                <c:pt idx="1356">
                  <c:v>114.4</c:v>
                </c:pt>
                <c:pt idx="1357">
                  <c:v>114.3</c:v>
                </c:pt>
                <c:pt idx="1358">
                  <c:v>114.3</c:v>
                </c:pt>
                <c:pt idx="1359">
                  <c:v>114.3</c:v>
                </c:pt>
                <c:pt idx="1360">
                  <c:v>114.3</c:v>
                </c:pt>
                <c:pt idx="1361">
                  <c:v>114.3</c:v>
                </c:pt>
                <c:pt idx="1362">
                  <c:v>114.2</c:v>
                </c:pt>
                <c:pt idx="1363">
                  <c:v>114.2</c:v>
                </c:pt>
                <c:pt idx="1364">
                  <c:v>114.2</c:v>
                </c:pt>
                <c:pt idx="1365">
                  <c:v>114.2</c:v>
                </c:pt>
                <c:pt idx="1366">
                  <c:v>114.2</c:v>
                </c:pt>
                <c:pt idx="1367">
                  <c:v>114.2</c:v>
                </c:pt>
                <c:pt idx="1368">
                  <c:v>114.2</c:v>
                </c:pt>
                <c:pt idx="1369">
                  <c:v>114.2</c:v>
                </c:pt>
                <c:pt idx="1370">
                  <c:v>114.2</c:v>
                </c:pt>
                <c:pt idx="1371">
                  <c:v>114.2</c:v>
                </c:pt>
                <c:pt idx="1372">
                  <c:v>114.2</c:v>
                </c:pt>
                <c:pt idx="1373">
                  <c:v>114.2</c:v>
                </c:pt>
                <c:pt idx="1374">
                  <c:v>114.2</c:v>
                </c:pt>
                <c:pt idx="1375">
                  <c:v>114.2</c:v>
                </c:pt>
                <c:pt idx="1376">
                  <c:v>114.2</c:v>
                </c:pt>
                <c:pt idx="1377">
                  <c:v>114.2</c:v>
                </c:pt>
                <c:pt idx="1378">
                  <c:v>114.1</c:v>
                </c:pt>
                <c:pt idx="1379">
                  <c:v>114.2</c:v>
                </c:pt>
                <c:pt idx="1380">
                  <c:v>114.2</c:v>
                </c:pt>
                <c:pt idx="1381">
                  <c:v>114.1</c:v>
                </c:pt>
                <c:pt idx="1382">
                  <c:v>114.1</c:v>
                </c:pt>
                <c:pt idx="1383">
                  <c:v>114.1</c:v>
                </c:pt>
                <c:pt idx="1384">
                  <c:v>114.1</c:v>
                </c:pt>
                <c:pt idx="1385">
                  <c:v>114.1</c:v>
                </c:pt>
                <c:pt idx="1386">
                  <c:v>114.1</c:v>
                </c:pt>
                <c:pt idx="1387">
                  <c:v>114</c:v>
                </c:pt>
                <c:pt idx="1388">
                  <c:v>114</c:v>
                </c:pt>
                <c:pt idx="1389">
                  <c:v>114</c:v>
                </c:pt>
                <c:pt idx="1390">
                  <c:v>113.9</c:v>
                </c:pt>
                <c:pt idx="1391">
                  <c:v>113.9</c:v>
                </c:pt>
                <c:pt idx="1392">
                  <c:v>113.9</c:v>
                </c:pt>
                <c:pt idx="1393">
                  <c:v>113.9</c:v>
                </c:pt>
                <c:pt idx="1394">
                  <c:v>113.9</c:v>
                </c:pt>
                <c:pt idx="1395">
                  <c:v>113.9</c:v>
                </c:pt>
                <c:pt idx="1396">
                  <c:v>113.9</c:v>
                </c:pt>
                <c:pt idx="1397">
                  <c:v>113.9</c:v>
                </c:pt>
                <c:pt idx="1398">
                  <c:v>113.9</c:v>
                </c:pt>
                <c:pt idx="1399">
                  <c:v>113.9</c:v>
                </c:pt>
                <c:pt idx="1400">
                  <c:v>113.8</c:v>
                </c:pt>
                <c:pt idx="1401">
                  <c:v>113.8</c:v>
                </c:pt>
                <c:pt idx="1402">
                  <c:v>113.8</c:v>
                </c:pt>
                <c:pt idx="1403">
                  <c:v>113.7</c:v>
                </c:pt>
                <c:pt idx="1404">
                  <c:v>113.8</c:v>
                </c:pt>
                <c:pt idx="1405">
                  <c:v>113.8</c:v>
                </c:pt>
                <c:pt idx="1406">
                  <c:v>113.8</c:v>
                </c:pt>
                <c:pt idx="1407">
                  <c:v>113.8</c:v>
                </c:pt>
                <c:pt idx="1408">
                  <c:v>113.9</c:v>
                </c:pt>
                <c:pt idx="1409">
                  <c:v>113.8</c:v>
                </c:pt>
                <c:pt idx="1410">
                  <c:v>113.8</c:v>
                </c:pt>
                <c:pt idx="1411">
                  <c:v>113.8</c:v>
                </c:pt>
                <c:pt idx="1412">
                  <c:v>113.8</c:v>
                </c:pt>
                <c:pt idx="1413">
                  <c:v>113.7</c:v>
                </c:pt>
                <c:pt idx="1414">
                  <c:v>113.7</c:v>
                </c:pt>
                <c:pt idx="1415">
                  <c:v>113.7</c:v>
                </c:pt>
                <c:pt idx="1416">
                  <c:v>113.7</c:v>
                </c:pt>
                <c:pt idx="1417">
                  <c:v>113.7</c:v>
                </c:pt>
                <c:pt idx="1418">
                  <c:v>113.6</c:v>
                </c:pt>
                <c:pt idx="1419">
                  <c:v>113.7</c:v>
                </c:pt>
                <c:pt idx="1420">
                  <c:v>113.7</c:v>
                </c:pt>
                <c:pt idx="1421">
                  <c:v>113.7</c:v>
                </c:pt>
                <c:pt idx="1422">
                  <c:v>113.6</c:v>
                </c:pt>
                <c:pt idx="1423">
                  <c:v>113.6</c:v>
                </c:pt>
                <c:pt idx="1424">
                  <c:v>113.6</c:v>
                </c:pt>
                <c:pt idx="1425">
                  <c:v>113.6</c:v>
                </c:pt>
                <c:pt idx="1426">
                  <c:v>113.6</c:v>
                </c:pt>
                <c:pt idx="1427">
                  <c:v>113.6</c:v>
                </c:pt>
                <c:pt idx="1428">
                  <c:v>113.6</c:v>
                </c:pt>
                <c:pt idx="1429">
                  <c:v>113.6</c:v>
                </c:pt>
                <c:pt idx="1430">
                  <c:v>113.6</c:v>
                </c:pt>
                <c:pt idx="1431">
                  <c:v>113.6</c:v>
                </c:pt>
                <c:pt idx="1432">
                  <c:v>113.6</c:v>
                </c:pt>
                <c:pt idx="1433">
                  <c:v>113.5</c:v>
                </c:pt>
                <c:pt idx="1434">
                  <c:v>113.4</c:v>
                </c:pt>
                <c:pt idx="1435">
                  <c:v>113.4</c:v>
                </c:pt>
                <c:pt idx="1436">
                  <c:v>113.5</c:v>
                </c:pt>
                <c:pt idx="1437">
                  <c:v>113.6</c:v>
                </c:pt>
                <c:pt idx="1438">
                  <c:v>113.5</c:v>
                </c:pt>
                <c:pt idx="1439">
                  <c:v>113.4</c:v>
                </c:pt>
                <c:pt idx="1440">
                  <c:v>113.4</c:v>
                </c:pt>
                <c:pt idx="1441">
                  <c:v>113.4</c:v>
                </c:pt>
                <c:pt idx="1442">
                  <c:v>113.4</c:v>
                </c:pt>
                <c:pt idx="1443">
                  <c:v>113.4</c:v>
                </c:pt>
                <c:pt idx="1444">
                  <c:v>113.4</c:v>
                </c:pt>
                <c:pt idx="1445">
                  <c:v>113.3</c:v>
                </c:pt>
                <c:pt idx="1446">
                  <c:v>113.3</c:v>
                </c:pt>
                <c:pt idx="1447">
                  <c:v>113.4</c:v>
                </c:pt>
                <c:pt idx="1448">
                  <c:v>113.4</c:v>
                </c:pt>
                <c:pt idx="1449">
                  <c:v>113.3</c:v>
                </c:pt>
                <c:pt idx="1450">
                  <c:v>113.3</c:v>
                </c:pt>
                <c:pt idx="1451">
                  <c:v>113.3</c:v>
                </c:pt>
                <c:pt idx="1452">
                  <c:v>113.3</c:v>
                </c:pt>
                <c:pt idx="1453">
                  <c:v>113.3</c:v>
                </c:pt>
                <c:pt idx="1454">
                  <c:v>113.3</c:v>
                </c:pt>
                <c:pt idx="1455">
                  <c:v>113.3</c:v>
                </c:pt>
                <c:pt idx="1456">
                  <c:v>113.3</c:v>
                </c:pt>
                <c:pt idx="1457">
                  <c:v>113.3</c:v>
                </c:pt>
                <c:pt idx="1458">
                  <c:v>113.2</c:v>
                </c:pt>
                <c:pt idx="1459">
                  <c:v>113.2</c:v>
                </c:pt>
                <c:pt idx="1460">
                  <c:v>113.2</c:v>
                </c:pt>
                <c:pt idx="1461">
                  <c:v>113.2</c:v>
                </c:pt>
                <c:pt idx="1462">
                  <c:v>113.2</c:v>
                </c:pt>
                <c:pt idx="1463">
                  <c:v>113.3</c:v>
                </c:pt>
                <c:pt idx="1464">
                  <c:v>113.2</c:v>
                </c:pt>
                <c:pt idx="1465">
                  <c:v>113.2</c:v>
                </c:pt>
                <c:pt idx="1466">
                  <c:v>113.2</c:v>
                </c:pt>
                <c:pt idx="1467">
                  <c:v>113.2</c:v>
                </c:pt>
                <c:pt idx="1468">
                  <c:v>113.1</c:v>
                </c:pt>
                <c:pt idx="1469">
                  <c:v>113.1</c:v>
                </c:pt>
                <c:pt idx="1470">
                  <c:v>113</c:v>
                </c:pt>
                <c:pt idx="1471">
                  <c:v>113.1</c:v>
                </c:pt>
                <c:pt idx="1472">
                  <c:v>113.1</c:v>
                </c:pt>
                <c:pt idx="1473">
                  <c:v>113.1</c:v>
                </c:pt>
                <c:pt idx="1474">
                  <c:v>113</c:v>
                </c:pt>
                <c:pt idx="1475">
                  <c:v>113</c:v>
                </c:pt>
                <c:pt idx="1476">
                  <c:v>113</c:v>
                </c:pt>
                <c:pt idx="1477">
                  <c:v>113</c:v>
                </c:pt>
                <c:pt idx="1478">
                  <c:v>113.1</c:v>
                </c:pt>
                <c:pt idx="1479">
                  <c:v>113</c:v>
                </c:pt>
                <c:pt idx="1480">
                  <c:v>113</c:v>
                </c:pt>
                <c:pt idx="1481">
                  <c:v>113</c:v>
                </c:pt>
                <c:pt idx="1482">
                  <c:v>113</c:v>
                </c:pt>
                <c:pt idx="1483">
                  <c:v>113</c:v>
                </c:pt>
                <c:pt idx="1484">
                  <c:v>113</c:v>
                </c:pt>
                <c:pt idx="1485">
                  <c:v>113</c:v>
                </c:pt>
                <c:pt idx="1486">
                  <c:v>113</c:v>
                </c:pt>
                <c:pt idx="1487">
                  <c:v>112.9</c:v>
                </c:pt>
                <c:pt idx="1488">
                  <c:v>112.9</c:v>
                </c:pt>
                <c:pt idx="1489">
                  <c:v>112.9</c:v>
                </c:pt>
                <c:pt idx="1490">
                  <c:v>112.9</c:v>
                </c:pt>
                <c:pt idx="1491">
                  <c:v>112.9</c:v>
                </c:pt>
                <c:pt idx="1492">
                  <c:v>112.9</c:v>
                </c:pt>
                <c:pt idx="1493">
                  <c:v>112.8</c:v>
                </c:pt>
                <c:pt idx="1494">
                  <c:v>112.9</c:v>
                </c:pt>
                <c:pt idx="1495">
                  <c:v>112.9</c:v>
                </c:pt>
                <c:pt idx="1496">
                  <c:v>112.8</c:v>
                </c:pt>
                <c:pt idx="1497">
                  <c:v>112.8</c:v>
                </c:pt>
                <c:pt idx="1498">
                  <c:v>112.8</c:v>
                </c:pt>
                <c:pt idx="1499">
                  <c:v>112.8</c:v>
                </c:pt>
                <c:pt idx="1500">
                  <c:v>112.7</c:v>
                </c:pt>
                <c:pt idx="1501">
                  <c:v>112.7</c:v>
                </c:pt>
                <c:pt idx="1502">
                  <c:v>112.7</c:v>
                </c:pt>
                <c:pt idx="1503">
                  <c:v>112.7</c:v>
                </c:pt>
                <c:pt idx="1504">
                  <c:v>112.7</c:v>
                </c:pt>
                <c:pt idx="1505">
                  <c:v>112.7</c:v>
                </c:pt>
                <c:pt idx="1506">
                  <c:v>112.7</c:v>
                </c:pt>
                <c:pt idx="1507">
                  <c:v>112.7</c:v>
                </c:pt>
                <c:pt idx="1508">
                  <c:v>112.7</c:v>
                </c:pt>
                <c:pt idx="1509">
                  <c:v>112.7</c:v>
                </c:pt>
                <c:pt idx="1510">
                  <c:v>112.7</c:v>
                </c:pt>
                <c:pt idx="1511">
                  <c:v>112.7</c:v>
                </c:pt>
                <c:pt idx="1512">
                  <c:v>112.7</c:v>
                </c:pt>
                <c:pt idx="1513">
                  <c:v>112.7</c:v>
                </c:pt>
                <c:pt idx="1514">
                  <c:v>112.6</c:v>
                </c:pt>
                <c:pt idx="1515">
                  <c:v>112.6</c:v>
                </c:pt>
                <c:pt idx="1516">
                  <c:v>112.6</c:v>
                </c:pt>
                <c:pt idx="1517">
                  <c:v>112.6</c:v>
                </c:pt>
                <c:pt idx="1518">
                  <c:v>112.7</c:v>
                </c:pt>
                <c:pt idx="1519">
                  <c:v>112.6</c:v>
                </c:pt>
                <c:pt idx="1520">
                  <c:v>112.6</c:v>
                </c:pt>
                <c:pt idx="1521">
                  <c:v>112.6</c:v>
                </c:pt>
                <c:pt idx="1522">
                  <c:v>112.6</c:v>
                </c:pt>
                <c:pt idx="1523">
                  <c:v>112.5</c:v>
                </c:pt>
                <c:pt idx="1524">
                  <c:v>112.5</c:v>
                </c:pt>
                <c:pt idx="1525">
                  <c:v>112.5</c:v>
                </c:pt>
                <c:pt idx="1526">
                  <c:v>112.5</c:v>
                </c:pt>
                <c:pt idx="1527">
                  <c:v>112.5</c:v>
                </c:pt>
                <c:pt idx="1528">
                  <c:v>112.39999999999999</c:v>
                </c:pt>
                <c:pt idx="1529">
                  <c:v>112.39999999999999</c:v>
                </c:pt>
                <c:pt idx="1530">
                  <c:v>112.39999999999999</c:v>
                </c:pt>
                <c:pt idx="1531">
                  <c:v>112.39999999999999</c:v>
                </c:pt>
                <c:pt idx="1532">
                  <c:v>112.5</c:v>
                </c:pt>
                <c:pt idx="1533">
                  <c:v>112.39999999999999</c:v>
                </c:pt>
                <c:pt idx="1534">
                  <c:v>112.39999999999999</c:v>
                </c:pt>
                <c:pt idx="1535">
                  <c:v>112.39999999999999</c:v>
                </c:pt>
                <c:pt idx="1536">
                  <c:v>112.30000000000001</c:v>
                </c:pt>
                <c:pt idx="1537">
                  <c:v>112.30000000000001</c:v>
                </c:pt>
                <c:pt idx="1538">
                  <c:v>112.30000000000001</c:v>
                </c:pt>
                <c:pt idx="1539">
                  <c:v>112.30000000000001</c:v>
                </c:pt>
                <c:pt idx="1540">
                  <c:v>112.30000000000001</c:v>
                </c:pt>
                <c:pt idx="1541">
                  <c:v>112.30000000000001</c:v>
                </c:pt>
                <c:pt idx="1542">
                  <c:v>112.30000000000001</c:v>
                </c:pt>
                <c:pt idx="1543">
                  <c:v>112.30000000000001</c:v>
                </c:pt>
                <c:pt idx="1544">
                  <c:v>112.30000000000001</c:v>
                </c:pt>
                <c:pt idx="1545">
                  <c:v>112.30000000000001</c:v>
                </c:pt>
                <c:pt idx="1546">
                  <c:v>112.30000000000001</c:v>
                </c:pt>
                <c:pt idx="1547">
                  <c:v>112.30000000000001</c:v>
                </c:pt>
                <c:pt idx="1548">
                  <c:v>112.30000000000001</c:v>
                </c:pt>
                <c:pt idx="1549">
                  <c:v>112.30000000000001</c:v>
                </c:pt>
                <c:pt idx="1550">
                  <c:v>112.2</c:v>
                </c:pt>
                <c:pt idx="1551">
                  <c:v>112.30000000000001</c:v>
                </c:pt>
                <c:pt idx="1552">
                  <c:v>112.2</c:v>
                </c:pt>
                <c:pt idx="1553">
                  <c:v>112.1</c:v>
                </c:pt>
                <c:pt idx="1554">
                  <c:v>112.2</c:v>
                </c:pt>
                <c:pt idx="1555">
                  <c:v>112.1</c:v>
                </c:pt>
                <c:pt idx="1556">
                  <c:v>112.1</c:v>
                </c:pt>
                <c:pt idx="1557">
                  <c:v>112.1</c:v>
                </c:pt>
                <c:pt idx="1558">
                  <c:v>112.1</c:v>
                </c:pt>
                <c:pt idx="1559">
                  <c:v>112.1</c:v>
                </c:pt>
                <c:pt idx="1560">
                  <c:v>112.1</c:v>
                </c:pt>
                <c:pt idx="1561">
                  <c:v>112.1</c:v>
                </c:pt>
                <c:pt idx="1562">
                  <c:v>112.1</c:v>
                </c:pt>
                <c:pt idx="1563">
                  <c:v>112.1</c:v>
                </c:pt>
                <c:pt idx="1564">
                  <c:v>112.1</c:v>
                </c:pt>
                <c:pt idx="1565">
                  <c:v>112.1</c:v>
                </c:pt>
                <c:pt idx="1566">
                  <c:v>112</c:v>
                </c:pt>
                <c:pt idx="1567">
                  <c:v>112</c:v>
                </c:pt>
                <c:pt idx="1568">
                  <c:v>112</c:v>
                </c:pt>
                <c:pt idx="1569">
                  <c:v>112</c:v>
                </c:pt>
                <c:pt idx="1570">
                  <c:v>112</c:v>
                </c:pt>
                <c:pt idx="1571">
                  <c:v>112</c:v>
                </c:pt>
                <c:pt idx="1572">
                  <c:v>112</c:v>
                </c:pt>
                <c:pt idx="1573">
                  <c:v>112</c:v>
                </c:pt>
                <c:pt idx="1574">
                  <c:v>111.89999999999999</c:v>
                </c:pt>
                <c:pt idx="1575">
                  <c:v>111.89999999999999</c:v>
                </c:pt>
                <c:pt idx="1576">
                  <c:v>111.8</c:v>
                </c:pt>
                <c:pt idx="1577">
                  <c:v>111.8</c:v>
                </c:pt>
                <c:pt idx="1578">
                  <c:v>111.89999999999999</c:v>
                </c:pt>
                <c:pt idx="1579">
                  <c:v>111.8</c:v>
                </c:pt>
                <c:pt idx="1580">
                  <c:v>111.8</c:v>
                </c:pt>
                <c:pt idx="1581">
                  <c:v>111.8</c:v>
                </c:pt>
                <c:pt idx="1582">
                  <c:v>111.8</c:v>
                </c:pt>
                <c:pt idx="1583">
                  <c:v>111.8</c:v>
                </c:pt>
                <c:pt idx="1584">
                  <c:v>111.8</c:v>
                </c:pt>
                <c:pt idx="1585">
                  <c:v>111.8</c:v>
                </c:pt>
                <c:pt idx="1586">
                  <c:v>111.8</c:v>
                </c:pt>
                <c:pt idx="1587">
                  <c:v>111.8</c:v>
                </c:pt>
                <c:pt idx="1588">
                  <c:v>111.7</c:v>
                </c:pt>
                <c:pt idx="1589">
                  <c:v>111.7</c:v>
                </c:pt>
                <c:pt idx="1590">
                  <c:v>111.7</c:v>
                </c:pt>
                <c:pt idx="1591">
                  <c:v>111.7</c:v>
                </c:pt>
                <c:pt idx="1592">
                  <c:v>111.7</c:v>
                </c:pt>
                <c:pt idx="1593">
                  <c:v>111.7</c:v>
                </c:pt>
                <c:pt idx="1594">
                  <c:v>111.7</c:v>
                </c:pt>
                <c:pt idx="1595">
                  <c:v>111.7</c:v>
                </c:pt>
                <c:pt idx="1596">
                  <c:v>111.7</c:v>
                </c:pt>
                <c:pt idx="1597">
                  <c:v>111.7</c:v>
                </c:pt>
                <c:pt idx="1598">
                  <c:v>111.7</c:v>
                </c:pt>
                <c:pt idx="1599">
                  <c:v>111.7</c:v>
                </c:pt>
                <c:pt idx="1600">
                  <c:v>111.7</c:v>
                </c:pt>
                <c:pt idx="1601">
                  <c:v>111.7</c:v>
                </c:pt>
                <c:pt idx="1602">
                  <c:v>111.7</c:v>
                </c:pt>
                <c:pt idx="1603">
                  <c:v>111.7</c:v>
                </c:pt>
                <c:pt idx="1604">
                  <c:v>111.7</c:v>
                </c:pt>
                <c:pt idx="1605">
                  <c:v>111.60000000000001</c:v>
                </c:pt>
                <c:pt idx="1606">
                  <c:v>111.60000000000001</c:v>
                </c:pt>
                <c:pt idx="1607">
                  <c:v>111.60000000000001</c:v>
                </c:pt>
                <c:pt idx="1608">
                  <c:v>111.60000000000001</c:v>
                </c:pt>
                <c:pt idx="1609">
                  <c:v>111.5</c:v>
                </c:pt>
                <c:pt idx="1610">
                  <c:v>111.5</c:v>
                </c:pt>
                <c:pt idx="1611">
                  <c:v>111.5</c:v>
                </c:pt>
                <c:pt idx="1612">
                  <c:v>111.60000000000001</c:v>
                </c:pt>
                <c:pt idx="1613">
                  <c:v>111.5</c:v>
                </c:pt>
                <c:pt idx="1614">
                  <c:v>111.5</c:v>
                </c:pt>
                <c:pt idx="1615">
                  <c:v>111.5</c:v>
                </c:pt>
                <c:pt idx="1616">
                  <c:v>111.39999999999999</c:v>
                </c:pt>
                <c:pt idx="1617">
                  <c:v>111.5</c:v>
                </c:pt>
                <c:pt idx="1618">
                  <c:v>111.39999999999999</c:v>
                </c:pt>
                <c:pt idx="1619">
                  <c:v>111.39999999999999</c:v>
                </c:pt>
                <c:pt idx="1620">
                  <c:v>111.39999999999999</c:v>
                </c:pt>
                <c:pt idx="1621">
                  <c:v>111.39999999999999</c:v>
                </c:pt>
                <c:pt idx="1622">
                  <c:v>111.39999999999999</c:v>
                </c:pt>
                <c:pt idx="1623">
                  <c:v>111.39999999999999</c:v>
                </c:pt>
                <c:pt idx="1624">
                  <c:v>111.39999999999999</c:v>
                </c:pt>
                <c:pt idx="1625">
                  <c:v>111.39999999999999</c:v>
                </c:pt>
                <c:pt idx="1626">
                  <c:v>111.39999999999999</c:v>
                </c:pt>
                <c:pt idx="1627">
                  <c:v>111.39999999999999</c:v>
                </c:pt>
                <c:pt idx="1628">
                  <c:v>111.39999999999999</c:v>
                </c:pt>
                <c:pt idx="1629">
                  <c:v>111.39999999999999</c:v>
                </c:pt>
                <c:pt idx="1630">
                  <c:v>111.39999999999999</c:v>
                </c:pt>
                <c:pt idx="1631">
                  <c:v>111.39999999999999</c:v>
                </c:pt>
                <c:pt idx="1632">
                  <c:v>111.39999999999999</c:v>
                </c:pt>
                <c:pt idx="1633">
                  <c:v>111.39999999999999</c:v>
                </c:pt>
                <c:pt idx="1634">
                  <c:v>111.3</c:v>
                </c:pt>
                <c:pt idx="1635">
                  <c:v>111.3</c:v>
                </c:pt>
                <c:pt idx="1636">
                  <c:v>111.3</c:v>
                </c:pt>
                <c:pt idx="1637">
                  <c:v>111.3</c:v>
                </c:pt>
                <c:pt idx="1638">
                  <c:v>111.2</c:v>
                </c:pt>
                <c:pt idx="1639">
                  <c:v>111.2</c:v>
                </c:pt>
                <c:pt idx="1640">
                  <c:v>111.3</c:v>
                </c:pt>
                <c:pt idx="1641">
                  <c:v>111.2</c:v>
                </c:pt>
                <c:pt idx="1642">
                  <c:v>111.2</c:v>
                </c:pt>
                <c:pt idx="1643">
                  <c:v>111.2</c:v>
                </c:pt>
                <c:pt idx="1644">
                  <c:v>111.3</c:v>
                </c:pt>
                <c:pt idx="1645">
                  <c:v>111.3</c:v>
                </c:pt>
                <c:pt idx="1646">
                  <c:v>111.2</c:v>
                </c:pt>
                <c:pt idx="1647">
                  <c:v>111.10000000000001</c:v>
                </c:pt>
                <c:pt idx="1648">
                  <c:v>111.10000000000001</c:v>
                </c:pt>
                <c:pt idx="1649">
                  <c:v>111.10000000000001</c:v>
                </c:pt>
                <c:pt idx="1650">
                  <c:v>111.10000000000001</c:v>
                </c:pt>
                <c:pt idx="1651">
                  <c:v>111.10000000000001</c:v>
                </c:pt>
                <c:pt idx="1652">
                  <c:v>111.10000000000001</c:v>
                </c:pt>
                <c:pt idx="1653">
                  <c:v>111.10000000000001</c:v>
                </c:pt>
                <c:pt idx="1654">
                  <c:v>111.2</c:v>
                </c:pt>
                <c:pt idx="1655">
                  <c:v>111.10000000000001</c:v>
                </c:pt>
                <c:pt idx="1656">
                  <c:v>111.10000000000001</c:v>
                </c:pt>
                <c:pt idx="1657">
                  <c:v>111.10000000000001</c:v>
                </c:pt>
                <c:pt idx="1658">
                  <c:v>111.10000000000001</c:v>
                </c:pt>
                <c:pt idx="1659">
                  <c:v>111.10000000000001</c:v>
                </c:pt>
                <c:pt idx="1660">
                  <c:v>111.10000000000001</c:v>
                </c:pt>
                <c:pt idx="1661">
                  <c:v>111.10000000000001</c:v>
                </c:pt>
                <c:pt idx="1662">
                  <c:v>111.10000000000001</c:v>
                </c:pt>
                <c:pt idx="1663">
                  <c:v>111</c:v>
                </c:pt>
                <c:pt idx="1664">
                  <c:v>111</c:v>
                </c:pt>
                <c:pt idx="1665">
                  <c:v>111</c:v>
                </c:pt>
                <c:pt idx="1666">
                  <c:v>111</c:v>
                </c:pt>
                <c:pt idx="1667">
                  <c:v>111</c:v>
                </c:pt>
                <c:pt idx="1668">
                  <c:v>111</c:v>
                </c:pt>
                <c:pt idx="1669">
                  <c:v>111</c:v>
                </c:pt>
                <c:pt idx="1670">
                  <c:v>111</c:v>
                </c:pt>
                <c:pt idx="1671">
                  <c:v>111</c:v>
                </c:pt>
                <c:pt idx="1672">
                  <c:v>110.9</c:v>
                </c:pt>
                <c:pt idx="1673">
                  <c:v>110.9</c:v>
                </c:pt>
                <c:pt idx="1674">
                  <c:v>110.9</c:v>
                </c:pt>
                <c:pt idx="1675">
                  <c:v>110.9</c:v>
                </c:pt>
                <c:pt idx="1676">
                  <c:v>110.9</c:v>
                </c:pt>
                <c:pt idx="1677">
                  <c:v>111</c:v>
                </c:pt>
                <c:pt idx="1678">
                  <c:v>110.9</c:v>
                </c:pt>
                <c:pt idx="1679">
                  <c:v>110.8</c:v>
                </c:pt>
                <c:pt idx="1680">
                  <c:v>110.8</c:v>
                </c:pt>
                <c:pt idx="1681">
                  <c:v>110.8</c:v>
                </c:pt>
                <c:pt idx="1682">
                  <c:v>110.8</c:v>
                </c:pt>
                <c:pt idx="1683">
                  <c:v>110.8</c:v>
                </c:pt>
                <c:pt idx="1684">
                  <c:v>110.8</c:v>
                </c:pt>
                <c:pt idx="1685">
                  <c:v>110.8</c:v>
                </c:pt>
                <c:pt idx="1686">
                  <c:v>110.8</c:v>
                </c:pt>
                <c:pt idx="1687">
                  <c:v>110.8</c:v>
                </c:pt>
                <c:pt idx="1688">
                  <c:v>110.8</c:v>
                </c:pt>
                <c:pt idx="1689">
                  <c:v>110.8</c:v>
                </c:pt>
                <c:pt idx="1690">
                  <c:v>110.8</c:v>
                </c:pt>
                <c:pt idx="1691">
                  <c:v>110.8</c:v>
                </c:pt>
                <c:pt idx="1692">
                  <c:v>110.8</c:v>
                </c:pt>
                <c:pt idx="1693">
                  <c:v>110.8</c:v>
                </c:pt>
                <c:pt idx="1694">
                  <c:v>110.8</c:v>
                </c:pt>
                <c:pt idx="1695">
                  <c:v>110.8</c:v>
                </c:pt>
                <c:pt idx="1696">
                  <c:v>110.69999999999999</c:v>
                </c:pt>
                <c:pt idx="1697">
                  <c:v>110.69999999999999</c:v>
                </c:pt>
                <c:pt idx="1698">
                  <c:v>110.8</c:v>
                </c:pt>
                <c:pt idx="1699">
                  <c:v>110.69999999999999</c:v>
                </c:pt>
                <c:pt idx="1700">
                  <c:v>110.69999999999999</c:v>
                </c:pt>
                <c:pt idx="1701">
                  <c:v>110.69999999999999</c:v>
                </c:pt>
                <c:pt idx="1702">
                  <c:v>110.69999999999999</c:v>
                </c:pt>
                <c:pt idx="1703">
                  <c:v>110.69999999999999</c:v>
                </c:pt>
                <c:pt idx="1704">
                  <c:v>110.60000000000001</c:v>
                </c:pt>
                <c:pt idx="1705">
                  <c:v>110.60000000000001</c:v>
                </c:pt>
                <c:pt idx="1706">
                  <c:v>110.60000000000001</c:v>
                </c:pt>
                <c:pt idx="1707">
                  <c:v>110.5</c:v>
                </c:pt>
                <c:pt idx="1708">
                  <c:v>110.5</c:v>
                </c:pt>
                <c:pt idx="1709">
                  <c:v>110.5</c:v>
                </c:pt>
                <c:pt idx="1710">
                  <c:v>110.5</c:v>
                </c:pt>
                <c:pt idx="1711">
                  <c:v>110.5</c:v>
                </c:pt>
                <c:pt idx="1712">
                  <c:v>110.5</c:v>
                </c:pt>
                <c:pt idx="1713">
                  <c:v>110.5</c:v>
                </c:pt>
                <c:pt idx="1714">
                  <c:v>110.5</c:v>
                </c:pt>
                <c:pt idx="1715">
                  <c:v>110.5</c:v>
                </c:pt>
                <c:pt idx="1716">
                  <c:v>110.5</c:v>
                </c:pt>
                <c:pt idx="1717">
                  <c:v>110.5</c:v>
                </c:pt>
                <c:pt idx="1718">
                  <c:v>110.5</c:v>
                </c:pt>
                <c:pt idx="1719">
                  <c:v>110.5</c:v>
                </c:pt>
                <c:pt idx="1720">
                  <c:v>110.5</c:v>
                </c:pt>
                <c:pt idx="1721">
                  <c:v>110.5</c:v>
                </c:pt>
                <c:pt idx="1722">
                  <c:v>110.4</c:v>
                </c:pt>
                <c:pt idx="1723">
                  <c:v>110.4</c:v>
                </c:pt>
                <c:pt idx="1724">
                  <c:v>110.4</c:v>
                </c:pt>
                <c:pt idx="1725">
                  <c:v>110.4</c:v>
                </c:pt>
                <c:pt idx="1726">
                  <c:v>110.4</c:v>
                </c:pt>
                <c:pt idx="1727">
                  <c:v>110.3</c:v>
                </c:pt>
                <c:pt idx="1728">
                  <c:v>110.3</c:v>
                </c:pt>
                <c:pt idx="1729">
                  <c:v>110.4</c:v>
                </c:pt>
                <c:pt idx="1730">
                  <c:v>110.4</c:v>
                </c:pt>
                <c:pt idx="1731">
                  <c:v>110.4</c:v>
                </c:pt>
                <c:pt idx="1732">
                  <c:v>110.3</c:v>
                </c:pt>
                <c:pt idx="1733">
                  <c:v>110.3</c:v>
                </c:pt>
                <c:pt idx="1734">
                  <c:v>110.19999999999999</c:v>
                </c:pt>
                <c:pt idx="1735">
                  <c:v>110.19999999999999</c:v>
                </c:pt>
                <c:pt idx="1736">
                  <c:v>110.19999999999999</c:v>
                </c:pt>
                <c:pt idx="1737">
                  <c:v>110.19999999999999</c:v>
                </c:pt>
                <c:pt idx="1738">
                  <c:v>110.3</c:v>
                </c:pt>
                <c:pt idx="1739">
                  <c:v>110.19999999999999</c:v>
                </c:pt>
                <c:pt idx="1740">
                  <c:v>110.19999999999999</c:v>
                </c:pt>
                <c:pt idx="1741">
                  <c:v>110.19999999999999</c:v>
                </c:pt>
                <c:pt idx="1742">
                  <c:v>110.19999999999999</c:v>
                </c:pt>
                <c:pt idx="1743">
                  <c:v>110.19999999999999</c:v>
                </c:pt>
                <c:pt idx="1744">
                  <c:v>110.19999999999999</c:v>
                </c:pt>
                <c:pt idx="1745">
                  <c:v>110.19999999999999</c:v>
                </c:pt>
                <c:pt idx="1746">
                  <c:v>110.19999999999999</c:v>
                </c:pt>
                <c:pt idx="1747">
                  <c:v>110.19999999999999</c:v>
                </c:pt>
                <c:pt idx="1748">
                  <c:v>110.10000000000001</c:v>
                </c:pt>
                <c:pt idx="1749">
                  <c:v>110.19999999999999</c:v>
                </c:pt>
                <c:pt idx="1750">
                  <c:v>110.19999999999999</c:v>
                </c:pt>
                <c:pt idx="1751">
                  <c:v>110.19999999999999</c:v>
                </c:pt>
                <c:pt idx="1752">
                  <c:v>110.19999999999999</c:v>
                </c:pt>
                <c:pt idx="1753">
                  <c:v>110.10000000000001</c:v>
                </c:pt>
                <c:pt idx="1754">
                  <c:v>110.19999999999999</c:v>
                </c:pt>
                <c:pt idx="1755">
                  <c:v>110.10000000000001</c:v>
                </c:pt>
                <c:pt idx="1756">
                  <c:v>110.10000000000001</c:v>
                </c:pt>
                <c:pt idx="1757">
                  <c:v>110.10000000000001</c:v>
                </c:pt>
                <c:pt idx="1758">
                  <c:v>110.10000000000001</c:v>
                </c:pt>
                <c:pt idx="1759">
                  <c:v>110.10000000000001</c:v>
                </c:pt>
                <c:pt idx="1760">
                  <c:v>110.10000000000001</c:v>
                </c:pt>
                <c:pt idx="1761">
                  <c:v>110.10000000000001</c:v>
                </c:pt>
                <c:pt idx="1762">
                  <c:v>110</c:v>
                </c:pt>
                <c:pt idx="1763">
                  <c:v>110</c:v>
                </c:pt>
                <c:pt idx="1764">
                  <c:v>110</c:v>
                </c:pt>
                <c:pt idx="1765">
                  <c:v>109.9</c:v>
                </c:pt>
                <c:pt idx="1766">
                  <c:v>109.9</c:v>
                </c:pt>
                <c:pt idx="1767">
                  <c:v>109.9</c:v>
                </c:pt>
                <c:pt idx="1768">
                  <c:v>109.9</c:v>
                </c:pt>
                <c:pt idx="1769">
                  <c:v>109.9</c:v>
                </c:pt>
                <c:pt idx="1770">
                  <c:v>109.9</c:v>
                </c:pt>
                <c:pt idx="1771">
                  <c:v>109.9</c:v>
                </c:pt>
                <c:pt idx="1772">
                  <c:v>109.9</c:v>
                </c:pt>
                <c:pt idx="1773">
                  <c:v>109.9</c:v>
                </c:pt>
                <c:pt idx="1774">
                  <c:v>109.9</c:v>
                </c:pt>
                <c:pt idx="1775">
                  <c:v>109.9</c:v>
                </c:pt>
                <c:pt idx="1776">
                  <c:v>109.9</c:v>
                </c:pt>
                <c:pt idx="1777">
                  <c:v>109.8</c:v>
                </c:pt>
                <c:pt idx="1778">
                  <c:v>109.9</c:v>
                </c:pt>
                <c:pt idx="1779">
                  <c:v>109.9</c:v>
                </c:pt>
                <c:pt idx="1780">
                  <c:v>109.8</c:v>
                </c:pt>
                <c:pt idx="1781">
                  <c:v>109.8</c:v>
                </c:pt>
                <c:pt idx="1782">
                  <c:v>109.9</c:v>
                </c:pt>
                <c:pt idx="1783">
                  <c:v>109.9</c:v>
                </c:pt>
                <c:pt idx="1784">
                  <c:v>109.8</c:v>
                </c:pt>
                <c:pt idx="1785">
                  <c:v>109.8</c:v>
                </c:pt>
                <c:pt idx="1786">
                  <c:v>109.8</c:v>
                </c:pt>
                <c:pt idx="1787">
                  <c:v>109.7</c:v>
                </c:pt>
                <c:pt idx="1788">
                  <c:v>109.8</c:v>
                </c:pt>
                <c:pt idx="1789">
                  <c:v>109.7</c:v>
                </c:pt>
                <c:pt idx="1790">
                  <c:v>109.7</c:v>
                </c:pt>
                <c:pt idx="1791">
                  <c:v>109.7</c:v>
                </c:pt>
                <c:pt idx="1792">
                  <c:v>109.7</c:v>
                </c:pt>
                <c:pt idx="1793">
                  <c:v>109.7</c:v>
                </c:pt>
                <c:pt idx="1794">
                  <c:v>109.7</c:v>
                </c:pt>
                <c:pt idx="1795">
                  <c:v>109.7</c:v>
                </c:pt>
                <c:pt idx="1796">
                  <c:v>109.7</c:v>
                </c:pt>
                <c:pt idx="1797">
                  <c:v>109.7</c:v>
                </c:pt>
                <c:pt idx="1798">
                  <c:v>109.6</c:v>
                </c:pt>
                <c:pt idx="1799">
                  <c:v>109.6</c:v>
                </c:pt>
                <c:pt idx="1800">
                  <c:v>109.7</c:v>
                </c:pt>
                <c:pt idx="1801">
                  <c:v>109.7</c:v>
                </c:pt>
                <c:pt idx="1802">
                  <c:v>109.7</c:v>
                </c:pt>
                <c:pt idx="1803">
                  <c:v>109.6</c:v>
                </c:pt>
                <c:pt idx="1804">
                  <c:v>109.5</c:v>
                </c:pt>
                <c:pt idx="1805">
                  <c:v>109.5</c:v>
                </c:pt>
                <c:pt idx="1806">
                  <c:v>109.5</c:v>
                </c:pt>
                <c:pt idx="1807">
                  <c:v>109.5</c:v>
                </c:pt>
                <c:pt idx="1808">
                  <c:v>109.5</c:v>
                </c:pt>
                <c:pt idx="1809">
                  <c:v>109.5</c:v>
                </c:pt>
                <c:pt idx="1810">
                  <c:v>109.5</c:v>
                </c:pt>
                <c:pt idx="1811">
                  <c:v>109.5</c:v>
                </c:pt>
                <c:pt idx="1812">
                  <c:v>109.5</c:v>
                </c:pt>
                <c:pt idx="1813">
                  <c:v>109.5</c:v>
                </c:pt>
                <c:pt idx="1814">
                  <c:v>109.5</c:v>
                </c:pt>
                <c:pt idx="1815">
                  <c:v>109.5</c:v>
                </c:pt>
                <c:pt idx="1816">
                  <c:v>109.5</c:v>
                </c:pt>
                <c:pt idx="1817">
                  <c:v>109.5</c:v>
                </c:pt>
                <c:pt idx="1818">
                  <c:v>109.5</c:v>
                </c:pt>
                <c:pt idx="1819">
                  <c:v>109.5</c:v>
                </c:pt>
                <c:pt idx="1820">
                  <c:v>109.4</c:v>
                </c:pt>
                <c:pt idx="1821">
                  <c:v>109.5</c:v>
                </c:pt>
                <c:pt idx="1822">
                  <c:v>109.4</c:v>
                </c:pt>
                <c:pt idx="1823">
                  <c:v>109.4</c:v>
                </c:pt>
                <c:pt idx="1824">
                  <c:v>109.4</c:v>
                </c:pt>
                <c:pt idx="1825">
                  <c:v>109.3</c:v>
                </c:pt>
                <c:pt idx="1826">
                  <c:v>109.4</c:v>
                </c:pt>
                <c:pt idx="1827">
                  <c:v>109.3</c:v>
                </c:pt>
                <c:pt idx="1828">
                  <c:v>109.3</c:v>
                </c:pt>
                <c:pt idx="1829">
                  <c:v>109.3</c:v>
                </c:pt>
                <c:pt idx="1830">
                  <c:v>109.3</c:v>
                </c:pt>
                <c:pt idx="1831">
                  <c:v>109.2</c:v>
                </c:pt>
                <c:pt idx="1832">
                  <c:v>109.2</c:v>
                </c:pt>
                <c:pt idx="1833">
                  <c:v>109.3</c:v>
                </c:pt>
                <c:pt idx="1834">
                  <c:v>109.3</c:v>
                </c:pt>
                <c:pt idx="1835">
                  <c:v>109.3</c:v>
                </c:pt>
                <c:pt idx="1836">
                  <c:v>109.3</c:v>
                </c:pt>
                <c:pt idx="1837">
                  <c:v>109.3</c:v>
                </c:pt>
                <c:pt idx="1838">
                  <c:v>109.3</c:v>
                </c:pt>
                <c:pt idx="1839">
                  <c:v>109.3</c:v>
                </c:pt>
                <c:pt idx="1840">
                  <c:v>109.2</c:v>
                </c:pt>
                <c:pt idx="1841">
                  <c:v>109.3</c:v>
                </c:pt>
                <c:pt idx="1842">
                  <c:v>109.2</c:v>
                </c:pt>
                <c:pt idx="1843">
                  <c:v>109.2</c:v>
                </c:pt>
                <c:pt idx="1844">
                  <c:v>109.2</c:v>
                </c:pt>
                <c:pt idx="1845">
                  <c:v>109.2</c:v>
                </c:pt>
                <c:pt idx="1846">
                  <c:v>109.2</c:v>
                </c:pt>
                <c:pt idx="1847">
                  <c:v>109.2</c:v>
                </c:pt>
                <c:pt idx="1848">
                  <c:v>109.2</c:v>
                </c:pt>
                <c:pt idx="1849">
                  <c:v>109.2</c:v>
                </c:pt>
                <c:pt idx="1850">
                  <c:v>109.2</c:v>
                </c:pt>
                <c:pt idx="1851">
                  <c:v>109.2</c:v>
                </c:pt>
                <c:pt idx="1852">
                  <c:v>109.2</c:v>
                </c:pt>
                <c:pt idx="1853">
                  <c:v>109.2</c:v>
                </c:pt>
                <c:pt idx="1854">
                  <c:v>109.2</c:v>
                </c:pt>
                <c:pt idx="1855">
                  <c:v>109.1</c:v>
                </c:pt>
                <c:pt idx="1856">
                  <c:v>109.1</c:v>
                </c:pt>
                <c:pt idx="1857">
                  <c:v>109.1</c:v>
                </c:pt>
                <c:pt idx="1858">
                  <c:v>109.1</c:v>
                </c:pt>
                <c:pt idx="1859">
                  <c:v>109.1</c:v>
                </c:pt>
                <c:pt idx="1860">
                  <c:v>109.1</c:v>
                </c:pt>
                <c:pt idx="1861">
                  <c:v>109.1</c:v>
                </c:pt>
                <c:pt idx="1862">
                  <c:v>109.1</c:v>
                </c:pt>
                <c:pt idx="1863">
                  <c:v>109.1</c:v>
                </c:pt>
                <c:pt idx="1864">
                  <c:v>109</c:v>
                </c:pt>
                <c:pt idx="1865">
                  <c:v>109</c:v>
                </c:pt>
                <c:pt idx="1866">
                  <c:v>109</c:v>
                </c:pt>
                <c:pt idx="1867">
                  <c:v>109</c:v>
                </c:pt>
                <c:pt idx="1868">
                  <c:v>109</c:v>
                </c:pt>
                <c:pt idx="1869">
                  <c:v>109</c:v>
                </c:pt>
                <c:pt idx="1870">
                  <c:v>108.9</c:v>
                </c:pt>
                <c:pt idx="1871">
                  <c:v>108.9</c:v>
                </c:pt>
                <c:pt idx="1872">
                  <c:v>108.9</c:v>
                </c:pt>
                <c:pt idx="1873">
                  <c:v>108.9</c:v>
                </c:pt>
                <c:pt idx="1874">
                  <c:v>108.9</c:v>
                </c:pt>
                <c:pt idx="1875">
                  <c:v>108.9</c:v>
                </c:pt>
                <c:pt idx="1876">
                  <c:v>108.9</c:v>
                </c:pt>
                <c:pt idx="1877">
                  <c:v>108.9</c:v>
                </c:pt>
                <c:pt idx="1878">
                  <c:v>108.9</c:v>
                </c:pt>
                <c:pt idx="1879">
                  <c:v>108.9</c:v>
                </c:pt>
                <c:pt idx="1880">
                  <c:v>108.9</c:v>
                </c:pt>
                <c:pt idx="1881">
                  <c:v>108.9</c:v>
                </c:pt>
                <c:pt idx="1882">
                  <c:v>108.9</c:v>
                </c:pt>
                <c:pt idx="1883">
                  <c:v>108.9</c:v>
                </c:pt>
                <c:pt idx="1884">
                  <c:v>108.9</c:v>
                </c:pt>
                <c:pt idx="1885">
                  <c:v>108.9</c:v>
                </c:pt>
                <c:pt idx="1886">
                  <c:v>108.9</c:v>
                </c:pt>
                <c:pt idx="1887">
                  <c:v>108.9</c:v>
                </c:pt>
                <c:pt idx="1888">
                  <c:v>108.8</c:v>
                </c:pt>
                <c:pt idx="1889">
                  <c:v>108.8</c:v>
                </c:pt>
                <c:pt idx="1890">
                  <c:v>108.9</c:v>
                </c:pt>
                <c:pt idx="1891">
                  <c:v>108.9</c:v>
                </c:pt>
                <c:pt idx="1892">
                  <c:v>108.9</c:v>
                </c:pt>
                <c:pt idx="1893">
                  <c:v>108.8</c:v>
                </c:pt>
                <c:pt idx="1894">
                  <c:v>108.8</c:v>
                </c:pt>
                <c:pt idx="1895">
                  <c:v>108.8</c:v>
                </c:pt>
                <c:pt idx="1896">
                  <c:v>108.8</c:v>
                </c:pt>
                <c:pt idx="1897">
                  <c:v>108.8</c:v>
                </c:pt>
                <c:pt idx="1898">
                  <c:v>108.7</c:v>
                </c:pt>
                <c:pt idx="1899">
                  <c:v>108.7</c:v>
                </c:pt>
                <c:pt idx="1900">
                  <c:v>108.7</c:v>
                </c:pt>
                <c:pt idx="1901">
                  <c:v>108.7</c:v>
                </c:pt>
                <c:pt idx="1902">
                  <c:v>108.7</c:v>
                </c:pt>
                <c:pt idx="1903">
                  <c:v>108.7</c:v>
                </c:pt>
                <c:pt idx="1904">
                  <c:v>108.7</c:v>
                </c:pt>
                <c:pt idx="1905">
                  <c:v>108.7</c:v>
                </c:pt>
                <c:pt idx="1906">
                  <c:v>108.6</c:v>
                </c:pt>
                <c:pt idx="1907">
                  <c:v>108.6</c:v>
                </c:pt>
                <c:pt idx="1908">
                  <c:v>108.7</c:v>
                </c:pt>
                <c:pt idx="1909">
                  <c:v>108.7</c:v>
                </c:pt>
                <c:pt idx="1910">
                  <c:v>108.7</c:v>
                </c:pt>
                <c:pt idx="1911">
                  <c:v>108.6</c:v>
                </c:pt>
                <c:pt idx="1912">
                  <c:v>108.6</c:v>
                </c:pt>
                <c:pt idx="1913">
                  <c:v>108.6</c:v>
                </c:pt>
                <c:pt idx="1914">
                  <c:v>108.6</c:v>
                </c:pt>
                <c:pt idx="1915">
                  <c:v>108.6</c:v>
                </c:pt>
                <c:pt idx="1916">
                  <c:v>108.6</c:v>
                </c:pt>
                <c:pt idx="1917">
                  <c:v>108.6</c:v>
                </c:pt>
                <c:pt idx="1918">
                  <c:v>108.6</c:v>
                </c:pt>
                <c:pt idx="1919">
                  <c:v>108.6</c:v>
                </c:pt>
                <c:pt idx="1920">
                  <c:v>108.6</c:v>
                </c:pt>
                <c:pt idx="1921">
                  <c:v>108.6</c:v>
                </c:pt>
                <c:pt idx="1922">
                  <c:v>108.6</c:v>
                </c:pt>
                <c:pt idx="1923">
                  <c:v>108.6</c:v>
                </c:pt>
                <c:pt idx="1924">
                  <c:v>108.6</c:v>
                </c:pt>
                <c:pt idx="1925">
                  <c:v>108.5</c:v>
                </c:pt>
                <c:pt idx="1926">
                  <c:v>108.6</c:v>
                </c:pt>
                <c:pt idx="1927">
                  <c:v>108.5</c:v>
                </c:pt>
                <c:pt idx="1928">
                  <c:v>108.5</c:v>
                </c:pt>
                <c:pt idx="1929">
                  <c:v>108.6</c:v>
                </c:pt>
                <c:pt idx="1930">
                  <c:v>108.5</c:v>
                </c:pt>
                <c:pt idx="1931">
                  <c:v>108.5</c:v>
                </c:pt>
                <c:pt idx="1932">
                  <c:v>108.5</c:v>
                </c:pt>
                <c:pt idx="1933">
                  <c:v>108.5</c:v>
                </c:pt>
                <c:pt idx="1934">
                  <c:v>108.5</c:v>
                </c:pt>
                <c:pt idx="1935">
                  <c:v>108.4</c:v>
                </c:pt>
                <c:pt idx="1936">
                  <c:v>108.4</c:v>
                </c:pt>
                <c:pt idx="1937">
                  <c:v>108.4</c:v>
                </c:pt>
                <c:pt idx="1938">
                  <c:v>108.4</c:v>
                </c:pt>
                <c:pt idx="1939">
                  <c:v>108.4</c:v>
                </c:pt>
                <c:pt idx="1940">
                  <c:v>108.4</c:v>
                </c:pt>
                <c:pt idx="1941">
                  <c:v>108.4</c:v>
                </c:pt>
                <c:pt idx="1942">
                  <c:v>108.3</c:v>
                </c:pt>
                <c:pt idx="1943">
                  <c:v>108.3</c:v>
                </c:pt>
                <c:pt idx="1944">
                  <c:v>108.3</c:v>
                </c:pt>
                <c:pt idx="1945">
                  <c:v>108.3</c:v>
                </c:pt>
                <c:pt idx="1946">
                  <c:v>108.3</c:v>
                </c:pt>
                <c:pt idx="1947">
                  <c:v>108.3</c:v>
                </c:pt>
                <c:pt idx="1948">
                  <c:v>108.3</c:v>
                </c:pt>
                <c:pt idx="1949">
                  <c:v>108.3</c:v>
                </c:pt>
                <c:pt idx="1950">
                  <c:v>108.3</c:v>
                </c:pt>
                <c:pt idx="1951">
                  <c:v>108.3</c:v>
                </c:pt>
                <c:pt idx="1952">
                  <c:v>108.3</c:v>
                </c:pt>
                <c:pt idx="1953">
                  <c:v>108.3</c:v>
                </c:pt>
                <c:pt idx="1954">
                  <c:v>108.3</c:v>
                </c:pt>
                <c:pt idx="1955">
                  <c:v>108.3</c:v>
                </c:pt>
                <c:pt idx="1956">
                  <c:v>108.3</c:v>
                </c:pt>
                <c:pt idx="1957">
                  <c:v>108.2</c:v>
                </c:pt>
                <c:pt idx="1958">
                  <c:v>108.2</c:v>
                </c:pt>
                <c:pt idx="1959">
                  <c:v>108.2</c:v>
                </c:pt>
                <c:pt idx="1960">
                  <c:v>108.2</c:v>
                </c:pt>
                <c:pt idx="1961">
                  <c:v>108.2</c:v>
                </c:pt>
                <c:pt idx="1962">
                  <c:v>108.2</c:v>
                </c:pt>
                <c:pt idx="1963">
                  <c:v>108.2</c:v>
                </c:pt>
                <c:pt idx="1964">
                  <c:v>108.1</c:v>
                </c:pt>
                <c:pt idx="1965">
                  <c:v>108.2</c:v>
                </c:pt>
                <c:pt idx="1966">
                  <c:v>108.2</c:v>
                </c:pt>
                <c:pt idx="1967">
                  <c:v>108.1</c:v>
                </c:pt>
                <c:pt idx="1968">
                  <c:v>108.1</c:v>
                </c:pt>
                <c:pt idx="1969">
                  <c:v>108.1</c:v>
                </c:pt>
                <c:pt idx="1970">
                  <c:v>108.1</c:v>
                </c:pt>
                <c:pt idx="1971">
                  <c:v>108.1</c:v>
                </c:pt>
                <c:pt idx="1972">
                  <c:v>108.1</c:v>
                </c:pt>
                <c:pt idx="1973">
                  <c:v>108.1</c:v>
                </c:pt>
                <c:pt idx="1974">
                  <c:v>108</c:v>
                </c:pt>
                <c:pt idx="1975">
                  <c:v>108</c:v>
                </c:pt>
                <c:pt idx="1976">
                  <c:v>108</c:v>
                </c:pt>
                <c:pt idx="1977">
                  <c:v>108</c:v>
                </c:pt>
                <c:pt idx="1978">
                  <c:v>108</c:v>
                </c:pt>
                <c:pt idx="1979">
                  <c:v>108</c:v>
                </c:pt>
                <c:pt idx="1980">
                  <c:v>108</c:v>
                </c:pt>
                <c:pt idx="1981">
                  <c:v>108</c:v>
                </c:pt>
                <c:pt idx="1982">
                  <c:v>108</c:v>
                </c:pt>
                <c:pt idx="1983">
                  <c:v>108</c:v>
                </c:pt>
                <c:pt idx="1984">
                  <c:v>108</c:v>
                </c:pt>
                <c:pt idx="1985">
                  <c:v>108</c:v>
                </c:pt>
                <c:pt idx="1986">
                  <c:v>108</c:v>
                </c:pt>
                <c:pt idx="1987">
                  <c:v>108</c:v>
                </c:pt>
                <c:pt idx="1988">
                  <c:v>108</c:v>
                </c:pt>
                <c:pt idx="1989">
                  <c:v>108</c:v>
                </c:pt>
                <c:pt idx="1990">
                  <c:v>108</c:v>
                </c:pt>
                <c:pt idx="1991">
                  <c:v>108</c:v>
                </c:pt>
                <c:pt idx="1992">
                  <c:v>108</c:v>
                </c:pt>
                <c:pt idx="1993">
                  <c:v>108</c:v>
                </c:pt>
                <c:pt idx="1994">
                  <c:v>108</c:v>
                </c:pt>
                <c:pt idx="1995">
                  <c:v>108</c:v>
                </c:pt>
                <c:pt idx="1996">
                  <c:v>107.89999999999999</c:v>
                </c:pt>
                <c:pt idx="1997">
                  <c:v>107.89999999999999</c:v>
                </c:pt>
                <c:pt idx="1998">
                  <c:v>107.89999999999999</c:v>
                </c:pt>
                <c:pt idx="1999">
                  <c:v>107.89999999999999</c:v>
                </c:pt>
                <c:pt idx="2000">
                  <c:v>107.89999999999999</c:v>
                </c:pt>
                <c:pt idx="2001">
                  <c:v>107.80000000000001</c:v>
                </c:pt>
                <c:pt idx="2002">
                  <c:v>107.80000000000001</c:v>
                </c:pt>
                <c:pt idx="2003">
                  <c:v>107.89999999999999</c:v>
                </c:pt>
                <c:pt idx="2004">
                  <c:v>107.80000000000001</c:v>
                </c:pt>
                <c:pt idx="2005">
                  <c:v>107.89999999999999</c:v>
                </c:pt>
                <c:pt idx="2006">
                  <c:v>107.80000000000001</c:v>
                </c:pt>
                <c:pt idx="2007">
                  <c:v>107.80000000000001</c:v>
                </c:pt>
                <c:pt idx="2008">
                  <c:v>107.80000000000001</c:v>
                </c:pt>
                <c:pt idx="2009">
                  <c:v>107.80000000000001</c:v>
                </c:pt>
                <c:pt idx="2010">
                  <c:v>107.7</c:v>
                </c:pt>
                <c:pt idx="2011">
                  <c:v>107.7</c:v>
                </c:pt>
                <c:pt idx="2012">
                  <c:v>107.7</c:v>
                </c:pt>
                <c:pt idx="2013">
                  <c:v>107.7</c:v>
                </c:pt>
                <c:pt idx="2014">
                  <c:v>107.7</c:v>
                </c:pt>
                <c:pt idx="2015">
                  <c:v>107.7</c:v>
                </c:pt>
                <c:pt idx="2016">
                  <c:v>107.7</c:v>
                </c:pt>
                <c:pt idx="2017">
                  <c:v>107.7</c:v>
                </c:pt>
                <c:pt idx="2018">
                  <c:v>107.7</c:v>
                </c:pt>
                <c:pt idx="2019">
                  <c:v>107.7</c:v>
                </c:pt>
                <c:pt idx="2020">
                  <c:v>107.7</c:v>
                </c:pt>
                <c:pt idx="2021">
                  <c:v>107.7</c:v>
                </c:pt>
                <c:pt idx="2022">
                  <c:v>107.7</c:v>
                </c:pt>
                <c:pt idx="2023">
                  <c:v>107.7</c:v>
                </c:pt>
                <c:pt idx="2024">
                  <c:v>107.7</c:v>
                </c:pt>
                <c:pt idx="2025">
                  <c:v>107.7</c:v>
                </c:pt>
                <c:pt idx="2026">
                  <c:v>107.7</c:v>
                </c:pt>
                <c:pt idx="2027">
                  <c:v>107.7</c:v>
                </c:pt>
                <c:pt idx="2028">
                  <c:v>107.7</c:v>
                </c:pt>
                <c:pt idx="2029">
                  <c:v>107.7</c:v>
                </c:pt>
                <c:pt idx="2030">
                  <c:v>107.7</c:v>
                </c:pt>
                <c:pt idx="2031">
                  <c:v>107.7</c:v>
                </c:pt>
                <c:pt idx="2032">
                  <c:v>107.7</c:v>
                </c:pt>
                <c:pt idx="2033">
                  <c:v>107.7</c:v>
                </c:pt>
                <c:pt idx="2034">
                  <c:v>107.6</c:v>
                </c:pt>
                <c:pt idx="2035">
                  <c:v>107.6</c:v>
                </c:pt>
                <c:pt idx="2036">
                  <c:v>107.6</c:v>
                </c:pt>
                <c:pt idx="2037">
                  <c:v>107.5</c:v>
                </c:pt>
                <c:pt idx="2038">
                  <c:v>107.6</c:v>
                </c:pt>
                <c:pt idx="2039">
                  <c:v>107.6</c:v>
                </c:pt>
                <c:pt idx="2040">
                  <c:v>107.6</c:v>
                </c:pt>
                <c:pt idx="2041">
                  <c:v>107.5</c:v>
                </c:pt>
                <c:pt idx="2042">
                  <c:v>107.5</c:v>
                </c:pt>
                <c:pt idx="2043">
                  <c:v>107.5</c:v>
                </c:pt>
                <c:pt idx="2044">
                  <c:v>107.5</c:v>
                </c:pt>
                <c:pt idx="2045">
                  <c:v>107.5</c:v>
                </c:pt>
                <c:pt idx="2046">
                  <c:v>107.39999999999999</c:v>
                </c:pt>
                <c:pt idx="2047">
                  <c:v>107.5</c:v>
                </c:pt>
                <c:pt idx="2048">
                  <c:v>107.39999999999999</c:v>
                </c:pt>
                <c:pt idx="2049">
                  <c:v>107.39999999999999</c:v>
                </c:pt>
                <c:pt idx="2050">
                  <c:v>107.39999999999999</c:v>
                </c:pt>
                <c:pt idx="2051">
                  <c:v>107.39999999999999</c:v>
                </c:pt>
                <c:pt idx="2052">
                  <c:v>107.5</c:v>
                </c:pt>
                <c:pt idx="2053">
                  <c:v>107.5</c:v>
                </c:pt>
                <c:pt idx="2054">
                  <c:v>107.39999999999999</c:v>
                </c:pt>
                <c:pt idx="2055">
                  <c:v>107.39999999999999</c:v>
                </c:pt>
                <c:pt idx="2056">
                  <c:v>107.39999999999999</c:v>
                </c:pt>
                <c:pt idx="2057">
                  <c:v>107.39999999999999</c:v>
                </c:pt>
                <c:pt idx="2058">
                  <c:v>107.39999999999999</c:v>
                </c:pt>
                <c:pt idx="2059">
                  <c:v>107.39999999999999</c:v>
                </c:pt>
                <c:pt idx="2060">
                  <c:v>107.39999999999999</c:v>
                </c:pt>
                <c:pt idx="2061">
                  <c:v>107.39999999999999</c:v>
                </c:pt>
                <c:pt idx="2062">
                  <c:v>107.39999999999999</c:v>
                </c:pt>
                <c:pt idx="2063">
                  <c:v>107.39999999999999</c:v>
                </c:pt>
                <c:pt idx="2064">
                  <c:v>107.39999999999999</c:v>
                </c:pt>
                <c:pt idx="2065">
                  <c:v>107.30000000000001</c:v>
                </c:pt>
                <c:pt idx="2066">
                  <c:v>107.39999999999999</c:v>
                </c:pt>
                <c:pt idx="2067">
                  <c:v>107.30000000000001</c:v>
                </c:pt>
                <c:pt idx="2068">
                  <c:v>107.30000000000001</c:v>
                </c:pt>
                <c:pt idx="2069">
                  <c:v>107.30000000000001</c:v>
                </c:pt>
                <c:pt idx="2070">
                  <c:v>107.30000000000001</c:v>
                </c:pt>
                <c:pt idx="2071">
                  <c:v>107.30000000000001</c:v>
                </c:pt>
                <c:pt idx="2072">
                  <c:v>107.30000000000001</c:v>
                </c:pt>
                <c:pt idx="2073">
                  <c:v>107.30000000000001</c:v>
                </c:pt>
                <c:pt idx="2074">
                  <c:v>107.2</c:v>
                </c:pt>
                <c:pt idx="2075">
                  <c:v>107.2</c:v>
                </c:pt>
                <c:pt idx="2076">
                  <c:v>107.2</c:v>
                </c:pt>
                <c:pt idx="2077">
                  <c:v>107.2</c:v>
                </c:pt>
                <c:pt idx="2078">
                  <c:v>107.2</c:v>
                </c:pt>
                <c:pt idx="2079">
                  <c:v>107.2</c:v>
                </c:pt>
                <c:pt idx="2080">
                  <c:v>107.1</c:v>
                </c:pt>
                <c:pt idx="2081">
                  <c:v>107.2</c:v>
                </c:pt>
                <c:pt idx="2082">
                  <c:v>107.2</c:v>
                </c:pt>
                <c:pt idx="2083">
                  <c:v>107.2</c:v>
                </c:pt>
                <c:pt idx="2084">
                  <c:v>107.1</c:v>
                </c:pt>
                <c:pt idx="2085">
                  <c:v>107.1</c:v>
                </c:pt>
                <c:pt idx="2086">
                  <c:v>107.1</c:v>
                </c:pt>
                <c:pt idx="2087">
                  <c:v>107.1</c:v>
                </c:pt>
                <c:pt idx="2088">
                  <c:v>107.1</c:v>
                </c:pt>
                <c:pt idx="2089">
                  <c:v>107.2</c:v>
                </c:pt>
                <c:pt idx="2090">
                  <c:v>107.2</c:v>
                </c:pt>
                <c:pt idx="2091">
                  <c:v>107.1</c:v>
                </c:pt>
                <c:pt idx="2092">
                  <c:v>107.1</c:v>
                </c:pt>
                <c:pt idx="2093">
                  <c:v>107.1</c:v>
                </c:pt>
                <c:pt idx="2094">
                  <c:v>107</c:v>
                </c:pt>
                <c:pt idx="2095">
                  <c:v>107</c:v>
                </c:pt>
                <c:pt idx="2096">
                  <c:v>107</c:v>
                </c:pt>
                <c:pt idx="2097">
                  <c:v>107</c:v>
                </c:pt>
                <c:pt idx="2098">
                  <c:v>107</c:v>
                </c:pt>
                <c:pt idx="2099">
                  <c:v>107</c:v>
                </c:pt>
                <c:pt idx="2100">
                  <c:v>107</c:v>
                </c:pt>
                <c:pt idx="2101">
                  <c:v>107</c:v>
                </c:pt>
                <c:pt idx="2102">
                  <c:v>107</c:v>
                </c:pt>
                <c:pt idx="2103">
                  <c:v>107</c:v>
                </c:pt>
                <c:pt idx="2104">
                  <c:v>107</c:v>
                </c:pt>
                <c:pt idx="2105">
                  <c:v>107</c:v>
                </c:pt>
                <c:pt idx="2106">
                  <c:v>107</c:v>
                </c:pt>
                <c:pt idx="2107">
                  <c:v>107</c:v>
                </c:pt>
                <c:pt idx="2108">
                  <c:v>107</c:v>
                </c:pt>
                <c:pt idx="2109">
                  <c:v>107</c:v>
                </c:pt>
                <c:pt idx="2110">
                  <c:v>107</c:v>
                </c:pt>
                <c:pt idx="2111">
                  <c:v>106.89999999999999</c:v>
                </c:pt>
                <c:pt idx="2112">
                  <c:v>107</c:v>
                </c:pt>
                <c:pt idx="2113">
                  <c:v>106.89999999999999</c:v>
                </c:pt>
                <c:pt idx="2114">
                  <c:v>106.89999999999999</c:v>
                </c:pt>
                <c:pt idx="2115">
                  <c:v>106.89999999999999</c:v>
                </c:pt>
                <c:pt idx="2116">
                  <c:v>106.89999999999999</c:v>
                </c:pt>
                <c:pt idx="2117">
                  <c:v>106.89999999999999</c:v>
                </c:pt>
                <c:pt idx="2118">
                  <c:v>106.89999999999999</c:v>
                </c:pt>
                <c:pt idx="2119">
                  <c:v>106.89999999999999</c:v>
                </c:pt>
                <c:pt idx="2120">
                  <c:v>106.8</c:v>
                </c:pt>
                <c:pt idx="2121">
                  <c:v>106.8</c:v>
                </c:pt>
                <c:pt idx="2122">
                  <c:v>106.8</c:v>
                </c:pt>
                <c:pt idx="2123">
                  <c:v>106.8</c:v>
                </c:pt>
                <c:pt idx="2124">
                  <c:v>106.8</c:v>
                </c:pt>
                <c:pt idx="2125">
                  <c:v>106.8</c:v>
                </c:pt>
                <c:pt idx="2126">
                  <c:v>106.8</c:v>
                </c:pt>
                <c:pt idx="2127">
                  <c:v>106.89999999999999</c:v>
                </c:pt>
                <c:pt idx="2128">
                  <c:v>106.8</c:v>
                </c:pt>
                <c:pt idx="2129">
                  <c:v>106.8</c:v>
                </c:pt>
                <c:pt idx="2130">
                  <c:v>106.8</c:v>
                </c:pt>
                <c:pt idx="2131">
                  <c:v>106.8</c:v>
                </c:pt>
                <c:pt idx="2132">
                  <c:v>106.7</c:v>
                </c:pt>
                <c:pt idx="2133">
                  <c:v>106.7</c:v>
                </c:pt>
                <c:pt idx="2134">
                  <c:v>106.7</c:v>
                </c:pt>
                <c:pt idx="2135">
                  <c:v>106.7</c:v>
                </c:pt>
                <c:pt idx="2136">
                  <c:v>106.7</c:v>
                </c:pt>
                <c:pt idx="2137">
                  <c:v>106.7</c:v>
                </c:pt>
                <c:pt idx="2138">
                  <c:v>106.7</c:v>
                </c:pt>
                <c:pt idx="2139">
                  <c:v>106.7</c:v>
                </c:pt>
                <c:pt idx="2140">
                  <c:v>106.7</c:v>
                </c:pt>
                <c:pt idx="2141">
                  <c:v>106.7</c:v>
                </c:pt>
                <c:pt idx="2142">
                  <c:v>106.7</c:v>
                </c:pt>
                <c:pt idx="2143">
                  <c:v>106.7</c:v>
                </c:pt>
                <c:pt idx="2144">
                  <c:v>106.7</c:v>
                </c:pt>
                <c:pt idx="2145">
                  <c:v>106.60000000000001</c:v>
                </c:pt>
                <c:pt idx="2146">
                  <c:v>106.60000000000001</c:v>
                </c:pt>
                <c:pt idx="2147">
                  <c:v>106.60000000000001</c:v>
                </c:pt>
                <c:pt idx="2148">
                  <c:v>106.7</c:v>
                </c:pt>
                <c:pt idx="2149">
                  <c:v>106.7</c:v>
                </c:pt>
                <c:pt idx="2150">
                  <c:v>106.7</c:v>
                </c:pt>
                <c:pt idx="2151">
                  <c:v>106.7</c:v>
                </c:pt>
                <c:pt idx="2152">
                  <c:v>106.60000000000001</c:v>
                </c:pt>
                <c:pt idx="2153">
                  <c:v>106.60000000000001</c:v>
                </c:pt>
                <c:pt idx="2154">
                  <c:v>106.60000000000001</c:v>
                </c:pt>
                <c:pt idx="2155">
                  <c:v>106.5</c:v>
                </c:pt>
                <c:pt idx="2156">
                  <c:v>106.60000000000001</c:v>
                </c:pt>
                <c:pt idx="2157">
                  <c:v>106.5</c:v>
                </c:pt>
                <c:pt idx="2158">
                  <c:v>106.60000000000001</c:v>
                </c:pt>
                <c:pt idx="2159">
                  <c:v>106.60000000000001</c:v>
                </c:pt>
                <c:pt idx="2160">
                  <c:v>106.60000000000001</c:v>
                </c:pt>
                <c:pt idx="2161">
                  <c:v>106.5</c:v>
                </c:pt>
                <c:pt idx="2162">
                  <c:v>106.5</c:v>
                </c:pt>
                <c:pt idx="2163">
                  <c:v>106.5</c:v>
                </c:pt>
                <c:pt idx="2164">
                  <c:v>106.5</c:v>
                </c:pt>
                <c:pt idx="2165">
                  <c:v>106.39999999999999</c:v>
                </c:pt>
                <c:pt idx="2166">
                  <c:v>106.5</c:v>
                </c:pt>
                <c:pt idx="2167">
                  <c:v>106.5</c:v>
                </c:pt>
                <c:pt idx="2168">
                  <c:v>106.5</c:v>
                </c:pt>
                <c:pt idx="2169">
                  <c:v>106.5</c:v>
                </c:pt>
                <c:pt idx="2170">
                  <c:v>106.39999999999999</c:v>
                </c:pt>
                <c:pt idx="2171">
                  <c:v>106.5</c:v>
                </c:pt>
                <c:pt idx="2172">
                  <c:v>106.39999999999999</c:v>
                </c:pt>
                <c:pt idx="2173">
                  <c:v>106.39999999999999</c:v>
                </c:pt>
                <c:pt idx="2174">
                  <c:v>106.39999999999999</c:v>
                </c:pt>
                <c:pt idx="2175">
                  <c:v>106.39999999999999</c:v>
                </c:pt>
                <c:pt idx="2176">
                  <c:v>106.39999999999999</c:v>
                </c:pt>
                <c:pt idx="2177">
                  <c:v>106.39999999999999</c:v>
                </c:pt>
                <c:pt idx="2178">
                  <c:v>106.39999999999999</c:v>
                </c:pt>
                <c:pt idx="2179">
                  <c:v>106.39999999999999</c:v>
                </c:pt>
                <c:pt idx="2180">
                  <c:v>106.39999999999999</c:v>
                </c:pt>
                <c:pt idx="2181">
                  <c:v>106.39999999999999</c:v>
                </c:pt>
                <c:pt idx="2182">
                  <c:v>106.39999999999999</c:v>
                </c:pt>
                <c:pt idx="2183">
                  <c:v>106.39999999999999</c:v>
                </c:pt>
                <c:pt idx="2184">
                  <c:v>106.39999999999999</c:v>
                </c:pt>
                <c:pt idx="2185">
                  <c:v>106.3</c:v>
                </c:pt>
                <c:pt idx="2186">
                  <c:v>106.3</c:v>
                </c:pt>
                <c:pt idx="2187">
                  <c:v>106.3</c:v>
                </c:pt>
                <c:pt idx="2188">
                  <c:v>106.3</c:v>
                </c:pt>
                <c:pt idx="2189">
                  <c:v>106.3</c:v>
                </c:pt>
                <c:pt idx="2190">
                  <c:v>106.3</c:v>
                </c:pt>
                <c:pt idx="2191">
                  <c:v>106.3</c:v>
                </c:pt>
                <c:pt idx="2192">
                  <c:v>106.3</c:v>
                </c:pt>
                <c:pt idx="2193">
                  <c:v>106.3</c:v>
                </c:pt>
                <c:pt idx="2194">
                  <c:v>106.3</c:v>
                </c:pt>
                <c:pt idx="2195">
                  <c:v>106.3</c:v>
                </c:pt>
                <c:pt idx="2196">
                  <c:v>106.3</c:v>
                </c:pt>
                <c:pt idx="2197">
                  <c:v>106.2</c:v>
                </c:pt>
                <c:pt idx="2198">
                  <c:v>106.2</c:v>
                </c:pt>
                <c:pt idx="2199">
                  <c:v>106.2</c:v>
                </c:pt>
                <c:pt idx="2200">
                  <c:v>106.2</c:v>
                </c:pt>
                <c:pt idx="2201">
                  <c:v>106.10000000000001</c:v>
                </c:pt>
                <c:pt idx="2202">
                  <c:v>106.2</c:v>
                </c:pt>
                <c:pt idx="2203">
                  <c:v>106.2</c:v>
                </c:pt>
                <c:pt idx="2204">
                  <c:v>106.2</c:v>
                </c:pt>
                <c:pt idx="2205">
                  <c:v>106.2</c:v>
                </c:pt>
                <c:pt idx="2206">
                  <c:v>106.10000000000001</c:v>
                </c:pt>
                <c:pt idx="2207">
                  <c:v>106.2</c:v>
                </c:pt>
                <c:pt idx="2208">
                  <c:v>106.10000000000001</c:v>
                </c:pt>
                <c:pt idx="2209">
                  <c:v>106.10000000000001</c:v>
                </c:pt>
                <c:pt idx="2210">
                  <c:v>106.10000000000001</c:v>
                </c:pt>
                <c:pt idx="2211">
                  <c:v>106.10000000000001</c:v>
                </c:pt>
                <c:pt idx="2212">
                  <c:v>106.10000000000001</c:v>
                </c:pt>
                <c:pt idx="2213">
                  <c:v>106.10000000000001</c:v>
                </c:pt>
                <c:pt idx="2214">
                  <c:v>106.10000000000001</c:v>
                </c:pt>
                <c:pt idx="2215">
                  <c:v>106.10000000000001</c:v>
                </c:pt>
                <c:pt idx="2216">
                  <c:v>106.10000000000001</c:v>
                </c:pt>
                <c:pt idx="2217">
                  <c:v>106.10000000000001</c:v>
                </c:pt>
                <c:pt idx="2218">
                  <c:v>106.10000000000001</c:v>
                </c:pt>
                <c:pt idx="2219">
                  <c:v>106.10000000000001</c:v>
                </c:pt>
                <c:pt idx="2220">
                  <c:v>106.10000000000001</c:v>
                </c:pt>
                <c:pt idx="2221">
                  <c:v>106.10000000000001</c:v>
                </c:pt>
                <c:pt idx="2222">
                  <c:v>106</c:v>
                </c:pt>
                <c:pt idx="2223">
                  <c:v>106</c:v>
                </c:pt>
                <c:pt idx="2224">
                  <c:v>106</c:v>
                </c:pt>
                <c:pt idx="2225">
                  <c:v>106</c:v>
                </c:pt>
                <c:pt idx="2226">
                  <c:v>106</c:v>
                </c:pt>
                <c:pt idx="2227">
                  <c:v>106</c:v>
                </c:pt>
                <c:pt idx="2228">
                  <c:v>106</c:v>
                </c:pt>
                <c:pt idx="2229">
                  <c:v>106</c:v>
                </c:pt>
                <c:pt idx="2230">
                  <c:v>106</c:v>
                </c:pt>
                <c:pt idx="2231">
                  <c:v>106</c:v>
                </c:pt>
                <c:pt idx="2232">
                  <c:v>106</c:v>
                </c:pt>
                <c:pt idx="2233">
                  <c:v>106</c:v>
                </c:pt>
                <c:pt idx="2234">
                  <c:v>105.9</c:v>
                </c:pt>
                <c:pt idx="2235">
                  <c:v>105.9</c:v>
                </c:pt>
                <c:pt idx="2236">
                  <c:v>105.9</c:v>
                </c:pt>
                <c:pt idx="2237">
                  <c:v>105.9</c:v>
                </c:pt>
                <c:pt idx="2238">
                  <c:v>105.9</c:v>
                </c:pt>
                <c:pt idx="2239">
                  <c:v>105.8</c:v>
                </c:pt>
                <c:pt idx="2240">
                  <c:v>105.9</c:v>
                </c:pt>
                <c:pt idx="2241">
                  <c:v>105.9</c:v>
                </c:pt>
                <c:pt idx="2242">
                  <c:v>105.8</c:v>
                </c:pt>
                <c:pt idx="2243">
                  <c:v>105.9</c:v>
                </c:pt>
                <c:pt idx="2244">
                  <c:v>105.8</c:v>
                </c:pt>
                <c:pt idx="2245">
                  <c:v>105.8</c:v>
                </c:pt>
                <c:pt idx="2246">
                  <c:v>105.8</c:v>
                </c:pt>
                <c:pt idx="2247">
                  <c:v>105.8</c:v>
                </c:pt>
                <c:pt idx="2248">
                  <c:v>105.8</c:v>
                </c:pt>
                <c:pt idx="2249">
                  <c:v>105.8</c:v>
                </c:pt>
                <c:pt idx="2250">
                  <c:v>105.8</c:v>
                </c:pt>
                <c:pt idx="2251">
                  <c:v>105.8</c:v>
                </c:pt>
                <c:pt idx="2252">
                  <c:v>105.8</c:v>
                </c:pt>
                <c:pt idx="2253">
                  <c:v>105.8</c:v>
                </c:pt>
                <c:pt idx="2254">
                  <c:v>105.8</c:v>
                </c:pt>
                <c:pt idx="2255">
                  <c:v>105.8</c:v>
                </c:pt>
                <c:pt idx="2256">
                  <c:v>105.8</c:v>
                </c:pt>
                <c:pt idx="2257">
                  <c:v>105.8</c:v>
                </c:pt>
                <c:pt idx="2258">
                  <c:v>105.8</c:v>
                </c:pt>
                <c:pt idx="2259">
                  <c:v>105.8</c:v>
                </c:pt>
                <c:pt idx="2260">
                  <c:v>105.8</c:v>
                </c:pt>
                <c:pt idx="2261">
                  <c:v>105.69999999999999</c:v>
                </c:pt>
                <c:pt idx="2262">
                  <c:v>105.69999999999999</c:v>
                </c:pt>
                <c:pt idx="2263">
                  <c:v>105.69999999999999</c:v>
                </c:pt>
                <c:pt idx="2264">
                  <c:v>105.69999999999999</c:v>
                </c:pt>
                <c:pt idx="2265">
                  <c:v>105.69999999999999</c:v>
                </c:pt>
                <c:pt idx="2266">
                  <c:v>105.69999999999999</c:v>
                </c:pt>
                <c:pt idx="2267">
                  <c:v>105.69999999999999</c:v>
                </c:pt>
                <c:pt idx="2268">
                  <c:v>105.69999999999999</c:v>
                </c:pt>
                <c:pt idx="2269">
                  <c:v>105.8</c:v>
                </c:pt>
                <c:pt idx="2270">
                  <c:v>105.69999999999999</c:v>
                </c:pt>
                <c:pt idx="2271">
                  <c:v>105.69999999999999</c:v>
                </c:pt>
                <c:pt idx="2272">
                  <c:v>105.60000000000001</c:v>
                </c:pt>
                <c:pt idx="2273">
                  <c:v>105.60000000000001</c:v>
                </c:pt>
                <c:pt idx="2274">
                  <c:v>105.60000000000001</c:v>
                </c:pt>
                <c:pt idx="2275">
                  <c:v>105.60000000000001</c:v>
                </c:pt>
                <c:pt idx="2276">
                  <c:v>105.60000000000001</c:v>
                </c:pt>
                <c:pt idx="2277">
                  <c:v>105.60000000000001</c:v>
                </c:pt>
                <c:pt idx="2278">
                  <c:v>105.69999999999999</c:v>
                </c:pt>
                <c:pt idx="2279">
                  <c:v>105.60000000000001</c:v>
                </c:pt>
                <c:pt idx="2280">
                  <c:v>105.60000000000001</c:v>
                </c:pt>
                <c:pt idx="2281">
                  <c:v>105.60000000000001</c:v>
                </c:pt>
                <c:pt idx="2282">
                  <c:v>105.60000000000001</c:v>
                </c:pt>
                <c:pt idx="2283">
                  <c:v>105.60000000000001</c:v>
                </c:pt>
                <c:pt idx="2284">
                  <c:v>105.60000000000001</c:v>
                </c:pt>
                <c:pt idx="2285">
                  <c:v>105.5</c:v>
                </c:pt>
                <c:pt idx="2286">
                  <c:v>105.60000000000001</c:v>
                </c:pt>
                <c:pt idx="2287">
                  <c:v>105.5</c:v>
                </c:pt>
                <c:pt idx="2288">
                  <c:v>105.5</c:v>
                </c:pt>
                <c:pt idx="2289">
                  <c:v>105.5</c:v>
                </c:pt>
                <c:pt idx="2290">
                  <c:v>105.5</c:v>
                </c:pt>
                <c:pt idx="2291">
                  <c:v>105.5</c:v>
                </c:pt>
                <c:pt idx="2292">
                  <c:v>105.5</c:v>
                </c:pt>
                <c:pt idx="2293">
                  <c:v>105.5</c:v>
                </c:pt>
                <c:pt idx="2294">
                  <c:v>105.5</c:v>
                </c:pt>
                <c:pt idx="2295">
                  <c:v>105.5</c:v>
                </c:pt>
                <c:pt idx="2296">
                  <c:v>105.5</c:v>
                </c:pt>
                <c:pt idx="2297">
                  <c:v>105.5</c:v>
                </c:pt>
                <c:pt idx="2298">
                  <c:v>105.5</c:v>
                </c:pt>
                <c:pt idx="2299">
                  <c:v>105.5</c:v>
                </c:pt>
                <c:pt idx="2300">
                  <c:v>105.5</c:v>
                </c:pt>
                <c:pt idx="2301">
                  <c:v>105.4</c:v>
                </c:pt>
                <c:pt idx="2302">
                  <c:v>105.4</c:v>
                </c:pt>
                <c:pt idx="2303">
                  <c:v>105.4</c:v>
                </c:pt>
                <c:pt idx="2304">
                  <c:v>105.4</c:v>
                </c:pt>
                <c:pt idx="2305">
                  <c:v>105.4</c:v>
                </c:pt>
                <c:pt idx="2306">
                  <c:v>105.5</c:v>
                </c:pt>
                <c:pt idx="2307">
                  <c:v>105.5</c:v>
                </c:pt>
                <c:pt idx="2308">
                  <c:v>105.5</c:v>
                </c:pt>
                <c:pt idx="2309">
                  <c:v>105.5</c:v>
                </c:pt>
                <c:pt idx="2310">
                  <c:v>105.4</c:v>
                </c:pt>
                <c:pt idx="2311">
                  <c:v>105.4</c:v>
                </c:pt>
                <c:pt idx="2312">
                  <c:v>105.4</c:v>
                </c:pt>
                <c:pt idx="2313">
                  <c:v>105.3</c:v>
                </c:pt>
                <c:pt idx="2314">
                  <c:v>105.4</c:v>
                </c:pt>
                <c:pt idx="2315">
                  <c:v>105.3</c:v>
                </c:pt>
                <c:pt idx="2316">
                  <c:v>105.3</c:v>
                </c:pt>
                <c:pt idx="2317">
                  <c:v>105.3</c:v>
                </c:pt>
                <c:pt idx="2318">
                  <c:v>105.3</c:v>
                </c:pt>
                <c:pt idx="2319">
                  <c:v>105.3</c:v>
                </c:pt>
                <c:pt idx="2320">
                  <c:v>105.3</c:v>
                </c:pt>
                <c:pt idx="2321">
                  <c:v>105.3</c:v>
                </c:pt>
                <c:pt idx="2322">
                  <c:v>105.3</c:v>
                </c:pt>
                <c:pt idx="2323">
                  <c:v>105.19999999999999</c:v>
                </c:pt>
                <c:pt idx="2324">
                  <c:v>105.19999999999999</c:v>
                </c:pt>
                <c:pt idx="2325">
                  <c:v>105.19999999999999</c:v>
                </c:pt>
                <c:pt idx="2326">
                  <c:v>105.19999999999999</c:v>
                </c:pt>
                <c:pt idx="2327">
                  <c:v>105.19999999999999</c:v>
                </c:pt>
                <c:pt idx="2328">
                  <c:v>105.19999999999999</c:v>
                </c:pt>
                <c:pt idx="2329">
                  <c:v>105.3</c:v>
                </c:pt>
                <c:pt idx="2330">
                  <c:v>105.19999999999999</c:v>
                </c:pt>
                <c:pt idx="2331">
                  <c:v>105.19999999999999</c:v>
                </c:pt>
                <c:pt idx="2332">
                  <c:v>105.19999999999999</c:v>
                </c:pt>
                <c:pt idx="2333">
                  <c:v>105.19999999999999</c:v>
                </c:pt>
                <c:pt idx="2334">
                  <c:v>105.19999999999999</c:v>
                </c:pt>
                <c:pt idx="2335">
                  <c:v>105.19999999999999</c:v>
                </c:pt>
                <c:pt idx="2336">
                  <c:v>105.19999999999999</c:v>
                </c:pt>
                <c:pt idx="2337">
                  <c:v>105.19999999999999</c:v>
                </c:pt>
                <c:pt idx="2338">
                  <c:v>105.19999999999999</c:v>
                </c:pt>
                <c:pt idx="2339">
                  <c:v>105.19999999999999</c:v>
                </c:pt>
                <c:pt idx="2340">
                  <c:v>105.1</c:v>
                </c:pt>
                <c:pt idx="2341">
                  <c:v>105.1</c:v>
                </c:pt>
                <c:pt idx="2342">
                  <c:v>105.1</c:v>
                </c:pt>
                <c:pt idx="2343">
                  <c:v>105.19999999999999</c:v>
                </c:pt>
                <c:pt idx="2344">
                  <c:v>105.19999999999999</c:v>
                </c:pt>
                <c:pt idx="2345">
                  <c:v>105.19999999999999</c:v>
                </c:pt>
                <c:pt idx="2346">
                  <c:v>105.19999999999999</c:v>
                </c:pt>
                <c:pt idx="2347">
                  <c:v>105.1</c:v>
                </c:pt>
                <c:pt idx="2348">
                  <c:v>105.1</c:v>
                </c:pt>
                <c:pt idx="2349">
                  <c:v>105.1</c:v>
                </c:pt>
                <c:pt idx="2350">
                  <c:v>105.1</c:v>
                </c:pt>
                <c:pt idx="2351">
                  <c:v>105.1</c:v>
                </c:pt>
                <c:pt idx="2352">
                  <c:v>105.1</c:v>
                </c:pt>
                <c:pt idx="2353">
                  <c:v>105</c:v>
                </c:pt>
                <c:pt idx="2354">
                  <c:v>105.1</c:v>
                </c:pt>
                <c:pt idx="2355">
                  <c:v>105.1</c:v>
                </c:pt>
                <c:pt idx="2356">
                  <c:v>105.1</c:v>
                </c:pt>
                <c:pt idx="2357">
                  <c:v>105.1</c:v>
                </c:pt>
                <c:pt idx="2358">
                  <c:v>105</c:v>
                </c:pt>
                <c:pt idx="2359">
                  <c:v>105</c:v>
                </c:pt>
                <c:pt idx="2360">
                  <c:v>105.1</c:v>
                </c:pt>
                <c:pt idx="2361">
                  <c:v>105</c:v>
                </c:pt>
                <c:pt idx="2362">
                  <c:v>105</c:v>
                </c:pt>
                <c:pt idx="2363">
                  <c:v>105</c:v>
                </c:pt>
                <c:pt idx="2364">
                  <c:v>105</c:v>
                </c:pt>
                <c:pt idx="2365">
                  <c:v>104.9</c:v>
                </c:pt>
                <c:pt idx="2366">
                  <c:v>105</c:v>
                </c:pt>
                <c:pt idx="2367">
                  <c:v>104.9</c:v>
                </c:pt>
                <c:pt idx="2368">
                  <c:v>104.9</c:v>
                </c:pt>
                <c:pt idx="2369">
                  <c:v>104.9</c:v>
                </c:pt>
                <c:pt idx="2370">
                  <c:v>104.9</c:v>
                </c:pt>
                <c:pt idx="2371">
                  <c:v>104.9</c:v>
                </c:pt>
                <c:pt idx="2372">
                  <c:v>105</c:v>
                </c:pt>
                <c:pt idx="2373">
                  <c:v>104.9</c:v>
                </c:pt>
                <c:pt idx="2374">
                  <c:v>104.9</c:v>
                </c:pt>
                <c:pt idx="2375">
                  <c:v>104.9</c:v>
                </c:pt>
                <c:pt idx="2376">
                  <c:v>104.9</c:v>
                </c:pt>
                <c:pt idx="2377">
                  <c:v>104.9</c:v>
                </c:pt>
                <c:pt idx="2378">
                  <c:v>104.9</c:v>
                </c:pt>
                <c:pt idx="2379">
                  <c:v>104.9</c:v>
                </c:pt>
                <c:pt idx="2380">
                  <c:v>104.9</c:v>
                </c:pt>
                <c:pt idx="2381">
                  <c:v>104.9</c:v>
                </c:pt>
                <c:pt idx="2382">
                  <c:v>104.9</c:v>
                </c:pt>
                <c:pt idx="2383">
                  <c:v>104.9</c:v>
                </c:pt>
                <c:pt idx="2384">
                  <c:v>104.8</c:v>
                </c:pt>
                <c:pt idx="2385">
                  <c:v>104.8</c:v>
                </c:pt>
                <c:pt idx="2386">
                  <c:v>104.8</c:v>
                </c:pt>
                <c:pt idx="2387">
                  <c:v>104.8</c:v>
                </c:pt>
                <c:pt idx="2388">
                  <c:v>104.8</c:v>
                </c:pt>
                <c:pt idx="2389">
                  <c:v>104.8</c:v>
                </c:pt>
                <c:pt idx="2390">
                  <c:v>104.8</c:v>
                </c:pt>
                <c:pt idx="2391">
                  <c:v>104.8</c:v>
                </c:pt>
                <c:pt idx="2392">
                  <c:v>104.8</c:v>
                </c:pt>
                <c:pt idx="2393">
                  <c:v>104.8</c:v>
                </c:pt>
                <c:pt idx="2394">
                  <c:v>104.8</c:v>
                </c:pt>
                <c:pt idx="2395">
                  <c:v>104.8</c:v>
                </c:pt>
                <c:pt idx="2396">
                  <c:v>104.7</c:v>
                </c:pt>
                <c:pt idx="2397">
                  <c:v>104.7</c:v>
                </c:pt>
                <c:pt idx="2398">
                  <c:v>104.7</c:v>
                </c:pt>
                <c:pt idx="2399">
                  <c:v>104.7</c:v>
                </c:pt>
                <c:pt idx="2400">
                  <c:v>104.7</c:v>
                </c:pt>
                <c:pt idx="2401">
                  <c:v>104.7</c:v>
                </c:pt>
                <c:pt idx="2402">
                  <c:v>104.7</c:v>
                </c:pt>
                <c:pt idx="2403">
                  <c:v>104.7</c:v>
                </c:pt>
                <c:pt idx="2404">
                  <c:v>104.7</c:v>
                </c:pt>
                <c:pt idx="2405">
                  <c:v>104.7</c:v>
                </c:pt>
                <c:pt idx="2406">
                  <c:v>104.7</c:v>
                </c:pt>
                <c:pt idx="2407">
                  <c:v>104.6</c:v>
                </c:pt>
                <c:pt idx="2408">
                  <c:v>104.6</c:v>
                </c:pt>
                <c:pt idx="2409">
                  <c:v>104.6</c:v>
                </c:pt>
                <c:pt idx="2410">
                  <c:v>104.6</c:v>
                </c:pt>
                <c:pt idx="2411">
                  <c:v>104.6</c:v>
                </c:pt>
                <c:pt idx="2412">
                  <c:v>104.6</c:v>
                </c:pt>
                <c:pt idx="2413">
                  <c:v>104.6</c:v>
                </c:pt>
                <c:pt idx="2414">
                  <c:v>104.6</c:v>
                </c:pt>
                <c:pt idx="2415">
                  <c:v>104.6</c:v>
                </c:pt>
                <c:pt idx="2416">
                  <c:v>104.6</c:v>
                </c:pt>
                <c:pt idx="2417">
                  <c:v>104.6</c:v>
                </c:pt>
                <c:pt idx="2418">
                  <c:v>104.6</c:v>
                </c:pt>
                <c:pt idx="2419">
                  <c:v>104.6</c:v>
                </c:pt>
                <c:pt idx="2420">
                  <c:v>104.6</c:v>
                </c:pt>
                <c:pt idx="2421">
                  <c:v>104.6</c:v>
                </c:pt>
                <c:pt idx="2422">
                  <c:v>104.6</c:v>
                </c:pt>
                <c:pt idx="2423">
                  <c:v>104.6</c:v>
                </c:pt>
                <c:pt idx="2424">
                  <c:v>104.6</c:v>
                </c:pt>
                <c:pt idx="2425">
                  <c:v>104.6</c:v>
                </c:pt>
                <c:pt idx="2426">
                  <c:v>104.5</c:v>
                </c:pt>
                <c:pt idx="2427">
                  <c:v>104.5</c:v>
                </c:pt>
                <c:pt idx="2428">
                  <c:v>104.6</c:v>
                </c:pt>
                <c:pt idx="2429">
                  <c:v>104.6</c:v>
                </c:pt>
                <c:pt idx="2430">
                  <c:v>104.5</c:v>
                </c:pt>
                <c:pt idx="2431">
                  <c:v>104.5</c:v>
                </c:pt>
                <c:pt idx="2432">
                  <c:v>104.5</c:v>
                </c:pt>
                <c:pt idx="2433">
                  <c:v>104.5</c:v>
                </c:pt>
                <c:pt idx="2434">
                  <c:v>104.5</c:v>
                </c:pt>
                <c:pt idx="2435">
                  <c:v>104.5</c:v>
                </c:pt>
                <c:pt idx="2436">
                  <c:v>104.5</c:v>
                </c:pt>
                <c:pt idx="2437">
                  <c:v>104.5</c:v>
                </c:pt>
                <c:pt idx="2438">
                  <c:v>104.5</c:v>
                </c:pt>
                <c:pt idx="2439">
                  <c:v>104.4</c:v>
                </c:pt>
                <c:pt idx="2440">
                  <c:v>104.5</c:v>
                </c:pt>
                <c:pt idx="2441">
                  <c:v>104.5</c:v>
                </c:pt>
                <c:pt idx="2442">
                  <c:v>104.6</c:v>
                </c:pt>
                <c:pt idx="2443">
                  <c:v>104.5</c:v>
                </c:pt>
                <c:pt idx="2444">
                  <c:v>104.5</c:v>
                </c:pt>
                <c:pt idx="2445">
                  <c:v>104.4</c:v>
                </c:pt>
                <c:pt idx="2446">
                  <c:v>104.4</c:v>
                </c:pt>
                <c:pt idx="2447">
                  <c:v>104.3</c:v>
                </c:pt>
                <c:pt idx="2448">
                  <c:v>104.4</c:v>
                </c:pt>
                <c:pt idx="2449">
                  <c:v>104.4</c:v>
                </c:pt>
                <c:pt idx="2450">
                  <c:v>104.3</c:v>
                </c:pt>
                <c:pt idx="2451">
                  <c:v>104.3</c:v>
                </c:pt>
                <c:pt idx="2452">
                  <c:v>104.3</c:v>
                </c:pt>
                <c:pt idx="2453">
                  <c:v>104.3</c:v>
                </c:pt>
                <c:pt idx="2454">
                  <c:v>104.3</c:v>
                </c:pt>
                <c:pt idx="2455">
                  <c:v>104.3</c:v>
                </c:pt>
                <c:pt idx="2456">
                  <c:v>104.3</c:v>
                </c:pt>
                <c:pt idx="2457">
                  <c:v>104.2</c:v>
                </c:pt>
                <c:pt idx="2458">
                  <c:v>104.2</c:v>
                </c:pt>
                <c:pt idx="2459">
                  <c:v>104.2</c:v>
                </c:pt>
                <c:pt idx="2460">
                  <c:v>104.2</c:v>
                </c:pt>
                <c:pt idx="2461">
                  <c:v>104.2</c:v>
                </c:pt>
                <c:pt idx="2462">
                  <c:v>104.3</c:v>
                </c:pt>
                <c:pt idx="2463">
                  <c:v>104.2</c:v>
                </c:pt>
                <c:pt idx="2464">
                  <c:v>104.2</c:v>
                </c:pt>
                <c:pt idx="2465">
                  <c:v>104.2</c:v>
                </c:pt>
                <c:pt idx="2466">
                  <c:v>104.2</c:v>
                </c:pt>
                <c:pt idx="2467">
                  <c:v>104.2</c:v>
                </c:pt>
                <c:pt idx="2468">
                  <c:v>104.2</c:v>
                </c:pt>
                <c:pt idx="2469">
                  <c:v>104.2</c:v>
                </c:pt>
                <c:pt idx="2470">
                  <c:v>104.2</c:v>
                </c:pt>
                <c:pt idx="2471">
                  <c:v>104.2</c:v>
                </c:pt>
                <c:pt idx="2472">
                  <c:v>104.2</c:v>
                </c:pt>
                <c:pt idx="2473">
                  <c:v>104.2</c:v>
                </c:pt>
                <c:pt idx="2474">
                  <c:v>104.2</c:v>
                </c:pt>
                <c:pt idx="2475">
                  <c:v>104.2</c:v>
                </c:pt>
                <c:pt idx="2476">
                  <c:v>104.2</c:v>
                </c:pt>
                <c:pt idx="2477">
                  <c:v>104.2</c:v>
                </c:pt>
                <c:pt idx="2478">
                  <c:v>104.1</c:v>
                </c:pt>
                <c:pt idx="2479">
                  <c:v>104.2</c:v>
                </c:pt>
                <c:pt idx="2480">
                  <c:v>104.1</c:v>
                </c:pt>
                <c:pt idx="2481">
                  <c:v>104.1</c:v>
                </c:pt>
                <c:pt idx="2482">
                  <c:v>104.1</c:v>
                </c:pt>
                <c:pt idx="2483">
                  <c:v>104.1</c:v>
                </c:pt>
                <c:pt idx="2484">
                  <c:v>104.1</c:v>
                </c:pt>
                <c:pt idx="2485">
                  <c:v>104</c:v>
                </c:pt>
                <c:pt idx="2486">
                  <c:v>104</c:v>
                </c:pt>
                <c:pt idx="2487">
                  <c:v>104.1</c:v>
                </c:pt>
                <c:pt idx="2488">
                  <c:v>104.1</c:v>
                </c:pt>
                <c:pt idx="2489">
                  <c:v>104</c:v>
                </c:pt>
                <c:pt idx="2490">
                  <c:v>104.1</c:v>
                </c:pt>
                <c:pt idx="2491">
                  <c:v>104.1</c:v>
                </c:pt>
                <c:pt idx="2492">
                  <c:v>104</c:v>
                </c:pt>
                <c:pt idx="2493">
                  <c:v>104</c:v>
                </c:pt>
                <c:pt idx="2494">
                  <c:v>104</c:v>
                </c:pt>
                <c:pt idx="2495">
                  <c:v>104</c:v>
                </c:pt>
                <c:pt idx="2496">
                  <c:v>104.1</c:v>
                </c:pt>
                <c:pt idx="2497">
                  <c:v>104</c:v>
                </c:pt>
                <c:pt idx="2498">
                  <c:v>104</c:v>
                </c:pt>
                <c:pt idx="2499">
                  <c:v>104</c:v>
                </c:pt>
                <c:pt idx="2500">
                  <c:v>104</c:v>
                </c:pt>
                <c:pt idx="2501">
                  <c:v>104</c:v>
                </c:pt>
                <c:pt idx="2502">
                  <c:v>104</c:v>
                </c:pt>
                <c:pt idx="2503">
                  <c:v>104</c:v>
                </c:pt>
                <c:pt idx="2504">
                  <c:v>103.9</c:v>
                </c:pt>
                <c:pt idx="2505">
                  <c:v>103.9</c:v>
                </c:pt>
                <c:pt idx="2506">
                  <c:v>103.9</c:v>
                </c:pt>
                <c:pt idx="2507">
                  <c:v>103.9</c:v>
                </c:pt>
                <c:pt idx="2508">
                  <c:v>103.9</c:v>
                </c:pt>
                <c:pt idx="2509">
                  <c:v>103.9</c:v>
                </c:pt>
                <c:pt idx="2510">
                  <c:v>103.9</c:v>
                </c:pt>
                <c:pt idx="2511">
                  <c:v>103.9</c:v>
                </c:pt>
                <c:pt idx="2512">
                  <c:v>103.9</c:v>
                </c:pt>
                <c:pt idx="2513">
                  <c:v>103.9</c:v>
                </c:pt>
                <c:pt idx="2514">
                  <c:v>103.9</c:v>
                </c:pt>
                <c:pt idx="2515">
                  <c:v>103.9</c:v>
                </c:pt>
                <c:pt idx="2516">
                  <c:v>103.9</c:v>
                </c:pt>
                <c:pt idx="2517">
                  <c:v>103.8</c:v>
                </c:pt>
                <c:pt idx="2518">
                  <c:v>103.9</c:v>
                </c:pt>
                <c:pt idx="2519">
                  <c:v>103.8</c:v>
                </c:pt>
                <c:pt idx="2520">
                  <c:v>103.8</c:v>
                </c:pt>
                <c:pt idx="2521">
                  <c:v>103.8</c:v>
                </c:pt>
                <c:pt idx="2522">
                  <c:v>103.8</c:v>
                </c:pt>
                <c:pt idx="2523">
                  <c:v>103.7</c:v>
                </c:pt>
                <c:pt idx="2524">
                  <c:v>103.8</c:v>
                </c:pt>
                <c:pt idx="2525">
                  <c:v>103.8</c:v>
                </c:pt>
                <c:pt idx="2526">
                  <c:v>103.8</c:v>
                </c:pt>
                <c:pt idx="2527">
                  <c:v>103.8</c:v>
                </c:pt>
                <c:pt idx="2528">
                  <c:v>103.8</c:v>
                </c:pt>
                <c:pt idx="2529">
                  <c:v>103.8</c:v>
                </c:pt>
                <c:pt idx="2530">
                  <c:v>103.8</c:v>
                </c:pt>
                <c:pt idx="2531">
                  <c:v>103.7</c:v>
                </c:pt>
                <c:pt idx="2532">
                  <c:v>103.8</c:v>
                </c:pt>
                <c:pt idx="2533">
                  <c:v>103.8</c:v>
                </c:pt>
                <c:pt idx="2534">
                  <c:v>103.7</c:v>
                </c:pt>
                <c:pt idx="2535">
                  <c:v>103.7</c:v>
                </c:pt>
                <c:pt idx="2536">
                  <c:v>103.7</c:v>
                </c:pt>
                <c:pt idx="2537">
                  <c:v>103.8</c:v>
                </c:pt>
                <c:pt idx="2538">
                  <c:v>103.7</c:v>
                </c:pt>
                <c:pt idx="2539">
                  <c:v>103.7</c:v>
                </c:pt>
                <c:pt idx="2540">
                  <c:v>103.7</c:v>
                </c:pt>
                <c:pt idx="2541">
                  <c:v>103.6</c:v>
                </c:pt>
                <c:pt idx="2542">
                  <c:v>103.6</c:v>
                </c:pt>
                <c:pt idx="2543">
                  <c:v>103.7</c:v>
                </c:pt>
                <c:pt idx="2544">
                  <c:v>103.7</c:v>
                </c:pt>
                <c:pt idx="2545">
                  <c:v>103.7</c:v>
                </c:pt>
                <c:pt idx="2546">
                  <c:v>103.7</c:v>
                </c:pt>
                <c:pt idx="2547">
                  <c:v>103.7</c:v>
                </c:pt>
                <c:pt idx="2548">
                  <c:v>103.7</c:v>
                </c:pt>
                <c:pt idx="2549">
                  <c:v>103.6</c:v>
                </c:pt>
                <c:pt idx="2550">
                  <c:v>103.6</c:v>
                </c:pt>
                <c:pt idx="2551">
                  <c:v>103.6</c:v>
                </c:pt>
                <c:pt idx="2552">
                  <c:v>103.6</c:v>
                </c:pt>
                <c:pt idx="2553">
                  <c:v>103.6</c:v>
                </c:pt>
                <c:pt idx="2554">
                  <c:v>103.6</c:v>
                </c:pt>
                <c:pt idx="2555">
                  <c:v>103.6</c:v>
                </c:pt>
                <c:pt idx="2556">
                  <c:v>103.6</c:v>
                </c:pt>
                <c:pt idx="2557">
                  <c:v>103.6</c:v>
                </c:pt>
                <c:pt idx="2558">
                  <c:v>103.6</c:v>
                </c:pt>
                <c:pt idx="2559">
                  <c:v>103.6</c:v>
                </c:pt>
                <c:pt idx="2560">
                  <c:v>103.6</c:v>
                </c:pt>
                <c:pt idx="2561">
                  <c:v>103.6</c:v>
                </c:pt>
                <c:pt idx="2562">
                  <c:v>103.6</c:v>
                </c:pt>
                <c:pt idx="2563">
                  <c:v>103.6</c:v>
                </c:pt>
                <c:pt idx="2564">
                  <c:v>103.5</c:v>
                </c:pt>
                <c:pt idx="2565">
                  <c:v>103.5</c:v>
                </c:pt>
                <c:pt idx="2566">
                  <c:v>103.5</c:v>
                </c:pt>
                <c:pt idx="2567">
                  <c:v>103.5</c:v>
                </c:pt>
                <c:pt idx="2568">
                  <c:v>103.6</c:v>
                </c:pt>
                <c:pt idx="2569">
                  <c:v>103.5</c:v>
                </c:pt>
                <c:pt idx="2570">
                  <c:v>103.5</c:v>
                </c:pt>
                <c:pt idx="2571">
                  <c:v>103.5</c:v>
                </c:pt>
                <c:pt idx="2572">
                  <c:v>103.5</c:v>
                </c:pt>
                <c:pt idx="2573">
                  <c:v>103.5</c:v>
                </c:pt>
                <c:pt idx="2574">
                  <c:v>103.5</c:v>
                </c:pt>
                <c:pt idx="2575">
                  <c:v>103.5</c:v>
                </c:pt>
                <c:pt idx="2576">
                  <c:v>103.4</c:v>
                </c:pt>
                <c:pt idx="2577">
                  <c:v>103.4</c:v>
                </c:pt>
                <c:pt idx="2578">
                  <c:v>103.4</c:v>
                </c:pt>
                <c:pt idx="2579">
                  <c:v>103.4</c:v>
                </c:pt>
                <c:pt idx="2580">
                  <c:v>103.4</c:v>
                </c:pt>
                <c:pt idx="2581">
                  <c:v>103.4</c:v>
                </c:pt>
                <c:pt idx="2582">
                  <c:v>103.4</c:v>
                </c:pt>
                <c:pt idx="2583">
                  <c:v>103.4</c:v>
                </c:pt>
                <c:pt idx="2584">
                  <c:v>103.4</c:v>
                </c:pt>
                <c:pt idx="2585">
                  <c:v>103.4</c:v>
                </c:pt>
                <c:pt idx="2586">
                  <c:v>103.4</c:v>
                </c:pt>
                <c:pt idx="2587">
                  <c:v>103.4</c:v>
                </c:pt>
                <c:pt idx="2588">
                  <c:v>103.3</c:v>
                </c:pt>
                <c:pt idx="2589">
                  <c:v>103.3</c:v>
                </c:pt>
                <c:pt idx="2590">
                  <c:v>103.3</c:v>
                </c:pt>
                <c:pt idx="2591">
                  <c:v>103.3</c:v>
                </c:pt>
                <c:pt idx="2592">
                  <c:v>103.3</c:v>
                </c:pt>
                <c:pt idx="2593">
                  <c:v>103.3</c:v>
                </c:pt>
                <c:pt idx="2594">
                  <c:v>103.3</c:v>
                </c:pt>
                <c:pt idx="2595">
                  <c:v>103.3</c:v>
                </c:pt>
                <c:pt idx="2596">
                  <c:v>103.3</c:v>
                </c:pt>
                <c:pt idx="2597">
                  <c:v>103.3</c:v>
                </c:pt>
                <c:pt idx="2598">
                  <c:v>103.4</c:v>
                </c:pt>
                <c:pt idx="2599">
                  <c:v>103.3</c:v>
                </c:pt>
                <c:pt idx="2600">
                  <c:v>103.3</c:v>
                </c:pt>
                <c:pt idx="2601">
                  <c:v>103.3</c:v>
                </c:pt>
                <c:pt idx="2602">
                  <c:v>103.3</c:v>
                </c:pt>
                <c:pt idx="2603">
                  <c:v>103.3</c:v>
                </c:pt>
                <c:pt idx="2604">
                  <c:v>103.3</c:v>
                </c:pt>
                <c:pt idx="2605">
                  <c:v>103.3</c:v>
                </c:pt>
                <c:pt idx="2606">
                  <c:v>103.3</c:v>
                </c:pt>
                <c:pt idx="2607">
                  <c:v>103.3</c:v>
                </c:pt>
                <c:pt idx="2608">
                  <c:v>103.3</c:v>
                </c:pt>
                <c:pt idx="2609">
                  <c:v>103.3</c:v>
                </c:pt>
                <c:pt idx="2610">
                  <c:v>103.3</c:v>
                </c:pt>
                <c:pt idx="2611">
                  <c:v>103.3</c:v>
                </c:pt>
                <c:pt idx="2612">
                  <c:v>103.3</c:v>
                </c:pt>
                <c:pt idx="2613">
                  <c:v>103.3</c:v>
                </c:pt>
                <c:pt idx="2614">
                  <c:v>103.2</c:v>
                </c:pt>
                <c:pt idx="2615">
                  <c:v>103.2</c:v>
                </c:pt>
                <c:pt idx="2616">
                  <c:v>103.2</c:v>
                </c:pt>
                <c:pt idx="2617">
                  <c:v>103.2</c:v>
                </c:pt>
                <c:pt idx="2618">
                  <c:v>103.2</c:v>
                </c:pt>
                <c:pt idx="2619">
                  <c:v>103.2</c:v>
                </c:pt>
                <c:pt idx="2620">
                  <c:v>103.2</c:v>
                </c:pt>
                <c:pt idx="2621">
                  <c:v>103.2</c:v>
                </c:pt>
                <c:pt idx="2622">
                  <c:v>103.2</c:v>
                </c:pt>
                <c:pt idx="2623">
                  <c:v>103.2</c:v>
                </c:pt>
                <c:pt idx="2624">
                  <c:v>103.2</c:v>
                </c:pt>
                <c:pt idx="2625">
                  <c:v>103.2</c:v>
                </c:pt>
                <c:pt idx="2626">
                  <c:v>103.2</c:v>
                </c:pt>
                <c:pt idx="2627">
                  <c:v>103.1</c:v>
                </c:pt>
                <c:pt idx="2628">
                  <c:v>103.1</c:v>
                </c:pt>
                <c:pt idx="2629">
                  <c:v>103.1</c:v>
                </c:pt>
                <c:pt idx="2630">
                  <c:v>103.1</c:v>
                </c:pt>
                <c:pt idx="2631">
                  <c:v>103</c:v>
                </c:pt>
                <c:pt idx="2632">
                  <c:v>103</c:v>
                </c:pt>
                <c:pt idx="2633">
                  <c:v>103</c:v>
                </c:pt>
                <c:pt idx="2634">
                  <c:v>103</c:v>
                </c:pt>
                <c:pt idx="2635">
                  <c:v>103</c:v>
                </c:pt>
                <c:pt idx="2636">
                  <c:v>103</c:v>
                </c:pt>
                <c:pt idx="2637">
                  <c:v>103</c:v>
                </c:pt>
                <c:pt idx="2638">
                  <c:v>103</c:v>
                </c:pt>
                <c:pt idx="2639">
                  <c:v>103</c:v>
                </c:pt>
                <c:pt idx="2640">
                  <c:v>103</c:v>
                </c:pt>
                <c:pt idx="2641">
                  <c:v>103</c:v>
                </c:pt>
                <c:pt idx="2642">
                  <c:v>103</c:v>
                </c:pt>
                <c:pt idx="2643">
                  <c:v>103</c:v>
                </c:pt>
                <c:pt idx="2644">
                  <c:v>103</c:v>
                </c:pt>
                <c:pt idx="2645">
                  <c:v>103</c:v>
                </c:pt>
                <c:pt idx="2646">
                  <c:v>103</c:v>
                </c:pt>
                <c:pt idx="2647">
                  <c:v>103</c:v>
                </c:pt>
                <c:pt idx="2648">
                  <c:v>103</c:v>
                </c:pt>
                <c:pt idx="2649">
                  <c:v>103</c:v>
                </c:pt>
                <c:pt idx="2650">
                  <c:v>103</c:v>
                </c:pt>
                <c:pt idx="2651">
                  <c:v>103</c:v>
                </c:pt>
                <c:pt idx="2652">
                  <c:v>103</c:v>
                </c:pt>
                <c:pt idx="2653">
                  <c:v>103</c:v>
                </c:pt>
                <c:pt idx="2654">
                  <c:v>103</c:v>
                </c:pt>
                <c:pt idx="2655">
                  <c:v>102.89999999999999</c:v>
                </c:pt>
                <c:pt idx="2656">
                  <c:v>102.89999999999999</c:v>
                </c:pt>
                <c:pt idx="2657">
                  <c:v>102.89999999999999</c:v>
                </c:pt>
                <c:pt idx="2658">
                  <c:v>102.89999999999999</c:v>
                </c:pt>
                <c:pt idx="2659">
                  <c:v>102.89999999999999</c:v>
                </c:pt>
                <c:pt idx="2660">
                  <c:v>102.89999999999999</c:v>
                </c:pt>
                <c:pt idx="2661">
                  <c:v>102.89999999999999</c:v>
                </c:pt>
                <c:pt idx="2662">
                  <c:v>102.89999999999999</c:v>
                </c:pt>
                <c:pt idx="2663">
                  <c:v>102.89999999999999</c:v>
                </c:pt>
                <c:pt idx="2664">
                  <c:v>102.89999999999999</c:v>
                </c:pt>
                <c:pt idx="2665">
                  <c:v>102.89999999999999</c:v>
                </c:pt>
                <c:pt idx="2666">
                  <c:v>102.89999999999999</c:v>
                </c:pt>
                <c:pt idx="2667">
                  <c:v>102.89999999999999</c:v>
                </c:pt>
                <c:pt idx="2668">
                  <c:v>102.89999999999999</c:v>
                </c:pt>
                <c:pt idx="2669">
                  <c:v>102.80000000000001</c:v>
                </c:pt>
                <c:pt idx="2670">
                  <c:v>102.89999999999999</c:v>
                </c:pt>
                <c:pt idx="2671">
                  <c:v>102.89999999999999</c:v>
                </c:pt>
                <c:pt idx="2672">
                  <c:v>102.89999999999999</c:v>
                </c:pt>
                <c:pt idx="2673">
                  <c:v>102.89999999999999</c:v>
                </c:pt>
                <c:pt idx="2674">
                  <c:v>102.89999999999999</c:v>
                </c:pt>
                <c:pt idx="2675">
                  <c:v>102.80000000000001</c:v>
                </c:pt>
                <c:pt idx="2676">
                  <c:v>102.80000000000001</c:v>
                </c:pt>
                <c:pt idx="2677">
                  <c:v>102.80000000000001</c:v>
                </c:pt>
                <c:pt idx="2678">
                  <c:v>102.80000000000001</c:v>
                </c:pt>
                <c:pt idx="2679">
                  <c:v>102.80000000000001</c:v>
                </c:pt>
                <c:pt idx="2680">
                  <c:v>102.80000000000001</c:v>
                </c:pt>
                <c:pt idx="2681">
                  <c:v>102.7</c:v>
                </c:pt>
                <c:pt idx="2682">
                  <c:v>102.7</c:v>
                </c:pt>
                <c:pt idx="2683">
                  <c:v>102.7</c:v>
                </c:pt>
                <c:pt idx="2684">
                  <c:v>102.7</c:v>
                </c:pt>
                <c:pt idx="2685">
                  <c:v>102.7</c:v>
                </c:pt>
                <c:pt idx="2686">
                  <c:v>102.7</c:v>
                </c:pt>
                <c:pt idx="2687">
                  <c:v>102.7</c:v>
                </c:pt>
                <c:pt idx="2688">
                  <c:v>102.7</c:v>
                </c:pt>
                <c:pt idx="2689">
                  <c:v>102.7</c:v>
                </c:pt>
                <c:pt idx="2690">
                  <c:v>102.7</c:v>
                </c:pt>
                <c:pt idx="2691">
                  <c:v>102.7</c:v>
                </c:pt>
                <c:pt idx="2692">
                  <c:v>102.7</c:v>
                </c:pt>
                <c:pt idx="2693">
                  <c:v>102.7</c:v>
                </c:pt>
                <c:pt idx="2694">
                  <c:v>102.7</c:v>
                </c:pt>
                <c:pt idx="2695">
                  <c:v>102.7</c:v>
                </c:pt>
                <c:pt idx="2696">
                  <c:v>102.7</c:v>
                </c:pt>
                <c:pt idx="2697">
                  <c:v>102.7</c:v>
                </c:pt>
                <c:pt idx="2698">
                  <c:v>102.7</c:v>
                </c:pt>
                <c:pt idx="2699">
                  <c:v>102.7</c:v>
                </c:pt>
                <c:pt idx="2700">
                  <c:v>102.7</c:v>
                </c:pt>
                <c:pt idx="2701">
                  <c:v>102.7</c:v>
                </c:pt>
                <c:pt idx="2702">
                  <c:v>102.7</c:v>
                </c:pt>
                <c:pt idx="2703">
                  <c:v>102.7</c:v>
                </c:pt>
                <c:pt idx="2704">
                  <c:v>102.7</c:v>
                </c:pt>
                <c:pt idx="2705">
                  <c:v>102.6</c:v>
                </c:pt>
                <c:pt idx="2706">
                  <c:v>102.7</c:v>
                </c:pt>
                <c:pt idx="2707">
                  <c:v>102.7</c:v>
                </c:pt>
                <c:pt idx="2708">
                  <c:v>102.6</c:v>
                </c:pt>
                <c:pt idx="2709">
                  <c:v>102.6</c:v>
                </c:pt>
                <c:pt idx="2710">
                  <c:v>102.6</c:v>
                </c:pt>
                <c:pt idx="2711">
                  <c:v>102.6</c:v>
                </c:pt>
                <c:pt idx="2712">
                  <c:v>102.7</c:v>
                </c:pt>
                <c:pt idx="2713">
                  <c:v>102.7</c:v>
                </c:pt>
                <c:pt idx="2714">
                  <c:v>102.7</c:v>
                </c:pt>
                <c:pt idx="2715">
                  <c:v>102.6</c:v>
                </c:pt>
                <c:pt idx="2716">
                  <c:v>102.6</c:v>
                </c:pt>
                <c:pt idx="2717">
                  <c:v>102.6</c:v>
                </c:pt>
                <c:pt idx="2718">
                  <c:v>102.5</c:v>
                </c:pt>
                <c:pt idx="2719">
                  <c:v>102.6</c:v>
                </c:pt>
                <c:pt idx="2720">
                  <c:v>102.5</c:v>
                </c:pt>
                <c:pt idx="2721">
                  <c:v>102.5</c:v>
                </c:pt>
                <c:pt idx="2722">
                  <c:v>102.5</c:v>
                </c:pt>
                <c:pt idx="2723">
                  <c:v>102.5</c:v>
                </c:pt>
                <c:pt idx="2724">
                  <c:v>102.5</c:v>
                </c:pt>
                <c:pt idx="2725">
                  <c:v>102.5</c:v>
                </c:pt>
                <c:pt idx="2726">
                  <c:v>102.5</c:v>
                </c:pt>
                <c:pt idx="2727">
                  <c:v>102.5</c:v>
                </c:pt>
                <c:pt idx="2728">
                  <c:v>102.39999999999999</c:v>
                </c:pt>
                <c:pt idx="2729">
                  <c:v>102.39999999999999</c:v>
                </c:pt>
                <c:pt idx="2730">
                  <c:v>102.39999999999999</c:v>
                </c:pt>
                <c:pt idx="2731">
                  <c:v>102.39999999999999</c:v>
                </c:pt>
                <c:pt idx="2732">
                  <c:v>102.39999999999999</c:v>
                </c:pt>
                <c:pt idx="2733">
                  <c:v>102.39999999999999</c:v>
                </c:pt>
                <c:pt idx="2734">
                  <c:v>102.39999999999999</c:v>
                </c:pt>
                <c:pt idx="2735">
                  <c:v>102.5</c:v>
                </c:pt>
                <c:pt idx="2736">
                  <c:v>102.39999999999999</c:v>
                </c:pt>
                <c:pt idx="2737">
                  <c:v>102.39999999999999</c:v>
                </c:pt>
                <c:pt idx="2738">
                  <c:v>102.39999999999999</c:v>
                </c:pt>
                <c:pt idx="2739">
                  <c:v>102.39999999999999</c:v>
                </c:pt>
                <c:pt idx="2740">
                  <c:v>102.39999999999999</c:v>
                </c:pt>
                <c:pt idx="2741">
                  <c:v>102.39999999999999</c:v>
                </c:pt>
                <c:pt idx="2742">
                  <c:v>102.39999999999999</c:v>
                </c:pt>
                <c:pt idx="2743">
                  <c:v>102.39999999999999</c:v>
                </c:pt>
                <c:pt idx="2744">
                  <c:v>102.39999999999999</c:v>
                </c:pt>
                <c:pt idx="2745">
                  <c:v>102.39999999999999</c:v>
                </c:pt>
                <c:pt idx="2746">
                  <c:v>102.39999999999999</c:v>
                </c:pt>
                <c:pt idx="2747">
                  <c:v>102.39999999999999</c:v>
                </c:pt>
                <c:pt idx="2748">
                  <c:v>102.30000000000001</c:v>
                </c:pt>
                <c:pt idx="2749">
                  <c:v>102.30000000000001</c:v>
                </c:pt>
                <c:pt idx="2750">
                  <c:v>102.39999999999999</c:v>
                </c:pt>
                <c:pt idx="2751">
                  <c:v>102.39999999999999</c:v>
                </c:pt>
                <c:pt idx="2752">
                  <c:v>102.39999999999999</c:v>
                </c:pt>
                <c:pt idx="2753">
                  <c:v>102.30000000000001</c:v>
                </c:pt>
                <c:pt idx="2754">
                  <c:v>102.30000000000001</c:v>
                </c:pt>
                <c:pt idx="2755">
                  <c:v>102.30000000000001</c:v>
                </c:pt>
                <c:pt idx="2756">
                  <c:v>102.30000000000001</c:v>
                </c:pt>
                <c:pt idx="2757">
                  <c:v>102.30000000000001</c:v>
                </c:pt>
                <c:pt idx="2758">
                  <c:v>102.39999999999999</c:v>
                </c:pt>
                <c:pt idx="2759">
                  <c:v>102.39999999999999</c:v>
                </c:pt>
                <c:pt idx="2760">
                  <c:v>102.39999999999999</c:v>
                </c:pt>
                <c:pt idx="2761">
                  <c:v>102.30000000000001</c:v>
                </c:pt>
                <c:pt idx="2762">
                  <c:v>102.30000000000001</c:v>
                </c:pt>
                <c:pt idx="2763">
                  <c:v>102.30000000000001</c:v>
                </c:pt>
                <c:pt idx="2764">
                  <c:v>102.2</c:v>
                </c:pt>
                <c:pt idx="2765">
                  <c:v>102.30000000000001</c:v>
                </c:pt>
                <c:pt idx="2766">
                  <c:v>102.2</c:v>
                </c:pt>
                <c:pt idx="2767">
                  <c:v>102.2</c:v>
                </c:pt>
                <c:pt idx="2768">
                  <c:v>102.2</c:v>
                </c:pt>
                <c:pt idx="2769">
                  <c:v>102.2</c:v>
                </c:pt>
                <c:pt idx="2770">
                  <c:v>102.2</c:v>
                </c:pt>
                <c:pt idx="2771">
                  <c:v>102.10000000000001</c:v>
                </c:pt>
                <c:pt idx="2772">
                  <c:v>102.2</c:v>
                </c:pt>
                <c:pt idx="2773">
                  <c:v>102.2</c:v>
                </c:pt>
                <c:pt idx="2774">
                  <c:v>102.10000000000001</c:v>
                </c:pt>
                <c:pt idx="2775">
                  <c:v>102.2</c:v>
                </c:pt>
                <c:pt idx="2776">
                  <c:v>102.10000000000001</c:v>
                </c:pt>
                <c:pt idx="2777">
                  <c:v>102.10000000000001</c:v>
                </c:pt>
                <c:pt idx="2778">
                  <c:v>102.10000000000001</c:v>
                </c:pt>
                <c:pt idx="2779">
                  <c:v>102.10000000000001</c:v>
                </c:pt>
                <c:pt idx="2780">
                  <c:v>102.10000000000001</c:v>
                </c:pt>
                <c:pt idx="2781">
                  <c:v>102.2</c:v>
                </c:pt>
                <c:pt idx="2782">
                  <c:v>102.10000000000001</c:v>
                </c:pt>
                <c:pt idx="2783">
                  <c:v>102.10000000000001</c:v>
                </c:pt>
                <c:pt idx="2784">
                  <c:v>102.10000000000001</c:v>
                </c:pt>
                <c:pt idx="2785">
                  <c:v>102.10000000000001</c:v>
                </c:pt>
                <c:pt idx="2786">
                  <c:v>102.10000000000001</c:v>
                </c:pt>
                <c:pt idx="2787">
                  <c:v>102.10000000000001</c:v>
                </c:pt>
                <c:pt idx="2788">
                  <c:v>102.10000000000001</c:v>
                </c:pt>
                <c:pt idx="2789">
                  <c:v>102.10000000000001</c:v>
                </c:pt>
                <c:pt idx="2790">
                  <c:v>102.10000000000001</c:v>
                </c:pt>
                <c:pt idx="2791">
                  <c:v>102.10000000000001</c:v>
                </c:pt>
                <c:pt idx="2792">
                  <c:v>102.10000000000001</c:v>
                </c:pt>
                <c:pt idx="2793">
                  <c:v>102.10000000000001</c:v>
                </c:pt>
                <c:pt idx="2794">
                  <c:v>102.10000000000001</c:v>
                </c:pt>
                <c:pt idx="2795">
                  <c:v>102.10000000000001</c:v>
                </c:pt>
                <c:pt idx="2796">
                  <c:v>102.10000000000001</c:v>
                </c:pt>
                <c:pt idx="2797">
                  <c:v>102.10000000000001</c:v>
                </c:pt>
                <c:pt idx="2798">
                  <c:v>102.10000000000001</c:v>
                </c:pt>
                <c:pt idx="2799">
                  <c:v>102.10000000000001</c:v>
                </c:pt>
                <c:pt idx="2800">
                  <c:v>102.10000000000001</c:v>
                </c:pt>
                <c:pt idx="2801">
                  <c:v>102.10000000000001</c:v>
                </c:pt>
                <c:pt idx="2802">
                  <c:v>102.10000000000001</c:v>
                </c:pt>
                <c:pt idx="2803">
                  <c:v>102.10000000000001</c:v>
                </c:pt>
                <c:pt idx="2804">
                  <c:v>102.10000000000001</c:v>
                </c:pt>
                <c:pt idx="2805">
                  <c:v>102.10000000000001</c:v>
                </c:pt>
                <c:pt idx="2806">
                  <c:v>102.10000000000001</c:v>
                </c:pt>
                <c:pt idx="2807">
                  <c:v>102.10000000000001</c:v>
                </c:pt>
                <c:pt idx="2808">
                  <c:v>102</c:v>
                </c:pt>
                <c:pt idx="2809">
                  <c:v>102</c:v>
                </c:pt>
                <c:pt idx="2810">
                  <c:v>102</c:v>
                </c:pt>
                <c:pt idx="2811">
                  <c:v>102</c:v>
                </c:pt>
                <c:pt idx="2812">
                  <c:v>102</c:v>
                </c:pt>
                <c:pt idx="2813">
                  <c:v>101.89999999999999</c:v>
                </c:pt>
                <c:pt idx="2814">
                  <c:v>102</c:v>
                </c:pt>
                <c:pt idx="2815">
                  <c:v>102</c:v>
                </c:pt>
                <c:pt idx="2816">
                  <c:v>101.89999999999999</c:v>
                </c:pt>
                <c:pt idx="2817">
                  <c:v>102</c:v>
                </c:pt>
                <c:pt idx="2818">
                  <c:v>102</c:v>
                </c:pt>
                <c:pt idx="2819">
                  <c:v>101.89999999999999</c:v>
                </c:pt>
                <c:pt idx="2820">
                  <c:v>102</c:v>
                </c:pt>
                <c:pt idx="2821">
                  <c:v>101.89999999999999</c:v>
                </c:pt>
                <c:pt idx="2822">
                  <c:v>102</c:v>
                </c:pt>
                <c:pt idx="2823">
                  <c:v>101.89999999999999</c:v>
                </c:pt>
                <c:pt idx="2824">
                  <c:v>101.89999999999999</c:v>
                </c:pt>
                <c:pt idx="2825">
                  <c:v>101.89999999999999</c:v>
                </c:pt>
                <c:pt idx="2826">
                  <c:v>101.89999999999999</c:v>
                </c:pt>
                <c:pt idx="2827">
                  <c:v>101.89999999999999</c:v>
                </c:pt>
                <c:pt idx="2828">
                  <c:v>101.8</c:v>
                </c:pt>
                <c:pt idx="2829">
                  <c:v>101.8</c:v>
                </c:pt>
                <c:pt idx="2830">
                  <c:v>101.89999999999999</c:v>
                </c:pt>
                <c:pt idx="2831">
                  <c:v>101.89999999999999</c:v>
                </c:pt>
                <c:pt idx="2832">
                  <c:v>101.8</c:v>
                </c:pt>
                <c:pt idx="2833">
                  <c:v>101.89999999999999</c:v>
                </c:pt>
                <c:pt idx="2834">
                  <c:v>101.8</c:v>
                </c:pt>
                <c:pt idx="2835">
                  <c:v>101.8</c:v>
                </c:pt>
                <c:pt idx="2836">
                  <c:v>101.8</c:v>
                </c:pt>
                <c:pt idx="2837">
                  <c:v>101.8</c:v>
                </c:pt>
                <c:pt idx="2838">
                  <c:v>101.8</c:v>
                </c:pt>
                <c:pt idx="2839">
                  <c:v>101.8</c:v>
                </c:pt>
                <c:pt idx="2840">
                  <c:v>101.8</c:v>
                </c:pt>
                <c:pt idx="2841">
                  <c:v>101.8</c:v>
                </c:pt>
                <c:pt idx="2842">
                  <c:v>101.8</c:v>
                </c:pt>
                <c:pt idx="2843">
                  <c:v>101.8</c:v>
                </c:pt>
                <c:pt idx="2844">
                  <c:v>101.8</c:v>
                </c:pt>
                <c:pt idx="2845">
                  <c:v>101.8</c:v>
                </c:pt>
                <c:pt idx="2846">
                  <c:v>101.8</c:v>
                </c:pt>
                <c:pt idx="2847">
                  <c:v>101.8</c:v>
                </c:pt>
                <c:pt idx="2848">
                  <c:v>101.8</c:v>
                </c:pt>
                <c:pt idx="2849">
                  <c:v>101.8</c:v>
                </c:pt>
                <c:pt idx="2850">
                  <c:v>101.7</c:v>
                </c:pt>
                <c:pt idx="2851">
                  <c:v>101.7</c:v>
                </c:pt>
                <c:pt idx="2852">
                  <c:v>101.8</c:v>
                </c:pt>
                <c:pt idx="2853">
                  <c:v>101.8</c:v>
                </c:pt>
                <c:pt idx="2854">
                  <c:v>101.8</c:v>
                </c:pt>
                <c:pt idx="2855">
                  <c:v>101.8</c:v>
                </c:pt>
                <c:pt idx="2856">
                  <c:v>101.8</c:v>
                </c:pt>
                <c:pt idx="2857">
                  <c:v>101.7</c:v>
                </c:pt>
                <c:pt idx="2858">
                  <c:v>101.7</c:v>
                </c:pt>
                <c:pt idx="2859">
                  <c:v>101.8</c:v>
                </c:pt>
                <c:pt idx="2860">
                  <c:v>101.7</c:v>
                </c:pt>
                <c:pt idx="2861">
                  <c:v>101.7</c:v>
                </c:pt>
                <c:pt idx="2862">
                  <c:v>101.8</c:v>
                </c:pt>
                <c:pt idx="2863">
                  <c:v>101.7</c:v>
                </c:pt>
                <c:pt idx="2864">
                  <c:v>101.7</c:v>
                </c:pt>
                <c:pt idx="2865">
                  <c:v>101.7</c:v>
                </c:pt>
                <c:pt idx="2866">
                  <c:v>101.7</c:v>
                </c:pt>
                <c:pt idx="2867">
                  <c:v>101.7</c:v>
                </c:pt>
                <c:pt idx="2868">
                  <c:v>101.60000000000001</c:v>
                </c:pt>
                <c:pt idx="2869">
                  <c:v>101.60000000000001</c:v>
                </c:pt>
                <c:pt idx="2870">
                  <c:v>101.60000000000001</c:v>
                </c:pt>
                <c:pt idx="2871">
                  <c:v>101.60000000000001</c:v>
                </c:pt>
                <c:pt idx="2872">
                  <c:v>101.60000000000001</c:v>
                </c:pt>
                <c:pt idx="2873">
                  <c:v>101.60000000000001</c:v>
                </c:pt>
                <c:pt idx="2874">
                  <c:v>101.60000000000001</c:v>
                </c:pt>
                <c:pt idx="2875">
                  <c:v>101.60000000000001</c:v>
                </c:pt>
                <c:pt idx="2876">
                  <c:v>101.60000000000001</c:v>
                </c:pt>
                <c:pt idx="2877">
                  <c:v>101.60000000000001</c:v>
                </c:pt>
                <c:pt idx="2878">
                  <c:v>101.60000000000001</c:v>
                </c:pt>
                <c:pt idx="2879">
                  <c:v>101.60000000000001</c:v>
                </c:pt>
                <c:pt idx="2880">
                  <c:v>101.60000000000001</c:v>
                </c:pt>
                <c:pt idx="2881">
                  <c:v>101.60000000000001</c:v>
                </c:pt>
                <c:pt idx="2882">
                  <c:v>101.60000000000001</c:v>
                </c:pt>
                <c:pt idx="2883">
                  <c:v>101.60000000000001</c:v>
                </c:pt>
                <c:pt idx="2884">
                  <c:v>101.5</c:v>
                </c:pt>
                <c:pt idx="2885">
                  <c:v>101.60000000000001</c:v>
                </c:pt>
                <c:pt idx="2886">
                  <c:v>101.5</c:v>
                </c:pt>
                <c:pt idx="2887">
                  <c:v>101.5</c:v>
                </c:pt>
                <c:pt idx="2888">
                  <c:v>101.5</c:v>
                </c:pt>
                <c:pt idx="2889">
                  <c:v>101.5</c:v>
                </c:pt>
                <c:pt idx="2890">
                  <c:v>101.5</c:v>
                </c:pt>
                <c:pt idx="2891">
                  <c:v>101.39999999999999</c:v>
                </c:pt>
                <c:pt idx="2892">
                  <c:v>101.5</c:v>
                </c:pt>
                <c:pt idx="2893">
                  <c:v>101.39999999999999</c:v>
                </c:pt>
                <c:pt idx="2894">
                  <c:v>101.39999999999999</c:v>
                </c:pt>
                <c:pt idx="2895">
                  <c:v>101.39999999999999</c:v>
                </c:pt>
                <c:pt idx="2896">
                  <c:v>101.39999999999999</c:v>
                </c:pt>
                <c:pt idx="2897">
                  <c:v>101.39999999999999</c:v>
                </c:pt>
                <c:pt idx="2898">
                  <c:v>101.5</c:v>
                </c:pt>
                <c:pt idx="2899">
                  <c:v>101.39999999999999</c:v>
                </c:pt>
                <c:pt idx="2900">
                  <c:v>101.39999999999999</c:v>
                </c:pt>
                <c:pt idx="2901">
                  <c:v>101.39999999999999</c:v>
                </c:pt>
                <c:pt idx="2902">
                  <c:v>101.39999999999999</c:v>
                </c:pt>
                <c:pt idx="2903">
                  <c:v>101.39999999999999</c:v>
                </c:pt>
                <c:pt idx="2904">
                  <c:v>101.39999999999999</c:v>
                </c:pt>
                <c:pt idx="2905">
                  <c:v>101.39999999999999</c:v>
                </c:pt>
                <c:pt idx="2906">
                  <c:v>101.39999999999999</c:v>
                </c:pt>
                <c:pt idx="2907">
                  <c:v>101.39999999999999</c:v>
                </c:pt>
                <c:pt idx="2908">
                  <c:v>101.39999999999999</c:v>
                </c:pt>
                <c:pt idx="2909">
                  <c:v>101.39999999999999</c:v>
                </c:pt>
                <c:pt idx="2910">
                  <c:v>101.39999999999999</c:v>
                </c:pt>
                <c:pt idx="2911">
                  <c:v>101.39999999999999</c:v>
                </c:pt>
                <c:pt idx="2912">
                  <c:v>101.39999999999999</c:v>
                </c:pt>
                <c:pt idx="2913">
                  <c:v>101.39999999999999</c:v>
                </c:pt>
                <c:pt idx="2914">
                  <c:v>101.39999999999999</c:v>
                </c:pt>
                <c:pt idx="2915">
                  <c:v>101.3</c:v>
                </c:pt>
                <c:pt idx="2916">
                  <c:v>101.39999999999999</c:v>
                </c:pt>
                <c:pt idx="2917">
                  <c:v>101.3</c:v>
                </c:pt>
                <c:pt idx="2918">
                  <c:v>101.3</c:v>
                </c:pt>
                <c:pt idx="2919">
                  <c:v>101.3</c:v>
                </c:pt>
                <c:pt idx="2920">
                  <c:v>101.39999999999999</c:v>
                </c:pt>
                <c:pt idx="2921">
                  <c:v>101.3</c:v>
                </c:pt>
                <c:pt idx="2922">
                  <c:v>101.39999999999999</c:v>
                </c:pt>
                <c:pt idx="2923">
                  <c:v>101.3</c:v>
                </c:pt>
                <c:pt idx="2924">
                  <c:v>101.19999999999999</c:v>
                </c:pt>
                <c:pt idx="2925">
                  <c:v>101.3</c:v>
                </c:pt>
                <c:pt idx="2926">
                  <c:v>101.19999999999999</c:v>
                </c:pt>
                <c:pt idx="2927">
                  <c:v>101.3</c:v>
                </c:pt>
                <c:pt idx="2928">
                  <c:v>101.19999999999999</c:v>
                </c:pt>
                <c:pt idx="2929">
                  <c:v>101.19999999999999</c:v>
                </c:pt>
                <c:pt idx="2930">
                  <c:v>101.19999999999999</c:v>
                </c:pt>
                <c:pt idx="2931">
                  <c:v>101.19999999999999</c:v>
                </c:pt>
                <c:pt idx="2932">
                  <c:v>101.19999999999999</c:v>
                </c:pt>
                <c:pt idx="2933">
                  <c:v>101.19999999999999</c:v>
                </c:pt>
                <c:pt idx="2934">
                  <c:v>101.19999999999999</c:v>
                </c:pt>
                <c:pt idx="2935">
                  <c:v>101.19999999999999</c:v>
                </c:pt>
                <c:pt idx="2936">
                  <c:v>101.19999999999999</c:v>
                </c:pt>
                <c:pt idx="2937">
                  <c:v>101.19999999999999</c:v>
                </c:pt>
                <c:pt idx="2938">
                  <c:v>101.10000000000001</c:v>
                </c:pt>
                <c:pt idx="2939">
                  <c:v>101.19999999999999</c:v>
                </c:pt>
                <c:pt idx="2940">
                  <c:v>101.10000000000001</c:v>
                </c:pt>
                <c:pt idx="2941">
                  <c:v>101.10000000000001</c:v>
                </c:pt>
                <c:pt idx="2942">
                  <c:v>101.10000000000001</c:v>
                </c:pt>
                <c:pt idx="2943">
                  <c:v>101.10000000000001</c:v>
                </c:pt>
                <c:pt idx="2944">
                  <c:v>101.10000000000001</c:v>
                </c:pt>
                <c:pt idx="2945">
                  <c:v>101.10000000000001</c:v>
                </c:pt>
                <c:pt idx="2946">
                  <c:v>101.10000000000001</c:v>
                </c:pt>
                <c:pt idx="2947">
                  <c:v>101.10000000000001</c:v>
                </c:pt>
                <c:pt idx="2948">
                  <c:v>101.10000000000001</c:v>
                </c:pt>
                <c:pt idx="2949">
                  <c:v>101.10000000000001</c:v>
                </c:pt>
                <c:pt idx="2950">
                  <c:v>101.10000000000001</c:v>
                </c:pt>
                <c:pt idx="2951">
                  <c:v>101.10000000000001</c:v>
                </c:pt>
                <c:pt idx="2952">
                  <c:v>101.10000000000001</c:v>
                </c:pt>
                <c:pt idx="2953">
                  <c:v>101.10000000000001</c:v>
                </c:pt>
                <c:pt idx="2954">
                  <c:v>101.10000000000001</c:v>
                </c:pt>
                <c:pt idx="2955">
                  <c:v>101.10000000000001</c:v>
                </c:pt>
                <c:pt idx="2956">
                  <c:v>101.10000000000001</c:v>
                </c:pt>
                <c:pt idx="2957">
                  <c:v>101.10000000000001</c:v>
                </c:pt>
                <c:pt idx="2958">
                  <c:v>101.10000000000001</c:v>
                </c:pt>
                <c:pt idx="2959">
                  <c:v>101.10000000000001</c:v>
                </c:pt>
                <c:pt idx="2960">
                  <c:v>101.10000000000001</c:v>
                </c:pt>
                <c:pt idx="2961">
                  <c:v>101.10000000000001</c:v>
                </c:pt>
                <c:pt idx="2962">
                  <c:v>101.10000000000001</c:v>
                </c:pt>
                <c:pt idx="2963">
                  <c:v>101.10000000000001</c:v>
                </c:pt>
                <c:pt idx="2964">
                  <c:v>101.10000000000001</c:v>
                </c:pt>
                <c:pt idx="2965">
                  <c:v>101.10000000000001</c:v>
                </c:pt>
                <c:pt idx="2966">
                  <c:v>101.10000000000001</c:v>
                </c:pt>
                <c:pt idx="2967">
                  <c:v>101.10000000000001</c:v>
                </c:pt>
                <c:pt idx="2968">
                  <c:v>101.10000000000001</c:v>
                </c:pt>
                <c:pt idx="2969">
                  <c:v>101.10000000000001</c:v>
                </c:pt>
                <c:pt idx="2970">
                  <c:v>101.10000000000001</c:v>
                </c:pt>
                <c:pt idx="2971">
                  <c:v>101</c:v>
                </c:pt>
                <c:pt idx="2972">
                  <c:v>101</c:v>
                </c:pt>
                <c:pt idx="2973">
                  <c:v>101</c:v>
                </c:pt>
                <c:pt idx="2974">
                  <c:v>101</c:v>
                </c:pt>
                <c:pt idx="2975">
                  <c:v>101</c:v>
                </c:pt>
                <c:pt idx="2976">
                  <c:v>101</c:v>
                </c:pt>
                <c:pt idx="2977">
                  <c:v>101.10000000000001</c:v>
                </c:pt>
                <c:pt idx="2978">
                  <c:v>101</c:v>
                </c:pt>
                <c:pt idx="2979">
                  <c:v>101</c:v>
                </c:pt>
                <c:pt idx="2980">
                  <c:v>101.10000000000001</c:v>
                </c:pt>
                <c:pt idx="2981">
                  <c:v>101.10000000000001</c:v>
                </c:pt>
                <c:pt idx="2982">
                  <c:v>101.10000000000001</c:v>
                </c:pt>
                <c:pt idx="2983">
                  <c:v>101</c:v>
                </c:pt>
                <c:pt idx="2984">
                  <c:v>101</c:v>
                </c:pt>
                <c:pt idx="2985">
                  <c:v>100.9</c:v>
                </c:pt>
                <c:pt idx="2986">
                  <c:v>100.9</c:v>
                </c:pt>
                <c:pt idx="2987">
                  <c:v>101</c:v>
                </c:pt>
                <c:pt idx="2988">
                  <c:v>100.9</c:v>
                </c:pt>
                <c:pt idx="2989">
                  <c:v>101</c:v>
                </c:pt>
                <c:pt idx="2990">
                  <c:v>100.9</c:v>
                </c:pt>
                <c:pt idx="2991">
                  <c:v>100.9</c:v>
                </c:pt>
                <c:pt idx="2992">
                  <c:v>100.9</c:v>
                </c:pt>
                <c:pt idx="2993">
                  <c:v>100.9</c:v>
                </c:pt>
                <c:pt idx="2994">
                  <c:v>100.9</c:v>
                </c:pt>
                <c:pt idx="2995">
                  <c:v>100.9</c:v>
                </c:pt>
                <c:pt idx="2996">
                  <c:v>100.9</c:v>
                </c:pt>
                <c:pt idx="2997">
                  <c:v>100.9</c:v>
                </c:pt>
                <c:pt idx="2998">
                  <c:v>100.9</c:v>
                </c:pt>
                <c:pt idx="2999">
                  <c:v>100.9</c:v>
                </c:pt>
                <c:pt idx="3000">
                  <c:v>100.8</c:v>
                </c:pt>
                <c:pt idx="3001">
                  <c:v>100.8</c:v>
                </c:pt>
                <c:pt idx="3002">
                  <c:v>100.9</c:v>
                </c:pt>
                <c:pt idx="3003">
                  <c:v>100.8</c:v>
                </c:pt>
                <c:pt idx="3004">
                  <c:v>100.8</c:v>
                </c:pt>
                <c:pt idx="3005">
                  <c:v>100.8</c:v>
                </c:pt>
                <c:pt idx="3006">
                  <c:v>100.8</c:v>
                </c:pt>
                <c:pt idx="3007">
                  <c:v>100.8</c:v>
                </c:pt>
                <c:pt idx="3008">
                  <c:v>100.9</c:v>
                </c:pt>
                <c:pt idx="3009">
                  <c:v>100.9</c:v>
                </c:pt>
                <c:pt idx="3010">
                  <c:v>100.8</c:v>
                </c:pt>
                <c:pt idx="3011">
                  <c:v>100.8</c:v>
                </c:pt>
                <c:pt idx="3012">
                  <c:v>100.9</c:v>
                </c:pt>
                <c:pt idx="3013">
                  <c:v>100.8</c:v>
                </c:pt>
                <c:pt idx="3014">
                  <c:v>100.8</c:v>
                </c:pt>
                <c:pt idx="3015">
                  <c:v>100.8</c:v>
                </c:pt>
                <c:pt idx="3016">
                  <c:v>100.8</c:v>
                </c:pt>
                <c:pt idx="3017">
                  <c:v>100.8</c:v>
                </c:pt>
                <c:pt idx="3018">
                  <c:v>100.8</c:v>
                </c:pt>
                <c:pt idx="3019">
                  <c:v>100.8</c:v>
                </c:pt>
                <c:pt idx="3020">
                  <c:v>100.8</c:v>
                </c:pt>
                <c:pt idx="3021">
                  <c:v>100.8</c:v>
                </c:pt>
                <c:pt idx="3022">
                  <c:v>100.8</c:v>
                </c:pt>
                <c:pt idx="3023">
                  <c:v>100.8</c:v>
                </c:pt>
                <c:pt idx="3024">
                  <c:v>100.69999999999999</c:v>
                </c:pt>
                <c:pt idx="3025">
                  <c:v>100.8</c:v>
                </c:pt>
                <c:pt idx="3026">
                  <c:v>100.8</c:v>
                </c:pt>
                <c:pt idx="3027">
                  <c:v>100.8</c:v>
                </c:pt>
                <c:pt idx="3028">
                  <c:v>100.8</c:v>
                </c:pt>
                <c:pt idx="3029">
                  <c:v>100.8</c:v>
                </c:pt>
                <c:pt idx="3030">
                  <c:v>100.69999999999999</c:v>
                </c:pt>
                <c:pt idx="3031">
                  <c:v>100.69999999999999</c:v>
                </c:pt>
                <c:pt idx="3032">
                  <c:v>100.60000000000001</c:v>
                </c:pt>
                <c:pt idx="3033">
                  <c:v>100.69999999999999</c:v>
                </c:pt>
                <c:pt idx="3034">
                  <c:v>100.60000000000001</c:v>
                </c:pt>
                <c:pt idx="3035">
                  <c:v>100.69999999999999</c:v>
                </c:pt>
                <c:pt idx="3036">
                  <c:v>100.60000000000001</c:v>
                </c:pt>
                <c:pt idx="3037">
                  <c:v>100.60000000000001</c:v>
                </c:pt>
                <c:pt idx="3038">
                  <c:v>100.60000000000001</c:v>
                </c:pt>
                <c:pt idx="3039">
                  <c:v>100.60000000000001</c:v>
                </c:pt>
                <c:pt idx="3040">
                  <c:v>100.60000000000001</c:v>
                </c:pt>
                <c:pt idx="3041">
                  <c:v>100.60000000000001</c:v>
                </c:pt>
                <c:pt idx="3042">
                  <c:v>100.60000000000001</c:v>
                </c:pt>
                <c:pt idx="3043">
                  <c:v>100.60000000000001</c:v>
                </c:pt>
                <c:pt idx="3044">
                  <c:v>100.5</c:v>
                </c:pt>
                <c:pt idx="3045">
                  <c:v>100.5</c:v>
                </c:pt>
                <c:pt idx="3046">
                  <c:v>100.60000000000001</c:v>
                </c:pt>
                <c:pt idx="3047">
                  <c:v>100.60000000000001</c:v>
                </c:pt>
                <c:pt idx="3048">
                  <c:v>100.60000000000001</c:v>
                </c:pt>
                <c:pt idx="3049">
                  <c:v>100.60000000000001</c:v>
                </c:pt>
                <c:pt idx="3050">
                  <c:v>100.60000000000001</c:v>
                </c:pt>
                <c:pt idx="3051">
                  <c:v>100.5</c:v>
                </c:pt>
                <c:pt idx="3052">
                  <c:v>100.60000000000001</c:v>
                </c:pt>
                <c:pt idx="3053">
                  <c:v>100.5</c:v>
                </c:pt>
                <c:pt idx="3054">
                  <c:v>100.5</c:v>
                </c:pt>
                <c:pt idx="3055">
                  <c:v>100.5</c:v>
                </c:pt>
                <c:pt idx="3056">
                  <c:v>100.5</c:v>
                </c:pt>
                <c:pt idx="3057">
                  <c:v>100.5</c:v>
                </c:pt>
                <c:pt idx="3058">
                  <c:v>100.5</c:v>
                </c:pt>
                <c:pt idx="3059">
                  <c:v>100.5</c:v>
                </c:pt>
                <c:pt idx="3060">
                  <c:v>100.5</c:v>
                </c:pt>
                <c:pt idx="3061">
                  <c:v>100.5</c:v>
                </c:pt>
                <c:pt idx="3062">
                  <c:v>100.5</c:v>
                </c:pt>
                <c:pt idx="3063">
                  <c:v>100.5</c:v>
                </c:pt>
                <c:pt idx="3064">
                  <c:v>100.5</c:v>
                </c:pt>
                <c:pt idx="3065">
                  <c:v>100.5</c:v>
                </c:pt>
                <c:pt idx="3066">
                  <c:v>100.5</c:v>
                </c:pt>
                <c:pt idx="3067">
                  <c:v>100.5</c:v>
                </c:pt>
                <c:pt idx="3068">
                  <c:v>100.5</c:v>
                </c:pt>
                <c:pt idx="3069">
                  <c:v>100.4</c:v>
                </c:pt>
                <c:pt idx="3070">
                  <c:v>100.5</c:v>
                </c:pt>
                <c:pt idx="3071">
                  <c:v>100.4</c:v>
                </c:pt>
                <c:pt idx="3072">
                  <c:v>100.4</c:v>
                </c:pt>
                <c:pt idx="3073">
                  <c:v>100.4</c:v>
                </c:pt>
                <c:pt idx="3074">
                  <c:v>100.5</c:v>
                </c:pt>
                <c:pt idx="3075">
                  <c:v>100.5</c:v>
                </c:pt>
                <c:pt idx="3076">
                  <c:v>100.5</c:v>
                </c:pt>
                <c:pt idx="3077">
                  <c:v>100.5</c:v>
                </c:pt>
                <c:pt idx="3078">
                  <c:v>100.5</c:v>
                </c:pt>
                <c:pt idx="3079">
                  <c:v>100.4</c:v>
                </c:pt>
                <c:pt idx="3080">
                  <c:v>100.4</c:v>
                </c:pt>
                <c:pt idx="3081">
                  <c:v>100.4</c:v>
                </c:pt>
                <c:pt idx="3082">
                  <c:v>100.4</c:v>
                </c:pt>
                <c:pt idx="3083">
                  <c:v>100.3</c:v>
                </c:pt>
                <c:pt idx="3084">
                  <c:v>100.4</c:v>
                </c:pt>
                <c:pt idx="3085">
                  <c:v>100.4</c:v>
                </c:pt>
                <c:pt idx="3086">
                  <c:v>100.4</c:v>
                </c:pt>
                <c:pt idx="3087">
                  <c:v>100.3</c:v>
                </c:pt>
                <c:pt idx="3088">
                  <c:v>100.4</c:v>
                </c:pt>
                <c:pt idx="3089">
                  <c:v>100.4</c:v>
                </c:pt>
                <c:pt idx="3090">
                  <c:v>100.4</c:v>
                </c:pt>
                <c:pt idx="3091">
                  <c:v>100.3</c:v>
                </c:pt>
                <c:pt idx="3092">
                  <c:v>100.4</c:v>
                </c:pt>
                <c:pt idx="3093">
                  <c:v>100.3</c:v>
                </c:pt>
                <c:pt idx="3094">
                  <c:v>100.3</c:v>
                </c:pt>
                <c:pt idx="3095">
                  <c:v>100.3</c:v>
                </c:pt>
                <c:pt idx="3096">
                  <c:v>100.3</c:v>
                </c:pt>
                <c:pt idx="3097">
                  <c:v>100.3</c:v>
                </c:pt>
                <c:pt idx="3098">
                  <c:v>100.3</c:v>
                </c:pt>
                <c:pt idx="3099">
                  <c:v>100.3</c:v>
                </c:pt>
                <c:pt idx="3100">
                  <c:v>100.3</c:v>
                </c:pt>
                <c:pt idx="3101">
                  <c:v>100.3</c:v>
                </c:pt>
                <c:pt idx="3102">
                  <c:v>100.3</c:v>
                </c:pt>
                <c:pt idx="3103">
                  <c:v>100.3</c:v>
                </c:pt>
                <c:pt idx="3104">
                  <c:v>100.3</c:v>
                </c:pt>
                <c:pt idx="3105">
                  <c:v>100.3</c:v>
                </c:pt>
                <c:pt idx="3106">
                  <c:v>100.3</c:v>
                </c:pt>
                <c:pt idx="3107">
                  <c:v>100.2</c:v>
                </c:pt>
                <c:pt idx="3108">
                  <c:v>100.2</c:v>
                </c:pt>
                <c:pt idx="3109">
                  <c:v>100.2</c:v>
                </c:pt>
                <c:pt idx="3110">
                  <c:v>100.2</c:v>
                </c:pt>
                <c:pt idx="3111">
                  <c:v>100.2</c:v>
                </c:pt>
                <c:pt idx="3112">
                  <c:v>100.2</c:v>
                </c:pt>
                <c:pt idx="3113">
                  <c:v>100.3</c:v>
                </c:pt>
                <c:pt idx="3114">
                  <c:v>100.2</c:v>
                </c:pt>
                <c:pt idx="3115">
                  <c:v>100.2</c:v>
                </c:pt>
                <c:pt idx="3116">
                  <c:v>100.2</c:v>
                </c:pt>
                <c:pt idx="3117">
                  <c:v>100.2</c:v>
                </c:pt>
                <c:pt idx="3118">
                  <c:v>100.2</c:v>
                </c:pt>
                <c:pt idx="3119">
                  <c:v>100.2</c:v>
                </c:pt>
                <c:pt idx="3120">
                  <c:v>100.2</c:v>
                </c:pt>
                <c:pt idx="3121">
                  <c:v>100.2</c:v>
                </c:pt>
                <c:pt idx="3122">
                  <c:v>100.2</c:v>
                </c:pt>
                <c:pt idx="3123">
                  <c:v>100.2</c:v>
                </c:pt>
                <c:pt idx="3124">
                  <c:v>100.2</c:v>
                </c:pt>
                <c:pt idx="3125">
                  <c:v>100.2</c:v>
                </c:pt>
                <c:pt idx="3126">
                  <c:v>100.2</c:v>
                </c:pt>
                <c:pt idx="3127">
                  <c:v>100.2</c:v>
                </c:pt>
                <c:pt idx="3128">
                  <c:v>100.2</c:v>
                </c:pt>
                <c:pt idx="3129">
                  <c:v>100.2</c:v>
                </c:pt>
                <c:pt idx="3130">
                  <c:v>100.2</c:v>
                </c:pt>
                <c:pt idx="3131">
                  <c:v>100.2</c:v>
                </c:pt>
                <c:pt idx="3132">
                  <c:v>100.2</c:v>
                </c:pt>
                <c:pt idx="3133">
                  <c:v>100.2</c:v>
                </c:pt>
                <c:pt idx="3134">
                  <c:v>100.2</c:v>
                </c:pt>
                <c:pt idx="3135">
                  <c:v>100.1</c:v>
                </c:pt>
                <c:pt idx="3136">
                  <c:v>100.1</c:v>
                </c:pt>
                <c:pt idx="3137">
                  <c:v>100.1</c:v>
                </c:pt>
                <c:pt idx="3138">
                  <c:v>100.1</c:v>
                </c:pt>
                <c:pt idx="3139">
                  <c:v>100.1</c:v>
                </c:pt>
                <c:pt idx="3140">
                  <c:v>100.1</c:v>
                </c:pt>
                <c:pt idx="3141">
                  <c:v>100.1</c:v>
                </c:pt>
                <c:pt idx="3142">
                  <c:v>100.1</c:v>
                </c:pt>
                <c:pt idx="3143">
                  <c:v>100.2</c:v>
                </c:pt>
                <c:pt idx="3144">
                  <c:v>100.1</c:v>
                </c:pt>
                <c:pt idx="3145">
                  <c:v>100.1</c:v>
                </c:pt>
                <c:pt idx="3146">
                  <c:v>100</c:v>
                </c:pt>
                <c:pt idx="3147">
                  <c:v>100</c:v>
                </c:pt>
                <c:pt idx="3148">
                  <c:v>100</c:v>
                </c:pt>
                <c:pt idx="3149">
                  <c:v>100.1</c:v>
                </c:pt>
                <c:pt idx="3150">
                  <c:v>100</c:v>
                </c:pt>
                <c:pt idx="3151">
                  <c:v>100.1</c:v>
                </c:pt>
                <c:pt idx="3152">
                  <c:v>100</c:v>
                </c:pt>
                <c:pt idx="3153">
                  <c:v>100</c:v>
                </c:pt>
                <c:pt idx="3154">
                  <c:v>100</c:v>
                </c:pt>
                <c:pt idx="3155">
                  <c:v>100.1</c:v>
                </c:pt>
                <c:pt idx="3156">
                  <c:v>100</c:v>
                </c:pt>
                <c:pt idx="3157">
                  <c:v>100</c:v>
                </c:pt>
                <c:pt idx="3158">
                  <c:v>100</c:v>
                </c:pt>
                <c:pt idx="3159">
                  <c:v>100</c:v>
                </c:pt>
                <c:pt idx="3160">
                  <c:v>100</c:v>
                </c:pt>
                <c:pt idx="3161">
                  <c:v>100</c:v>
                </c:pt>
                <c:pt idx="3162">
                  <c:v>99.93</c:v>
                </c:pt>
                <c:pt idx="3163">
                  <c:v>100</c:v>
                </c:pt>
                <c:pt idx="3164">
                  <c:v>100</c:v>
                </c:pt>
                <c:pt idx="3165">
                  <c:v>100</c:v>
                </c:pt>
                <c:pt idx="3166">
                  <c:v>100</c:v>
                </c:pt>
                <c:pt idx="3167">
                  <c:v>100</c:v>
                </c:pt>
                <c:pt idx="3168">
                  <c:v>100</c:v>
                </c:pt>
                <c:pt idx="3169">
                  <c:v>99.93</c:v>
                </c:pt>
                <c:pt idx="3170">
                  <c:v>100</c:v>
                </c:pt>
                <c:pt idx="3171">
                  <c:v>99.93</c:v>
                </c:pt>
                <c:pt idx="3172">
                  <c:v>99.93</c:v>
                </c:pt>
                <c:pt idx="3173">
                  <c:v>99.86</c:v>
                </c:pt>
                <c:pt idx="3174">
                  <c:v>99.93</c:v>
                </c:pt>
                <c:pt idx="3175">
                  <c:v>99.86</c:v>
                </c:pt>
                <c:pt idx="3176">
                  <c:v>99.86</c:v>
                </c:pt>
                <c:pt idx="3177">
                  <c:v>99.93</c:v>
                </c:pt>
                <c:pt idx="3178">
                  <c:v>99.86</c:v>
                </c:pt>
                <c:pt idx="3179">
                  <c:v>99.86</c:v>
                </c:pt>
                <c:pt idx="3180">
                  <c:v>99.86</c:v>
                </c:pt>
                <c:pt idx="3181">
                  <c:v>99.86</c:v>
                </c:pt>
                <c:pt idx="3182">
                  <c:v>99.86</c:v>
                </c:pt>
                <c:pt idx="3183">
                  <c:v>99.86</c:v>
                </c:pt>
                <c:pt idx="3184">
                  <c:v>99.93</c:v>
                </c:pt>
                <c:pt idx="3185">
                  <c:v>99.86</c:v>
                </c:pt>
                <c:pt idx="3186">
                  <c:v>99.86</c:v>
                </c:pt>
                <c:pt idx="3187">
                  <c:v>99.86</c:v>
                </c:pt>
                <c:pt idx="3188">
                  <c:v>99.78</c:v>
                </c:pt>
                <c:pt idx="3189">
                  <c:v>99.78</c:v>
                </c:pt>
                <c:pt idx="3190">
                  <c:v>99.78</c:v>
                </c:pt>
                <c:pt idx="3191">
                  <c:v>99.78</c:v>
                </c:pt>
                <c:pt idx="3192">
                  <c:v>99.78</c:v>
                </c:pt>
                <c:pt idx="3193">
                  <c:v>99.86</c:v>
                </c:pt>
                <c:pt idx="3194">
                  <c:v>99.78</c:v>
                </c:pt>
                <c:pt idx="3195">
                  <c:v>99.78</c:v>
                </c:pt>
                <c:pt idx="3196">
                  <c:v>99.78</c:v>
                </c:pt>
                <c:pt idx="3197">
                  <c:v>99.78</c:v>
                </c:pt>
                <c:pt idx="3198">
                  <c:v>99.78</c:v>
                </c:pt>
                <c:pt idx="3199">
                  <c:v>99.78</c:v>
                </c:pt>
                <c:pt idx="3200">
                  <c:v>99.78</c:v>
                </c:pt>
                <c:pt idx="3201">
                  <c:v>99.78</c:v>
                </c:pt>
                <c:pt idx="3202">
                  <c:v>99.710000000000008</c:v>
                </c:pt>
                <c:pt idx="3203">
                  <c:v>99.710000000000008</c:v>
                </c:pt>
                <c:pt idx="3204">
                  <c:v>99.710000000000008</c:v>
                </c:pt>
                <c:pt idx="3205">
                  <c:v>99.78</c:v>
                </c:pt>
                <c:pt idx="3206">
                  <c:v>99.78</c:v>
                </c:pt>
                <c:pt idx="3207">
                  <c:v>99.710000000000008</c:v>
                </c:pt>
                <c:pt idx="3208">
                  <c:v>99.710000000000008</c:v>
                </c:pt>
                <c:pt idx="3209">
                  <c:v>99.710000000000008</c:v>
                </c:pt>
                <c:pt idx="3210">
                  <c:v>99.710000000000008</c:v>
                </c:pt>
                <c:pt idx="3211">
                  <c:v>99.710000000000008</c:v>
                </c:pt>
                <c:pt idx="3212">
                  <c:v>99.63000000000001</c:v>
                </c:pt>
                <c:pt idx="3213">
                  <c:v>99.63000000000001</c:v>
                </c:pt>
                <c:pt idx="3214">
                  <c:v>99.63000000000001</c:v>
                </c:pt>
                <c:pt idx="3215">
                  <c:v>99.63000000000001</c:v>
                </c:pt>
                <c:pt idx="3216">
                  <c:v>99.63000000000001</c:v>
                </c:pt>
                <c:pt idx="3217">
                  <c:v>99.63000000000001</c:v>
                </c:pt>
                <c:pt idx="3218">
                  <c:v>99.710000000000008</c:v>
                </c:pt>
                <c:pt idx="3219">
                  <c:v>99.63000000000001</c:v>
                </c:pt>
                <c:pt idx="3220">
                  <c:v>99.710000000000008</c:v>
                </c:pt>
                <c:pt idx="3221">
                  <c:v>99.63000000000001</c:v>
                </c:pt>
                <c:pt idx="3222">
                  <c:v>99.710000000000008</c:v>
                </c:pt>
                <c:pt idx="3223">
                  <c:v>99.63000000000001</c:v>
                </c:pt>
                <c:pt idx="3224">
                  <c:v>99.63000000000001</c:v>
                </c:pt>
                <c:pt idx="3225">
                  <c:v>99.63000000000001</c:v>
                </c:pt>
                <c:pt idx="3226">
                  <c:v>99.63000000000001</c:v>
                </c:pt>
                <c:pt idx="3227">
                  <c:v>99.63000000000001</c:v>
                </c:pt>
                <c:pt idx="3228">
                  <c:v>99.63000000000001</c:v>
                </c:pt>
                <c:pt idx="3229">
                  <c:v>99.63000000000001</c:v>
                </c:pt>
                <c:pt idx="3230">
                  <c:v>99.63000000000001</c:v>
                </c:pt>
                <c:pt idx="3231">
                  <c:v>99.63000000000001</c:v>
                </c:pt>
                <c:pt idx="3232">
                  <c:v>99.55</c:v>
                </c:pt>
                <c:pt idx="3233">
                  <c:v>99.55</c:v>
                </c:pt>
                <c:pt idx="3234">
                  <c:v>99.55</c:v>
                </c:pt>
                <c:pt idx="3235">
                  <c:v>99.55</c:v>
                </c:pt>
                <c:pt idx="3236">
                  <c:v>99.55</c:v>
                </c:pt>
                <c:pt idx="3237">
                  <c:v>99.48</c:v>
                </c:pt>
                <c:pt idx="3238">
                  <c:v>99.55</c:v>
                </c:pt>
                <c:pt idx="3239">
                  <c:v>99.48</c:v>
                </c:pt>
                <c:pt idx="3240">
                  <c:v>99.48</c:v>
                </c:pt>
                <c:pt idx="3241">
                  <c:v>99.55</c:v>
                </c:pt>
                <c:pt idx="3242">
                  <c:v>99.55</c:v>
                </c:pt>
                <c:pt idx="3243">
                  <c:v>99.55</c:v>
                </c:pt>
                <c:pt idx="3244">
                  <c:v>99.55</c:v>
                </c:pt>
                <c:pt idx="3245">
                  <c:v>99.48</c:v>
                </c:pt>
                <c:pt idx="3246">
                  <c:v>99.55</c:v>
                </c:pt>
                <c:pt idx="3247">
                  <c:v>99.55</c:v>
                </c:pt>
                <c:pt idx="3248">
                  <c:v>99.48</c:v>
                </c:pt>
                <c:pt idx="3249">
                  <c:v>99.55</c:v>
                </c:pt>
                <c:pt idx="3250">
                  <c:v>99.55</c:v>
                </c:pt>
                <c:pt idx="3251">
                  <c:v>99.48</c:v>
                </c:pt>
                <c:pt idx="3252">
                  <c:v>99.48</c:v>
                </c:pt>
                <c:pt idx="3253">
                  <c:v>99.48</c:v>
                </c:pt>
                <c:pt idx="3254">
                  <c:v>99.48</c:v>
                </c:pt>
                <c:pt idx="3255">
                  <c:v>99.48</c:v>
                </c:pt>
                <c:pt idx="3256">
                  <c:v>99.48</c:v>
                </c:pt>
                <c:pt idx="3257">
                  <c:v>99.4</c:v>
                </c:pt>
                <c:pt idx="3258">
                  <c:v>99.4</c:v>
                </c:pt>
                <c:pt idx="3259">
                  <c:v>99.4</c:v>
                </c:pt>
                <c:pt idx="3260">
                  <c:v>99.48</c:v>
                </c:pt>
                <c:pt idx="3261">
                  <c:v>99.48</c:v>
                </c:pt>
                <c:pt idx="3262">
                  <c:v>99.4</c:v>
                </c:pt>
                <c:pt idx="3263">
                  <c:v>99.4</c:v>
                </c:pt>
                <c:pt idx="3264">
                  <c:v>99.4</c:v>
                </c:pt>
                <c:pt idx="3265">
                  <c:v>99.33</c:v>
                </c:pt>
                <c:pt idx="3266">
                  <c:v>99.4</c:v>
                </c:pt>
                <c:pt idx="3267">
                  <c:v>99.4</c:v>
                </c:pt>
                <c:pt idx="3268">
                  <c:v>99.4</c:v>
                </c:pt>
                <c:pt idx="3269">
                  <c:v>99.4</c:v>
                </c:pt>
                <c:pt idx="3270">
                  <c:v>99.4</c:v>
                </c:pt>
                <c:pt idx="3271">
                  <c:v>99.33</c:v>
                </c:pt>
                <c:pt idx="3272">
                  <c:v>99.33</c:v>
                </c:pt>
                <c:pt idx="3273">
                  <c:v>99.33</c:v>
                </c:pt>
                <c:pt idx="3274">
                  <c:v>99.33</c:v>
                </c:pt>
                <c:pt idx="3275">
                  <c:v>99.33</c:v>
                </c:pt>
                <c:pt idx="3276">
                  <c:v>99.33</c:v>
                </c:pt>
                <c:pt idx="3277">
                  <c:v>99.4</c:v>
                </c:pt>
                <c:pt idx="3278">
                  <c:v>99.33</c:v>
                </c:pt>
                <c:pt idx="3279">
                  <c:v>99.33</c:v>
                </c:pt>
                <c:pt idx="3280">
                  <c:v>99.33</c:v>
                </c:pt>
                <c:pt idx="3281">
                  <c:v>99.33</c:v>
                </c:pt>
                <c:pt idx="3282">
                  <c:v>99.33</c:v>
                </c:pt>
                <c:pt idx="3283">
                  <c:v>99.25</c:v>
                </c:pt>
                <c:pt idx="3284">
                  <c:v>99.25</c:v>
                </c:pt>
                <c:pt idx="3285">
                  <c:v>99.25</c:v>
                </c:pt>
                <c:pt idx="3286">
                  <c:v>99.25</c:v>
                </c:pt>
                <c:pt idx="3287">
                  <c:v>99.25</c:v>
                </c:pt>
                <c:pt idx="3288">
                  <c:v>99.25</c:v>
                </c:pt>
                <c:pt idx="3289">
                  <c:v>99.25</c:v>
                </c:pt>
                <c:pt idx="3290">
                  <c:v>99.25</c:v>
                </c:pt>
                <c:pt idx="3291">
                  <c:v>99.179999999999993</c:v>
                </c:pt>
                <c:pt idx="3292">
                  <c:v>99.25</c:v>
                </c:pt>
                <c:pt idx="3293">
                  <c:v>99.25</c:v>
                </c:pt>
                <c:pt idx="3294">
                  <c:v>99.179999999999993</c:v>
                </c:pt>
                <c:pt idx="3295">
                  <c:v>99.25</c:v>
                </c:pt>
                <c:pt idx="3296">
                  <c:v>99.25</c:v>
                </c:pt>
                <c:pt idx="3297">
                  <c:v>99.25</c:v>
                </c:pt>
                <c:pt idx="3298">
                  <c:v>99.25</c:v>
                </c:pt>
                <c:pt idx="3299">
                  <c:v>99.25</c:v>
                </c:pt>
                <c:pt idx="3300">
                  <c:v>99.25</c:v>
                </c:pt>
                <c:pt idx="3301">
                  <c:v>99.25</c:v>
                </c:pt>
                <c:pt idx="3302">
                  <c:v>99.179999999999993</c:v>
                </c:pt>
                <c:pt idx="3303">
                  <c:v>99.1</c:v>
                </c:pt>
                <c:pt idx="3304">
                  <c:v>99.179999999999993</c:v>
                </c:pt>
                <c:pt idx="3305">
                  <c:v>99.179999999999993</c:v>
                </c:pt>
                <c:pt idx="3306">
                  <c:v>99.179999999999993</c:v>
                </c:pt>
                <c:pt idx="3307">
                  <c:v>99.179999999999993</c:v>
                </c:pt>
                <c:pt idx="3308">
                  <c:v>99.179999999999993</c:v>
                </c:pt>
                <c:pt idx="3309">
                  <c:v>99.179999999999993</c:v>
                </c:pt>
                <c:pt idx="3310">
                  <c:v>99.179999999999993</c:v>
                </c:pt>
                <c:pt idx="3311">
                  <c:v>99.1</c:v>
                </c:pt>
                <c:pt idx="3312">
                  <c:v>99.179999999999993</c:v>
                </c:pt>
                <c:pt idx="3313">
                  <c:v>99.179999999999993</c:v>
                </c:pt>
                <c:pt idx="3314">
                  <c:v>99.1</c:v>
                </c:pt>
                <c:pt idx="3315">
                  <c:v>99.02</c:v>
                </c:pt>
                <c:pt idx="3316">
                  <c:v>99.1</c:v>
                </c:pt>
                <c:pt idx="3317">
                  <c:v>99.1</c:v>
                </c:pt>
                <c:pt idx="3318">
                  <c:v>99.02</c:v>
                </c:pt>
                <c:pt idx="3319">
                  <c:v>99.1</c:v>
                </c:pt>
                <c:pt idx="3320">
                  <c:v>99.1</c:v>
                </c:pt>
                <c:pt idx="3321">
                  <c:v>99.1</c:v>
                </c:pt>
                <c:pt idx="3322">
                  <c:v>99.1</c:v>
                </c:pt>
                <c:pt idx="3323">
                  <c:v>99.1</c:v>
                </c:pt>
                <c:pt idx="3324">
                  <c:v>99.1</c:v>
                </c:pt>
                <c:pt idx="3325">
                  <c:v>99.1</c:v>
                </c:pt>
                <c:pt idx="3326">
                  <c:v>99.02</c:v>
                </c:pt>
                <c:pt idx="3327">
                  <c:v>99.02</c:v>
                </c:pt>
                <c:pt idx="3328">
                  <c:v>99.02</c:v>
                </c:pt>
                <c:pt idx="3329">
                  <c:v>99.02</c:v>
                </c:pt>
                <c:pt idx="3330">
                  <c:v>99.02</c:v>
                </c:pt>
                <c:pt idx="3331">
                  <c:v>99.02</c:v>
                </c:pt>
                <c:pt idx="3332">
                  <c:v>99.02</c:v>
                </c:pt>
                <c:pt idx="3333">
                  <c:v>99.1</c:v>
                </c:pt>
                <c:pt idx="3334">
                  <c:v>99.02</c:v>
                </c:pt>
                <c:pt idx="3335">
                  <c:v>99.02</c:v>
                </c:pt>
                <c:pt idx="3336">
                  <c:v>99.02</c:v>
                </c:pt>
                <c:pt idx="3337">
                  <c:v>98.95</c:v>
                </c:pt>
                <c:pt idx="3338">
                  <c:v>98.95</c:v>
                </c:pt>
                <c:pt idx="3339">
                  <c:v>98.95</c:v>
                </c:pt>
                <c:pt idx="3340">
                  <c:v>98.95</c:v>
                </c:pt>
                <c:pt idx="3341">
                  <c:v>98.95</c:v>
                </c:pt>
                <c:pt idx="3342">
                  <c:v>98.95</c:v>
                </c:pt>
                <c:pt idx="3343">
                  <c:v>98.86999999999999</c:v>
                </c:pt>
                <c:pt idx="3344">
                  <c:v>98.95</c:v>
                </c:pt>
                <c:pt idx="3345">
                  <c:v>98.86999999999999</c:v>
                </c:pt>
                <c:pt idx="3346">
                  <c:v>98.95</c:v>
                </c:pt>
                <c:pt idx="3347">
                  <c:v>98.95</c:v>
                </c:pt>
                <c:pt idx="3348">
                  <c:v>99.02</c:v>
                </c:pt>
                <c:pt idx="3349">
                  <c:v>99.02</c:v>
                </c:pt>
                <c:pt idx="3350">
                  <c:v>98.95</c:v>
                </c:pt>
                <c:pt idx="3351">
                  <c:v>98.86999999999999</c:v>
                </c:pt>
                <c:pt idx="3352">
                  <c:v>98.86999999999999</c:v>
                </c:pt>
                <c:pt idx="3353">
                  <c:v>98.86999999999999</c:v>
                </c:pt>
                <c:pt idx="3354">
                  <c:v>98.86999999999999</c:v>
                </c:pt>
                <c:pt idx="3355">
                  <c:v>98.86999999999999</c:v>
                </c:pt>
                <c:pt idx="3356">
                  <c:v>98.86999999999999</c:v>
                </c:pt>
                <c:pt idx="3357">
                  <c:v>98.86999999999999</c:v>
                </c:pt>
                <c:pt idx="3358">
                  <c:v>98.86999999999999</c:v>
                </c:pt>
                <c:pt idx="3359">
                  <c:v>98.95</c:v>
                </c:pt>
                <c:pt idx="3360">
                  <c:v>98.86999999999999</c:v>
                </c:pt>
                <c:pt idx="3361">
                  <c:v>98.86999999999999</c:v>
                </c:pt>
                <c:pt idx="3362">
                  <c:v>98.86999999999999</c:v>
                </c:pt>
                <c:pt idx="3363">
                  <c:v>98.86999999999999</c:v>
                </c:pt>
                <c:pt idx="3364">
                  <c:v>98.86999999999999</c:v>
                </c:pt>
                <c:pt idx="3365">
                  <c:v>98.86999999999999</c:v>
                </c:pt>
                <c:pt idx="3366">
                  <c:v>98.86999999999999</c:v>
                </c:pt>
                <c:pt idx="3367">
                  <c:v>98.86999999999999</c:v>
                </c:pt>
                <c:pt idx="3368">
                  <c:v>98.8</c:v>
                </c:pt>
                <c:pt idx="3369">
                  <c:v>98.8</c:v>
                </c:pt>
                <c:pt idx="3370">
                  <c:v>98.8</c:v>
                </c:pt>
                <c:pt idx="3371">
                  <c:v>98.8</c:v>
                </c:pt>
                <c:pt idx="3372">
                  <c:v>98.8</c:v>
                </c:pt>
                <c:pt idx="3373">
                  <c:v>98.86999999999999</c:v>
                </c:pt>
                <c:pt idx="3374">
                  <c:v>98.86999999999999</c:v>
                </c:pt>
                <c:pt idx="3375">
                  <c:v>98.86999999999999</c:v>
                </c:pt>
                <c:pt idx="3376">
                  <c:v>98.8</c:v>
                </c:pt>
                <c:pt idx="3377">
                  <c:v>98.8</c:v>
                </c:pt>
                <c:pt idx="3378">
                  <c:v>98.8</c:v>
                </c:pt>
                <c:pt idx="3379">
                  <c:v>98.72</c:v>
                </c:pt>
                <c:pt idx="3380">
                  <c:v>98.8</c:v>
                </c:pt>
                <c:pt idx="3381">
                  <c:v>98.8</c:v>
                </c:pt>
                <c:pt idx="3382">
                  <c:v>98.8</c:v>
                </c:pt>
                <c:pt idx="3383">
                  <c:v>98.8</c:v>
                </c:pt>
                <c:pt idx="3384">
                  <c:v>98.8</c:v>
                </c:pt>
                <c:pt idx="3385">
                  <c:v>98.72</c:v>
                </c:pt>
                <c:pt idx="3386">
                  <c:v>98.72</c:v>
                </c:pt>
                <c:pt idx="3387">
                  <c:v>98.72</c:v>
                </c:pt>
                <c:pt idx="3388">
                  <c:v>98.72</c:v>
                </c:pt>
                <c:pt idx="3389">
                  <c:v>98.72</c:v>
                </c:pt>
                <c:pt idx="3390">
                  <c:v>98.72</c:v>
                </c:pt>
                <c:pt idx="3391">
                  <c:v>98.72</c:v>
                </c:pt>
                <c:pt idx="3392">
                  <c:v>98.72</c:v>
                </c:pt>
                <c:pt idx="3393">
                  <c:v>98.72</c:v>
                </c:pt>
                <c:pt idx="3394">
                  <c:v>98.8</c:v>
                </c:pt>
                <c:pt idx="3395">
                  <c:v>98.72</c:v>
                </c:pt>
                <c:pt idx="3396">
                  <c:v>98.72</c:v>
                </c:pt>
                <c:pt idx="3397">
                  <c:v>98.72</c:v>
                </c:pt>
                <c:pt idx="3398">
                  <c:v>98.72</c:v>
                </c:pt>
                <c:pt idx="3399">
                  <c:v>98.72</c:v>
                </c:pt>
                <c:pt idx="3400">
                  <c:v>98.72</c:v>
                </c:pt>
                <c:pt idx="3401">
                  <c:v>98.65</c:v>
                </c:pt>
                <c:pt idx="3402">
                  <c:v>98.65</c:v>
                </c:pt>
                <c:pt idx="3403">
                  <c:v>98.65</c:v>
                </c:pt>
                <c:pt idx="3404">
                  <c:v>98.65</c:v>
                </c:pt>
                <c:pt idx="3405">
                  <c:v>98.65</c:v>
                </c:pt>
                <c:pt idx="3406">
                  <c:v>98.65</c:v>
                </c:pt>
                <c:pt idx="3407">
                  <c:v>98.65</c:v>
                </c:pt>
                <c:pt idx="3408">
                  <c:v>98.72</c:v>
                </c:pt>
                <c:pt idx="3409">
                  <c:v>98.72</c:v>
                </c:pt>
                <c:pt idx="3410">
                  <c:v>98.65</c:v>
                </c:pt>
                <c:pt idx="3411">
                  <c:v>98.65</c:v>
                </c:pt>
                <c:pt idx="3412">
                  <c:v>98.65</c:v>
                </c:pt>
                <c:pt idx="3413">
                  <c:v>98.65</c:v>
                </c:pt>
                <c:pt idx="3414">
                  <c:v>98.57</c:v>
                </c:pt>
                <c:pt idx="3415">
                  <c:v>98.57</c:v>
                </c:pt>
                <c:pt idx="3416">
                  <c:v>98.65</c:v>
                </c:pt>
                <c:pt idx="3417">
                  <c:v>98.65</c:v>
                </c:pt>
                <c:pt idx="3418">
                  <c:v>98.65</c:v>
                </c:pt>
                <c:pt idx="3419">
                  <c:v>98.57</c:v>
                </c:pt>
                <c:pt idx="3420">
                  <c:v>98.57</c:v>
                </c:pt>
                <c:pt idx="3421">
                  <c:v>98.65</c:v>
                </c:pt>
                <c:pt idx="3422">
                  <c:v>98.57</c:v>
                </c:pt>
                <c:pt idx="3423">
                  <c:v>98.65</c:v>
                </c:pt>
                <c:pt idx="3424">
                  <c:v>98.57</c:v>
                </c:pt>
                <c:pt idx="3425">
                  <c:v>98.57</c:v>
                </c:pt>
                <c:pt idx="3426">
                  <c:v>98.57</c:v>
                </c:pt>
                <c:pt idx="3427">
                  <c:v>98.57</c:v>
                </c:pt>
                <c:pt idx="3428">
                  <c:v>98.57</c:v>
                </c:pt>
                <c:pt idx="3429">
                  <c:v>98.57</c:v>
                </c:pt>
                <c:pt idx="3430">
                  <c:v>98.57</c:v>
                </c:pt>
                <c:pt idx="3431">
                  <c:v>98.57</c:v>
                </c:pt>
                <c:pt idx="3432">
                  <c:v>98.57</c:v>
                </c:pt>
                <c:pt idx="3433">
                  <c:v>98.49</c:v>
                </c:pt>
                <c:pt idx="3434">
                  <c:v>98.49</c:v>
                </c:pt>
                <c:pt idx="3435">
                  <c:v>98.49</c:v>
                </c:pt>
                <c:pt idx="3436">
                  <c:v>98.57</c:v>
                </c:pt>
                <c:pt idx="3437">
                  <c:v>98.49</c:v>
                </c:pt>
                <c:pt idx="3438">
                  <c:v>98.57</c:v>
                </c:pt>
                <c:pt idx="3439">
                  <c:v>98.49</c:v>
                </c:pt>
                <c:pt idx="3440">
                  <c:v>98.49</c:v>
                </c:pt>
                <c:pt idx="3441">
                  <c:v>98.49</c:v>
                </c:pt>
                <c:pt idx="3442">
                  <c:v>98.49</c:v>
                </c:pt>
                <c:pt idx="3443">
                  <c:v>98.49</c:v>
                </c:pt>
                <c:pt idx="3444">
                  <c:v>98.49</c:v>
                </c:pt>
                <c:pt idx="3445">
                  <c:v>98.49</c:v>
                </c:pt>
                <c:pt idx="3446">
                  <c:v>98.42</c:v>
                </c:pt>
                <c:pt idx="3447">
                  <c:v>98.49</c:v>
                </c:pt>
                <c:pt idx="3448">
                  <c:v>98.49</c:v>
                </c:pt>
                <c:pt idx="3449">
                  <c:v>98.49</c:v>
                </c:pt>
                <c:pt idx="3450">
                  <c:v>98.49</c:v>
                </c:pt>
                <c:pt idx="3451">
                  <c:v>98.49</c:v>
                </c:pt>
                <c:pt idx="3452">
                  <c:v>98.42</c:v>
                </c:pt>
                <c:pt idx="3453">
                  <c:v>98.42</c:v>
                </c:pt>
                <c:pt idx="3454">
                  <c:v>98.42</c:v>
                </c:pt>
                <c:pt idx="3455">
                  <c:v>98.42</c:v>
                </c:pt>
                <c:pt idx="3456">
                  <c:v>98.42</c:v>
                </c:pt>
                <c:pt idx="3457">
                  <c:v>98.42</c:v>
                </c:pt>
                <c:pt idx="3458">
                  <c:v>98.34</c:v>
                </c:pt>
                <c:pt idx="3459">
                  <c:v>98.42</c:v>
                </c:pt>
                <c:pt idx="3460">
                  <c:v>98.42</c:v>
                </c:pt>
                <c:pt idx="3461">
                  <c:v>98.42</c:v>
                </c:pt>
                <c:pt idx="3462">
                  <c:v>98.42</c:v>
                </c:pt>
                <c:pt idx="3463">
                  <c:v>98.42</c:v>
                </c:pt>
                <c:pt idx="3464">
                  <c:v>98.34</c:v>
                </c:pt>
                <c:pt idx="3465">
                  <c:v>98.34</c:v>
                </c:pt>
                <c:pt idx="3466">
                  <c:v>98.34</c:v>
                </c:pt>
                <c:pt idx="3467">
                  <c:v>98.34</c:v>
                </c:pt>
                <c:pt idx="3468">
                  <c:v>98.34</c:v>
                </c:pt>
                <c:pt idx="3469">
                  <c:v>98.34</c:v>
                </c:pt>
                <c:pt idx="3470">
                  <c:v>98.34</c:v>
                </c:pt>
                <c:pt idx="3471">
                  <c:v>98.34</c:v>
                </c:pt>
                <c:pt idx="3472">
                  <c:v>98.34</c:v>
                </c:pt>
                <c:pt idx="3473">
                  <c:v>98.34</c:v>
                </c:pt>
                <c:pt idx="3474">
                  <c:v>98.34</c:v>
                </c:pt>
                <c:pt idx="3475">
                  <c:v>98.34</c:v>
                </c:pt>
                <c:pt idx="3476">
                  <c:v>98.34</c:v>
                </c:pt>
                <c:pt idx="3477">
                  <c:v>98.27000000000001</c:v>
                </c:pt>
                <c:pt idx="3478">
                  <c:v>98.27000000000001</c:v>
                </c:pt>
                <c:pt idx="3479">
                  <c:v>98.34</c:v>
                </c:pt>
                <c:pt idx="3480">
                  <c:v>98.27000000000001</c:v>
                </c:pt>
                <c:pt idx="3481">
                  <c:v>98.27000000000001</c:v>
                </c:pt>
                <c:pt idx="3482">
                  <c:v>98.27000000000001</c:v>
                </c:pt>
                <c:pt idx="3483">
                  <c:v>98.27000000000001</c:v>
                </c:pt>
                <c:pt idx="3484">
                  <c:v>98.27000000000001</c:v>
                </c:pt>
                <c:pt idx="3485">
                  <c:v>98.27000000000001</c:v>
                </c:pt>
                <c:pt idx="3486">
                  <c:v>98.27000000000001</c:v>
                </c:pt>
                <c:pt idx="3487">
                  <c:v>98.27000000000001</c:v>
                </c:pt>
                <c:pt idx="3488">
                  <c:v>98.27000000000001</c:v>
                </c:pt>
                <c:pt idx="3489">
                  <c:v>98.27000000000001</c:v>
                </c:pt>
                <c:pt idx="3490">
                  <c:v>98.27000000000001</c:v>
                </c:pt>
                <c:pt idx="3491">
                  <c:v>98.27000000000001</c:v>
                </c:pt>
                <c:pt idx="3492">
                  <c:v>98.27000000000001</c:v>
                </c:pt>
                <c:pt idx="3493">
                  <c:v>98.27000000000001</c:v>
                </c:pt>
                <c:pt idx="3494">
                  <c:v>98.27000000000001</c:v>
                </c:pt>
                <c:pt idx="3495">
                  <c:v>98.27000000000001</c:v>
                </c:pt>
                <c:pt idx="3496">
                  <c:v>98.27000000000001</c:v>
                </c:pt>
                <c:pt idx="3497">
                  <c:v>98.19</c:v>
                </c:pt>
                <c:pt idx="3498">
                  <c:v>98.27000000000001</c:v>
                </c:pt>
                <c:pt idx="3499">
                  <c:v>98.27000000000001</c:v>
                </c:pt>
                <c:pt idx="3500">
                  <c:v>98.19</c:v>
                </c:pt>
                <c:pt idx="3501">
                  <c:v>98.27000000000001</c:v>
                </c:pt>
                <c:pt idx="3502">
                  <c:v>98.27000000000001</c:v>
                </c:pt>
                <c:pt idx="3503">
                  <c:v>98.27000000000001</c:v>
                </c:pt>
                <c:pt idx="3504">
                  <c:v>98.27000000000001</c:v>
                </c:pt>
                <c:pt idx="3505">
                  <c:v>98.27000000000001</c:v>
                </c:pt>
                <c:pt idx="3506">
                  <c:v>98.19</c:v>
                </c:pt>
                <c:pt idx="3507">
                  <c:v>98.19</c:v>
                </c:pt>
                <c:pt idx="3508">
                  <c:v>98.19</c:v>
                </c:pt>
                <c:pt idx="3509">
                  <c:v>98.19</c:v>
                </c:pt>
                <c:pt idx="3510">
                  <c:v>98.19</c:v>
                </c:pt>
                <c:pt idx="3511">
                  <c:v>98.19</c:v>
                </c:pt>
                <c:pt idx="3512">
                  <c:v>98.19</c:v>
                </c:pt>
                <c:pt idx="3513">
                  <c:v>98.19</c:v>
                </c:pt>
                <c:pt idx="3514">
                  <c:v>98.19</c:v>
                </c:pt>
                <c:pt idx="3515">
                  <c:v>98.12</c:v>
                </c:pt>
                <c:pt idx="3516">
                  <c:v>98.12</c:v>
                </c:pt>
                <c:pt idx="3517">
                  <c:v>98.12</c:v>
                </c:pt>
                <c:pt idx="3518">
                  <c:v>98.12</c:v>
                </c:pt>
                <c:pt idx="3519">
                  <c:v>98.12</c:v>
                </c:pt>
                <c:pt idx="3520">
                  <c:v>98.12</c:v>
                </c:pt>
                <c:pt idx="3521">
                  <c:v>98.12</c:v>
                </c:pt>
                <c:pt idx="3522">
                  <c:v>98.12</c:v>
                </c:pt>
                <c:pt idx="3523">
                  <c:v>98.19</c:v>
                </c:pt>
                <c:pt idx="3524">
                  <c:v>98.19</c:v>
                </c:pt>
                <c:pt idx="3525">
                  <c:v>98.12</c:v>
                </c:pt>
                <c:pt idx="3526">
                  <c:v>98.12</c:v>
                </c:pt>
                <c:pt idx="3527">
                  <c:v>98.12</c:v>
                </c:pt>
                <c:pt idx="3528">
                  <c:v>98.12</c:v>
                </c:pt>
                <c:pt idx="3529">
                  <c:v>98.12</c:v>
                </c:pt>
                <c:pt idx="3530">
                  <c:v>98.04</c:v>
                </c:pt>
                <c:pt idx="3531">
                  <c:v>98.12</c:v>
                </c:pt>
                <c:pt idx="3532">
                  <c:v>98.04</c:v>
                </c:pt>
                <c:pt idx="3533">
                  <c:v>98.04</c:v>
                </c:pt>
                <c:pt idx="3534">
                  <c:v>98.04</c:v>
                </c:pt>
                <c:pt idx="3535">
                  <c:v>98.04</c:v>
                </c:pt>
                <c:pt idx="3536">
                  <c:v>98.04</c:v>
                </c:pt>
                <c:pt idx="3537">
                  <c:v>98.04</c:v>
                </c:pt>
                <c:pt idx="3538">
                  <c:v>97.960000000000008</c:v>
                </c:pt>
                <c:pt idx="3539">
                  <c:v>98.04</c:v>
                </c:pt>
                <c:pt idx="3540">
                  <c:v>98.04</c:v>
                </c:pt>
                <c:pt idx="3541">
                  <c:v>98.04</c:v>
                </c:pt>
                <c:pt idx="3542">
                  <c:v>98.04</c:v>
                </c:pt>
                <c:pt idx="3543">
                  <c:v>98.04</c:v>
                </c:pt>
                <c:pt idx="3544">
                  <c:v>97.960000000000008</c:v>
                </c:pt>
                <c:pt idx="3545">
                  <c:v>98.04</c:v>
                </c:pt>
                <c:pt idx="3546">
                  <c:v>97.960000000000008</c:v>
                </c:pt>
                <c:pt idx="3547">
                  <c:v>98.04</c:v>
                </c:pt>
                <c:pt idx="3548">
                  <c:v>98.04</c:v>
                </c:pt>
                <c:pt idx="3549">
                  <c:v>97.960000000000008</c:v>
                </c:pt>
                <c:pt idx="3550">
                  <c:v>97.960000000000008</c:v>
                </c:pt>
                <c:pt idx="3551">
                  <c:v>97.960000000000008</c:v>
                </c:pt>
                <c:pt idx="3552">
                  <c:v>97.960000000000008</c:v>
                </c:pt>
                <c:pt idx="3553">
                  <c:v>97.960000000000008</c:v>
                </c:pt>
                <c:pt idx="3554">
                  <c:v>97.960000000000008</c:v>
                </c:pt>
                <c:pt idx="3555">
                  <c:v>97.960000000000008</c:v>
                </c:pt>
                <c:pt idx="3556">
                  <c:v>97.960000000000008</c:v>
                </c:pt>
                <c:pt idx="3557">
                  <c:v>97.960000000000008</c:v>
                </c:pt>
                <c:pt idx="3558">
                  <c:v>97.89</c:v>
                </c:pt>
                <c:pt idx="3559">
                  <c:v>97.89</c:v>
                </c:pt>
                <c:pt idx="3560">
                  <c:v>97.89</c:v>
                </c:pt>
                <c:pt idx="3561">
                  <c:v>97.89</c:v>
                </c:pt>
                <c:pt idx="3562">
                  <c:v>97.960000000000008</c:v>
                </c:pt>
                <c:pt idx="3563">
                  <c:v>97.89</c:v>
                </c:pt>
                <c:pt idx="3564">
                  <c:v>97.960000000000008</c:v>
                </c:pt>
                <c:pt idx="3565">
                  <c:v>97.960000000000008</c:v>
                </c:pt>
                <c:pt idx="3566">
                  <c:v>97.960000000000008</c:v>
                </c:pt>
                <c:pt idx="3567">
                  <c:v>97.89</c:v>
                </c:pt>
                <c:pt idx="3568">
                  <c:v>97.89</c:v>
                </c:pt>
                <c:pt idx="3569">
                  <c:v>97.960000000000008</c:v>
                </c:pt>
                <c:pt idx="3570">
                  <c:v>97.89</c:v>
                </c:pt>
                <c:pt idx="3571">
                  <c:v>97.89</c:v>
                </c:pt>
                <c:pt idx="3572">
                  <c:v>97.89</c:v>
                </c:pt>
                <c:pt idx="3573">
                  <c:v>97.89</c:v>
                </c:pt>
                <c:pt idx="3574">
                  <c:v>97.89</c:v>
                </c:pt>
                <c:pt idx="3575">
                  <c:v>97.89</c:v>
                </c:pt>
                <c:pt idx="3576">
                  <c:v>97.89</c:v>
                </c:pt>
                <c:pt idx="3577">
                  <c:v>97.89</c:v>
                </c:pt>
                <c:pt idx="3578">
                  <c:v>97.81</c:v>
                </c:pt>
                <c:pt idx="3579">
                  <c:v>97.89</c:v>
                </c:pt>
                <c:pt idx="3580">
                  <c:v>97.81</c:v>
                </c:pt>
                <c:pt idx="3581">
                  <c:v>97.89</c:v>
                </c:pt>
                <c:pt idx="3582">
                  <c:v>97.81</c:v>
                </c:pt>
                <c:pt idx="3583">
                  <c:v>97.81</c:v>
                </c:pt>
                <c:pt idx="3584">
                  <c:v>97.81</c:v>
                </c:pt>
                <c:pt idx="3585">
                  <c:v>97.81</c:v>
                </c:pt>
                <c:pt idx="3586">
                  <c:v>97.74</c:v>
                </c:pt>
                <c:pt idx="3587">
                  <c:v>97.81</c:v>
                </c:pt>
                <c:pt idx="3588">
                  <c:v>97.74</c:v>
                </c:pt>
                <c:pt idx="3589">
                  <c:v>97.81</c:v>
                </c:pt>
                <c:pt idx="3590">
                  <c:v>97.81</c:v>
                </c:pt>
                <c:pt idx="3591">
                  <c:v>97.81</c:v>
                </c:pt>
                <c:pt idx="3592">
                  <c:v>97.74</c:v>
                </c:pt>
                <c:pt idx="3593">
                  <c:v>97.74</c:v>
                </c:pt>
                <c:pt idx="3594">
                  <c:v>97.74</c:v>
                </c:pt>
                <c:pt idx="3595">
                  <c:v>97.74</c:v>
                </c:pt>
                <c:pt idx="3596">
                  <c:v>97.66</c:v>
                </c:pt>
                <c:pt idx="3597">
                  <c:v>97.74</c:v>
                </c:pt>
                <c:pt idx="3598">
                  <c:v>97.66</c:v>
                </c:pt>
                <c:pt idx="3599">
                  <c:v>97.66</c:v>
                </c:pt>
                <c:pt idx="3600">
                  <c:v>97.74</c:v>
                </c:pt>
              </c:numCache>
            </c:numRef>
          </c:yVal>
          <c:smooth val="1"/>
        </c:ser>
        <c:ser>
          <c:idx val="1"/>
          <c:order val="1"/>
          <c:tx>
            <c:v>Inv/GOx</c:v>
          </c:tx>
          <c:spPr>
            <a:ln w="34925" cap="rnd">
              <a:solidFill>
                <a:srgbClr val="ED7D31"/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Sheet1!$B$4:$B$3604</c:f>
              <c:numCache>
                <c:formatCode>General</c:formatCode>
                <c:ptCount val="3601"/>
                <c:pt idx="0">
                  <c:v>0</c:v>
                </c:pt>
                <c:pt idx="1">
                  <c:v>2</c:v>
                </c:pt>
                <c:pt idx="2">
                  <c:v>4</c:v>
                </c:pt>
                <c:pt idx="3">
                  <c:v>6</c:v>
                </c:pt>
                <c:pt idx="4">
                  <c:v>8</c:v>
                </c:pt>
                <c:pt idx="5">
                  <c:v>10</c:v>
                </c:pt>
                <c:pt idx="6">
                  <c:v>12</c:v>
                </c:pt>
                <c:pt idx="7">
                  <c:v>14</c:v>
                </c:pt>
                <c:pt idx="8">
                  <c:v>16</c:v>
                </c:pt>
                <c:pt idx="9">
                  <c:v>18</c:v>
                </c:pt>
                <c:pt idx="10">
                  <c:v>20</c:v>
                </c:pt>
                <c:pt idx="11">
                  <c:v>22</c:v>
                </c:pt>
                <c:pt idx="12">
                  <c:v>24</c:v>
                </c:pt>
                <c:pt idx="13">
                  <c:v>26</c:v>
                </c:pt>
                <c:pt idx="14">
                  <c:v>28</c:v>
                </c:pt>
                <c:pt idx="15">
                  <c:v>30</c:v>
                </c:pt>
                <c:pt idx="16">
                  <c:v>32</c:v>
                </c:pt>
                <c:pt idx="17">
                  <c:v>34</c:v>
                </c:pt>
                <c:pt idx="18">
                  <c:v>36</c:v>
                </c:pt>
                <c:pt idx="19">
                  <c:v>38</c:v>
                </c:pt>
                <c:pt idx="20">
                  <c:v>40</c:v>
                </c:pt>
                <c:pt idx="21">
                  <c:v>42</c:v>
                </c:pt>
                <c:pt idx="22">
                  <c:v>44</c:v>
                </c:pt>
                <c:pt idx="23">
                  <c:v>46</c:v>
                </c:pt>
                <c:pt idx="24">
                  <c:v>48</c:v>
                </c:pt>
                <c:pt idx="25">
                  <c:v>50</c:v>
                </c:pt>
                <c:pt idx="26">
                  <c:v>52</c:v>
                </c:pt>
                <c:pt idx="27">
                  <c:v>54</c:v>
                </c:pt>
                <c:pt idx="28">
                  <c:v>56</c:v>
                </c:pt>
                <c:pt idx="29">
                  <c:v>58</c:v>
                </c:pt>
                <c:pt idx="30">
                  <c:v>60</c:v>
                </c:pt>
                <c:pt idx="31">
                  <c:v>62</c:v>
                </c:pt>
                <c:pt idx="32">
                  <c:v>64</c:v>
                </c:pt>
                <c:pt idx="33">
                  <c:v>66</c:v>
                </c:pt>
                <c:pt idx="34">
                  <c:v>68</c:v>
                </c:pt>
                <c:pt idx="35">
                  <c:v>70</c:v>
                </c:pt>
                <c:pt idx="36">
                  <c:v>72</c:v>
                </c:pt>
                <c:pt idx="37">
                  <c:v>74</c:v>
                </c:pt>
                <c:pt idx="38">
                  <c:v>76</c:v>
                </c:pt>
                <c:pt idx="39">
                  <c:v>78</c:v>
                </c:pt>
                <c:pt idx="40">
                  <c:v>80</c:v>
                </c:pt>
                <c:pt idx="41">
                  <c:v>82</c:v>
                </c:pt>
                <c:pt idx="42">
                  <c:v>84</c:v>
                </c:pt>
                <c:pt idx="43">
                  <c:v>86</c:v>
                </c:pt>
                <c:pt idx="44">
                  <c:v>88</c:v>
                </c:pt>
                <c:pt idx="45">
                  <c:v>90</c:v>
                </c:pt>
                <c:pt idx="46">
                  <c:v>92</c:v>
                </c:pt>
                <c:pt idx="47">
                  <c:v>94</c:v>
                </c:pt>
                <c:pt idx="48">
                  <c:v>96</c:v>
                </c:pt>
                <c:pt idx="49">
                  <c:v>98</c:v>
                </c:pt>
                <c:pt idx="50">
                  <c:v>100</c:v>
                </c:pt>
                <c:pt idx="51">
                  <c:v>102</c:v>
                </c:pt>
                <c:pt idx="52">
                  <c:v>104</c:v>
                </c:pt>
                <c:pt idx="53">
                  <c:v>106</c:v>
                </c:pt>
                <c:pt idx="54">
                  <c:v>108</c:v>
                </c:pt>
                <c:pt idx="55">
                  <c:v>110</c:v>
                </c:pt>
                <c:pt idx="56">
                  <c:v>112</c:v>
                </c:pt>
                <c:pt idx="57">
                  <c:v>114</c:v>
                </c:pt>
                <c:pt idx="58">
                  <c:v>116</c:v>
                </c:pt>
                <c:pt idx="59">
                  <c:v>118</c:v>
                </c:pt>
                <c:pt idx="60">
                  <c:v>120</c:v>
                </c:pt>
                <c:pt idx="61">
                  <c:v>122</c:v>
                </c:pt>
                <c:pt idx="62">
                  <c:v>124</c:v>
                </c:pt>
                <c:pt idx="63">
                  <c:v>126</c:v>
                </c:pt>
                <c:pt idx="64">
                  <c:v>128</c:v>
                </c:pt>
                <c:pt idx="65">
                  <c:v>130</c:v>
                </c:pt>
                <c:pt idx="66">
                  <c:v>132</c:v>
                </c:pt>
                <c:pt idx="67">
                  <c:v>134</c:v>
                </c:pt>
                <c:pt idx="68">
                  <c:v>136</c:v>
                </c:pt>
                <c:pt idx="69">
                  <c:v>138</c:v>
                </c:pt>
                <c:pt idx="70">
                  <c:v>140</c:v>
                </c:pt>
                <c:pt idx="71">
                  <c:v>142</c:v>
                </c:pt>
                <c:pt idx="72">
                  <c:v>144</c:v>
                </c:pt>
                <c:pt idx="73">
                  <c:v>146</c:v>
                </c:pt>
                <c:pt idx="74">
                  <c:v>148</c:v>
                </c:pt>
                <c:pt idx="75">
                  <c:v>150</c:v>
                </c:pt>
                <c:pt idx="76">
                  <c:v>152</c:v>
                </c:pt>
                <c:pt idx="77">
                  <c:v>154</c:v>
                </c:pt>
                <c:pt idx="78">
                  <c:v>156</c:v>
                </c:pt>
                <c:pt idx="79">
                  <c:v>158</c:v>
                </c:pt>
                <c:pt idx="80">
                  <c:v>160</c:v>
                </c:pt>
                <c:pt idx="81">
                  <c:v>162</c:v>
                </c:pt>
                <c:pt idx="82">
                  <c:v>164</c:v>
                </c:pt>
                <c:pt idx="83">
                  <c:v>166</c:v>
                </c:pt>
                <c:pt idx="84">
                  <c:v>168</c:v>
                </c:pt>
                <c:pt idx="85">
                  <c:v>170</c:v>
                </c:pt>
                <c:pt idx="86">
                  <c:v>172</c:v>
                </c:pt>
                <c:pt idx="87">
                  <c:v>174</c:v>
                </c:pt>
                <c:pt idx="88">
                  <c:v>176</c:v>
                </c:pt>
                <c:pt idx="89">
                  <c:v>178</c:v>
                </c:pt>
                <c:pt idx="90">
                  <c:v>180</c:v>
                </c:pt>
                <c:pt idx="91">
                  <c:v>182</c:v>
                </c:pt>
                <c:pt idx="92">
                  <c:v>184</c:v>
                </c:pt>
                <c:pt idx="93">
                  <c:v>186</c:v>
                </c:pt>
                <c:pt idx="94">
                  <c:v>188</c:v>
                </c:pt>
                <c:pt idx="95">
                  <c:v>190</c:v>
                </c:pt>
                <c:pt idx="96">
                  <c:v>192</c:v>
                </c:pt>
                <c:pt idx="97">
                  <c:v>194</c:v>
                </c:pt>
                <c:pt idx="98">
                  <c:v>196</c:v>
                </c:pt>
                <c:pt idx="99">
                  <c:v>198</c:v>
                </c:pt>
                <c:pt idx="100">
                  <c:v>200</c:v>
                </c:pt>
                <c:pt idx="101">
                  <c:v>202</c:v>
                </c:pt>
                <c:pt idx="102">
                  <c:v>204</c:v>
                </c:pt>
                <c:pt idx="103">
                  <c:v>206</c:v>
                </c:pt>
                <c:pt idx="104">
                  <c:v>208</c:v>
                </c:pt>
                <c:pt idx="105">
                  <c:v>210</c:v>
                </c:pt>
                <c:pt idx="106">
                  <c:v>212</c:v>
                </c:pt>
                <c:pt idx="107">
                  <c:v>214</c:v>
                </c:pt>
                <c:pt idx="108">
                  <c:v>216</c:v>
                </c:pt>
                <c:pt idx="109">
                  <c:v>218</c:v>
                </c:pt>
                <c:pt idx="110">
                  <c:v>220</c:v>
                </c:pt>
                <c:pt idx="111">
                  <c:v>222</c:v>
                </c:pt>
                <c:pt idx="112">
                  <c:v>224</c:v>
                </c:pt>
                <c:pt idx="113">
                  <c:v>226</c:v>
                </c:pt>
                <c:pt idx="114">
                  <c:v>228</c:v>
                </c:pt>
                <c:pt idx="115">
                  <c:v>230</c:v>
                </c:pt>
                <c:pt idx="116">
                  <c:v>232</c:v>
                </c:pt>
                <c:pt idx="117">
                  <c:v>234</c:v>
                </c:pt>
                <c:pt idx="118">
                  <c:v>236</c:v>
                </c:pt>
                <c:pt idx="119">
                  <c:v>238</c:v>
                </c:pt>
                <c:pt idx="120">
                  <c:v>240</c:v>
                </c:pt>
                <c:pt idx="121">
                  <c:v>242</c:v>
                </c:pt>
                <c:pt idx="122">
                  <c:v>244</c:v>
                </c:pt>
                <c:pt idx="123">
                  <c:v>246</c:v>
                </c:pt>
                <c:pt idx="124">
                  <c:v>248</c:v>
                </c:pt>
                <c:pt idx="125">
                  <c:v>250</c:v>
                </c:pt>
                <c:pt idx="126">
                  <c:v>252</c:v>
                </c:pt>
                <c:pt idx="127">
                  <c:v>254</c:v>
                </c:pt>
                <c:pt idx="128">
                  <c:v>256</c:v>
                </c:pt>
                <c:pt idx="129">
                  <c:v>258</c:v>
                </c:pt>
                <c:pt idx="130">
                  <c:v>260</c:v>
                </c:pt>
                <c:pt idx="131">
                  <c:v>262</c:v>
                </c:pt>
                <c:pt idx="132">
                  <c:v>264</c:v>
                </c:pt>
                <c:pt idx="133">
                  <c:v>266</c:v>
                </c:pt>
                <c:pt idx="134">
                  <c:v>268</c:v>
                </c:pt>
                <c:pt idx="135">
                  <c:v>270</c:v>
                </c:pt>
                <c:pt idx="136">
                  <c:v>272</c:v>
                </c:pt>
                <c:pt idx="137">
                  <c:v>274</c:v>
                </c:pt>
                <c:pt idx="138">
                  <c:v>276</c:v>
                </c:pt>
                <c:pt idx="139">
                  <c:v>278</c:v>
                </c:pt>
                <c:pt idx="140">
                  <c:v>280</c:v>
                </c:pt>
                <c:pt idx="141">
                  <c:v>282</c:v>
                </c:pt>
                <c:pt idx="142">
                  <c:v>284</c:v>
                </c:pt>
                <c:pt idx="143">
                  <c:v>286</c:v>
                </c:pt>
                <c:pt idx="144">
                  <c:v>288</c:v>
                </c:pt>
                <c:pt idx="145">
                  <c:v>290</c:v>
                </c:pt>
                <c:pt idx="146">
                  <c:v>292</c:v>
                </c:pt>
                <c:pt idx="147">
                  <c:v>294</c:v>
                </c:pt>
                <c:pt idx="148">
                  <c:v>296</c:v>
                </c:pt>
                <c:pt idx="149">
                  <c:v>298</c:v>
                </c:pt>
                <c:pt idx="150">
                  <c:v>300</c:v>
                </c:pt>
                <c:pt idx="151">
                  <c:v>302</c:v>
                </c:pt>
                <c:pt idx="152">
                  <c:v>304</c:v>
                </c:pt>
                <c:pt idx="153">
                  <c:v>306</c:v>
                </c:pt>
                <c:pt idx="154">
                  <c:v>308</c:v>
                </c:pt>
                <c:pt idx="155">
                  <c:v>310</c:v>
                </c:pt>
                <c:pt idx="156">
                  <c:v>312</c:v>
                </c:pt>
                <c:pt idx="157">
                  <c:v>314</c:v>
                </c:pt>
                <c:pt idx="158">
                  <c:v>316</c:v>
                </c:pt>
                <c:pt idx="159">
                  <c:v>318</c:v>
                </c:pt>
                <c:pt idx="160">
                  <c:v>320</c:v>
                </c:pt>
                <c:pt idx="161">
                  <c:v>322</c:v>
                </c:pt>
                <c:pt idx="162">
                  <c:v>324</c:v>
                </c:pt>
                <c:pt idx="163">
                  <c:v>326</c:v>
                </c:pt>
                <c:pt idx="164">
                  <c:v>328</c:v>
                </c:pt>
                <c:pt idx="165">
                  <c:v>330</c:v>
                </c:pt>
                <c:pt idx="166">
                  <c:v>332</c:v>
                </c:pt>
                <c:pt idx="167">
                  <c:v>334</c:v>
                </c:pt>
                <c:pt idx="168">
                  <c:v>336</c:v>
                </c:pt>
                <c:pt idx="169">
                  <c:v>338</c:v>
                </c:pt>
                <c:pt idx="170">
                  <c:v>340</c:v>
                </c:pt>
                <c:pt idx="171">
                  <c:v>342</c:v>
                </c:pt>
                <c:pt idx="172">
                  <c:v>344</c:v>
                </c:pt>
                <c:pt idx="173">
                  <c:v>346</c:v>
                </c:pt>
                <c:pt idx="174">
                  <c:v>348</c:v>
                </c:pt>
                <c:pt idx="175">
                  <c:v>350</c:v>
                </c:pt>
                <c:pt idx="176">
                  <c:v>352</c:v>
                </c:pt>
                <c:pt idx="177">
                  <c:v>354</c:v>
                </c:pt>
                <c:pt idx="178">
                  <c:v>356</c:v>
                </c:pt>
                <c:pt idx="179">
                  <c:v>358</c:v>
                </c:pt>
                <c:pt idx="180">
                  <c:v>360</c:v>
                </c:pt>
                <c:pt idx="181">
                  <c:v>362</c:v>
                </c:pt>
                <c:pt idx="182">
                  <c:v>364</c:v>
                </c:pt>
                <c:pt idx="183">
                  <c:v>366</c:v>
                </c:pt>
                <c:pt idx="184">
                  <c:v>368</c:v>
                </c:pt>
                <c:pt idx="185">
                  <c:v>370</c:v>
                </c:pt>
                <c:pt idx="186">
                  <c:v>372</c:v>
                </c:pt>
                <c:pt idx="187">
                  <c:v>374</c:v>
                </c:pt>
                <c:pt idx="188">
                  <c:v>376</c:v>
                </c:pt>
                <c:pt idx="189">
                  <c:v>378</c:v>
                </c:pt>
                <c:pt idx="190">
                  <c:v>380</c:v>
                </c:pt>
                <c:pt idx="191">
                  <c:v>382</c:v>
                </c:pt>
                <c:pt idx="192">
                  <c:v>384</c:v>
                </c:pt>
                <c:pt idx="193">
                  <c:v>386</c:v>
                </c:pt>
                <c:pt idx="194">
                  <c:v>388</c:v>
                </c:pt>
                <c:pt idx="195">
                  <c:v>390</c:v>
                </c:pt>
                <c:pt idx="196">
                  <c:v>392</c:v>
                </c:pt>
                <c:pt idx="197">
                  <c:v>394</c:v>
                </c:pt>
                <c:pt idx="198">
                  <c:v>396</c:v>
                </c:pt>
                <c:pt idx="199">
                  <c:v>398</c:v>
                </c:pt>
                <c:pt idx="200">
                  <c:v>400</c:v>
                </c:pt>
                <c:pt idx="201">
                  <c:v>402</c:v>
                </c:pt>
                <c:pt idx="202">
                  <c:v>404</c:v>
                </c:pt>
                <c:pt idx="203">
                  <c:v>406</c:v>
                </c:pt>
                <c:pt idx="204">
                  <c:v>408</c:v>
                </c:pt>
                <c:pt idx="205">
                  <c:v>410</c:v>
                </c:pt>
                <c:pt idx="206">
                  <c:v>412</c:v>
                </c:pt>
                <c:pt idx="207">
                  <c:v>414</c:v>
                </c:pt>
                <c:pt idx="208">
                  <c:v>416</c:v>
                </c:pt>
                <c:pt idx="209">
                  <c:v>418</c:v>
                </c:pt>
                <c:pt idx="210">
                  <c:v>420</c:v>
                </c:pt>
                <c:pt idx="211">
                  <c:v>422</c:v>
                </c:pt>
                <c:pt idx="212">
                  <c:v>424</c:v>
                </c:pt>
                <c:pt idx="213">
                  <c:v>426</c:v>
                </c:pt>
                <c:pt idx="214">
                  <c:v>428</c:v>
                </c:pt>
                <c:pt idx="215">
                  <c:v>430</c:v>
                </c:pt>
                <c:pt idx="216">
                  <c:v>432</c:v>
                </c:pt>
                <c:pt idx="217">
                  <c:v>434</c:v>
                </c:pt>
                <c:pt idx="218">
                  <c:v>436</c:v>
                </c:pt>
                <c:pt idx="219">
                  <c:v>438</c:v>
                </c:pt>
                <c:pt idx="220">
                  <c:v>440</c:v>
                </c:pt>
                <c:pt idx="221">
                  <c:v>442</c:v>
                </c:pt>
                <c:pt idx="222">
                  <c:v>444</c:v>
                </c:pt>
                <c:pt idx="223">
                  <c:v>446</c:v>
                </c:pt>
                <c:pt idx="224">
                  <c:v>448</c:v>
                </c:pt>
                <c:pt idx="225">
                  <c:v>450</c:v>
                </c:pt>
                <c:pt idx="226">
                  <c:v>452</c:v>
                </c:pt>
                <c:pt idx="227">
                  <c:v>454</c:v>
                </c:pt>
                <c:pt idx="228">
                  <c:v>456</c:v>
                </c:pt>
                <c:pt idx="229">
                  <c:v>458</c:v>
                </c:pt>
                <c:pt idx="230">
                  <c:v>460</c:v>
                </c:pt>
                <c:pt idx="231">
                  <c:v>462</c:v>
                </c:pt>
                <c:pt idx="232">
                  <c:v>464</c:v>
                </c:pt>
                <c:pt idx="233">
                  <c:v>466</c:v>
                </c:pt>
                <c:pt idx="234">
                  <c:v>468</c:v>
                </c:pt>
                <c:pt idx="235">
                  <c:v>470</c:v>
                </c:pt>
                <c:pt idx="236">
                  <c:v>472</c:v>
                </c:pt>
                <c:pt idx="237">
                  <c:v>474</c:v>
                </c:pt>
                <c:pt idx="238">
                  <c:v>476</c:v>
                </c:pt>
                <c:pt idx="239">
                  <c:v>478</c:v>
                </c:pt>
                <c:pt idx="240">
                  <c:v>480</c:v>
                </c:pt>
                <c:pt idx="241">
                  <c:v>482</c:v>
                </c:pt>
                <c:pt idx="242">
                  <c:v>484</c:v>
                </c:pt>
                <c:pt idx="243">
                  <c:v>486</c:v>
                </c:pt>
                <c:pt idx="244">
                  <c:v>488</c:v>
                </c:pt>
                <c:pt idx="245">
                  <c:v>490</c:v>
                </c:pt>
                <c:pt idx="246">
                  <c:v>492</c:v>
                </c:pt>
                <c:pt idx="247">
                  <c:v>494</c:v>
                </c:pt>
                <c:pt idx="248">
                  <c:v>496</c:v>
                </c:pt>
                <c:pt idx="249">
                  <c:v>498</c:v>
                </c:pt>
                <c:pt idx="250">
                  <c:v>500</c:v>
                </c:pt>
                <c:pt idx="251">
                  <c:v>502</c:v>
                </c:pt>
                <c:pt idx="252">
                  <c:v>504</c:v>
                </c:pt>
                <c:pt idx="253">
                  <c:v>506</c:v>
                </c:pt>
                <c:pt idx="254">
                  <c:v>508</c:v>
                </c:pt>
                <c:pt idx="255">
                  <c:v>510</c:v>
                </c:pt>
                <c:pt idx="256">
                  <c:v>512</c:v>
                </c:pt>
                <c:pt idx="257">
                  <c:v>514</c:v>
                </c:pt>
                <c:pt idx="258">
                  <c:v>516</c:v>
                </c:pt>
                <c:pt idx="259">
                  <c:v>518</c:v>
                </c:pt>
                <c:pt idx="260">
                  <c:v>520</c:v>
                </c:pt>
                <c:pt idx="261">
                  <c:v>522</c:v>
                </c:pt>
                <c:pt idx="262">
                  <c:v>524</c:v>
                </c:pt>
                <c:pt idx="263">
                  <c:v>526</c:v>
                </c:pt>
                <c:pt idx="264">
                  <c:v>528</c:v>
                </c:pt>
                <c:pt idx="265">
                  <c:v>530</c:v>
                </c:pt>
                <c:pt idx="266">
                  <c:v>532</c:v>
                </c:pt>
                <c:pt idx="267">
                  <c:v>534</c:v>
                </c:pt>
                <c:pt idx="268">
                  <c:v>536</c:v>
                </c:pt>
                <c:pt idx="269">
                  <c:v>538</c:v>
                </c:pt>
                <c:pt idx="270">
                  <c:v>540</c:v>
                </c:pt>
                <c:pt idx="271">
                  <c:v>542</c:v>
                </c:pt>
                <c:pt idx="272">
                  <c:v>544</c:v>
                </c:pt>
                <c:pt idx="273">
                  <c:v>546</c:v>
                </c:pt>
                <c:pt idx="274">
                  <c:v>548</c:v>
                </c:pt>
                <c:pt idx="275">
                  <c:v>550</c:v>
                </c:pt>
                <c:pt idx="276">
                  <c:v>552</c:v>
                </c:pt>
                <c:pt idx="277">
                  <c:v>554</c:v>
                </c:pt>
                <c:pt idx="278">
                  <c:v>556</c:v>
                </c:pt>
                <c:pt idx="279">
                  <c:v>558</c:v>
                </c:pt>
                <c:pt idx="280">
                  <c:v>560</c:v>
                </c:pt>
                <c:pt idx="281">
                  <c:v>562</c:v>
                </c:pt>
                <c:pt idx="282">
                  <c:v>564</c:v>
                </c:pt>
                <c:pt idx="283">
                  <c:v>566</c:v>
                </c:pt>
                <c:pt idx="284">
                  <c:v>568</c:v>
                </c:pt>
                <c:pt idx="285">
                  <c:v>570</c:v>
                </c:pt>
                <c:pt idx="286">
                  <c:v>572</c:v>
                </c:pt>
                <c:pt idx="287">
                  <c:v>574</c:v>
                </c:pt>
                <c:pt idx="288">
                  <c:v>576</c:v>
                </c:pt>
                <c:pt idx="289">
                  <c:v>578</c:v>
                </c:pt>
                <c:pt idx="290">
                  <c:v>580</c:v>
                </c:pt>
                <c:pt idx="291">
                  <c:v>582</c:v>
                </c:pt>
                <c:pt idx="292">
                  <c:v>584</c:v>
                </c:pt>
                <c:pt idx="293">
                  <c:v>586</c:v>
                </c:pt>
                <c:pt idx="294">
                  <c:v>588</c:v>
                </c:pt>
                <c:pt idx="295">
                  <c:v>590</c:v>
                </c:pt>
                <c:pt idx="296">
                  <c:v>592</c:v>
                </c:pt>
                <c:pt idx="297">
                  <c:v>594</c:v>
                </c:pt>
                <c:pt idx="298">
                  <c:v>596</c:v>
                </c:pt>
                <c:pt idx="299">
                  <c:v>598</c:v>
                </c:pt>
                <c:pt idx="300">
                  <c:v>600</c:v>
                </c:pt>
                <c:pt idx="301">
                  <c:v>602</c:v>
                </c:pt>
                <c:pt idx="302">
                  <c:v>604</c:v>
                </c:pt>
                <c:pt idx="303">
                  <c:v>606</c:v>
                </c:pt>
                <c:pt idx="304">
                  <c:v>608</c:v>
                </c:pt>
                <c:pt idx="305">
                  <c:v>610</c:v>
                </c:pt>
                <c:pt idx="306">
                  <c:v>612</c:v>
                </c:pt>
                <c:pt idx="307">
                  <c:v>614</c:v>
                </c:pt>
                <c:pt idx="308">
                  <c:v>616</c:v>
                </c:pt>
                <c:pt idx="309">
                  <c:v>618</c:v>
                </c:pt>
                <c:pt idx="310">
                  <c:v>620</c:v>
                </c:pt>
                <c:pt idx="311">
                  <c:v>622</c:v>
                </c:pt>
                <c:pt idx="312">
                  <c:v>624</c:v>
                </c:pt>
                <c:pt idx="313">
                  <c:v>626</c:v>
                </c:pt>
                <c:pt idx="314">
                  <c:v>628</c:v>
                </c:pt>
                <c:pt idx="315">
                  <c:v>630</c:v>
                </c:pt>
                <c:pt idx="316">
                  <c:v>632</c:v>
                </c:pt>
                <c:pt idx="317">
                  <c:v>634</c:v>
                </c:pt>
                <c:pt idx="318">
                  <c:v>636</c:v>
                </c:pt>
                <c:pt idx="319">
                  <c:v>638</c:v>
                </c:pt>
                <c:pt idx="320">
                  <c:v>640</c:v>
                </c:pt>
                <c:pt idx="321">
                  <c:v>642</c:v>
                </c:pt>
                <c:pt idx="322">
                  <c:v>644</c:v>
                </c:pt>
                <c:pt idx="323">
                  <c:v>646</c:v>
                </c:pt>
                <c:pt idx="324">
                  <c:v>648</c:v>
                </c:pt>
                <c:pt idx="325">
                  <c:v>650</c:v>
                </c:pt>
                <c:pt idx="326">
                  <c:v>652</c:v>
                </c:pt>
                <c:pt idx="327">
                  <c:v>654</c:v>
                </c:pt>
                <c:pt idx="328">
                  <c:v>656</c:v>
                </c:pt>
                <c:pt idx="329">
                  <c:v>658</c:v>
                </c:pt>
                <c:pt idx="330">
                  <c:v>660</c:v>
                </c:pt>
                <c:pt idx="331">
                  <c:v>662</c:v>
                </c:pt>
                <c:pt idx="332">
                  <c:v>664</c:v>
                </c:pt>
                <c:pt idx="333">
                  <c:v>666</c:v>
                </c:pt>
                <c:pt idx="334">
                  <c:v>668</c:v>
                </c:pt>
                <c:pt idx="335">
                  <c:v>670</c:v>
                </c:pt>
                <c:pt idx="336">
                  <c:v>672</c:v>
                </c:pt>
                <c:pt idx="337">
                  <c:v>674</c:v>
                </c:pt>
                <c:pt idx="338">
                  <c:v>676</c:v>
                </c:pt>
                <c:pt idx="339">
                  <c:v>678</c:v>
                </c:pt>
                <c:pt idx="340">
                  <c:v>680</c:v>
                </c:pt>
                <c:pt idx="341">
                  <c:v>682</c:v>
                </c:pt>
                <c:pt idx="342">
                  <c:v>684</c:v>
                </c:pt>
                <c:pt idx="343">
                  <c:v>686</c:v>
                </c:pt>
                <c:pt idx="344">
                  <c:v>688</c:v>
                </c:pt>
                <c:pt idx="345">
                  <c:v>690</c:v>
                </c:pt>
                <c:pt idx="346">
                  <c:v>692</c:v>
                </c:pt>
                <c:pt idx="347">
                  <c:v>694</c:v>
                </c:pt>
                <c:pt idx="348">
                  <c:v>696</c:v>
                </c:pt>
                <c:pt idx="349">
                  <c:v>698</c:v>
                </c:pt>
                <c:pt idx="350">
                  <c:v>700</c:v>
                </c:pt>
                <c:pt idx="351">
                  <c:v>702</c:v>
                </c:pt>
                <c:pt idx="352">
                  <c:v>704</c:v>
                </c:pt>
                <c:pt idx="353">
                  <c:v>706</c:v>
                </c:pt>
                <c:pt idx="354">
                  <c:v>708</c:v>
                </c:pt>
                <c:pt idx="355">
                  <c:v>710</c:v>
                </c:pt>
                <c:pt idx="356">
                  <c:v>712</c:v>
                </c:pt>
                <c:pt idx="357">
                  <c:v>714</c:v>
                </c:pt>
                <c:pt idx="358">
                  <c:v>716</c:v>
                </c:pt>
                <c:pt idx="359">
                  <c:v>718</c:v>
                </c:pt>
                <c:pt idx="360">
                  <c:v>720</c:v>
                </c:pt>
                <c:pt idx="361">
                  <c:v>722</c:v>
                </c:pt>
                <c:pt idx="362">
                  <c:v>724</c:v>
                </c:pt>
                <c:pt idx="363">
                  <c:v>726</c:v>
                </c:pt>
                <c:pt idx="364">
                  <c:v>728</c:v>
                </c:pt>
                <c:pt idx="365">
                  <c:v>730</c:v>
                </c:pt>
                <c:pt idx="366">
                  <c:v>732</c:v>
                </c:pt>
                <c:pt idx="367">
                  <c:v>734</c:v>
                </c:pt>
                <c:pt idx="368">
                  <c:v>736</c:v>
                </c:pt>
                <c:pt idx="369">
                  <c:v>738</c:v>
                </c:pt>
                <c:pt idx="370">
                  <c:v>740</c:v>
                </c:pt>
                <c:pt idx="371">
                  <c:v>742</c:v>
                </c:pt>
                <c:pt idx="372">
                  <c:v>744</c:v>
                </c:pt>
                <c:pt idx="373">
                  <c:v>746</c:v>
                </c:pt>
                <c:pt idx="374">
                  <c:v>748</c:v>
                </c:pt>
                <c:pt idx="375">
                  <c:v>750</c:v>
                </c:pt>
                <c:pt idx="376">
                  <c:v>752</c:v>
                </c:pt>
                <c:pt idx="377">
                  <c:v>754</c:v>
                </c:pt>
                <c:pt idx="378">
                  <c:v>756</c:v>
                </c:pt>
                <c:pt idx="379">
                  <c:v>758</c:v>
                </c:pt>
                <c:pt idx="380">
                  <c:v>760</c:v>
                </c:pt>
                <c:pt idx="381">
                  <c:v>762</c:v>
                </c:pt>
                <c:pt idx="382">
                  <c:v>764</c:v>
                </c:pt>
                <c:pt idx="383">
                  <c:v>766</c:v>
                </c:pt>
                <c:pt idx="384">
                  <c:v>768</c:v>
                </c:pt>
                <c:pt idx="385">
                  <c:v>770</c:v>
                </c:pt>
                <c:pt idx="386">
                  <c:v>772</c:v>
                </c:pt>
                <c:pt idx="387">
                  <c:v>774</c:v>
                </c:pt>
                <c:pt idx="388">
                  <c:v>776</c:v>
                </c:pt>
                <c:pt idx="389">
                  <c:v>778</c:v>
                </c:pt>
                <c:pt idx="390">
                  <c:v>780</c:v>
                </c:pt>
                <c:pt idx="391">
                  <c:v>782</c:v>
                </c:pt>
                <c:pt idx="392">
                  <c:v>784</c:v>
                </c:pt>
                <c:pt idx="393">
                  <c:v>786</c:v>
                </c:pt>
                <c:pt idx="394">
                  <c:v>788</c:v>
                </c:pt>
                <c:pt idx="395">
                  <c:v>790</c:v>
                </c:pt>
                <c:pt idx="396">
                  <c:v>792</c:v>
                </c:pt>
                <c:pt idx="397">
                  <c:v>794</c:v>
                </c:pt>
                <c:pt idx="398">
                  <c:v>796</c:v>
                </c:pt>
                <c:pt idx="399">
                  <c:v>798</c:v>
                </c:pt>
                <c:pt idx="400">
                  <c:v>800</c:v>
                </c:pt>
                <c:pt idx="401">
                  <c:v>802</c:v>
                </c:pt>
                <c:pt idx="402">
                  <c:v>804</c:v>
                </c:pt>
                <c:pt idx="403">
                  <c:v>806</c:v>
                </c:pt>
                <c:pt idx="404">
                  <c:v>808</c:v>
                </c:pt>
                <c:pt idx="405">
                  <c:v>810</c:v>
                </c:pt>
                <c:pt idx="406">
                  <c:v>812</c:v>
                </c:pt>
                <c:pt idx="407">
                  <c:v>814</c:v>
                </c:pt>
                <c:pt idx="408">
                  <c:v>816</c:v>
                </c:pt>
                <c:pt idx="409">
                  <c:v>818</c:v>
                </c:pt>
                <c:pt idx="410">
                  <c:v>820</c:v>
                </c:pt>
                <c:pt idx="411">
                  <c:v>822</c:v>
                </c:pt>
                <c:pt idx="412">
                  <c:v>824</c:v>
                </c:pt>
                <c:pt idx="413">
                  <c:v>826</c:v>
                </c:pt>
                <c:pt idx="414">
                  <c:v>828</c:v>
                </c:pt>
                <c:pt idx="415">
                  <c:v>830</c:v>
                </c:pt>
                <c:pt idx="416">
                  <c:v>832</c:v>
                </c:pt>
                <c:pt idx="417">
                  <c:v>834</c:v>
                </c:pt>
                <c:pt idx="418">
                  <c:v>836</c:v>
                </c:pt>
                <c:pt idx="419">
                  <c:v>838</c:v>
                </c:pt>
                <c:pt idx="420">
                  <c:v>840</c:v>
                </c:pt>
                <c:pt idx="421">
                  <c:v>842</c:v>
                </c:pt>
                <c:pt idx="422">
                  <c:v>844</c:v>
                </c:pt>
                <c:pt idx="423">
                  <c:v>846</c:v>
                </c:pt>
                <c:pt idx="424">
                  <c:v>848</c:v>
                </c:pt>
                <c:pt idx="425">
                  <c:v>850</c:v>
                </c:pt>
                <c:pt idx="426">
                  <c:v>852</c:v>
                </c:pt>
                <c:pt idx="427">
                  <c:v>854</c:v>
                </c:pt>
                <c:pt idx="428">
                  <c:v>856</c:v>
                </c:pt>
                <c:pt idx="429">
                  <c:v>858</c:v>
                </c:pt>
                <c:pt idx="430">
                  <c:v>860</c:v>
                </c:pt>
                <c:pt idx="431">
                  <c:v>862</c:v>
                </c:pt>
                <c:pt idx="432">
                  <c:v>864</c:v>
                </c:pt>
                <c:pt idx="433">
                  <c:v>866</c:v>
                </c:pt>
                <c:pt idx="434">
                  <c:v>868</c:v>
                </c:pt>
                <c:pt idx="435">
                  <c:v>870</c:v>
                </c:pt>
                <c:pt idx="436">
                  <c:v>872</c:v>
                </c:pt>
                <c:pt idx="437">
                  <c:v>874</c:v>
                </c:pt>
                <c:pt idx="438">
                  <c:v>876</c:v>
                </c:pt>
                <c:pt idx="439">
                  <c:v>878</c:v>
                </c:pt>
                <c:pt idx="440">
                  <c:v>880</c:v>
                </c:pt>
                <c:pt idx="441">
                  <c:v>882</c:v>
                </c:pt>
                <c:pt idx="442">
                  <c:v>884</c:v>
                </c:pt>
                <c:pt idx="443">
                  <c:v>886</c:v>
                </c:pt>
                <c:pt idx="444">
                  <c:v>888</c:v>
                </c:pt>
                <c:pt idx="445">
                  <c:v>890</c:v>
                </c:pt>
                <c:pt idx="446">
                  <c:v>892</c:v>
                </c:pt>
                <c:pt idx="447">
                  <c:v>894</c:v>
                </c:pt>
                <c:pt idx="448">
                  <c:v>896</c:v>
                </c:pt>
                <c:pt idx="449">
                  <c:v>898</c:v>
                </c:pt>
                <c:pt idx="450">
                  <c:v>900</c:v>
                </c:pt>
                <c:pt idx="451">
                  <c:v>902</c:v>
                </c:pt>
                <c:pt idx="452">
                  <c:v>904</c:v>
                </c:pt>
                <c:pt idx="453">
                  <c:v>906</c:v>
                </c:pt>
                <c:pt idx="454">
                  <c:v>908</c:v>
                </c:pt>
                <c:pt idx="455">
                  <c:v>910</c:v>
                </c:pt>
                <c:pt idx="456">
                  <c:v>912</c:v>
                </c:pt>
                <c:pt idx="457">
                  <c:v>914</c:v>
                </c:pt>
                <c:pt idx="458">
                  <c:v>916</c:v>
                </c:pt>
                <c:pt idx="459">
                  <c:v>918</c:v>
                </c:pt>
                <c:pt idx="460">
                  <c:v>920</c:v>
                </c:pt>
                <c:pt idx="461">
                  <c:v>922</c:v>
                </c:pt>
                <c:pt idx="462">
                  <c:v>924</c:v>
                </c:pt>
                <c:pt idx="463">
                  <c:v>926</c:v>
                </c:pt>
                <c:pt idx="464">
                  <c:v>928</c:v>
                </c:pt>
                <c:pt idx="465">
                  <c:v>930</c:v>
                </c:pt>
                <c:pt idx="466">
                  <c:v>932</c:v>
                </c:pt>
                <c:pt idx="467">
                  <c:v>934</c:v>
                </c:pt>
                <c:pt idx="468">
                  <c:v>936</c:v>
                </c:pt>
                <c:pt idx="469">
                  <c:v>938</c:v>
                </c:pt>
                <c:pt idx="470">
                  <c:v>940</c:v>
                </c:pt>
                <c:pt idx="471">
                  <c:v>942</c:v>
                </c:pt>
                <c:pt idx="472">
                  <c:v>944</c:v>
                </c:pt>
                <c:pt idx="473">
                  <c:v>946</c:v>
                </c:pt>
                <c:pt idx="474">
                  <c:v>948</c:v>
                </c:pt>
                <c:pt idx="475">
                  <c:v>950</c:v>
                </c:pt>
                <c:pt idx="476">
                  <c:v>952</c:v>
                </c:pt>
                <c:pt idx="477">
                  <c:v>954</c:v>
                </c:pt>
                <c:pt idx="478">
                  <c:v>956</c:v>
                </c:pt>
                <c:pt idx="479">
                  <c:v>958</c:v>
                </c:pt>
                <c:pt idx="480">
                  <c:v>960</c:v>
                </c:pt>
                <c:pt idx="481">
                  <c:v>962</c:v>
                </c:pt>
                <c:pt idx="482">
                  <c:v>964</c:v>
                </c:pt>
                <c:pt idx="483">
                  <c:v>966</c:v>
                </c:pt>
                <c:pt idx="484">
                  <c:v>968</c:v>
                </c:pt>
                <c:pt idx="485">
                  <c:v>970</c:v>
                </c:pt>
                <c:pt idx="486">
                  <c:v>972</c:v>
                </c:pt>
                <c:pt idx="487">
                  <c:v>974</c:v>
                </c:pt>
                <c:pt idx="488">
                  <c:v>976</c:v>
                </c:pt>
                <c:pt idx="489">
                  <c:v>978</c:v>
                </c:pt>
                <c:pt idx="490">
                  <c:v>980</c:v>
                </c:pt>
                <c:pt idx="491">
                  <c:v>982</c:v>
                </c:pt>
                <c:pt idx="492">
                  <c:v>984</c:v>
                </c:pt>
                <c:pt idx="493">
                  <c:v>986</c:v>
                </c:pt>
                <c:pt idx="494">
                  <c:v>988</c:v>
                </c:pt>
                <c:pt idx="495">
                  <c:v>990</c:v>
                </c:pt>
                <c:pt idx="496">
                  <c:v>992</c:v>
                </c:pt>
                <c:pt idx="497">
                  <c:v>994</c:v>
                </c:pt>
                <c:pt idx="498">
                  <c:v>996</c:v>
                </c:pt>
                <c:pt idx="499">
                  <c:v>998</c:v>
                </c:pt>
                <c:pt idx="500">
                  <c:v>1000</c:v>
                </c:pt>
                <c:pt idx="501">
                  <c:v>1002</c:v>
                </c:pt>
                <c:pt idx="502">
                  <c:v>1004</c:v>
                </c:pt>
                <c:pt idx="503">
                  <c:v>1006</c:v>
                </c:pt>
                <c:pt idx="504">
                  <c:v>1008</c:v>
                </c:pt>
                <c:pt idx="505">
                  <c:v>1010</c:v>
                </c:pt>
                <c:pt idx="506">
                  <c:v>1012</c:v>
                </c:pt>
                <c:pt idx="507">
                  <c:v>1014</c:v>
                </c:pt>
                <c:pt idx="508">
                  <c:v>1016</c:v>
                </c:pt>
                <c:pt idx="509">
                  <c:v>1018</c:v>
                </c:pt>
                <c:pt idx="510">
                  <c:v>1020</c:v>
                </c:pt>
                <c:pt idx="511">
                  <c:v>1022</c:v>
                </c:pt>
                <c:pt idx="512">
                  <c:v>1024</c:v>
                </c:pt>
                <c:pt idx="513">
                  <c:v>1026</c:v>
                </c:pt>
                <c:pt idx="514">
                  <c:v>1028</c:v>
                </c:pt>
                <c:pt idx="515">
                  <c:v>1030</c:v>
                </c:pt>
                <c:pt idx="516">
                  <c:v>1032</c:v>
                </c:pt>
                <c:pt idx="517">
                  <c:v>1034</c:v>
                </c:pt>
                <c:pt idx="518">
                  <c:v>1036</c:v>
                </c:pt>
                <c:pt idx="519">
                  <c:v>1038</c:v>
                </c:pt>
                <c:pt idx="520">
                  <c:v>1040</c:v>
                </c:pt>
                <c:pt idx="521">
                  <c:v>1042</c:v>
                </c:pt>
                <c:pt idx="522">
                  <c:v>1044</c:v>
                </c:pt>
                <c:pt idx="523">
                  <c:v>1046</c:v>
                </c:pt>
                <c:pt idx="524">
                  <c:v>1048</c:v>
                </c:pt>
                <c:pt idx="525">
                  <c:v>1050</c:v>
                </c:pt>
                <c:pt idx="526">
                  <c:v>1052</c:v>
                </c:pt>
                <c:pt idx="527">
                  <c:v>1054</c:v>
                </c:pt>
                <c:pt idx="528">
                  <c:v>1056</c:v>
                </c:pt>
                <c:pt idx="529">
                  <c:v>1058</c:v>
                </c:pt>
                <c:pt idx="530">
                  <c:v>1060</c:v>
                </c:pt>
                <c:pt idx="531">
                  <c:v>1062</c:v>
                </c:pt>
                <c:pt idx="532">
                  <c:v>1064</c:v>
                </c:pt>
                <c:pt idx="533">
                  <c:v>1066</c:v>
                </c:pt>
                <c:pt idx="534">
                  <c:v>1068</c:v>
                </c:pt>
                <c:pt idx="535">
                  <c:v>1070</c:v>
                </c:pt>
                <c:pt idx="536">
                  <c:v>1072</c:v>
                </c:pt>
                <c:pt idx="537">
                  <c:v>1074</c:v>
                </c:pt>
                <c:pt idx="538">
                  <c:v>1076</c:v>
                </c:pt>
                <c:pt idx="539">
                  <c:v>1078</c:v>
                </c:pt>
                <c:pt idx="540">
                  <c:v>1080</c:v>
                </c:pt>
                <c:pt idx="541">
                  <c:v>1082</c:v>
                </c:pt>
                <c:pt idx="542">
                  <c:v>1084</c:v>
                </c:pt>
                <c:pt idx="543">
                  <c:v>1086</c:v>
                </c:pt>
                <c:pt idx="544">
                  <c:v>1088</c:v>
                </c:pt>
                <c:pt idx="545">
                  <c:v>1090</c:v>
                </c:pt>
                <c:pt idx="546">
                  <c:v>1092</c:v>
                </c:pt>
                <c:pt idx="547">
                  <c:v>1094</c:v>
                </c:pt>
                <c:pt idx="548">
                  <c:v>1096</c:v>
                </c:pt>
                <c:pt idx="549">
                  <c:v>1098</c:v>
                </c:pt>
                <c:pt idx="550">
                  <c:v>1100</c:v>
                </c:pt>
                <c:pt idx="551">
                  <c:v>1102</c:v>
                </c:pt>
                <c:pt idx="552">
                  <c:v>1104</c:v>
                </c:pt>
                <c:pt idx="553">
                  <c:v>1106</c:v>
                </c:pt>
                <c:pt idx="554">
                  <c:v>1108</c:v>
                </c:pt>
                <c:pt idx="555">
                  <c:v>1110</c:v>
                </c:pt>
                <c:pt idx="556">
                  <c:v>1112</c:v>
                </c:pt>
                <c:pt idx="557">
                  <c:v>1114</c:v>
                </c:pt>
                <c:pt idx="558">
                  <c:v>1116</c:v>
                </c:pt>
                <c:pt idx="559">
                  <c:v>1118</c:v>
                </c:pt>
                <c:pt idx="560">
                  <c:v>1120</c:v>
                </c:pt>
                <c:pt idx="561">
                  <c:v>1122</c:v>
                </c:pt>
                <c:pt idx="562">
                  <c:v>1124</c:v>
                </c:pt>
                <c:pt idx="563">
                  <c:v>1126</c:v>
                </c:pt>
                <c:pt idx="564">
                  <c:v>1128</c:v>
                </c:pt>
                <c:pt idx="565">
                  <c:v>1130</c:v>
                </c:pt>
                <c:pt idx="566">
                  <c:v>1132</c:v>
                </c:pt>
                <c:pt idx="567">
                  <c:v>1134</c:v>
                </c:pt>
                <c:pt idx="568">
                  <c:v>1136</c:v>
                </c:pt>
                <c:pt idx="569">
                  <c:v>1138</c:v>
                </c:pt>
                <c:pt idx="570">
                  <c:v>1140</c:v>
                </c:pt>
                <c:pt idx="571">
                  <c:v>1142</c:v>
                </c:pt>
                <c:pt idx="572">
                  <c:v>1144</c:v>
                </c:pt>
                <c:pt idx="573">
                  <c:v>1146</c:v>
                </c:pt>
                <c:pt idx="574">
                  <c:v>1148</c:v>
                </c:pt>
                <c:pt idx="575">
                  <c:v>1150</c:v>
                </c:pt>
                <c:pt idx="576">
                  <c:v>1152</c:v>
                </c:pt>
                <c:pt idx="577">
                  <c:v>1154</c:v>
                </c:pt>
                <c:pt idx="578">
                  <c:v>1156</c:v>
                </c:pt>
                <c:pt idx="579">
                  <c:v>1158</c:v>
                </c:pt>
                <c:pt idx="580">
                  <c:v>1160</c:v>
                </c:pt>
                <c:pt idx="581">
                  <c:v>1162</c:v>
                </c:pt>
                <c:pt idx="582">
                  <c:v>1164</c:v>
                </c:pt>
                <c:pt idx="583">
                  <c:v>1166</c:v>
                </c:pt>
                <c:pt idx="584">
                  <c:v>1168</c:v>
                </c:pt>
                <c:pt idx="585">
                  <c:v>1170</c:v>
                </c:pt>
                <c:pt idx="586">
                  <c:v>1172</c:v>
                </c:pt>
                <c:pt idx="587">
                  <c:v>1174</c:v>
                </c:pt>
                <c:pt idx="588">
                  <c:v>1176</c:v>
                </c:pt>
                <c:pt idx="589">
                  <c:v>1178</c:v>
                </c:pt>
                <c:pt idx="590">
                  <c:v>1180</c:v>
                </c:pt>
                <c:pt idx="591">
                  <c:v>1182</c:v>
                </c:pt>
                <c:pt idx="592">
                  <c:v>1184</c:v>
                </c:pt>
                <c:pt idx="593">
                  <c:v>1186</c:v>
                </c:pt>
                <c:pt idx="594">
                  <c:v>1188</c:v>
                </c:pt>
                <c:pt idx="595">
                  <c:v>1190</c:v>
                </c:pt>
                <c:pt idx="596">
                  <c:v>1192</c:v>
                </c:pt>
                <c:pt idx="597">
                  <c:v>1194</c:v>
                </c:pt>
                <c:pt idx="598">
                  <c:v>1196</c:v>
                </c:pt>
                <c:pt idx="599">
                  <c:v>1198</c:v>
                </c:pt>
                <c:pt idx="600">
                  <c:v>1200</c:v>
                </c:pt>
                <c:pt idx="601">
                  <c:v>1202</c:v>
                </c:pt>
                <c:pt idx="602">
                  <c:v>1204</c:v>
                </c:pt>
                <c:pt idx="603">
                  <c:v>1206</c:v>
                </c:pt>
                <c:pt idx="604">
                  <c:v>1208</c:v>
                </c:pt>
                <c:pt idx="605">
                  <c:v>1210</c:v>
                </c:pt>
                <c:pt idx="606">
                  <c:v>1212</c:v>
                </c:pt>
                <c:pt idx="607">
                  <c:v>1214</c:v>
                </c:pt>
                <c:pt idx="608">
                  <c:v>1216</c:v>
                </c:pt>
                <c:pt idx="609">
                  <c:v>1218</c:v>
                </c:pt>
                <c:pt idx="610">
                  <c:v>1220</c:v>
                </c:pt>
                <c:pt idx="611">
                  <c:v>1222</c:v>
                </c:pt>
                <c:pt idx="612">
                  <c:v>1224</c:v>
                </c:pt>
                <c:pt idx="613">
                  <c:v>1226</c:v>
                </c:pt>
                <c:pt idx="614">
                  <c:v>1228</c:v>
                </c:pt>
                <c:pt idx="615">
                  <c:v>1230</c:v>
                </c:pt>
                <c:pt idx="616">
                  <c:v>1232</c:v>
                </c:pt>
                <c:pt idx="617">
                  <c:v>1234</c:v>
                </c:pt>
                <c:pt idx="618">
                  <c:v>1236</c:v>
                </c:pt>
                <c:pt idx="619">
                  <c:v>1238</c:v>
                </c:pt>
                <c:pt idx="620">
                  <c:v>1240</c:v>
                </c:pt>
                <c:pt idx="621">
                  <c:v>1242</c:v>
                </c:pt>
                <c:pt idx="622">
                  <c:v>1244</c:v>
                </c:pt>
                <c:pt idx="623">
                  <c:v>1246</c:v>
                </c:pt>
                <c:pt idx="624">
                  <c:v>1248</c:v>
                </c:pt>
                <c:pt idx="625">
                  <c:v>1250</c:v>
                </c:pt>
                <c:pt idx="626">
                  <c:v>1252</c:v>
                </c:pt>
                <c:pt idx="627">
                  <c:v>1254</c:v>
                </c:pt>
                <c:pt idx="628">
                  <c:v>1256</c:v>
                </c:pt>
                <c:pt idx="629">
                  <c:v>1258</c:v>
                </c:pt>
                <c:pt idx="630">
                  <c:v>1260</c:v>
                </c:pt>
                <c:pt idx="631">
                  <c:v>1262</c:v>
                </c:pt>
                <c:pt idx="632">
                  <c:v>1264</c:v>
                </c:pt>
                <c:pt idx="633">
                  <c:v>1266</c:v>
                </c:pt>
                <c:pt idx="634">
                  <c:v>1268</c:v>
                </c:pt>
                <c:pt idx="635">
                  <c:v>1270</c:v>
                </c:pt>
                <c:pt idx="636">
                  <c:v>1272</c:v>
                </c:pt>
                <c:pt idx="637">
                  <c:v>1274</c:v>
                </c:pt>
                <c:pt idx="638">
                  <c:v>1276</c:v>
                </c:pt>
                <c:pt idx="639">
                  <c:v>1278</c:v>
                </c:pt>
                <c:pt idx="640">
                  <c:v>1280</c:v>
                </c:pt>
                <c:pt idx="641">
                  <c:v>1282</c:v>
                </c:pt>
                <c:pt idx="642">
                  <c:v>1284</c:v>
                </c:pt>
                <c:pt idx="643">
                  <c:v>1286</c:v>
                </c:pt>
                <c:pt idx="644">
                  <c:v>1288</c:v>
                </c:pt>
                <c:pt idx="645">
                  <c:v>1290</c:v>
                </c:pt>
                <c:pt idx="646">
                  <c:v>1292</c:v>
                </c:pt>
                <c:pt idx="647">
                  <c:v>1294</c:v>
                </c:pt>
                <c:pt idx="648">
                  <c:v>1296</c:v>
                </c:pt>
                <c:pt idx="649">
                  <c:v>1298</c:v>
                </c:pt>
                <c:pt idx="650">
                  <c:v>1300</c:v>
                </c:pt>
                <c:pt idx="651">
                  <c:v>1302</c:v>
                </c:pt>
                <c:pt idx="652">
                  <c:v>1304</c:v>
                </c:pt>
                <c:pt idx="653">
                  <c:v>1306</c:v>
                </c:pt>
                <c:pt idx="654">
                  <c:v>1308</c:v>
                </c:pt>
                <c:pt idx="655">
                  <c:v>1310</c:v>
                </c:pt>
                <c:pt idx="656">
                  <c:v>1312</c:v>
                </c:pt>
                <c:pt idx="657">
                  <c:v>1314</c:v>
                </c:pt>
                <c:pt idx="658">
                  <c:v>1316</c:v>
                </c:pt>
                <c:pt idx="659">
                  <c:v>1318</c:v>
                </c:pt>
                <c:pt idx="660">
                  <c:v>1320</c:v>
                </c:pt>
                <c:pt idx="661">
                  <c:v>1322</c:v>
                </c:pt>
                <c:pt idx="662">
                  <c:v>1324</c:v>
                </c:pt>
                <c:pt idx="663">
                  <c:v>1326</c:v>
                </c:pt>
                <c:pt idx="664">
                  <c:v>1328</c:v>
                </c:pt>
                <c:pt idx="665">
                  <c:v>1330</c:v>
                </c:pt>
                <c:pt idx="666">
                  <c:v>1332</c:v>
                </c:pt>
                <c:pt idx="667">
                  <c:v>1334</c:v>
                </c:pt>
                <c:pt idx="668">
                  <c:v>1336</c:v>
                </c:pt>
                <c:pt idx="669">
                  <c:v>1338</c:v>
                </c:pt>
                <c:pt idx="670">
                  <c:v>1340</c:v>
                </c:pt>
                <c:pt idx="671">
                  <c:v>1342</c:v>
                </c:pt>
                <c:pt idx="672">
                  <c:v>1344</c:v>
                </c:pt>
                <c:pt idx="673">
                  <c:v>1346</c:v>
                </c:pt>
                <c:pt idx="674">
                  <c:v>1348</c:v>
                </c:pt>
                <c:pt idx="675">
                  <c:v>1350</c:v>
                </c:pt>
                <c:pt idx="676">
                  <c:v>1352</c:v>
                </c:pt>
                <c:pt idx="677">
                  <c:v>1354</c:v>
                </c:pt>
                <c:pt idx="678">
                  <c:v>1356</c:v>
                </c:pt>
                <c:pt idx="679">
                  <c:v>1358</c:v>
                </c:pt>
                <c:pt idx="680">
                  <c:v>1360</c:v>
                </c:pt>
                <c:pt idx="681">
                  <c:v>1362</c:v>
                </c:pt>
                <c:pt idx="682">
                  <c:v>1364</c:v>
                </c:pt>
                <c:pt idx="683">
                  <c:v>1366</c:v>
                </c:pt>
                <c:pt idx="684">
                  <c:v>1368</c:v>
                </c:pt>
                <c:pt idx="685">
                  <c:v>1370</c:v>
                </c:pt>
                <c:pt idx="686">
                  <c:v>1372</c:v>
                </c:pt>
                <c:pt idx="687">
                  <c:v>1374</c:v>
                </c:pt>
                <c:pt idx="688">
                  <c:v>1376</c:v>
                </c:pt>
                <c:pt idx="689">
                  <c:v>1378</c:v>
                </c:pt>
                <c:pt idx="690">
                  <c:v>1380</c:v>
                </c:pt>
                <c:pt idx="691">
                  <c:v>1382</c:v>
                </c:pt>
                <c:pt idx="692">
                  <c:v>1384</c:v>
                </c:pt>
                <c:pt idx="693">
                  <c:v>1386</c:v>
                </c:pt>
                <c:pt idx="694">
                  <c:v>1388</c:v>
                </c:pt>
                <c:pt idx="695">
                  <c:v>1390</c:v>
                </c:pt>
                <c:pt idx="696">
                  <c:v>1392</c:v>
                </c:pt>
                <c:pt idx="697">
                  <c:v>1394</c:v>
                </c:pt>
                <c:pt idx="698">
                  <c:v>1396</c:v>
                </c:pt>
                <c:pt idx="699">
                  <c:v>1398</c:v>
                </c:pt>
                <c:pt idx="700">
                  <c:v>1400</c:v>
                </c:pt>
                <c:pt idx="701">
                  <c:v>1402</c:v>
                </c:pt>
                <c:pt idx="702">
                  <c:v>1404</c:v>
                </c:pt>
                <c:pt idx="703">
                  <c:v>1406</c:v>
                </c:pt>
                <c:pt idx="704">
                  <c:v>1408</c:v>
                </c:pt>
                <c:pt idx="705">
                  <c:v>1410</c:v>
                </c:pt>
                <c:pt idx="706">
                  <c:v>1412</c:v>
                </c:pt>
                <c:pt idx="707">
                  <c:v>1414</c:v>
                </c:pt>
                <c:pt idx="708">
                  <c:v>1416</c:v>
                </c:pt>
                <c:pt idx="709">
                  <c:v>1418</c:v>
                </c:pt>
                <c:pt idx="710">
                  <c:v>1420</c:v>
                </c:pt>
                <c:pt idx="711">
                  <c:v>1422</c:v>
                </c:pt>
                <c:pt idx="712">
                  <c:v>1424</c:v>
                </c:pt>
                <c:pt idx="713">
                  <c:v>1426</c:v>
                </c:pt>
                <c:pt idx="714">
                  <c:v>1428</c:v>
                </c:pt>
                <c:pt idx="715">
                  <c:v>1430</c:v>
                </c:pt>
                <c:pt idx="716">
                  <c:v>1432</c:v>
                </c:pt>
                <c:pt idx="717">
                  <c:v>1434</c:v>
                </c:pt>
                <c:pt idx="718">
                  <c:v>1436</c:v>
                </c:pt>
                <c:pt idx="719">
                  <c:v>1438</c:v>
                </c:pt>
                <c:pt idx="720">
                  <c:v>1440</c:v>
                </c:pt>
                <c:pt idx="721">
                  <c:v>1442</c:v>
                </c:pt>
                <c:pt idx="722">
                  <c:v>1444</c:v>
                </c:pt>
                <c:pt idx="723">
                  <c:v>1446</c:v>
                </c:pt>
                <c:pt idx="724">
                  <c:v>1448</c:v>
                </c:pt>
                <c:pt idx="725">
                  <c:v>1450</c:v>
                </c:pt>
                <c:pt idx="726">
                  <c:v>1452</c:v>
                </c:pt>
                <c:pt idx="727">
                  <c:v>1454</c:v>
                </c:pt>
                <c:pt idx="728">
                  <c:v>1456</c:v>
                </c:pt>
                <c:pt idx="729">
                  <c:v>1458</c:v>
                </c:pt>
                <c:pt idx="730">
                  <c:v>1460</c:v>
                </c:pt>
                <c:pt idx="731">
                  <c:v>1462</c:v>
                </c:pt>
                <c:pt idx="732">
                  <c:v>1464</c:v>
                </c:pt>
                <c:pt idx="733">
                  <c:v>1466</c:v>
                </c:pt>
                <c:pt idx="734">
                  <c:v>1468</c:v>
                </c:pt>
                <c:pt idx="735">
                  <c:v>1470</c:v>
                </c:pt>
                <c:pt idx="736">
                  <c:v>1472</c:v>
                </c:pt>
                <c:pt idx="737">
                  <c:v>1474</c:v>
                </c:pt>
                <c:pt idx="738">
                  <c:v>1476</c:v>
                </c:pt>
                <c:pt idx="739">
                  <c:v>1478</c:v>
                </c:pt>
                <c:pt idx="740">
                  <c:v>1480</c:v>
                </c:pt>
                <c:pt idx="741">
                  <c:v>1482</c:v>
                </c:pt>
                <c:pt idx="742">
                  <c:v>1484</c:v>
                </c:pt>
                <c:pt idx="743">
                  <c:v>1486</c:v>
                </c:pt>
                <c:pt idx="744">
                  <c:v>1488</c:v>
                </c:pt>
                <c:pt idx="745">
                  <c:v>1490</c:v>
                </c:pt>
                <c:pt idx="746">
                  <c:v>1492</c:v>
                </c:pt>
                <c:pt idx="747">
                  <c:v>1494</c:v>
                </c:pt>
                <c:pt idx="748">
                  <c:v>1496</c:v>
                </c:pt>
                <c:pt idx="749">
                  <c:v>1498</c:v>
                </c:pt>
                <c:pt idx="750">
                  <c:v>1500</c:v>
                </c:pt>
                <c:pt idx="751">
                  <c:v>1502</c:v>
                </c:pt>
                <c:pt idx="752">
                  <c:v>1504</c:v>
                </c:pt>
                <c:pt idx="753">
                  <c:v>1506</c:v>
                </c:pt>
                <c:pt idx="754">
                  <c:v>1508</c:v>
                </c:pt>
                <c:pt idx="755">
                  <c:v>1510</c:v>
                </c:pt>
                <c:pt idx="756">
                  <c:v>1512</c:v>
                </c:pt>
                <c:pt idx="757">
                  <c:v>1514</c:v>
                </c:pt>
                <c:pt idx="758">
                  <c:v>1516</c:v>
                </c:pt>
                <c:pt idx="759">
                  <c:v>1518</c:v>
                </c:pt>
                <c:pt idx="760">
                  <c:v>1520</c:v>
                </c:pt>
                <c:pt idx="761">
                  <c:v>1522</c:v>
                </c:pt>
                <c:pt idx="762">
                  <c:v>1524</c:v>
                </c:pt>
                <c:pt idx="763">
                  <c:v>1526</c:v>
                </c:pt>
                <c:pt idx="764">
                  <c:v>1528</c:v>
                </c:pt>
                <c:pt idx="765">
                  <c:v>1530</c:v>
                </c:pt>
                <c:pt idx="766">
                  <c:v>1532</c:v>
                </c:pt>
                <c:pt idx="767">
                  <c:v>1534</c:v>
                </c:pt>
                <c:pt idx="768">
                  <c:v>1536</c:v>
                </c:pt>
                <c:pt idx="769">
                  <c:v>1538</c:v>
                </c:pt>
                <c:pt idx="770">
                  <c:v>1540</c:v>
                </c:pt>
                <c:pt idx="771">
                  <c:v>1542</c:v>
                </c:pt>
                <c:pt idx="772">
                  <c:v>1544</c:v>
                </c:pt>
                <c:pt idx="773">
                  <c:v>1546</c:v>
                </c:pt>
                <c:pt idx="774">
                  <c:v>1548</c:v>
                </c:pt>
                <c:pt idx="775">
                  <c:v>1550</c:v>
                </c:pt>
                <c:pt idx="776">
                  <c:v>1552</c:v>
                </c:pt>
                <c:pt idx="777">
                  <c:v>1554</c:v>
                </c:pt>
                <c:pt idx="778">
                  <c:v>1556</c:v>
                </c:pt>
                <c:pt idx="779">
                  <c:v>1558</c:v>
                </c:pt>
                <c:pt idx="780">
                  <c:v>1560</c:v>
                </c:pt>
                <c:pt idx="781">
                  <c:v>1562</c:v>
                </c:pt>
                <c:pt idx="782">
                  <c:v>1564</c:v>
                </c:pt>
                <c:pt idx="783">
                  <c:v>1566</c:v>
                </c:pt>
                <c:pt idx="784">
                  <c:v>1568</c:v>
                </c:pt>
                <c:pt idx="785">
                  <c:v>1570</c:v>
                </c:pt>
                <c:pt idx="786">
                  <c:v>1572</c:v>
                </c:pt>
                <c:pt idx="787">
                  <c:v>1574</c:v>
                </c:pt>
                <c:pt idx="788">
                  <c:v>1576</c:v>
                </c:pt>
                <c:pt idx="789">
                  <c:v>1578</c:v>
                </c:pt>
                <c:pt idx="790">
                  <c:v>1580</c:v>
                </c:pt>
                <c:pt idx="791">
                  <c:v>1582</c:v>
                </c:pt>
                <c:pt idx="792">
                  <c:v>1584</c:v>
                </c:pt>
                <c:pt idx="793">
                  <c:v>1586</c:v>
                </c:pt>
                <c:pt idx="794">
                  <c:v>1588</c:v>
                </c:pt>
                <c:pt idx="795">
                  <c:v>1590</c:v>
                </c:pt>
                <c:pt idx="796">
                  <c:v>1592</c:v>
                </c:pt>
                <c:pt idx="797">
                  <c:v>1594</c:v>
                </c:pt>
                <c:pt idx="798">
                  <c:v>1596</c:v>
                </c:pt>
                <c:pt idx="799">
                  <c:v>1598</c:v>
                </c:pt>
                <c:pt idx="800">
                  <c:v>1600</c:v>
                </c:pt>
                <c:pt idx="801">
                  <c:v>1602</c:v>
                </c:pt>
                <c:pt idx="802">
                  <c:v>1604</c:v>
                </c:pt>
                <c:pt idx="803">
                  <c:v>1606</c:v>
                </c:pt>
                <c:pt idx="804">
                  <c:v>1608</c:v>
                </c:pt>
                <c:pt idx="805">
                  <c:v>1610</c:v>
                </c:pt>
                <c:pt idx="806">
                  <c:v>1612</c:v>
                </c:pt>
                <c:pt idx="807">
                  <c:v>1614</c:v>
                </c:pt>
                <c:pt idx="808">
                  <c:v>1616</c:v>
                </c:pt>
                <c:pt idx="809">
                  <c:v>1618</c:v>
                </c:pt>
                <c:pt idx="810">
                  <c:v>1620</c:v>
                </c:pt>
                <c:pt idx="811">
                  <c:v>1622</c:v>
                </c:pt>
                <c:pt idx="812">
                  <c:v>1624</c:v>
                </c:pt>
                <c:pt idx="813">
                  <c:v>1626</c:v>
                </c:pt>
                <c:pt idx="814">
                  <c:v>1628</c:v>
                </c:pt>
                <c:pt idx="815">
                  <c:v>1630</c:v>
                </c:pt>
                <c:pt idx="816">
                  <c:v>1632</c:v>
                </c:pt>
                <c:pt idx="817">
                  <c:v>1634</c:v>
                </c:pt>
                <c:pt idx="818">
                  <c:v>1636</c:v>
                </c:pt>
                <c:pt idx="819">
                  <c:v>1638</c:v>
                </c:pt>
                <c:pt idx="820">
                  <c:v>1640</c:v>
                </c:pt>
                <c:pt idx="821">
                  <c:v>1642</c:v>
                </c:pt>
                <c:pt idx="822">
                  <c:v>1644</c:v>
                </c:pt>
                <c:pt idx="823">
                  <c:v>1646</c:v>
                </c:pt>
                <c:pt idx="824">
                  <c:v>1648</c:v>
                </c:pt>
                <c:pt idx="825">
                  <c:v>1650</c:v>
                </c:pt>
                <c:pt idx="826">
                  <c:v>1652</c:v>
                </c:pt>
                <c:pt idx="827">
                  <c:v>1654</c:v>
                </c:pt>
                <c:pt idx="828">
                  <c:v>1656</c:v>
                </c:pt>
                <c:pt idx="829">
                  <c:v>1658</c:v>
                </c:pt>
                <c:pt idx="830">
                  <c:v>1660</c:v>
                </c:pt>
                <c:pt idx="831">
                  <c:v>1662</c:v>
                </c:pt>
                <c:pt idx="832">
                  <c:v>1664</c:v>
                </c:pt>
                <c:pt idx="833">
                  <c:v>1666</c:v>
                </c:pt>
                <c:pt idx="834">
                  <c:v>1668</c:v>
                </c:pt>
                <c:pt idx="835">
                  <c:v>1670</c:v>
                </c:pt>
                <c:pt idx="836">
                  <c:v>1672</c:v>
                </c:pt>
                <c:pt idx="837">
                  <c:v>1674</c:v>
                </c:pt>
                <c:pt idx="838">
                  <c:v>1676</c:v>
                </c:pt>
                <c:pt idx="839">
                  <c:v>1678</c:v>
                </c:pt>
                <c:pt idx="840">
                  <c:v>1680</c:v>
                </c:pt>
                <c:pt idx="841">
                  <c:v>1682</c:v>
                </c:pt>
                <c:pt idx="842">
                  <c:v>1684</c:v>
                </c:pt>
                <c:pt idx="843">
                  <c:v>1686</c:v>
                </c:pt>
                <c:pt idx="844">
                  <c:v>1688</c:v>
                </c:pt>
                <c:pt idx="845">
                  <c:v>1690</c:v>
                </c:pt>
                <c:pt idx="846">
                  <c:v>1692</c:v>
                </c:pt>
                <c:pt idx="847">
                  <c:v>1694</c:v>
                </c:pt>
                <c:pt idx="848">
                  <c:v>1696</c:v>
                </c:pt>
                <c:pt idx="849">
                  <c:v>1698</c:v>
                </c:pt>
                <c:pt idx="850">
                  <c:v>1700</c:v>
                </c:pt>
                <c:pt idx="851">
                  <c:v>1702</c:v>
                </c:pt>
                <c:pt idx="852">
                  <c:v>1704</c:v>
                </c:pt>
                <c:pt idx="853">
                  <c:v>1706</c:v>
                </c:pt>
                <c:pt idx="854">
                  <c:v>1708</c:v>
                </c:pt>
                <c:pt idx="855">
                  <c:v>1710</c:v>
                </c:pt>
                <c:pt idx="856">
                  <c:v>1712</c:v>
                </c:pt>
                <c:pt idx="857">
                  <c:v>1714</c:v>
                </c:pt>
                <c:pt idx="858">
                  <c:v>1716</c:v>
                </c:pt>
                <c:pt idx="859">
                  <c:v>1718</c:v>
                </c:pt>
                <c:pt idx="860">
                  <c:v>1720</c:v>
                </c:pt>
                <c:pt idx="861">
                  <c:v>1722</c:v>
                </c:pt>
                <c:pt idx="862">
                  <c:v>1724</c:v>
                </c:pt>
                <c:pt idx="863">
                  <c:v>1726</c:v>
                </c:pt>
                <c:pt idx="864">
                  <c:v>1728</c:v>
                </c:pt>
                <c:pt idx="865">
                  <c:v>1730</c:v>
                </c:pt>
                <c:pt idx="866">
                  <c:v>1732</c:v>
                </c:pt>
                <c:pt idx="867">
                  <c:v>1734</c:v>
                </c:pt>
                <c:pt idx="868">
                  <c:v>1736</c:v>
                </c:pt>
                <c:pt idx="869">
                  <c:v>1738</c:v>
                </c:pt>
                <c:pt idx="870">
                  <c:v>1740</c:v>
                </c:pt>
                <c:pt idx="871">
                  <c:v>1742</c:v>
                </c:pt>
                <c:pt idx="872">
                  <c:v>1744</c:v>
                </c:pt>
                <c:pt idx="873">
                  <c:v>1746</c:v>
                </c:pt>
                <c:pt idx="874">
                  <c:v>1748</c:v>
                </c:pt>
                <c:pt idx="875">
                  <c:v>1750</c:v>
                </c:pt>
                <c:pt idx="876">
                  <c:v>1752</c:v>
                </c:pt>
                <c:pt idx="877">
                  <c:v>1754</c:v>
                </c:pt>
                <c:pt idx="878">
                  <c:v>1756</c:v>
                </c:pt>
                <c:pt idx="879">
                  <c:v>1758</c:v>
                </c:pt>
                <c:pt idx="880">
                  <c:v>1760</c:v>
                </c:pt>
                <c:pt idx="881">
                  <c:v>1762</c:v>
                </c:pt>
                <c:pt idx="882">
                  <c:v>1764</c:v>
                </c:pt>
                <c:pt idx="883">
                  <c:v>1766</c:v>
                </c:pt>
                <c:pt idx="884">
                  <c:v>1768</c:v>
                </c:pt>
                <c:pt idx="885">
                  <c:v>1770</c:v>
                </c:pt>
                <c:pt idx="886">
                  <c:v>1772</c:v>
                </c:pt>
                <c:pt idx="887">
                  <c:v>1774</c:v>
                </c:pt>
                <c:pt idx="888">
                  <c:v>1776</c:v>
                </c:pt>
                <c:pt idx="889">
                  <c:v>1778</c:v>
                </c:pt>
                <c:pt idx="890">
                  <c:v>1780</c:v>
                </c:pt>
                <c:pt idx="891">
                  <c:v>1782</c:v>
                </c:pt>
                <c:pt idx="892">
                  <c:v>1784</c:v>
                </c:pt>
                <c:pt idx="893">
                  <c:v>1786</c:v>
                </c:pt>
                <c:pt idx="894">
                  <c:v>1788</c:v>
                </c:pt>
                <c:pt idx="895">
                  <c:v>1790</c:v>
                </c:pt>
                <c:pt idx="896">
                  <c:v>1792</c:v>
                </c:pt>
                <c:pt idx="897">
                  <c:v>1794</c:v>
                </c:pt>
                <c:pt idx="898">
                  <c:v>1796</c:v>
                </c:pt>
                <c:pt idx="899">
                  <c:v>1798</c:v>
                </c:pt>
                <c:pt idx="900">
                  <c:v>1800</c:v>
                </c:pt>
                <c:pt idx="901">
                  <c:v>1802</c:v>
                </c:pt>
                <c:pt idx="902">
                  <c:v>1804</c:v>
                </c:pt>
                <c:pt idx="903">
                  <c:v>1806</c:v>
                </c:pt>
                <c:pt idx="904">
                  <c:v>1808</c:v>
                </c:pt>
                <c:pt idx="905">
                  <c:v>1810</c:v>
                </c:pt>
                <c:pt idx="906">
                  <c:v>1812</c:v>
                </c:pt>
                <c:pt idx="907">
                  <c:v>1814</c:v>
                </c:pt>
                <c:pt idx="908">
                  <c:v>1816</c:v>
                </c:pt>
                <c:pt idx="909">
                  <c:v>1818</c:v>
                </c:pt>
                <c:pt idx="910">
                  <c:v>1820</c:v>
                </c:pt>
                <c:pt idx="911">
                  <c:v>1822</c:v>
                </c:pt>
                <c:pt idx="912">
                  <c:v>1824</c:v>
                </c:pt>
                <c:pt idx="913">
                  <c:v>1826</c:v>
                </c:pt>
                <c:pt idx="914">
                  <c:v>1828</c:v>
                </c:pt>
                <c:pt idx="915">
                  <c:v>1830</c:v>
                </c:pt>
                <c:pt idx="916">
                  <c:v>1832</c:v>
                </c:pt>
                <c:pt idx="917">
                  <c:v>1834</c:v>
                </c:pt>
                <c:pt idx="918">
                  <c:v>1836</c:v>
                </c:pt>
                <c:pt idx="919">
                  <c:v>1838</c:v>
                </c:pt>
                <c:pt idx="920">
                  <c:v>1840</c:v>
                </c:pt>
                <c:pt idx="921">
                  <c:v>1842</c:v>
                </c:pt>
                <c:pt idx="922">
                  <c:v>1844</c:v>
                </c:pt>
                <c:pt idx="923">
                  <c:v>1846</c:v>
                </c:pt>
                <c:pt idx="924">
                  <c:v>1848</c:v>
                </c:pt>
                <c:pt idx="925">
                  <c:v>1850</c:v>
                </c:pt>
                <c:pt idx="926">
                  <c:v>1852</c:v>
                </c:pt>
                <c:pt idx="927">
                  <c:v>1854</c:v>
                </c:pt>
                <c:pt idx="928">
                  <c:v>1856</c:v>
                </c:pt>
                <c:pt idx="929">
                  <c:v>1858</c:v>
                </c:pt>
                <c:pt idx="930">
                  <c:v>1860</c:v>
                </c:pt>
                <c:pt idx="931">
                  <c:v>1862</c:v>
                </c:pt>
                <c:pt idx="932">
                  <c:v>1864</c:v>
                </c:pt>
                <c:pt idx="933">
                  <c:v>1866</c:v>
                </c:pt>
                <c:pt idx="934">
                  <c:v>1868</c:v>
                </c:pt>
                <c:pt idx="935">
                  <c:v>1870</c:v>
                </c:pt>
                <c:pt idx="936">
                  <c:v>1872</c:v>
                </c:pt>
                <c:pt idx="937">
                  <c:v>1874</c:v>
                </c:pt>
                <c:pt idx="938">
                  <c:v>1876</c:v>
                </c:pt>
                <c:pt idx="939">
                  <c:v>1878</c:v>
                </c:pt>
                <c:pt idx="940">
                  <c:v>1880</c:v>
                </c:pt>
                <c:pt idx="941">
                  <c:v>1882</c:v>
                </c:pt>
                <c:pt idx="942">
                  <c:v>1884</c:v>
                </c:pt>
                <c:pt idx="943">
                  <c:v>1886</c:v>
                </c:pt>
                <c:pt idx="944">
                  <c:v>1888</c:v>
                </c:pt>
                <c:pt idx="945">
                  <c:v>1890</c:v>
                </c:pt>
                <c:pt idx="946">
                  <c:v>1892</c:v>
                </c:pt>
                <c:pt idx="947">
                  <c:v>1894</c:v>
                </c:pt>
                <c:pt idx="948">
                  <c:v>1896</c:v>
                </c:pt>
                <c:pt idx="949">
                  <c:v>1898</c:v>
                </c:pt>
                <c:pt idx="950">
                  <c:v>1900</c:v>
                </c:pt>
                <c:pt idx="951">
                  <c:v>1902</c:v>
                </c:pt>
                <c:pt idx="952">
                  <c:v>1904</c:v>
                </c:pt>
                <c:pt idx="953">
                  <c:v>1906</c:v>
                </c:pt>
                <c:pt idx="954">
                  <c:v>1908</c:v>
                </c:pt>
                <c:pt idx="955">
                  <c:v>1910</c:v>
                </c:pt>
                <c:pt idx="956">
                  <c:v>1912</c:v>
                </c:pt>
                <c:pt idx="957">
                  <c:v>1914</c:v>
                </c:pt>
                <c:pt idx="958">
                  <c:v>1916</c:v>
                </c:pt>
                <c:pt idx="959">
                  <c:v>1918</c:v>
                </c:pt>
                <c:pt idx="960">
                  <c:v>1920</c:v>
                </c:pt>
                <c:pt idx="961">
                  <c:v>1922</c:v>
                </c:pt>
                <c:pt idx="962">
                  <c:v>1924</c:v>
                </c:pt>
                <c:pt idx="963">
                  <c:v>1926</c:v>
                </c:pt>
                <c:pt idx="964">
                  <c:v>1928</c:v>
                </c:pt>
                <c:pt idx="965">
                  <c:v>1930</c:v>
                </c:pt>
                <c:pt idx="966">
                  <c:v>1932</c:v>
                </c:pt>
                <c:pt idx="967">
                  <c:v>1934</c:v>
                </c:pt>
                <c:pt idx="968">
                  <c:v>1936</c:v>
                </c:pt>
                <c:pt idx="969">
                  <c:v>1938</c:v>
                </c:pt>
                <c:pt idx="970">
                  <c:v>1940</c:v>
                </c:pt>
                <c:pt idx="971">
                  <c:v>1942</c:v>
                </c:pt>
                <c:pt idx="972">
                  <c:v>1944</c:v>
                </c:pt>
                <c:pt idx="973">
                  <c:v>1946</c:v>
                </c:pt>
                <c:pt idx="974">
                  <c:v>1948</c:v>
                </c:pt>
                <c:pt idx="975">
                  <c:v>1950</c:v>
                </c:pt>
                <c:pt idx="976">
                  <c:v>1952</c:v>
                </c:pt>
                <c:pt idx="977">
                  <c:v>1954</c:v>
                </c:pt>
                <c:pt idx="978">
                  <c:v>1956</c:v>
                </c:pt>
                <c:pt idx="979">
                  <c:v>1958</c:v>
                </c:pt>
                <c:pt idx="980">
                  <c:v>1960</c:v>
                </c:pt>
                <c:pt idx="981">
                  <c:v>1962</c:v>
                </c:pt>
                <c:pt idx="982">
                  <c:v>1964</c:v>
                </c:pt>
                <c:pt idx="983">
                  <c:v>1966</c:v>
                </c:pt>
                <c:pt idx="984">
                  <c:v>1968</c:v>
                </c:pt>
                <c:pt idx="985">
                  <c:v>1970</c:v>
                </c:pt>
                <c:pt idx="986">
                  <c:v>1972</c:v>
                </c:pt>
                <c:pt idx="987">
                  <c:v>1974</c:v>
                </c:pt>
                <c:pt idx="988">
                  <c:v>1976</c:v>
                </c:pt>
                <c:pt idx="989">
                  <c:v>1978</c:v>
                </c:pt>
                <c:pt idx="990">
                  <c:v>1980</c:v>
                </c:pt>
                <c:pt idx="991">
                  <c:v>1982</c:v>
                </c:pt>
                <c:pt idx="992">
                  <c:v>1984</c:v>
                </c:pt>
                <c:pt idx="993">
                  <c:v>1986</c:v>
                </c:pt>
                <c:pt idx="994">
                  <c:v>1988</c:v>
                </c:pt>
                <c:pt idx="995">
                  <c:v>1990</c:v>
                </c:pt>
                <c:pt idx="996">
                  <c:v>1992</c:v>
                </c:pt>
                <c:pt idx="997">
                  <c:v>1994</c:v>
                </c:pt>
                <c:pt idx="998">
                  <c:v>1996</c:v>
                </c:pt>
                <c:pt idx="999">
                  <c:v>1998</c:v>
                </c:pt>
                <c:pt idx="1000">
                  <c:v>2000</c:v>
                </c:pt>
                <c:pt idx="1001">
                  <c:v>2002</c:v>
                </c:pt>
                <c:pt idx="1002">
                  <c:v>2004</c:v>
                </c:pt>
                <c:pt idx="1003">
                  <c:v>2006</c:v>
                </c:pt>
                <c:pt idx="1004">
                  <c:v>2008</c:v>
                </c:pt>
                <c:pt idx="1005">
                  <c:v>2010</c:v>
                </c:pt>
                <c:pt idx="1006">
                  <c:v>2012</c:v>
                </c:pt>
                <c:pt idx="1007">
                  <c:v>2014</c:v>
                </c:pt>
                <c:pt idx="1008">
                  <c:v>2016</c:v>
                </c:pt>
                <c:pt idx="1009">
                  <c:v>2018</c:v>
                </c:pt>
                <c:pt idx="1010">
                  <c:v>2020</c:v>
                </c:pt>
                <c:pt idx="1011">
                  <c:v>2022</c:v>
                </c:pt>
                <c:pt idx="1012">
                  <c:v>2024</c:v>
                </c:pt>
                <c:pt idx="1013">
                  <c:v>2026</c:v>
                </c:pt>
                <c:pt idx="1014">
                  <c:v>2028</c:v>
                </c:pt>
                <c:pt idx="1015">
                  <c:v>2030</c:v>
                </c:pt>
                <c:pt idx="1016">
                  <c:v>2032</c:v>
                </c:pt>
                <c:pt idx="1017">
                  <c:v>2034</c:v>
                </c:pt>
                <c:pt idx="1018">
                  <c:v>2036</c:v>
                </c:pt>
                <c:pt idx="1019">
                  <c:v>2038</c:v>
                </c:pt>
                <c:pt idx="1020">
                  <c:v>2040</c:v>
                </c:pt>
                <c:pt idx="1021">
                  <c:v>2042</c:v>
                </c:pt>
                <c:pt idx="1022">
                  <c:v>2044</c:v>
                </c:pt>
                <c:pt idx="1023">
                  <c:v>2046</c:v>
                </c:pt>
                <c:pt idx="1024">
                  <c:v>2048</c:v>
                </c:pt>
                <c:pt idx="1025">
                  <c:v>2050</c:v>
                </c:pt>
                <c:pt idx="1026">
                  <c:v>2052</c:v>
                </c:pt>
                <c:pt idx="1027">
                  <c:v>2054</c:v>
                </c:pt>
                <c:pt idx="1028">
                  <c:v>2056</c:v>
                </c:pt>
                <c:pt idx="1029">
                  <c:v>2058</c:v>
                </c:pt>
                <c:pt idx="1030">
                  <c:v>2060</c:v>
                </c:pt>
                <c:pt idx="1031">
                  <c:v>2062</c:v>
                </c:pt>
                <c:pt idx="1032">
                  <c:v>2064</c:v>
                </c:pt>
                <c:pt idx="1033">
                  <c:v>2066</c:v>
                </c:pt>
                <c:pt idx="1034">
                  <c:v>2068</c:v>
                </c:pt>
                <c:pt idx="1035">
                  <c:v>2070</c:v>
                </c:pt>
                <c:pt idx="1036">
                  <c:v>2072</c:v>
                </c:pt>
                <c:pt idx="1037">
                  <c:v>2074</c:v>
                </c:pt>
                <c:pt idx="1038">
                  <c:v>2076</c:v>
                </c:pt>
                <c:pt idx="1039">
                  <c:v>2078</c:v>
                </c:pt>
                <c:pt idx="1040">
                  <c:v>2080</c:v>
                </c:pt>
                <c:pt idx="1041">
                  <c:v>2082</c:v>
                </c:pt>
                <c:pt idx="1042">
                  <c:v>2084</c:v>
                </c:pt>
                <c:pt idx="1043">
                  <c:v>2086</c:v>
                </c:pt>
                <c:pt idx="1044">
                  <c:v>2088</c:v>
                </c:pt>
                <c:pt idx="1045">
                  <c:v>2090</c:v>
                </c:pt>
                <c:pt idx="1046">
                  <c:v>2092</c:v>
                </c:pt>
                <c:pt idx="1047">
                  <c:v>2094</c:v>
                </c:pt>
                <c:pt idx="1048">
                  <c:v>2096</c:v>
                </c:pt>
                <c:pt idx="1049">
                  <c:v>2098</c:v>
                </c:pt>
                <c:pt idx="1050">
                  <c:v>2100</c:v>
                </c:pt>
                <c:pt idx="1051">
                  <c:v>2102</c:v>
                </c:pt>
                <c:pt idx="1052">
                  <c:v>2104</c:v>
                </c:pt>
                <c:pt idx="1053">
                  <c:v>2106</c:v>
                </c:pt>
                <c:pt idx="1054">
                  <c:v>2108</c:v>
                </c:pt>
                <c:pt idx="1055">
                  <c:v>2110</c:v>
                </c:pt>
                <c:pt idx="1056">
                  <c:v>2112</c:v>
                </c:pt>
                <c:pt idx="1057">
                  <c:v>2114</c:v>
                </c:pt>
                <c:pt idx="1058">
                  <c:v>2116</c:v>
                </c:pt>
                <c:pt idx="1059">
                  <c:v>2118</c:v>
                </c:pt>
                <c:pt idx="1060">
                  <c:v>2120</c:v>
                </c:pt>
                <c:pt idx="1061">
                  <c:v>2122</c:v>
                </c:pt>
                <c:pt idx="1062">
                  <c:v>2124</c:v>
                </c:pt>
                <c:pt idx="1063">
                  <c:v>2126</c:v>
                </c:pt>
                <c:pt idx="1064">
                  <c:v>2128</c:v>
                </c:pt>
                <c:pt idx="1065">
                  <c:v>2130</c:v>
                </c:pt>
                <c:pt idx="1066">
                  <c:v>2132</c:v>
                </c:pt>
                <c:pt idx="1067">
                  <c:v>2134</c:v>
                </c:pt>
                <c:pt idx="1068">
                  <c:v>2136</c:v>
                </c:pt>
                <c:pt idx="1069">
                  <c:v>2138</c:v>
                </c:pt>
                <c:pt idx="1070">
                  <c:v>2140</c:v>
                </c:pt>
                <c:pt idx="1071">
                  <c:v>2142</c:v>
                </c:pt>
                <c:pt idx="1072">
                  <c:v>2144</c:v>
                </c:pt>
                <c:pt idx="1073">
                  <c:v>2146</c:v>
                </c:pt>
                <c:pt idx="1074">
                  <c:v>2148</c:v>
                </c:pt>
                <c:pt idx="1075">
                  <c:v>2150</c:v>
                </c:pt>
                <c:pt idx="1076">
                  <c:v>2152</c:v>
                </c:pt>
                <c:pt idx="1077">
                  <c:v>2154</c:v>
                </c:pt>
                <c:pt idx="1078">
                  <c:v>2156</c:v>
                </c:pt>
                <c:pt idx="1079">
                  <c:v>2158</c:v>
                </c:pt>
                <c:pt idx="1080">
                  <c:v>2160</c:v>
                </c:pt>
                <c:pt idx="1081">
                  <c:v>2162</c:v>
                </c:pt>
                <c:pt idx="1082">
                  <c:v>2164</c:v>
                </c:pt>
                <c:pt idx="1083">
                  <c:v>2166</c:v>
                </c:pt>
                <c:pt idx="1084">
                  <c:v>2168</c:v>
                </c:pt>
                <c:pt idx="1085">
                  <c:v>2170</c:v>
                </c:pt>
                <c:pt idx="1086">
                  <c:v>2172</c:v>
                </c:pt>
                <c:pt idx="1087">
                  <c:v>2174</c:v>
                </c:pt>
                <c:pt idx="1088">
                  <c:v>2176</c:v>
                </c:pt>
                <c:pt idx="1089">
                  <c:v>2178</c:v>
                </c:pt>
                <c:pt idx="1090">
                  <c:v>2180</c:v>
                </c:pt>
                <c:pt idx="1091">
                  <c:v>2182</c:v>
                </c:pt>
                <c:pt idx="1092">
                  <c:v>2184</c:v>
                </c:pt>
                <c:pt idx="1093">
                  <c:v>2186</c:v>
                </c:pt>
                <c:pt idx="1094">
                  <c:v>2188</c:v>
                </c:pt>
                <c:pt idx="1095">
                  <c:v>2190</c:v>
                </c:pt>
                <c:pt idx="1096">
                  <c:v>2192</c:v>
                </c:pt>
                <c:pt idx="1097">
                  <c:v>2194</c:v>
                </c:pt>
                <c:pt idx="1098">
                  <c:v>2196</c:v>
                </c:pt>
                <c:pt idx="1099">
                  <c:v>2198</c:v>
                </c:pt>
                <c:pt idx="1100">
                  <c:v>2200</c:v>
                </c:pt>
                <c:pt idx="1101">
                  <c:v>2202</c:v>
                </c:pt>
                <c:pt idx="1102">
                  <c:v>2204</c:v>
                </c:pt>
                <c:pt idx="1103">
                  <c:v>2206</c:v>
                </c:pt>
                <c:pt idx="1104">
                  <c:v>2208</c:v>
                </c:pt>
                <c:pt idx="1105">
                  <c:v>2210</c:v>
                </c:pt>
                <c:pt idx="1106">
                  <c:v>2212</c:v>
                </c:pt>
                <c:pt idx="1107">
                  <c:v>2214</c:v>
                </c:pt>
                <c:pt idx="1108">
                  <c:v>2216</c:v>
                </c:pt>
                <c:pt idx="1109">
                  <c:v>2218</c:v>
                </c:pt>
                <c:pt idx="1110">
                  <c:v>2220</c:v>
                </c:pt>
                <c:pt idx="1111">
                  <c:v>2222</c:v>
                </c:pt>
                <c:pt idx="1112">
                  <c:v>2224</c:v>
                </c:pt>
                <c:pt idx="1113">
                  <c:v>2226</c:v>
                </c:pt>
                <c:pt idx="1114">
                  <c:v>2228</c:v>
                </c:pt>
                <c:pt idx="1115">
                  <c:v>2230</c:v>
                </c:pt>
                <c:pt idx="1116">
                  <c:v>2232</c:v>
                </c:pt>
                <c:pt idx="1117">
                  <c:v>2234</c:v>
                </c:pt>
                <c:pt idx="1118">
                  <c:v>2236</c:v>
                </c:pt>
                <c:pt idx="1119">
                  <c:v>2238</c:v>
                </c:pt>
                <c:pt idx="1120">
                  <c:v>2240</c:v>
                </c:pt>
                <c:pt idx="1121">
                  <c:v>2242</c:v>
                </c:pt>
                <c:pt idx="1122">
                  <c:v>2244</c:v>
                </c:pt>
                <c:pt idx="1123">
                  <c:v>2246</c:v>
                </c:pt>
                <c:pt idx="1124">
                  <c:v>2248</c:v>
                </c:pt>
                <c:pt idx="1125">
                  <c:v>2250</c:v>
                </c:pt>
                <c:pt idx="1126">
                  <c:v>2252</c:v>
                </c:pt>
                <c:pt idx="1127">
                  <c:v>2254</c:v>
                </c:pt>
                <c:pt idx="1128">
                  <c:v>2256</c:v>
                </c:pt>
                <c:pt idx="1129">
                  <c:v>2258</c:v>
                </c:pt>
                <c:pt idx="1130">
                  <c:v>2260</c:v>
                </c:pt>
                <c:pt idx="1131">
                  <c:v>2262</c:v>
                </c:pt>
                <c:pt idx="1132">
                  <c:v>2264</c:v>
                </c:pt>
                <c:pt idx="1133">
                  <c:v>2266</c:v>
                </c:pt>
                <c:pt idx="1134">
                  <c:v>2268</c:v>
                </c:pt>
                <c:pt idx="1135">
                  <c:v>2270</c:v>
                </c:pt>
                <c:pt idx="1136">
                  <c:v>2272</c:v>
                </c:pt>
                <c:pt idx="1137">
                  <c:v>2274</c:v>
                </c:pt>
                <c:pt idx="1138">
                  <c:v>2276</c:v>
                </c:pt>
                <c:pt idx="1139">
                  <c:v>2278</c:v>
                </c:pt>
                <c:pt idx="1140">
                  <c:v>2280</c:v>
                </c:pt>
                <c:pt idx="1141">
                  <c:v>2282</c:v>
                </c:pt>
                <c:pt idx="1142">
                  <c:v>2284</c:v>
                </c:pt>
                <c:pt idx="1143">
                  <c:v>2286</c:v>
                </c:pt>
                <c:pt idx="1144">
                  <c:v>2288</c:v>
                </c:pt>
                <c:pt idx="1145">
                  <c:v>2290</c:v>
                </c:pt>
                <c:pt idx="1146">
                  <c:v>2292</c:v>
                </c:pt>
                <c:pt idx="1147">
                  <c:v>2294</c:v>
                </c:pt>
                <c:pt idx="1148">
                  <c:v>2296</c:v>
                </c:pt>
                <c:pt idx="1149">
                  <c:v>2298</c:v>
                </c:pt>
                <c:pt idx="1150">
                  <c:v>2300</c:v>
                </c:pt>
                <c:pt idx="1151">
                  <c:v>2302</c:v>
                </c:pt>
                <c:pt idx="1152">
                  <c:v>2304</c:v>
                </c:pt>
                <c:pt idx="1153">
                  <c:v>2306</c:v>
                </c:pt>
                <c:pt idx="1154">
                  <c:v>2308</c:v>
                </c:pt>
                <c:pt idx="1155">
                  <c:v>2310</c:v>
                </c:pt>
                <c:pt idx="1156">
                  <c:v>2312</c:v>
                </c:pt>
                <c:pt idx="1157">
                  <c:v>2314</c:v>
                </c:pt>
                <c:pt idx="1158">
                  <c:v>2316</c:v>
                </c:pt>
                <c:pt idx="1159">
                  <c:v>2318</c:v>
                </c:pt>
                <c:pt idx="1160">
                  <c:v>2320</c:v>
                </c:pt>
                <c:pt idx="1161">
                  <c:v>2322</c:v>
                </c:pt>
                <c:pt idx="1162">
                  <c:v>2324</c:v>
                </c:pt>
                <c:pt idx="1163">
                  <c:v>2326</c:v>
                </c:pt>
                <c:pt idx="1164">
                  <c:v>2328</c:v>
                </c:pt>
                <c:pt idx="1165">
                  <c:v>2330</c:v>
                </c:pt>
                <c:pt idx="1166">
                  <c:v>2332</c:v>
                </c:pt>
                <c:pt idx="1167">
                  <c:v>2334</c:v>
                </c:pt>
                <c:pt idx="1168">
                  <c:v>2336</c:v>
                </c:pt>
                <c:pt idx="1169">
                  <c:v>2338</c:v>
                </c:pt>
                <c:pt idx="1170">
                  <c:v>2340</c:v>
                </c:pt>
                <c:pt idx="1171">
                  <c:v>2342</c:v>
                </c:pt>
                <c:pt idx="1172">
                  <c:v>2344</c:v>
                </c:pt>
                <c:pt idx="1173">
                  <c:v>2346</c:v>
                </c:pt>
                <c:pt idx="1174">
                  <c:v>2348</c:v>
                </c:pt>
                <c:pt idx="1175">
                  <c:v>2350</c:v>
                </c:pt>
                <c:pt idx="1176">
                  <c:v>2352</c:v>
                </c:pt>
                <c:pt idx="1177">
                  <c:v>2354</c:v>
                </c:pt>
                <c:pt idx="1178">
                  <c:v>2356</c:v>
                </c:pt>
                <c:pt idx="1179">
                  <c:v>2358</c:v>
                </c:pt>
                <c:pt idx="1180">
                  <c:v>2360</c:v>
                </c:pt>
                <c:pt idx="1181">
                  <c:v>2362</c:v>
                </c:pt>
                <c:pt idx="1182">
                  <c:v>2364</c:v>
                </c:pt>
                <c:pt idx="1183">
                  <c:v>2366</c:v>
                </c:pt>
                <c:pt idx="1184">
                  <c:v>2368</c:v>
                </c:pt>
                <c:pt idx="1185">
                  <c:v>2370</c:v>
                </c:pt>
                <c:pt idx="1186">
                  <c:v>2372</c:v>
                </c:pt>
                <c:pt idx="1187">
                  <c:v>2374</c:v>
                </c:pt>
                <c:pt idx="1188">
                  <c:v>2376</c:v>
                </c:pt>
                <c:pt idx="1189">
                  <c:v>2378</c:v>
                </c:pt>
                <c:pt idx="1190">
                  <c:v>2380</c:v>
                </c:pt>
                <c:pt idx="1191">
                  <c:v>2382</c:v>
                </c:pt>
                <c:pt idx="1192">
                  <c:v>2384</c:v>
                </c:pt>
                <c:pt idx="1193">
                  <c:v>2386</c:v>
                </c:pt>
                <c:pt idx="1194">
                  <c:v>2388</c:v>
                </c:pt>
                <c:pt idx="1195">
                  <c:v>2390</c:v>
                </c:pt>
                <c:pt idx="1196">
                  <c:v>2392</c:v>
                </c:pt>
                <c:pt idx="1197">
                  <c:v>2394</c:v>
                </c:pt>
                <c:pt idx="1198">
                  <c:v>2396</c:v>
                </c:pt>
                <c:pt idx="1199">
                  <c:v>2398</c:v>
                </c:pt>
                <c:pt idx="1200">
                  <c:v>2400</c:v>
                </c:pt>
                <c:pt idx="1201">
                  <c:v>2402</c:v>
                </c:pt>
                <c:pt idx="1202">
                  <c:v>2404</c:v>
                </c:pt>
                <c:pt idx="1203">
                  <c:v>2406</c:v>
                </c:pt>
                <c:pt idx="1204">
                  <c:v>2408</c:v>
                </c:pt>
                <c:pt idx="1205">
                  <c:v>2410</c:v>
                </c:pt>
                <c:pt idx="1206">
                  <c:v>2412</c:v>
                </c:pt>
                <c:pt idx="1207">
                  <c:v>2414</c:v>
                </c:pt>
                <c:pt idx="1208">
                  <c:v>2416</c:v>
                </c:pt>
                <c:pt idx="1209">
                  <c:v>2418</c:v>
                </c:pt>
                <c:pt idx="1210">
                  <c:v>2420</c:v>
                </c:pt>
                <c:pt idx="1211">
                  <c:v>2422</c:v>
                </c:pt>
                <c:pt idx="1212">
                  <c:v>2424</c:v>
                </c:pt>
                <c:pt idx="1213">
                  <c:v>2426</c:v>
                </c:pt>
                <c:pt idx="1214">
                  <c:v>2428</c:v>
                </c:pt>
                <c:pt idx="1215">
                  <c:v>2430</c:v>
                </c:pt>
                <c:pt idx="1216">
                  <c:v>2432</c:v>
                </c:pt>
                <c:pt idx="1217">
                  <c:v>2434</c:v>
                </c:pt>
                <c:pt idx="1218">
                  <c:v>2436</c:v>
                </c:pt>
                <c:pt idx="1219">
                  <c:v>2438</c:v>
                </c:pt>
                <c:pt idx="1220">
                  <c:v>2440</c:v>
                </c:pt>
                <c:pt idx="1221">
                  <c:v>2442</c:v>
                </c:pt>
                <c:pt idx="1222">
                  <c:v>2444</c:v>
                </c:pt>
                <c:pt idx="1223">
                  <c:v>2446</c:v>
                </c:pt>
                <c:pt idx="1224">
                  <c:v>2448</c:v>
                </c:pt>
                <c:pt idx="1225">
                  <c:v>2450</c:v>
                </c:pt>
                <c:pt idx="1226">
                  <c:v>2452</c:v>
                </c:pt>
                <c:pt idx="1227">
                  <c:v>2454</c:v>
                </c:pt>
                <c:pt idx="1228">
                  <c:v>2456</c:v>
                </c:pt>
                <c:pt idx="1229">
                  <c:v>2458</c:v>
                </c:pt>
                <c:pt idx="1230">
                  <c:v>2460</c:v>
                </c:pt>
                <c:pt idx="1231">
                  <c:v>2462</c:v>
                </c:pt>
                <c:pt idx="1232">
                  <c:v>2464</c:v>
                </c:pt>
                <c:pt idx="1233">
                  <c:v>2466</c:v>
                </c:pt>
                <c:pt idx="1234">
                  <c:v>2468</c:v>
                </c:pt>
                <c:pt idx="1235">
                  <c:v>2470</c:v>
                </c:pt>
                <c:pt idx="1236">
                  <c:v>2472</c:v>
                </c:pt>
                <c:pt idx="1237">
                  <c:v>2474</c:v>
                </c:pt>
                <c:pt idx="1238">
                  <c:v>2476</c:v>
                </c:pt>
                <c:pt idx="1239">
                  <c:v>2478</c:v>
                </c:pt>
                <c:pt idx="1240">
                  <c:v>2480</c:v>
                </c:pt>
                <c:pt idx="1241">
                  <c:v>2482</c:v>
                </c:pt>
                <c:pt idx="1242">
                  <c:v>2484</c:v>
                </c:pt>
                <c:pt idx="1243">
                  <c:v>2486</c:v>
                </c:pt>
                <c:pt idx="1244">
                  <c:v>2488</c:v>
                </c:pt>
                <c:pt idx="1245">
                  <c:v>2490</c:v>
                </c:pt>
                <c:pt idx="1246">
                  <c:v>2492</c:v>
                </c:pt>
                <c:pt idx="1247">
                  <c:v>2494</c:v>
                </c:pt>
                <c:pt idx="1248">
                  <c:v>2496</c:v>
                </c:pt>
                <c:pt idx="1249">
                  <c:v>2498</c:v>
                </c:pt>
                <c:pt idx="1250">
                  <c:v>2500</c:v>
                </c:pt>
                <c:pt idx="1251">
                  <c:v>2502</c:v>
                </c:pt>
                <c:pt idx="1252">
                  <c:v>2504</c:v>
                </c:pt>
                <c:pt idx="1253">
                  <c:v>2506</c:v>
                </c:pt>
                <c:pt idx="1254">
                  <c:v>2508</c:v>
                </c:pt>
                <c:pt idx="1255">
                  <c:v>2510</c:v>
                </c:pt>
                <c:pt idx="1256">
                  <c:v>2512</c:v>
                </c:pt>
                <c:pt idx="1257">
                  <c:v>2514</c:v>
                </c:pt>
                <c:pt idx="1258">
                  <c:v>2516</c:v>
                </c:pt>
                <c:pt idx="1259">
                  <c:v>2518</c:v>
                </c:pt>
                <c:pt idx="1260">
                  <c:v>2520</c:v>
                </c:pt>
                <c:pt idx="1261">
                  <c:v>2522</c:v>
                </c:pt>
                <c:pt idx="1262">
                  <c:v>2524</c:v>
                </c:pt>
                <c:pt idx="1263">
                  <c:v>2526</c:v>
                </c:pt>
                <c:pt idx="1264">
                  <c:v>2528</c:v>
                </c:pt>
                <c:pt idx="1265">
                  <c:v>2530</c:v>
                </c:pt>
                <c:pt idx="1266">
                  <c:v>2532</c:v>
                </c:pt>
                <c:pt idx="1267">
                  <c:v>2534</c:v>
                </c:pt>
                <c:pt idx="1268">
                  <c:v>2536</c:v>
                </c:pt>
                <c:pt idx="1269">
                  <c:v>2538</c:v>
                </c:pt>
                <c:pt idx="1270">
                  <c:v>2540</c:v>
                </c:pt>
                <c:pt idx="1271">
                  <c:v>2542</c:v>
                </c:pt>
                <c:pt idx="1272">
                  <c:v>2544</c:v>
                </c:pt>
                <c:pt idx="1273">
                  <c:v>2546</c:v>
                </c:pt>
                <c:pt idx="1274">
                  <c:v>2548</c:v>
                </c:pt>
                <c:pt idx="1275">
                  <c:v>2550</c:v>
                </c:pt>
                <c:pt idx="1276">
                  <c:v>2552</c:v>
                </c:pt>
                <c:pt idx="1277">
                  <c:v>2554</c:v>
                </c:pt>
                <c:pt idx="1278">
                  <c:v>2556</c:v>
                </c:pt>
                <c:pt idx="1279">
                  <c:v>2558</c:v>
                </c:pt>
                <c:pt idx="1280">
                  <c:v>2560</c:v>
                </c:pt>
                <c:pt idx="1281">
                  <c:v>2562</c:v>
                </c:pt>
                <c:pt idx="1282">
                  <c:v>2564</c:v>
                </c:pt>
                <c:pt idx="1283">
                  <c:v>2566</c:v>
                </c:pt>
                <c:pt idx="1284">
                  <c:v>2568</c:v>
                </c:pt>
                <c:pt idx="1285">
                  <c:v>2570</c:v>
                </c:pt>
                <c:pt idx="1286">
                  <c:v>2572</c:v>
                </c:pt>
                <c:pt idx="1287">
                  <c:v>2574</c:v>
                </c:pt>
                <c:pt idx="1288">
                  <c:v>2576</c:v>
                </c:pt>
                <c:pt idx="1289">
                  <c:v>2578</c:v>
                </c:pt>
                <c:pt idx="1290">
                  <c:v>2580</c:v>
                </c:pt>
                <c:pt idx="1291">
                  <c:v>2582</c:v>
                </c:pt>
                <c:pt idx="1292">
                  <c:v>2584</c:v>
                </c:pt>
                <c:pt idx="1293">
                  <c:v>2586</c:v>
                </c:pt>
                <c:pt idx="1294">
                  <c:v>2588</c:v>
                </c:pt>
                <c:pt idx="1295">
                  <c:v>2590</c:v>
                </c:pt>
                <c:pt idx="1296">
                  <c:v>2592</c:v>
                </c:pt>
                <c:pt idx="1297">
                  <c:v>2594</c:v>
                </c:pt>
                <c:pt idx="1298">
                  <c:v>2596</c:v>
                </c:pt>
                <c:pt idx="1299">
                  <c:v>2598</c:v>
                </c:pt>
                <c:pt idx="1300">
                  <c:v>2600</c:v>
                </c:pt>
                <c:pt idx="1301">
                  <c:v>2602</c:v>
                </c:pt>
                <c:pt idx="1302">
                  <c:v>2604</c:v>
                </c:pt>
                <c:pt idx="1303">
                  <c:v>2606</c:v>
                </c:pt>
                <c:pt idx="1304">
                  <c:v>2608</c:v>
                </c:pt>
                <c:pt idx="1305">
                  <c:v>2610</c:v>
                </c:pt>
                <c:pt idx="1306">
                  <c:v>2612</c:v>
                </c:pt>
                <c:pt idx="1307">
                  <c:v>2614</c:v>
                </c:pt>
                <c:pt idx="1308">
                  <c:v>2616</c:v>
                </c:pt>
                <c:pt idx="1309">
                  <c:v>2618</c:v>
                </c:pt>
                <c:pt idx="1310">
                  <c:v>2620</c:v>
                </c:pt>
                <c:pt idx="1311">
                  <c:v>2622</c:v>
                </c:pt>
                <c:pt idx="1312">
                  <c:v>2624</c:v>
                </c:pt>
                <c:pt idx="1313">
                  <c:v>2626</c:v>
                </c:pt>
                <c:pt idx="1314">
                  <c:v>2628</c:v>
                </c:pt>
                <c:pt idx="1315">
                  <c:v>2630</c:v>
                </c:pt>
                <c:pt idx="1316">
                  <c:v>2632</c:v>
                </c:pt>
                <c:pt idx="1317">
                  <c:v>2634</c:v>
                </c:pt>
                <c:pt idx="1318">
                  <c:v>2636</c:v>
                </c:pt>
                <c:pt idx="1319">
                  <c:v>2638</c:v>
                </c:pt>
                <c:pt idx="1320">
                  <c:v>2640</c:v>
                </c:pt>
                <c:pt idx="1321">
                  <c:v>2642</c:v>
                </c:pt>
                <c:pt idx="1322">
                  <c:v>2644</c:v>
                </c:pt>
                <c:pt idx="1323">
                  <c:v>2646</c:v>
                </c:pt>
                <c:pt idx="1324">
                  <c:v>2648</c:v>
                </c:pt>
                <c:pt idx="1325">
                  <c:v>2650</c:v>
                </c:pt>
                <c:pt idx="1326">
                  <c:v>2652</c:v>
                </c:pt>
                <c:pt idx="1327">
                  <c:v>2654</c:v>
                </c:pt>
                <c:pt idx="1328">
                  <c:v>2656</c:v>
                </c:pt>
                <c:pt idx="1329">
                  <c:v>2658</c:v>
                </c:pt>
                <c:pt idx="1330">
                  <c:v>2660</c:v>
                </c:pt>
                <c:pt idx="1331">
                  <c:v>2662</c:v>
                </c:pt>
                <c:pt idx="1332">
                  <c:v>2664</c:v>
                </c:pt>
                <c:pt idx="1333">
                  <c:v>2666</c:v>
                </c:pt>
                <c:pt idx="1334">
                  <c:v>2668</c:v>
                </c:pt>
                <c:pt idx="1335">
                  <c:v>2670</c:v>
                </c:pt>
                <c:pt idx="1336">
                  <c:v>2672</c:v>
                </c:pt>
                <c:pt idx="1337">
                  <c:v>2674</c:v>
                </c:pt>
                <c:pt idx="1338">
                  <c:v>2676</c:v>
                </c:pt>
                <c:pt idx="1339">
                  <c:v>2678</c:v>
                </c:pt>
                <c:pt idx="1340">
                  <c:v>2680</c:v>
                </c:pt>
                <c:pt idx="1341">
                  <c:v>2682</c:v>
                </c:pt>
                <c:pt idx="1342">
                  <c:v>2684</c:v>
                </c:pt>
                <c:pt idx="1343">
                  <c:v>2686</c:v>
                </c:pt>
                <c:pt idx="1344">
                  <c:v>2688</c:v>
                </c:pt>
                <c:pt idx="1345">
                  <c:v>2690</c:v>
                </c:pt>
                <c:pt idx="1346">
                  <c:v>2692</c:v>
                </c:pt>
                <c:pt idx="1347">
                  <c:v>2694</c:v>
                </c:pt>
                <c:pt idx="1348">
                  <c:v>2696</c:v>
                </c:pt>
                <c:pt idx="1349">
                  <c:v>2698</c:v>
                </c:pt>
                <c:pt idx="1350">
                  <c:v>2700</c:v>
                </c:pt>
                <c:pt idx="1351">
                  <c:v>2702</c:v>
                </c:pt>
                <c:pt idx="1352">
                  <c:v>2704</c:v>
                </c:pt>
                <c:pt idx="1353">
                  <c:v>2706</c:v>
                </c:pt>
                <c:pt idx="1354">
                  <c:v>2708</c:v>
                </c:pt>
                <c:pt idx="1355">
                  <c:v>2710</c:v>
                </c:pt>
                <c:pt idx="1356">
                  <c:v>2712</c:v>
                </c:pt>
                <c:pt idx="1357">
                  <c:v>2714</c:v>
                </c:pt>
                <c:pt idx="1358">
                  <c:v>2716</c:v>
                </c:pt>
                <c:pt idx="1359">
                  <c:v>2718</c:v>
                </c:pt>
                <c:pt idx="1360">
                  <c:v>2720</c:v>
                </c:pt>
                <c:pt idx="1361">
                  <c:v>2722</c:v>
                </c:pt>
                <c:pt idx="1362">
                  <c:v>2724</c:v>
                </c:pt>
                <c:pt idx="1363">
                  <c:v>2726</c:v>
                </c:pt>
                <c:pt idx="1364">
                  <c:v>2728</c:v>
                </c:pt>
                <c:pt idx="1365">
                  <c:v>2730</c:v>
                </c:pt>
                <c:pt idx="1366">
                  <c:v>2732</c:v>
                </c:pt>
                <c:pt idx="1367">
                  <c:v>2734</c:v>
                </c:pt>
                <c:pt idx="1368">
                  <c:v>2736</c:v>
                </c:pt>
                <c:pt idx="1369">
                  <c:v>2738</c:v>
                </c:pt>
                <c:pt idx="1370">
                  <c:v>2740</c:v>
                </c:pt>
                <c:pt idx="1371">
                  <c:v>2742</c:v>
                </c:pt>
                <c:pt idx="1372">
                  <c:v>2744</c:v>
                </c:pt>
                <c:pt idx="1373">
                  <c:v>2746</c:v>
                </c:pt>
                <c:pt idx="1374">
                  <c:v>2748</c:v>
                </c:pt>
                <c:pt idx="1375">
                  <c:v>2750</c:v>
                </c:pt>
                <c:pt idx="1376">
                  <c:v>2752</c:v>
                </c:pt>
                <c:pt idx="1377">
                  <c:v>2754</c:v>
                </c:pt>
                <c:pt idx="1378">
                  <c:v>2756</c:v>
                </c:pt>
                <c:pt idx="1379">
                  <c:v>2758</c:v>
                </c:pt>
                <c:pt idx="1380">
                  <c:v>2760</c:v>
                </c:pt>
                <c:pt idx="1381">
                  <c:v>2762</c:v>
                </c:pt>
                <c:pt idx="1382">
                  <c:v>2764</c:v>
                </c:pt>
                <c:pt idx="1383">
                  <c:v>2766</c:v>
                </c:pt>
                <c:pt idx="1384">
                  <c:v>2768</c:v>
                </c:pt>
                <c:pt idx="1385">
                  <c:v>2770</c:v>
                </c:pt>
                <c:pt idx="1386">
                  <c:v>2772</c:v>
                </c:pt>
                <c:pt idx="1387">
                  <c:v>2774</c:v>
                </c:pt>
                <c:pt idx="1388">
                  <c:v>2776</c:v>
                </c:pt>
                <c:pt idx="1389">
                  <c:v>2778</c:v>
                </c:pt>
                <c:pt idx="1390">
                  <c:v>2780</c:v>
                </c:pt>
                <c:pt idx="1391">
                  <c:v>2782</c:v>
                </c:pt>
                <c:pt idx="1392">
                  <c:v>2784</c:v>
                </c:pt>
                <c:pt idx="1393">
                  <c:v>2786</c:v>
                </c:pt>
                <c:pt idx="1394">
                  <c:v>2788</c:v>
                </c:pt>
                <c:pt idx="1395">
                  <c:v>2790</c:v>
                </c:pt>
                <c:pt idx="1396">
                  <c:v>2792</c:v>
                </c:pt>
                <c:pt idx="1397">
                  <c:v>2794</c:v>
                </c:pt>
                <c:pt idx="1398">
                  <c:v>2796</c:v>
                </c:pt>
                <c:pt idx="1399">
                  <c:v>2798</c:v>
                </c:pt>
                <c:pt idx="1400">
                  <c:v>2800</c:v>
                </c:pt>
                <c:pt idx="1401">
                  <c:v>2802</c:v>
                </c:pt>
                <c:pt idx="1402">
                  <c:v>2804</c:v>
                </c:pt>
                <c:pt idx="1403">
                  <c:v>2806</c:v>
                </c:pt>
                <c:pt idx="1404">
                  <c:v>2808</c:v>
                </c:pt>
                <c:pt idx="1405">
                  <c:v>2810</c:v>
                </c:pt>
                <c:pt idx="1406">
                  <c:v>2812</c:v>
                </c:pt>
                <c:pt idx="1407">
                  <c:v>2814</c:v>
                </c:pt>
                <c:pt idx="1408">
                  <c:v>2816</c:v>
                </c:pt>
                <c:pt idx="1409">
                  <c:v>2818</c:v>
                </c:pt>
                <c:pt idx="1410">
                  <c:v>2820</c:v>
                </c:pt>
                <c:pt idx="1411">
                  <c:v>2822</c:v>
                </c:pt>
                <c:pt idx="1412">
                  <c:v>2824</c:v>
                </c:pt>
                <c:pt idx="1413">
                  <c:v>2826</c:v>
                </c:pt>
                <c:pt idx="1414">
                  <c:v>2828</c:v>
                </c:pt>
                <c:pt idx="1415">
                  <c:v>2830</c:v>
                </c:pt>
                <c:pt idx="1416">
                  <c:v>2832</c:v>
                </c:pt>
                <c:pt idx="1417">
                  <c:v>2834</c:v>
                </c:pt>
                <c:pt idx="1418">
                  <c:v>2836</c:v>
                </c:pt>
                <c:pt idx="1419">
                  <c:v>2838</c:v>
                </c:pt>
                <c:pt idx="1420">
                  <c:v>2840</c:v>
                </c:pt>
                <c:pt idx="1421">
                  <c:v>2842</c:v>
                </c:pt>
                <c:pt idx="1422">
                  <c:v>2844</c:v>
                </c:pt>
                <c:pt idx="1423">
                  <c:v>2846</c:v>
                </c:pt>
                <c:pt idx="1424">
                  <c:v>2848</c:v>
                </c:pt>
                <c:pt idx="1425">
                  <c:v>2850</c:v>
                </c:pt>
                <c:pt idx="1426">
                  <c:v>2852</c:v>
                </c:pt>
                <c:pt idx="1427">
                  <c:v>2854</c:v>
                </c:pt>
                <c:pt idx="1428">
                  <c:v>2856</c:v>
                </c:pt>
                <c:pt idx="1429">
                  <c:v>2858</c:v>
                </c:pt>
                <c:pt idx="1430">
                  <c:v>2860</c:v>
                </c:pt>
                <c:pt idx="1431">
                  <c:v>2862</c:v>
                </c:pt>
                <c:pt idx="1432">
                  <c:v>2864</c:v>
                </c:pt>
                <c:pt idx="1433">
                  <c:v>2866</c:v>
                </c:pt>
                <c:pt idx="1434">
                  <c:v>2868</c:v>
                </c:pt>
                <c:pt idx="1435">
                  <c:v>2870</c:v>
                </c:pt>
                <c:pt idx="1436">
                  <c:v>2872</c:v>
                </c:pt>
                <c:pt idx="1437">
                  <c:v>2874</c:v>
                </c:pt>
                <c:pt idx="1438">
                  <c:v>2876</c:v>
                </c:pt>
                <c:pt idx="1439">
                  <c:v>2878</c:v>
                </c:pt>
                <c:pt idx="1440">
                  <c:v>2880</c:v>
                </c:pt>
                <c:pt idx="1441">
                  <c:v>2882</c:v>
                </c:pt>
                <c:pt idx="1442">
                  <c:v>2884</c:v>
                </c:pt>
                <c:pt idx="1443">
                  <c:v>2886</c:v>
                </c:pt>
                <c:pt idx="1444">
                  <c:v>2888</c:v>
                </c:pt>
                <c:pt idx="1445">
                  <c:v>2890</c:v>
                </c:pt>
                <c:pt idx="1446">
                  <c:v>2892</c:v>
                </c:pt>
                <c:pt idx="1447">
                  <c:v>2894</c:v>
                </c:pt>
                <c:pt idx="1448">
                  <c:v>2896</c:v>
                </c:pt>
                <c:pt idx="1449">
                  <c:v>2898</c:v>
                </c:pt>
                <c:pt idx="1450">
                  <c:v>2900</c:v>
                </c:pt>
                <c:pt idx="1451">
                  <c:v>2902</c:v>
                </c:pt>
                <c:pt idx="1452">
                  <c:v>2904</c:v>
                </c:pt>
                <c:pt idx="1453">
                  <c:v>2906</c:v>
                </c:pt>
                <c:pt idx="1454">
                  <c:v>2908</c:v>
                </c:pt>
                <c:pt idx="1455">
                  <c:v>2910</c:v>
                </c:pt>
                <c:pt idx="1456">
                  <c:v>2912</c:v>
                </c:pt>
                <c:pt idx="1457">
                  <c:v>2914</c:v>
                </c:pt>
                <c:pt idx="1458">
                  <c:v>2916</c:v>
                </c:pt>
                <c:pt idx="1459">
                  <c:v>2918</c:v>
                </c:pt>
                <c:pt idx="1460">
                  <c:v>2920</c:v>
                </c:pt>
                <c:pt idx="1461">
                  <c:v>2922</c:v>
                </c:pt>
                <c:pt idx="1462">
                  <c:v>2924</c:v>
                </c:pt>
                <c:pt idx="1463">
                  <c:v>2926</c:v>
                </c:pt>
                <c:pt idx="1464">
                  <c:v>2928</c:v>
                </c:pt>
                <c:pt idx="1465">
                  <c:v>2930</c:v>
                </c:pt>
                <c:pt idx="1466">
                  <c:v>2932</c:v>
                </c:pt>
                <c:pt idx="1467">
                  <c:v>2934</c:v>
                </c:pt>
                <c:pt idx="1468">
                  <c:v>2936</c:v>
                </c:pt>
                <c:pt idx="1469">
                  <c:v>2938</c:v>
                </c:pt>
                <c:pt idx="1470">
                  <c:v>2940</c:v>
                </c:pt>
                <c:pt idx="1471">
                  <c:v>2942</c:v>
                </c:pt>
                <c:pt idx="1472">
                  <c:v>2944</c:v>
                </c:pt>
                <c:pt idx="1473">
                  <c:v>2946</c:v>
                </c:pt>
                <c:pt idx="1474">
                  <c:v>2948</c:v>
                </c:pt>
                <c:pt idx="1475">
                  <c:v>2950</c:v>
                </c:pt>
                <c:pt idx="1476">
                  <c:v>2952</c:v>
                </c:pt>
                <c:pt idx="1477">
                  <c:v>2954</c:v>
                </c:pt>
                <c:pt idx="1478">
                  <c:v>2956</c:v>
                </c:pt>
                <c:pt idx="1479">
                  <c:v>2958</c:v>
                </c:pt>
                <c:pt idx="1480">
                  <c:v>2960</c:v>
                </c:pt>
                <c:pt idx="1481">
                  <c:v>2962</c:v>
                </c:pt>
                <c:pt idx="1482">
                  <c:v>2964</c:v>
                </c:pt>
                <c:pt idx="1483">
                  <c:v>2966</c:v>
                </c:pt>
                <c:pt idx="1484">
                  <c:v>2968</c:v>
                </c:pt>
                <c:pt idx="1485">
                  <c:v>2970</c:v>
                </c:pt>
                <c:pt idx="1486">
                  <c:v>2972</c:v>
                </c:pt>
                <c:pt idx="1487">
                  <c:v>2974</c:v>
                </c:pt>
                <c:pt idx="1488">
                  <c:v>2976</c:v>
                </c:pt>
                <c:pt idx="1489">
                  <c:v>2978</c:v>
                </c:pt>
                <c:pt idx="1490">
                  <c:v>2980</c:v>
                </c:pt>
                <c:pt idx="1491">
                  <c:v>2982</c:v>
                </c:pt>
                <c:pt idx="1492">
                  <c:v>2984</c:v>
                </c:pt>
                <c:pt idx="1493">
                  <c:v>2986</c:v>
                </c:pt>
                <c:pt idx="1494">
                  <c:v>2988</c:v>
                </c:pt>
                <c:pt idx="1495">
                  <c:v>2990</c:v>
                </c:pt>
                <c:pt idx="1496">
                  <c:v>2992</c:v>
                </c:pt>
                <c:pt idx="1497">
                  <c:v>2994</c:v>
                </c:pt>
                <c:pt idx="1498">
                  <c:v>2996</c:v>
                </c:pt>
                <c:pt idx="1499">
                  <c:v>2998</c:v>
                </c:pt>
                <c:pt idx="1500">
                  <c:v>3000</c:v>
                </c:pt>
                <c:pt idx="1501">
                  <c:v>3002</c:v>
                </c:pt>
                <c:pt idx="1502">
                  <c:v>3004</c:v>
                </c:pt>
                <c:pt idx="1503">
                  <c:v>3006</c:v>
                </c:pt>
                <c:pt idx="1504">
                  <c:v>3008</c:v>
                </c:pt>
                <c:pt idx="1505">
                  <c:v>3010</c:v>
                </c:pt>
                <c:pt idx="1506">
                  <c:v>3012</c:v>
                </c:pt>
                <c:pt idx="1507">
                  <c:v>3014</c:v>
                </c:pt>
                <c:pt idx="1508">
                  <c:v>3016</c:v>
                </c:pt>
                <c:pt idx="1509">
                  <c:v>3018</c:v>
                </c:pt>
                <c:pt idx="1510">
                  <c:v>3020</c:v>
                </c:pt>
                <c:pt idx="1511">
                  <c:v>3022</c:v>
                </c:pt>
                <c:pt idx="1512">
                  <c:v>3024</c:v>
                </c:pt>
                <c:pt idx="1513">
                  <c:v>3026</c:v>
                </c:pt>
                <c:pt idx="1514">
                  <c:v>3028</c:v>
                </c:pt>
                <c:pt idx="1515">
                  <c:v>3030</c:v>
                </c:pt>
                <c:pt idx="1516">
                  <c:v>3032</c:v>
                </c:pt>
                <c:pt idx="1517">
                  <c:v>3034</c:v>
                </c:pt>
                <c:pt idx="1518">
                  <c:v>3036</c:v>
                </c:pt>
                <c:pt idx="1519">
                  <c:v>3038</c:v>
                </c:pt>
                <c:pt idx="1520">
                  <c:v>3040</c:v>
                </c:pt>
                <c:pt idx="1521">
                  <c:v>3042</c:v>
                </c:pt>
                <c:pt idx="1522">
                  <c:v>3044</c:v>
                </c:pt>
                <c:pt idx="1523">
                  <c:v>3046</c:v>
                </c:pt>
                <c:pt idx="1524">
                  <c:v>3048</c:v>
                </c:pt>
                <c:pt idx="1525">
                  <c:v>3050</c:v>
                </c:pt>
                <c:pt idx="1526">
                  <c:v>3052</c:v>
                </c:pt>
                <c:pt idx="1527">
                  <c:v>3054</c:v>
                </c:pt>
                <c:pt idx="1528">
                  <c:v>3056</c:v>
                </c:pt>
                <c:pt idx="1529">
                  <c:v>3058</c:v>
                </c:pt>
                <c:pt idx="1530">
                  <c:v>3060</c:v>
                </c:pt>
                <c:pt idx="1531">
                  <c:v>3062</c:v>
                </c:pt>
                <c:pt idx="1532">
                  <c:v>3064</c:v>
                </c:pt>
                <c:pt idx="1533">
                  <c:v>3066</c:v>
                </c:pt>
                <c:pt idx="1534">
                  <c:v>3068</c:v>
                </c:pt>
                <c:pt idx="1535">
                  <c:v>3070</c:v>
                </c:pt>
                <c:pt idx="1536">
                  <c:v>3072</c:v>
                </c:pt>
                <c:pt idx="1537">
                  <c:v>3074</c:v>
                </c:pt>
                <c:pt idx="1538">
                  <c:v>3076</c:v>
                </c:pt>
                <c:pt idx="1539">
                  <c:v>3078</c:v>
                </c:pt>
                <c:pt idx="1540">
                  <c:v>3080</c:v>
                </c:pt>
                <c:pt idx="1541">
                  <c:v>3082</c:v>
                </c:pt>
                <c:pt idx="1542">
                  <c:v>3084</c:v>
                </c:pt>
                <c:pt idx="1543">
                  <c:v>3086</c:v>
                </c:pt>
                <c:pt idx="1544">
                  <c:v>3088</c:v>
                </c:pt>
                <c:pt idx="1545">
                  <c:v>3090</c:v>
                </c:pt>
                <c:pt idx="1546">
                  <c:v>3092</c:v>
                </c:pt>
                <c:pt idx="1547">
                  <c:v>3094</c:v>
                </c:pt>
                <c:pt idx="1548">
                  <c:v>3096</c:v>
                </c:pt>
                <c:pt idx="1549">
                  <c:v>3098</c:v>
                </c:pt>
                <c:pt idx="1550">
                  <c:v>3100</c:v>
                </c:pt>
                <c:pt idx="1551">
                  <c:v>3102</c:v>
                </c:pt>
                <c:pt idx="1552">
                  <c:v>3104</c:v>
                </c:pt>
                <c:pt idx="1553">
                  <c:v>3106</c:v>
                </c:pt>
                <c:pt idx="1554">
                  <c:v>3108</c:v>
                </c:pt>
                <c:pt idx="1555">
                  <c:v>3110</c:v>
                </c:pt>
                <c:pt idx="1556">
                  <c:v>3112</c:v>
                </c:pt>
                <c:pt idx="1557">
                  <c:v>3114</c:v>
                </c:pt>
                <c:pt idx="1558">
                  <c:v>3116</c:v>
                </c:pt>
                <c:pt idx="1559">
                  <c:v>3118</c:v>
                </c:pt>
                <c:pt idx="1560">
                  <c:v>3120</c:v>
                </c:pt>
                <c:pt idx="1561">
                  <c:v>3122</c:v>
                </c:pt>
                <c:pt idx="1562">
                  <c:v>3124</c:v>
                </c:pt>
                <c:pt idx="1563">
                  <c:v>3126</c:v>
                </c:pt>
                <c:pt idx="1564">
                  <c:v>3128</c:v>
                </c:pt>
                <c:pt idx="1565">
                  <c:v>3130</c:v>
                </c:pt>
                <c:pt idx="1566">
                  <c:v>3132</c:v>
                </c:pt>
                <c:pt idx="1567">
                  <c:v>3134</c:v>
                </c:pt>
                <c:pt idx="1568">
                  <c:v>3136</c:v>
                </c:pt>
                <c:pt idx="1569">
                  <c:v>3138</c:v>
                </c:pt>
                <c:pt idx="1570">
                  <c:v>3140</c:v>
                </c:pt>
                <c:pt idx="1571">
                  <c:v>3142</c:v>
                </c:pt>
                <c:pt idx="1572">
                  <c:v>3144</c:v>
                </c:pt>
                <c:pt idx="1573">
                  <c:v>3146</c:v>
                </c:pt>
                <c:pt idx="1574">
                  <c:v>3148</c:v>
                </c:pt>
                <c:pt idx="1575">
                  <c:v>3150</c:v>
                </c:pt>
                <c:pt idx="1576">
                  <c:v>3152</c:v>
                </c:pt>
                <c:pt idx="1577">
                  <c:v>3154</c:v>
                </c:pt>
                <c:pt idx="1578">
                  <c:v>3156</c:v>
                </c:pt>
                <c:pt idx="1579">
                  <c:v>3158</c:v>
                </c:pt>
                <c:pt idx="1580">
                  <c:v>3160</c:v>
                </c:pt>
                <c:pt idx="1581">
                  <c:v>3162</c:v>
                </c:pt>
                <c:pt idx="1582">
                  <c:v>3164</c:v>
                </c:pt>
                <c:pt idx="1583">
                  <c:v>3166</c:v>
                </c:pt>
                <c:pt idx="1584">
                  <c:v>3168</c:v>
                </c:pt>
                <c:pt idx="1585">
                  <c:v>3170</c:v>
                </c:pt>
                <c:pt idx="1586">
                  <c:v>3172</c:v>
                </c:pt>
                <c:pt idx="1587">
                  <c:v>3174</c:v>
                </c:pt>
                <c:pt idx="1588">
                  <c:v>3176</c:v>
                </c:pt>
                <c:pt idx="1589">
                  <c:v>3178</c:v>
                </c:pt>
                <c:pt idx="1590">
                  <c:v>3180</c:v>
                </c:pt>
                <c:pt idx="1591">
                  <c:v>3182</c:v>
                </c:pt>
                <c:pt idx="1592">
                  <c:v>3184</c:v>
                </c:pt>
                <c:pt idx="1593">
                  <c:v>3186</c:v>
                </c:pt>
                <c:pt idx="1594">
                  <c:v>3188</c:v>
                </c:pt>
                <c:pt idx="1595">
                  <c:v>3190</c:v>
                </c:pt>
                <c:pt idx="1596">
                  <c:v>3192</c:v>
                </c:pt>
                <c:pt idx="1597">
                  <c:v>3194</c:v>
                </c:pt>
                <c:pt idx="1598">
                  <c:v>3196</c:v>
                </c:pt>
                <c:pt idx="1599">
                  <c:v>3198</c:v>
                </c:pt>
                <c:pt idx="1600">
                  <c:v>3200</c:v>
                </c:pt>
                <c:pt idx="1601">
                  <c:v>3202</c:v>
                </c:pt>
                <c:pt idx="1602">
                  <c:v>3204</c:v>
                </c:pt>
                <c:pt idx="1603">
                  <c:v>3206</c:v>
                </c:pt>
                <c:pt idx="1604">
                  <c:v>3208</c:v>
                </c:pt>
                <c:pt idx="1605">
                  <c:v>3210</c:v>
                </c:pt>
                <c:pt idx="1606">
                  <c:v>3212</c:v>
                </c:pt>
                <c:pt idx="1607">
                  <c:v>3214</c:v>
                </c:pt>
                <c:pt idx="1608">
                  <c:v>3216</c:v>
                </c:pt>
                <c:pt idx="1609">
                  <c:v>3218</c:v>
                </c:pt>
                <c:pt idx="1610">
                  <c:v>3220</c:v>
                </c:pt>
                <c:pt idx="1611">
                  <c:v>3222</c:v>
                </c:pt>
                <c:pt idx="1612">
                  <c:v>3224</c:v>
                </c:pt>
                <c:pt idx="1613">
                  <c:v>3226</c:v>
                </c:pt>
                <c:pt idx="1614">
                  <c:v>3228</c:v>
                </c:pt>
                <c:pt idx="1615">
                  <c:v>3230</c:v>
                </c:pt>
                <c:pt idx="1616">
                  <c:v>3232</c:v>
                </c:pt>
                <c:pt idx="1617">
                  <c:v>3234</c:v>
                </c:pt>
                <c:pt idx="1618">
                  <c:v>3236</c:v>
                </c:pt>
                <c:pt idx="1619">
                  <c:v>3238</c:v>
                </c:pt>
                <c:pt idx="1620">
                  <c:v>3240</c:v>
                </c:pt>
                <c:pt idx="1621">
                  <c:v>3242</c:v>
                </c:pt>
                <c:pt idx="1622">
                  <c:v>3244</c:v>
                </c:pt>
                <c:pt idx="1623">
                  <c:v>3246</c:v>
                </c:pt>
                <c:pt idx="1624">
                  <c:v>3248</c:v>
                </c:pt>
                <c:pt idx="1625">
                  <c:v>3250</c:v>
                </c:pt>
                <c:pt idx="1626">
                  <c:v>3252</c:v>
                </c:pt>
                <c:pt idx="1627">
                  <c:v>3254</c:v>
                </c:pt>
                <c:pt idx="1628">
                  <c:v>3256</c:v>
                </c:pt>
                <c:pt idx="1629">
                  <c:v>3258</c:v>
                </c:pt>
                <c:pt idx="1630">
                  <c:v>3260</c:v>
                </c:pt>
                <c:pt idx="1631">
                  <c:v>3262</c:v>
                </c:pt>
                <c:pt idx="1632">
                  <c:v>3264</c:v>
                </c:pt>
                <c:pt idx="1633">
                  <c:v>3266</c:v>
                </c:pt>
                <c:pt idx="1634">
                  <c:v>3268</c:v>
                </c:pt>
                <c:pt idx="1635">
                  <c:v>3270</c:v>
                </c:pt>
                <c:pt idx="1636">
                  <c:v>3272</c:v>
                </c:pt>
                <c:pt idx="1637">
                  <c:v>3274</c:v>
                </c:pt>
                <c:pt idx="1638">
                  <c:v>3276</c:v>
                </c:pt>
                <c:pt idx="1639">
                  <c:v>3278</c:v>
                </c:pt>
                <c:pt idx="1640">
                  <c:v>3280</c:v>
                </c:pt>
                <c:pt idx="1641">
                  <c:v>3282</c:v>
                </c:pt>
                <c:pt idx="1642">
                  <c:v>3284</c:v>
                </c:pt>
                <c:pt idx="1643">
                  <c:v>3286</c:v>
                </c:pt>
                <c:pt idx="1644">
                  <c:v>3288</c:v>
                </c:pt>
                <c:pt idx="1645">
                  <c:v>3290</c:v>
                </c:pt>
                <c:pt idx="1646">
                  <c:v>3292</c:v>
                </c:pt>
                <c:pt idx="1647">
                  <c:v>3294</c:v>
                </c:pt>
                <c:pt idx="1648">
                  <c:v>3296</c:v>
                </c:pt>
                <c:pt idx="1649">
                  <c:v>3298</c:v>
                </c:pt>
                <c:pt idx="1650">
                  <c:v>3300</c:v>
                </c:pt>
                <c:pt idx="1651">
                  <c:v>3302</c:v>
                </c:pt>
                <c:pt idx="1652">
                  <c:v>3304</c:v>
                </c:pt>
                <c:pt idx="1653">
                  <c:v>3306</c:v>
                </c:pt>
                <c:pt idx="1654">
                  <c:v>3308</c:v>
                </c:pt>
                <c:pt idx="1655">
                  <c:v>3310</c:v>
                </c:pt>
                <c:pt idx="1656">
                  <c:v>3312</c:v>
                </c:pt>
                <c:pt idx="1657">
                  <c:v>3314</c:v>
                </c:pt>
                <c:pt idx="1658">
                  <c:v>3316</c:v>
                </c:pt>
                <c:pt idx="1659">
                  <c:v>3318</c:v>
                </c:pt>
                <c:pt idx="1660">
                  <c:v>3320</c:v>
                </c:pt>
                <c:pt idx="1661">
                  <c:v>3322</c:v>
                </c:pt>
                <c:pt idx="1662">
                  <c:v>3324</c:v>
                </c:pt>
                <c:pt idx="1663">
                  <c:v>3326</c:v>
                </c:pt>
                <c:pt idx="1664">
                  <c:v>3328</c:v>
                </c:pt>
                <c:pt idx="1665">
                  <c:v>3330</c:v>
                </c:pt>
                <c:pt idx="1666">
                  <c:v>3332</c:v>
                </c:pt>
                <c:pt idx="1667">
                  <c:v>3334</c:v>
                </c:pt>
                <c:pt idx="1668">
                  <c:v>3336</c:v>
                </c:pt>
                <c:pt idx="1669">
                  <c:v>3338</c:v>
                </c:pt>
                <c:pt idx="1670">
                  <c:v>3340</c:v>
                </c:pt>
                <c:pt idx="1671">
                  <c:v>3342</c:v>
                </c:pt>
                <c:pt idx="1672">
                  <c:v>3344</c:v>
                </c:pt>
                <c:pt idx="1673">
                  <c:v>3346</c:v>
                </c:pt>
                <c:pt idx="1674">
                  <c:v>3348</c:v>
                </c:pt>
                <c:pt idx="1675">
                  <c:v>3350</c:v>
                </c:pt>
                <c:pt idx="1676">
                  <c:v>3352</c:v>
                </c:pt>
                <c:pt idx="1677">
                  <c:v>3354</c:v>
                </c:pt>
                <c:pt idx="1678">
                  <c:v>3356</c:v>
                </c:pt>
                <c:pt idx="1679">
                  <c:v>3358</c:v>
                </c:pt>
                <c:pt idx="1680">
                  <c:v>3360</c:v>
                </c:pt>
                <c:pt idx="1681">
                  <c:v>3362</c:v>
                </c:pt>
                <c:pt idx="1682">
                  <c:v>3364</c:v>
                </c:pt>
                <c:pt idx="1683">
                  <c:v>3366</c:v>
                </c:pt>
                <c:pt idx="1684">
                  <c:v>3368</c:v>
                </c:pt>
                <c:pt idx="1685">
                  <c:v>3370</c:v>
                </c:pt>
                <c:pt idx="1686">
                  <c:v>3372</c:v>
                </c:pt>
                <c:pt idx="1687">
                  <c:v>3374</c:v>
                </c:pt>
                <c:pt idx="1688">
                  <c:v>3376</c:v>
                </c:pt>
                <c:pt idx="1689">
                  <c:v>3378</c:v>
                </c:pt>
                <c:pt idx="1690">
                  <c:v>3380</c:v>
                </c:pt>
                <c:pt idx="1691">
                  <c:v>3382</c:v>
                </c:pt>
                <c:pt idx="1692">
                  <c:v>3384</c:v>
                </c:pt>
                <c:pt idx="1693">
                  <c:v>3386</c:v>
                </c:pt>
                <c:pt idx="1694">
                  <c:v>3388</c:v>
                </c:pt>
                <c:pt idx="1695">
                  <c:v>3390</c:v>
                </c:pt>
                <c:pt idx="1696">
                  <c:v>3392</c:v>
                </c:pt>
                <c:pt idx="1697">
                  <c:v>3394</c:v>
                </c:pt>
                <c:pt idx="1698">
                  <c:v>3396</c:v>
                </c:pt>
                <c:pt idx="1699">
                  <c:v>3398</c:v>
                </c:pt>
                <c:pt idx="1700">
                  <c:v>3400</c:v>
                </c:pt>
                <c:pt idx="1701">
                  <c:v>3402</c:v>
                </c:pt>
                <c:pt idx="1702">
                  <c:v>3404</c:v>
                </c:pt>
                <c:pt idx="1703">
                  <c:v>3406</c:v>
                </c:pt>
                <c:pt idx="1704">
                  <c:v>3408</c:v>
                </c:pt>
                <c:pt idx="1705">
                  <c:v>3410</c:v>
                </c:pt>
                <c:pt idx="1706">
                  <c:v>3412</c:v>
                </c:pt>
                <c:pt idx="1707">
                  <c:v>3414</c:v>
                </c:pt>
                <c:pt idx="1708">
                  <c:v>3416</c:v>
                </c:pt>
                <c:pt idx="1709">
                  <c:v>3418</c:v>
                </c:pt>
                <c:pt idx="1710">
                  <c:v>3420</c:v>
                </c:pt>
                <c:pt idx="1711">
                  <c:v>3422</c:v>
                </c:pt>
                <c:pt idx="1712">
                  <c:v>3424</c:v>
                </c:pt>
                <c:pt idx="1713">
                  <c:v>3426</c:v>
                </c:pt>
                <c:pt idx="1714">
                  <c:v>3428</c:v>
                </c:pt>
                <c:pt idx="1715">
                  <c:v>3430</c:v>
                </c:pt>
                <c:pt idx="1716">
                  <c:v>3432</c:v>
                </c:pt>
                <c:pt idx="1717">
                  <c:v>3434</c:v>
                </c:pt>
                <c:pt idx="1718">
                  <c:v>3436</c:v>
                </c:pt>
                <c:pt idx="1719">
                  <c:v>3438</c:v>
                </c:pt>
                <c:pt idx="1720">
                  <c:v>3440</c:v>
                </c:pt>
                <c:pt idx="1721">
                  <c:v>3442</c:v>
                </c:pt>
                <c:pt idx="1722">
                  <c:v>3444</c:v>
                </c:pt>
                <c:pt idx="1723">
                  <c:v>3446</c:v>
                </c:pt>
                <c:pt idx="1724">
                  <c:v>3448</c:v>
                </c:pt>
                <c:pt idx="1725">
                  <c:v>3450</c:v>
                </c:pt>
                <c:pt idx="1726">
                  <c:v>3452</c:v>
                </c:pt>
                <c:pt idx="1727">
                  <c:v>3454</c:v>
                </c:pt>
                <c:pt idx="1728">
                  <c:v>3456</c:v>
                </c:pt>
                <c:pt idx="1729">
                  <c:v>3458</c:v>
                </c:pt>
                <c:pt idx="1730">
                  <c:v>3460</c:v>
                </c:pt>
                <c:pt idx="1731">
                  <c:v>3462</c:v>
                </c:pt>
                <c:pt idx="1732">
                  <c:v>3464</c:v>
                </c:pt>
                <c:pt idx="1733">
                  <c:v>3466</c:v>
                </c:pt>
                <c:pt idx="1734">
                  <c:v>3468</c:v>
                </c:pt>
                <c:pt idx="1735">
                  <c:v>3470</c:v>
                </c:pt>
                <c:pt idx="1736">
                  <c:v>3472</c:v>
                </c:pt>
                <c:pt idx="1737">
                  <c:v>3474</c:v>
                </c:pt>
                <c:pt idx="1738">
                  <c:v>3476</c:v>
                </c:pt>
                <c:pt idx="1739">
                  <c:v>3478</c:v>
                </c:pt>
                <c:pt idx="1740">
                  <c:v>3480</c:v>
                </c:pt>
                <c:pt idx="1741">
                  <c:v>3482</c:v>
                </c:pt>
                <c:pt idx="1742">
                  <c:v>3484</c:v>
                </c:pt>
                <c:pt idx="1743">
                  <c:v>3486</c:v>
                </c:pt>
                <c:pt idx="1744">
                  <c:v>3488</c:v>
                </c:pt>
                <c:pt idx="1745">
                  <c:v>3490</c:v>
                </c:pt>
                <c:pt idx="1746">
                  <c:v>3492</c:v>
                </c:pt>
                <c:pt idx="1747">
                  <c:v>3494</c:v>
                </c:pt>
                <c:pt idx="1748">
                  <c:v>3496</c:v>
                </c:pt>
                <c:pt idx="1749">
                  <c:v>3498</c:v>
                </c:pt>
                <c:pt idx="1750">
                  <c:v>3500</c:v>
                </c:pt>
                <c:pt idx="1751">
                  <c:v>3502</c:v>
                </c:pt>
                <c:pt idx="1752">
                  <c:v>3504</c:v>
                </c:pt>
                <c:pt idx="1753">
                  <c:v>3506</c:v>
                </c:pt>
                <c:pt idx="1754">
                  <c:v>3508</c:v>
                </c:pt>
                <c:pt idx="1755">
                  <c:v>3510</c:v>
                </c:pt>
                <c:pt idx="1756">
                  <c:v>3512</c:v>
                </c:pt>
                <c:pt idx="1757">
                  <c:v>3514</c:v>
                </c:pt>
                <c:pt idx="1758">
                  <c:v>3516</c:v>
                </c:pt>
                <c:pt idx="1759">
                  <c:v>3518</c:v>
                </c:pt>
                <c:pt idx="1760">
                  <c:v>3520</c:v>
                </c:pt>
                <c:pt idx="1761">
                  <c:v>3522</c:v>
                </c:pt>
                <c:pt idx="1762">
                  <c:v>3524</c:v>
                </c:pt>
                <c:pt idx="1763">
                  <c:v>3526</c:v>
                </c:pt>
                <c:pt idx="1764">
                  <c:v>3528</c:v>
                </c:pt>
                <c:pt idx="1765">
                  <c:v>3530</c:v>
                </c:pt>
                <c:pt idx="1766">
                  <c:v>3532</c:v>
                </c:pt>
                <c:pt idx="1767">
                  <c:v>3534</c:v>
                </c:pt>
                <c:pt idx="1768">
                  <c:v>3536</c:v>
                </c:pt>
                <c:pt idx="1769">
                  <c:v>3538</c:v>
                </c:pt>
                <c:pt idx="1770">
                  <c:v>3540</c:v>
                </c:pt>
                <c:pt idx="1771">
                  <c:v>3542</c:v>
                </c:pt>
                <c:pt idx="1772">
                  <c:v>3544</c:v>
                </c:pt>
                <c:pt idx="1773">
                  <c:v>3546</c:v>
                </c:pt>
                <c:pt idx="1774">
                  <c:v>3548</c:v>
                </c:pt>
                <c:pt idx="1775">
                  <c:v>3550</c:v>
                </c:pt>
                <c:pt idx="1776">
                  <c:v>3552</c:v>
                </c:pt>
                <c:pt idx="1777">
                  <c:v>3554</c:v>
                </c:pt>
                <c:pt idx="1778">
                  <c:v>3556</c:v>
                </c:pt>
                <c:pt idx="1779">
                  <c:v>3558</c:v>
                </c:pt>
                <c:pt idx="1780">
                  <c:v>3560</c:v>
                </c:pt>
                <c:pt idx="1781">
                  <c:v>3562</c:v>
                </c:pt>
                <c:pt idx="1782">
                  <c:v>3564</c:v>
                </c:pt>
                <c:pt idx="1783">
                  <c:v>3566</c:v>
                </c:pt>
                <c:pt idx="1784">
                  <c:v>3568</c:v>
                </c:pt>
                <c:pt idx="1785">
                  <c:v>3570</c:v>
                </c:pt>
                <c:pt idx="1786">
                  <c:v>3572</c:v>
                </c:pt>
                <c:pt idx="1787">
                  <c:v>3574</c:v>
                </c:pt>
                <c:pt idx="1788">
                  <c:v>3576</c:v>
                </c:pt>
                <c:pt idx="1789">
                  <c:v>3578</c:v>
                </c:pt>
                <c:pt idx="1790">
                  <c:v>3580</c:v>
                </c:pt>
                <c:pt idx="1791">
                  <c:v>3582</c:v>
                </c:pt>
                <c:pt idx="1792">
                  <c:v>3584</c:v>
                </c:pt>
                <c:pt idx="1793">
                  <c:v>3586</c:v>
                </c:pt>
                <c:pt idx="1794">
                  <c:v>3588</c:v>
                </c:pt>
                <c:pt idx="1795">
                  <c:v>3590</c:v>
                </c:pt>
                <c:pt idx="1796">
                  <c:v>3592</c:v>
                </c:pt>
                <c:pt idx="1797">
                  <c:v>3594</c:v>
                </c:pt>
                <c:pt idx="1798">
                  <c:v>3596</c:v>
                </c:pt>
                <c:pt idx="1799">
                  <c:v>3598</c:v>
                </c:pt>
                <c:pt idx="1800">
                  <c:v>3600</c:v>
                </c:pt>
                <c:pt idx="1801">
                  <c:v>3602</c:v>
                </c:pt>
                <c:pt idx="1802">
                  <c:v>3604</c:v>
                </c:pt>
                <c:pt idx="1803">
                  <c:v>3606</c:v>
                </c:pt>
                <c:pt idx="1804">
                  <c:v>3608</c:v>
                </c:pt>
                <c:pt idx="1805">
                  <c:v>3610</c:v>
                </c:pt>
                <c:pt idx="1806">
                  <c:v>3612</c:v>
                </c:pt>
                <c:pt idx="1807">
                  <c:v>3614</c:v>
                </c:pt>
                <c:pt idx="1808">
                  <c:v>3616</c:v>
                </c:pt>
                <c:pt idx="1809">
                  <c:v>3618</c:v>
                </c:pt>
                <c:pt idx="1810">
                  <c:v>3620</c:v>
                </c:pt>
                <c:pt idx="1811">
                  <c:v>3622</c:v>
                </c:pt>
                <c:pt idx="1812">
                  <c:v>3624</c:v>
                </c:pt>
                <c:pt idx="1813">
                  <c:v>3626</c:v>
                </c:pt>
                <c:pt idx="1814">
                  <c:v>3628</c:v>
                </c:pt>
                <c:pt idx="1815">
                  <c:v>3630</c:v>
                </c:pt>
                <c:pt idx="1816">
                  <c:v>3632</c:v>
                </c:pt>
                <c:pt idx="1817">
                  <c:v>3634</c:v>
                </c:pt>
                <c:pt idx="1818">
                  <c:v>3636</c:v>
                </c:pt>
                <c:pt idx="1819">
                  <c:v>3638</c:v>
                </c:pt>
                <c:pt idx="1820">
                  <c:v>3640</c:v>
                </c:pt>
                <c:pt idx="1821">
                  <c:v>3642</c:v>
                </c:pt>
                <c:pt idx="1822">
                  <c:v>3644</c:v>
                </c:pt>
                <c:pt idx="1823">
                  <c:v>3646</c:v>
                </c:pt>
                <c:pt idx="1824">
                  <c:v>3648</c:v>
                </c:pt>
                <c:pt idx="1825">
                  <c:v>3650</c:v>
                </c:pt>
                <c:pt idx="1826">
                  <c:v>3652</c:v>
                </c:pt>
                <c:pt idx="1827">
                  <c:v>3654</c:v>
                </c:pt>
                <c:pt idx="1828">
                  <c:v>3656</c:v>
                </c:pt>
                <c:pt idx="1829">
                  <c:v>3658</c:v>
                </c:pt>
                <c:pt idx="1830">
                  <c:v>3660</c:v>
                </c:pt>
                <c:pt idx="1831">
                  <c:v>3662</c:v>
                </c:pt>
                <c:pt idx="1832">
                  <c:v>3664</c:v>
                </c:pt>
                <c:pt idx="1833">
                  <c:v>3666</c:v>
                </c:pt>
                <c:pt idx="1834">
                  <c:v>3668</c:v>
                </c:pt>
                <c:pt idx="1835">
                  <c:v>3670</c:v>
                </c:pt>
                <c:pt idx="1836">
                  <c:v>3672</c:v>
                </c:pt>
                <c:pt idx="1837">
                  <c:v>3674</c:v>
                </c:pt>
                <c:pt idx="1838">
                  <c:v>3676</c:v>
                </c:pt>
                <c:pt idx="1839">
                  <c:v>3678</c:v>
                </c:pt>
                <c:pt idx="1840">
                  <c:v>3680</c:v>
                </c:pt>
                <c:pt idx="1841">
                  <c:v>3682</c:v>
                </c:pt>
                <c:pt idx="1842">
                  <c:v>3684</c:v>
                </c:pt>
                <c:pt idx="1843">
                  <c:v>3686</c:v>
                </c:pt>
                <c:pt idx="1844">
                  <c:v>3688</c:v>
                </c:pt>
                <c:pt idx="1845">
                  <c:v>3690</c:v>
                </c:pt>
                <c:pt idx="1846">
                  <c:v>3692</c:v>
                </c:pt>
                <c:pt idx="1847">
                  <c:v>3694</c:v>
                </c:pt>
                <c:pt idx="1848">
                  <c:v>3696</c:v>
                </c:pt>
                <c:pt idx="1849">
                  <c:v>3698</c:v>
                </c:pt>
                <c:pt idx="1850">
                  <c:v>3700</c:v>
                </c:pt>
                <c:pt idx="1851">
                  <c:v>3702</c:v>
                </c:pt>
                <c:pt idx="1852">
                  <c:v>3704</c:v>
                </c:pt>
                <c:pt idx="1853">
                  <c:v>3706</c:v>
                </c:pt>
                <c:pt idx="1854">
                  <c:v>3708</c:v>
                </c:pt>
                <c:pt idx="1855">
                  <c:v>3710</c:v>
                </c:pt>
                <c:pt idx="1856">
                  <c:v>3712</c:v>
                </c:pt>
                <c:pt idx="1857">
                  <c:v>3714</c:v>
                </c:pt>
                <c:pt idx="1858">
                  <c:v>3716</c:v>
                </c:pt>
                <c:pt idx="1859">
                  <c:v>3718</c:v>
                </c:pt>
                <c:pt idx="1860">
                  <c:v>3720</c:v>
                </c:pt>
                <c:pt idx="1861">
                  <c:v>3722</c:v>
                </c:pt>
                <c:pt idx="1862">
                  <c:v>3724</c:v>
                </c:pt>
                <c:pt idx="1863">
                  <c:v>3726</c:v>
                </c:pt>
                <c:pt idx="1864">
                  <c:v>3728</c:v>
                </c:pt>
                <c:pt idx="1865">
                  <c:v>3730</c:v>
                </c:pt>
                <c:pt idx="1866">
                  <c:v>3732</c:v>
                </c:pt>
                <c:pt idx="1867">
                  <c:v>3734</c:v>
                </c:pt>
                <c:pt idx="1868">
                  <c:v>3736</c:v>
                </c:pt>
                <c:pt idx="1869">
                  <c:v>3738</c:v>
                </c:pt>
                <c:pt idx="1870">
                  <c:v>3740</c:v>
                </c:pt>
                <c:pt idx="1871">
                  <c:v>3742</c:v>
                </c:pt>
                <c:pt idx="1872">
                  <c:v>3744</c:v>
                </c:pt>
                <c:pt idx="1873">
                  <c:v>3746</c:v>
                </c:pt>
                <c:pt idx="1874">
                  <c:v>3748</c:v>
                </c:pt>
                <c:pt idx="1875">
                  <c:v>3750</c:v>
                </c:pt>
                <c:pt idx="1876">
                  <c:v>3752</c:v>
                </c:pt>
                <c:pt idx="1877">
                  <c:v>3754</c:v>
                </c:pt>
                <c:pt idx="1878">
                  <c:v>3756</c:v>
                </c:pt>
                <c:pt idx="1879">
                  <c:v>3758</c:v>
                </c:pt>
                <c:pt idx="1880">
                  <c:v>3760</c:v>
                </c:pt>
                <c:pt idx="1881">
                  <c:v>3762</c:v>
                </c:pt>
                <c:pt idx="1882">
                  <c:v>3764</c:v>
                </c:pt>
                <c:pt idx="1883">
                  <c:v>3766</c:v>
                </c:pt>
                <c:pt idx="1884">
                  <c:v>3768</c:v>
                </c:pt>
                <c:pt idx="1885">
                  <c:v>3770</c:v>
                </c:pt>
                <c:pt idx="1886">
                  <c:v>3772</c:v>
                </c:pt>
                <c:pt idx="1887">
                  <c:v>3774</c:v>
                </c:pt>
                <c:pt idx="1888">
                  <c:v>3776</c:v>
                </c:pt>
                <c:pt idx="1889">
                  <c:v>3778</c:v>
                </c:pt>
                <c:pt idx="1890">
                  <c:v>3780</c:v>
                </c:pt>
                <c:pt idx="1891">
                  <c:v>3782</c:v>
                </c:pt>
                <c:pt idx="1892">
                  <c:v>3784</c:v>
                </c:pt>
                <c:pt idx="1893">
                  <c:v>3786</c:v>
                </c:pt>
                <c:pt idx="1894">
                  <c:v>3788</c:v>
                </c:pt>
                <c:pt idx="1895">
                  <c:v>3790</c:v>
                </c:pt>
                <c:pt idx="1896">
                  <c:v>3792</c:v>
                </c:pt>
                <c:pt idx="1897">
                  <c:v>3794</c:v>
                </c:pt>
                <c:pt idx="1898">
                  <c:v>3796</c:v>
                </c:pt>
                <c:pt idx="1899">
                  <c:v>3798</c:v>
                </c:pt>
                <c:pt idx="1900">
                  <c:v>3800</c:v>
                </c:pt>
                <c:pt idx="1901">
                  <c:v>3802</c:v>
                </c:pt>
                <c:pt idx="1902">
                  <c:v>3804</c:v>
                </c:pt>
                <c:pt idx="1903">
                  <c:v>3806</c:v>
                </c:pt>
                <c:pt idx="1904">
                  <c:v>3808</c:v>
                </c:pt>
                <c:pt idx="1905">
                  <c:v>3810</c:v>
                </c:pt>
                <c:pt idx="1906">
                  <c:v>3812</c:v>
                </c:pt>
                <c:pt idx="1907">
                  <c:v>3814</c:v>
                </c:pt>
                <c:pt idx="1908">
                  <c:v>3816</c:v>
                </c:pt>
                <c:pt idx="1909">
                  <c:v>3818</c:v>
                </c:pt>
                <c:pt idx="1910">
                  <c:v>3820</c:v>
                </c:pt>
                <c:pt idx="1911">
                  <c:v>3822</c:v>
                </c:pt>
                <c:pt idx="1912">
                  <c:v>3824</c:v>
                </c:pt>
                <c:pt idx="1913">
                  <c:v>3826</c:v>
                </c:pt>
                <c:pt idx="1914">
                  <c:v>3828</c:v>
                </c:pt>
                <c:pt idx="1915">
                  <c:v>3830</c:v>
                </c:pt>
                <c:pt idx="1916">
                  <c:v>3832</c:v>
                </c:pt>
                <c:pt idx="1917">
                  <c:v>3834</c:v>
                </c:pt>
                <c:pt idx="1918">
                  <c:v>3836</c:v>
                </c:pt>
                <c:pt idx="1919">
                  <c:v>3838</c:v>
                </c:pt>
                <c:pt idx="1920">
                  <c:v>3840</c:v>
                </c:pt>
                <c:pt idx="1921">
                  <c:v>3842</c:v>
                </c:pt>
                <c:pt idx="1922">
                  <c:v>3844</c:v>
                </c:pt>
                <c:pt idx="1923">
                  <c:v>3846</c:v>
                </c:pt>
                <c:pt idx="1924">
                  <c:v>3848</c:v>
                </c:pt>
                <c:pt idx="1925">
                  <c:v>3850</c:v>
                </c:pt>
                <c:pt idx="1926">
                  <c:v>3852</c:v>
                </c:pt>
                <c:pt idx="1927">
                  <c:v>3854</c:v>
                </c:pt>
                <c:pt idx="1928">
                  <c:v>3856</c:v>
                </c:pt>
                <c:pt idx="1929">
                  <c:v>3858</c:v>
                </c:pt>
                <c:pt idx="1930">
                  <c:v>3860</c:v>
                </c:pt>
                <c:pt idx="1931">
                  <c:v>3862</c:v>
                </c:pt>
                <c:pt idx="1932">
                  <c:v>3864</c:v>
                </c:pt>
                <c:pt idx="1933">
                  <c:v>3866</c:v>
                </c:pt>
                <c:pt idx="1934">
                  <c:v>3868</c:v>
                </c:pt>
                <c:pt idx="1935">
                  <c:v>3870</c:v>
                </c:pt>
                <c:pt idx="1936">
                  <c:v>3872</c:v>
                </c:pt>
                <c:pt idx="1937">
                  <c:v>3874</c:v>
                </c:pt>
                <c:pt idx="1938">
                  <c:v>3876</c:v>
                </c:pt>
                <c:pt idx="1939">
                  <c:v>3878</c:v>
                </c:pt>
                <c:pt idx="1940">
                  <c:v>3880</c:v>
                </c:pt>
                <c:pt idx="1941">
                  <c:v>3882</c:v>
                </c:pt>
                <c:pt idx="1942">
                  <c:v>3884</c:v>
                </c:pt>
                <c:pt idx="1943">
                  <c:v>3886</c:v>
                </c:pt>
                <c:pt idx="1944">
                  <c:v>3888</c:v>
                </c:pt>
                <c:pt idx="1945">
                  <c:v>3890</c:v>
                </c:pt>
                <c:pt idx="1946">
                  <c:v>3892</c:v>
                </c:pt>
                <c:pt idx="1947">
                  <c:v>3894</c:v>
                </c:pt>
                <c:pt idx="1948">
                  <c:v>3896</c:v>
                </c:pt>
                <c:pt idx="1949">
                  <c:v>3898</c:v>
                </c:pt>
                <c:pt idx="1950">
                  <c:v>3900</c:v>
                </c:pt>
                <c:pt idx="1951">
                  <c:v>3902</c:v>
                </c:pt>
                <c:pt idx="1952">
                  <c:v>3904</c:v>
                </c:pt>
                <c:pt idx="1953">
                  <c:v>3906</c:v>
                </c:pt>
                <c:pt idx="1954">
                  <c:v>3908</c:v>
                </c:pt>
                <c:pt idx="1955">
                  <c:v>3910</c:v>
                </c:pt>
                <c:pt idx="1956">
                  <c:v>3912</c:v>
                </c:pt>
                <c:pt idx="1957">
                  <c:v>3914</c:v>
                </c:pt>
                <c:pt idx="1958">
                  <c:v>3916</c:v>
                </c:pt>
                <c:pt idx="1959">
                  <c:v>3918</c:v>
                </c:pt>
                <c:pt idx="1960">
                  <c:v>3920</c:v>
                </c:pt>
                <c:pt idx="1961">
                  <c:v>3922</c:v>
                </c:pt>
                <c:pt idx="1962">
                  <c:v>3924</c:v>
                </c:pt>
                <c:pt idx="1963">
                  <c:v>3926</c:v>
                </c:pt>
                <c:pt idx="1964">
                  <c:v>3928</c:v>
                </c:pt>
                <c:pt idx="1965">
                  <c:v>3930</c:v>
                </c:pt>
                <c:pt idx="1966">
                  <c:v>3932</c:v>
                </c:pt>
                <c:pt idx="1967">
                  <c:v>3934</c:v>
                </c:pt>
                <c:pt idx="1968">
                  <c:v>3936</c:v>
                </c:pt>
                <c:pt idx="1969">
                  <c:v>3938</c:v>
                </c:pt>
                <c:pt idx="1970">
                  <c:v>3940</c:v>
                </c:pt>
                <c:pt idx="1971">
                  <c:v>3942</c:v>
                </c:pt>
                <c:pt idx="1972">
                  <c:v>3944</c:v>
                </c:pt>
                <c:pt idx="1973">
                  <c:v>3946</c:v>
                </c:pt>
                <c:pt idx="1974">
                  <c:v>3948</c:v>
                </c:pt>
                <c:pt idx="1975">
                  <c:v>3950</c:v>
                </c:pt>
                <c:pt idx="1976">
                  <c:v>3952</c:v>
                </c:pt>
                <c:pt idx="1977">
                  <c:v>3954</c:v>
                </c:pt>
                <c:pt idx="1978">
                  <c:v>3956</c:v>
                </c:pt>
                <c:pt idx="1979">
                  <c:v>3958</c:v>
                </c:pt>
                <c:pt idx="1980">
                  <c:v>3960</c:v>
                </c:pt>
                <c:pt idx="1981">
                  <c:v>3962</c:v>
                </c:pt>
                <c:pt idx="1982">
                  <c:v>3964</c:v>
                </c:pt>
                <c:pt idx="1983">
                  <c:v>3966</c:v>
                </c:pt>
                <c:pt idx="1984">
                  <c:v>3968</c:v>
                </c:pt>
                <c:pt idx="1985">
                  <c:v>3970</c:v>
                </c:pt>
                <c:pt idx="1986">
                  <c:v>3972</c:v>
                </c:pt>
                <c:pt idx="1987">
                  <c:v>3974</c:v>
                </c:pt>
                <c:pt idx="1988">
                  <c:v>3976</c:v>
                </c:pt>
                <c:pt idx="1989">
                  <c:v>3978</c:v>
                </c:pt>
                <c:pt idx="1990">
                  <c:v>3980</c:v>
                </c:pt>
                <c:pt idx="1991">
                  <c:v>3982</c:v>
                </c:pt>
                <c:pt idx="1992">
                  <c:v>3984</c:v>
                </c:pt>
                <c:pt idx="1993">
                  <c:v>3986</c:v>
                </c:pt>
                <c:pt idx="1994">
                  <c:v>3988</c:v>
                </c:pt>
                <c:pt idx="1995">
                  <c:v>3990</c:v>
                </c:pt>
                <c:pt idx="1996">
                  <c:v>3992</c:v>
                </c:pt>
                <c:pt idx="1997">
                  <c:v>3994</c:v>
                </c:pt>
                <c:pt idx="1998">
                  <c:v>3996</c:v>
                </c:pt>
                <c:pt idx="1999">
                  <c:v>3998</c:v>
                </c:pt>
                <c:pt idx="2000">
                  <c:v>4000</c:v>
                </c:pt>
                <c:pt idx="2001">
                  <c:v>4002</c:v>
                </c:pt>
                <c:pt idx="2002">
                  <c:v>4004</c:v>
                </c:pt>
                <c:pt idx="2003">
                  <c:v>4006</c:v>
                </c:pt>
                <c:pt idx="2004">
                  <c:v>4008</c:v>
                </c:pt>
                <c:pt idx="2005">
                  <c:v>4010</c:v>
                </c:pt>
                <c:pt idx="2006">
                  <c:v>4012</c:v>
                </c:pt>
                <c:pt idx="2007">
                  <c:v>4014</c:v>
                </c:pt>
                <c:pt idx="2008">
                  <c:v>4016</c:v>
                </c:pt>
                <c:pt idx="2009">
                  <c:v>4018</c:v>
                </c:pt>
                <c:pt idx="2010">
                  <c:v>4020</c:v>
                </c:pt>
                <c:pt idx="2011">
                  <c:v>4022</c:v>
                </c:pt>
                <c:pt idx="2012">
                  <c:v>4024</c:v>
                </c:pt>
                <c:pt idx="2013">
                  <c:v>4026</c:v>
                </c:pt>
                <c:pt idx="2014">
                  <c:v>4028</c:v>
                </c:pt>
                <c:pt idx="2015">
                  <c:v>4030</c:v>
                </c:pt>
                <c:pt idx="2016">
                  <c:v>4032</c:v>
                </c:pt>
                <c:pt idx="2017">
                  <c:v>4034</c:v>
                </c:pt>
                <c:pt idx="2018">
                  <c:v>4036</c:v>
                </c:pt>
                <c:pt idx="2019">
                  <c:v>4038</c:v>
                </c:pt>
                <c:pt idx="2020">
                  <c:v>4040</c:v>
                </c:pt>
                <c:pt idx="2021">
                  <c:v>4042</c:v>
                </c:pt>
                <c:pt idx="2022">
                  <c:v>4044</c:v>
                </c:pt>
                <c:pt idx="2023">
                  <c:v>4046</c:v>
                </c:pt>
                <c:pt idx="2024">
                  <c:v>4048</c:v>
                </c:pt>
                <c:pt idx="2025">
                  <c:v>4050</c:v>
                </c:pt>
                <c:pt idx="2026">
                  <c:v>4052</c:v>
                </c:pt>
                <c:pt idx="2027">
                  <c:v>4054</c:v>
                </c:pt>
                <c:pt idx="2028">
                  <c:v>4056</c:v>
                </c:pt>
                <c:pt idx="2029">
                  <c:v>4058</c:v>
                </c:pt>
                <c:pt idx="2030">
                  <c:v>4060</c:v>
                </c:pt>
                <c:pt idx="2031">
                  <c:v>4062</c:v>
                </c:pt>
                <c:pt idx="2032">
                  <c:v>4064</c:v>
                </c:pt>
                <c:pt idx="2033">
                  <c:v>4066</c:v>
                </c:pt>
                <c:pt idx="2034">
                  <c:v>4068</c:v>
                </c:pt>
                <c:pt idx="2035">
                  <c:v>4070</c:v>
                </c:pt>
                <c:pt idx="2036">
                  <c:v>4072</c:v>
                </c:pt>
                <c:pt idx="2037">
                  <c:v>4074</c:v>
                </c:pt>
                <c:pt idx="2038">
                  <c:v>4076</c:v>
                </c:pt>
                <c:pt idx="2039">
                  <c:v>4078</c:v>
                </c:pt>
                <c:pt idx="2040">
                  <c:v>4080</c:v>
                </c:pt>
                <c:pt idx="2041">
                  <c:v>4082</c:v>
                </c:pt>
                <c:pt idx="2042">
                  <c:v>4084</c:v>
                </c:pt>
                <c:pt idx="2043">
                  <c:v>4086</c:v>
                </c:pt>
                <c:pt idx="2044">
                  <c:v>4088</c:v>
                </c:pt>
                <c:pt idx="2045">
                  <c:v>4090</c:v>
                </c:pt>
                <c:pt idx="2046">
                  <c:v>4092</c:v>
                </c:pt>
                <c:pt idx="2047">
                  <c:v>4094</c:v>
                </c:pt>
                <c:pt idx="2048">
                  <c:v>4096</c:v>
                </c:pt>
                <c:pt idx="2049">
                  <c:v>4098</c:v>
                </c:pt>
                <c:pt idx="2050">
                  <c:v>4100</c:v>
                </c:pt>
                <c:pt idx="2051">
                  <c:v>4102</c:v>
                </c:pt>
                <c:pt idx="2052">
                  <c:v>4104</c:v>
                </c:pt>
                <c:pt idx="2053">
                  <c:v>4106</c:v>
                </c:pt>
                <c:pt idx="2054">
                  <c:v>4108</c:v>
                </c:pt>
                <c:pt idx="2055">
                  <c:v>4110</c:v>
                </c:pt>
                <c:pt idx="2056">
                  <c:v>4112</c:v>
                </c:pt>
                <c:pt idx="2057">
                  <c:v>4114</c:v>
                </c:pt>
                <c:pt idx="2058">
                  <c:v>4116</c:v>
                </c:pt>
                <c:pt idx="2059">
                  <c:v>4118</c:v>
                </c:pt>
                <c:pt idx="2060">
                  <c:v>4120</c:v>
                </c:pt>
                <c:pt idx="2061">
                  <c:v>4122</c:v>
                </c:pt>
                <c:pt idx="2062">
                  <c:v>4124</c:v>
                </c:pt>
                <c:pt idx="2063">
                  <c:v>4126</c:v>
                </c:pt>
                <c:pt idx="2064">
                  <c:v>4128</c:v>
                </c:pt>
                <c:pt idx="2065">
                  <c:v>4130</c:v>
                </c:pt>
                <c:pt idx="2066">
                  <c:v>4132</c:v>
                </c:pt>
                <c:pt idx="2067">
                  <c:v>4134</c:v>
                </c:pt>
                <c:pt idx="2068">
                  <c:v>4136</c:v>
                </c:pt>
                <c:pt idx="2069">
                  <c:v>4138</c:v>
                </c:pt>
                <c:pt idx="2070">
                  <c:v>4140</c:v>
                </c:pt>
                <c:pt idx="2071">
                  <c:v>4142</c:v>
                </c:pt>
                <c:pt idx="2072">
                  <c:v>4144</c:v>
                </c:pt>
                <c:pt idx="2073">
                  <c:v>4146</c:v>
                </c:pt>
                <c:pt idx="2074">
                  <c:v>4148</c:v>
                </c:pt>
                <c:pt idx="2075">
                  <c:v>4150</c:v>
                </c:pt>
                <c:pt idx="2076">
                  <c:v>4152</c:v>
                </c:pt>
                <c:pt idx="2077">
                  <c:v>4154</c:v>
                </c:pt>
                <c:pt idx="2078">
                  <c:v>4156</c:v>
                </c:pt>
                <c:pt idx="2079">
                  <c:v>4158</c:v>
                </c:pt>
                <c:pt idx="2080">
                  <c:v>4160</c:v>
                </c:pt>
                <c:pt idx="2081">
                  <c:v>4162</c:v>
                </c:pt>
                <c:pt idx="2082">
                  <c:v>4164</c:v>
                </c:pt>
                <c:pt idx="2083">
                  <c:v>4166</c:v>
                </c:pt>
                <c:pt idx="2084">
                  <c:v>4168</c:v>
                </c:pt>
                <c:pt idx="2085">
                  <c:v>4170</c:v>
                </c:pt>
                <c:pt idx="2086">
                  <c:v>4172</c:v>
                </c:pt>
                <c:pt idx="2087">
                  <c:v>4174</c:v>
                </c:pt>
                <c:pt idx="2088">
                  <c:v>4176</c:v>
                </c:pt>
                <c:pt idx="2089">
                  <c:v>4178</c:v>
                </c:pt>
                <c:pt idx="2090">
                  <c:v>4180</c:v>
                </c:pt>
                <c:pt idx="2091">
                  <c:v>4182</c:v>
                </c:pt>
                <c:pt idx="2092">
                  <c:v>4184</c:v>
                </c:pt>
                <c:pt idx="2093">
                  <c:v>4186</c:v>
                </c:pt>
                <c:pt idx="2094">
                  <c:v>4188</c:v>
                </c:pt>
                <c:pt idx="2095">
                  <c:v>4190</c:v>
                </c:pt>
                <c:pt idx="2096">
                  <c:v>4192</c:v>
                </c:pt>
                <c:pt idx="2097">
                  <c:v>4194</c:v>
                </c:pt>
                <c:pt idx="2098">
                  <c:v>4196</c:v>
                </c:pt>
                <c:pt idx="2099">
                  <c:v>4198</c:v>
                </c:pt>
                <c:pt idx="2100">
                  <c:v>4200</c:v>
                </c:pt>
                <c:pt idx="2101">
                  <c:v>4202</c:v>
                </c:pt>
                <c:pt idx="2102">
                  <c:v>4204</c:v>
                </c:pt>
                <c:pt idx="2103">
                  <c:v>4206</c:v>
                </c:pt>
                <c:pt idx="2104">
                  <c:v>4208</c:v>
                </c:pt>
                <c:pt idx="2105">
                  <c:v>4210</c:v>
                </c:pt>
                <c:pt idx="2106">
                  <c:v>4212</c:v>
                </c:pt>
                <c:pt idx="2107">
                  <c:v>4214</c:v>
                </c:pt>
                <c:pt idx="2108">
                  <c:v>4216</c:v>
                </c:pt>
                <c:pt idx="2109">
                  <c:v>4218</c:v>
                </c:pt>
                <c:pt idx="2110">
                  <c:v>4220</c:v>
                </c:pt>
                <c:pt idx="2111">
                  <c:v>4222</c:v>
                </c:pt>
                <c:pt idx="2112">
                  <c:v>4224</c:v>
                </c:pt>
                <c:pt idx="2113">
                  <c:v>4226</c:v>
                </c:pt>
                <c:pt idx="2114">
                  <c:v>4228</c:v>
                </c:pt>
                <c:pt idx="2115">
                  <c:v>4230</c:v>
                </c:pt>
                <c:pt idx="2116">
                  <c:v>4232</c:v>
                </c:pt>
                <c:pt idx="2117">
                  <c:v>4234</c:v>
                </c:pt>
                <c:pt idx="2118">
                  <c:v>4236</c:v>
                </c:pt>
                <c:pt idx="2119">
                  <c:v>4238</c:v>
                </c:pt>
                <c:pt idx="2120">
                  <c:v>4240</c:v>
                </c:pt>
                <c:pt idx="2121">
                  <c:v>4242</c:v>
                </c:pt>
                <c:pt idx="2122">
                  <c:v>4244</c:v>
                </c:pt>
                <c:pt idx="2123">
                  <c:v>4246</c:v>
                </c:pt>
                <c:pt idx="2124">
                  <c:v>4248</c:v>
                </c:pt>
                <c:pt idx="2125">
                  <c:v>4250</c:v>
                </c:pt>
                <c:pt idx="2126">
                  <c:v>4252</c:v>
                </c:pt>
                <c:pt idx="2127">
                  <c:v>4254</c:v>
                </c:pt>
                <c:pt idx="2128">
                  <c:v>4256</c:v>
                </c:pt>
                <c:pt idx="2129">
                  <c:v>4258</c:v>
                </c:pt>
                <c:pt idx="2130">
                  <c:v>4260</c:v>
                </c:pt>
                <c:pt idx="2131">
                  <c:v>4262</c:v>
                </c:pt>
                <c:pt idx="2132">
                  <c:v>4264</c:v>
                </c:pt>
                <c:pt idx="2133">
                  <c:v>4266</c:v>
                </c:pt>
                <c:pt idx="2134">
                  <c:v>4268</c:v>
                </c:pt>
                <c:pt idx="2135">
                  <c:v>4270</c:v>
                </c:pt>
                <c:pt idx="2136">
                  <c:v>4272</c:v>
                </c:pt>
                <c:pt idx="2137">
                  <c:v>4274</c:v>
                </c:pt>
                <c:pt idx="2138">
                  <c:v>4276</c:v>
                </c:pt>
                <c:pt idx="2139">
                  <c:v>4278</c:v>
                </c:pt>
                <c:pt idx="2140">
                  <c:v>4280</c:v>
                </c:pt>
                <c:pt idx="2141">
                  <c:v>4282</c:v>
                </c:pt>
                <c:pt idx="2142">
                  <c:v>4284</c:v>
                </c:pt>
                <c:pt idx="2143">
                  <c:v>4286</c:v>
                </c:pt>
                <c:pt idx="2144">
                  <c:v>4288</c:v>
                </c:pt>
                <c:pt idx="2145">
                  <c:v>4290</c:v>
                </c:pt>
                <c:pt idx="2146">
                  <c:v>4292</c:v>
                </c:pt>
                <c:pt idx="2147">
                  <c:v>4294</c:v>
                </c:pt>
                <c:pt idx="2148">
                  <c:v>4296</c:v>
                </c:pt>
                <c:pt idx="2149">
                  <c:v>4298</c:v>
                </c:pt>
                <c:pt idx="2150">
                  <c:v>4300</c:v>
                </c:pt>
                <c:pt idx="2151">
                  <c:v>4302</c:v>
                </c:pt>
                <c:pt idx="2152">
                  <c:v>4304</c:v>
                </c:pt>
                <c:pt idx="2153">
                  <c:v>4306</c:v>
                </c:pt>
                <c:pt idx="2154">
                  <c:v>4308</c:v>
                </c:pt>
                <c:pt idx="2155">
                  <c:v>4310</c:v>
                </c:pt>
                <c:pt idx="2156">
                  <c:v>4312</c:v>
                </c:pt>
                <c:pt idx="2157">
                  <c:v>4314</c:v>
                </c:pt>
                <c:pt idx="2158">
                  <c:v>4316</c:v>
                </c:pt>
                <c:pt idx="2159">
                  <c:v>4318</c:v>
                </c:pt>
                <c:pt idx="2160">
                  <c:v>4320</c:v>
                </c:pt>
                <c:pt idx="2161">
                  <c:v>4322</c:v>
                </c:pt>
                <c:pt idx="2162">
                  <c:v>4324</c:v>
                </c:pt>
                <c:pt idx="2163">
                  <c:v>4326</c:v>
                </c:pt>
                <c:pt idx="2164">
                  <c:v>4328</c:v>
                </c:pt>
                <c:pt idx="2165">
                  <c:v>4330</c:v>
                </c:pt>
                <c:pt idx="2166">
                  <c:v>4332</c:v>
                </c:pt>
                <c:pt idx="2167">
                  <c:v>4334</c:v>
                </c:pt>
                <c:pt idx="2168">
                  <c:v>4336</c:v>
                </c:pt>
                <c:pt idx="2169">
                  <c:v>4338</c:v>
                </c:pt>
                <c:pt idx="2170">
                  <c:v>4340</c:v>
                </c:pt>
                <c:pt idx="2171">
                  <c:v>4342</c:v>
                </c:pt>
                <c:pt idx="2172">
                  <c:v>4344</c:v>
                </c:pt>
                <c:pt idx="2173">
                  <c:v>4346</c:v>
                </c:pt>
                <c:pt idx="2174">
                  <c:v>4348</c:v>
                </c:pt>
                <c:pt idx="2175">
                  <c:v>4350</c:v>
                </c:pt>
                <c:pt idx="2176">
                  <c:v>4352</c:v>
                </c:pt>
                <c:pt idx="2177">
                  <c:v>4354</c:v>
                </c:pt>
                <c:pt idx="2178">
                  <c:v>4356</c:v>
                </c:pt>
                <c:pt idx="2179">
                  <c:v>4358</c:v>
                </c:pt>
                <c:pt idx="2180">
                  <c:v>4360</c:v>
                </c:pt>
                <c:pt idx="2181">
                  <c:v>4362</c:v>
                </c:pt>
                <c:pt idx="2182">
                  <c:v>4364</c:v>
                </c:pt>
                <c:pt idx="2183">
                  <c:v>4366</c:v>
                </c:pt>
                <c:pt idx="2184">
                  <c:v>4368</c:v>
                </c:pt>
                <c:pt idx="2185">
                  <c:v>4370</c:v>
                </c:pt>
                <c:pt idx="2186">
                  <c:v>4372</c:v>
                </c:pt>
                <c:pt idx="2187">
                  <c:v>4374</c:v>
                </c:pt>
                <c:pt idx="2188">
                  <c:v>4376</c:v>
                </c:pt>
                <c:pt idx="2189">
                  <c:v>4378</c:v>
                </c:pt>
                <c:pt idx="2190">
                  <c:v>4380</c:v>
                </c:pt>
                <c:pt idx="2191">
                  <c:v>4382</c:v>
                </c:pt>
                <c:pt idx="2192">
                  <c:v>4384</c:v>
                </c:pt>
                <c:pt idx="2193">
                  <c:v>4386</c:v>
                </c:pt>
                <c:pt idx="2194">
                  <c:v>4388</c:v>
                </c:pt>
                <c:pt idx="2195">
                  <c:v>4390</c:v>
                </c:pt>
                <c:pt idx="2196">
                  <c:v>4392</c:v>
                </c:pt>
                <c:pt idx="2197">
                  <c:v>4394</c:v>
                </c:pt>
                <c:pt idx="2198">
                  <c:v>4396</c:v>
                </c:pt>
                <c:pt idx="2199">
                  <c:v>4398</c:v>
                </c:pt>
                <c:pt idx="2200">
                  <c:v>4400</c:v>
                </c:pt>
                <c:pt idx="2201">
                  <c:v>4402</c:v>
                </c:pt>
                <c:pt idx="2202">
                  <c:v>4404</c:v>
                </c:pt>
                <c:pt idx="2203">
                  <c:v>4406</c:v>
                </c:pt>
                <c:pt idx="2204">
                  <c:v>4408</c:v>
                </c:pt>
                <c:pt idx="2205">
                  <c:v>4410</c:v>
                </c:pt>
                <c:pt idx="2206">
                  <c:v>4412</c:v>
                </c:pt>
                <c:pt idx="2207">
                  <c:v>4414</c:v>
                </c:pt>
                <c:pt idx="2208">
                  <c:v>4416</c:v>
                </c:pt>
                <c:pt idx="2209">
                  <c:v>4418</c:v>
                </c:pt>
                <c:pt idx="2210">
                  <c:v>4420</c:v>
                </c:pt>
                <c:pt idx="2211">
                  <c:v>4422</c:v>
                </c:pt>
                <c:pt idx="2212">
                  <c:v>4424</c:v>
                </c:pt>
                <c:pt idx="2213">
                  <c:v>4426</c:v>
                </c:pt>
                <c:pt idx="2214">
                  <c:v>4428</c:v>
                </c:pt>
                <c:pt idx="2215">
                  <c:v>4430</c:v>
                </c:pt>
                <c:pt idx="2216">
                  <c:v>4432</c:v>
                </c:pt>
                <c:pt idx="2217">
                  <c:v>4434</c:v>
                </c:pt>
                <c:pt idx="2218">
                  <c:v>4436</c:v>
                </c:pt>
                <c:pt idx="2219">
                  <c:v>4438</c:v>
                </c:pt>
                <c:pt idx="2220">
                  <c:v>4440</c:v>
                </c:pt>
                <c:pt idx="2221">
                  <c:v>4442</c:v>
                </c:pt>
                <c:pt idx="2222">
                  <c:v>4444</c:v>
                </c:pt>
                <c:pt idx="2223">
                  <c:v>4446</c:v>
                </c:pt>
                <c:pt idx="2224">
                  <c:v>4448</c:v>
                </c:pt>
                <c:pt idx="2225">
                  <c:v>4450</c:v>
                </c:pt>
                <c:pt idx="2226">
                  <c:v>4452</c:v>
                </c:pt>
                <c:pt idx="2227">
                  <c:v>4454</c:v>
                </c:pt>
                <c:pt idx="2228">
                  <c:v>4456</c:v>
                </c:pt>
                <c:pt idx="2229">
                  <c:v>4458</c:v>
                </c:pt>
                <c:pt idx="2230">
                  <c:v>4460</c:v>
                </c:pt>
                <c:pt idx="2231">
                  <c:v>4462</c:v>
                </c:pt>
                <c:pt idx="2232">
                  <c:v>4464</c:v>
                </c:pt>
                <c:pt idx="2233">
                  <c:v>4466</c:v>
                </c:pt>
                <c:pt idx="2234">
                  <c:v>4468</c:v>
                </c:pt>
                <c:pt idx="2235">
                  <c:v>4470</c:v>
                </c:pt>
                <c:pt idx="2236">
                  <c:v>4472</c:v>
                </c:pt>
                <c:pt idx="2237">
                  <c:v>4474</c:v>
                </c:pt>
                <c:pt idx="2238">
                  <c:v>4476</c:v>
                </c:pt>
                <c:pt idx="2239">
                  <c:v>4478</c:v>
                </c:pt>
                <c:pt idx="2240">
                  <c:v>4480</c:v>
                </c:pt>
                <c:pt idx="2241">
                  <c:v>4482</c:v>
                </c:pt>
                <c:pt idx="2242">
                  <c:v>4484</c:v>
                </c:pt>
                <c:pt idx="2243">
                  <c:v>4486</c:v>
                </c:pt>
                <c:pt idx="2244">
                  <c:v>4488</c:v>
                </c:pt>
                <c:pt idx="2245">
                  <c:v>4490</c:v>
                </c:pt>
                <c:pt idx="2246">
                  <c:v>4492</c:v>
                </c:pt>
                <c:pt idx="2247">
                  <c:v>4494</c:v>
                </c:pt>
                <c:pt idx="2248">
                  <c:v>4496</c:v>
                </c:pt>
                <c:pt idx="2249">
                  <c:v>4498</c:v>
                </c:pt>
                <c:pt idx="2250">
                  <c:v>4500</c:v>
                </c:pt>
                <c:pt idx="2251">
                  <c:v>4502</c:v>
                </c:pt>
                <c:pt idx="2252">
                  <c:v>4504</c:v>
                </c:pt>
                <c:pt idx="2253">
                  <c:v>4506</c:v>
                </c:pt>
                <c:pt idx="2254">
                  <c:v>4508</c:v>
                </c:pt>
                <c:pt idx="2255">
                  <c:v>4510</c:v>
                </c:pt>
                <c:pt idx="2256">
                  <c:v>4512</c:v>
                </c:pt>
                <c:pt idx="2257">
                  <c:v>4514</c:v>
                </c:pt>
                <c:pt idx="2258">
                  <c:v>4516</c:v>
                </c:pt>
                <c:pt idx="2259">
                  <c:v>4518</c:v>
                </c:pt>
                <c:pt idx="2260">
                  <c:v>4520</c:v>
                </c:pt>
                <c:pt idx="2261">
                  <c:v>4522</c:v>
                </c:pt>
                <c:pt idx="2262">
                  <c:v>4524</c:v>
                </c:pt>
                <c:pt idx="2263">
                  <c:v>4526</c:v>
                </c:pt>
                <c:pt idx="2264">
                  <c:v>4528</c:v>
                </c:pt>
                <c:pt idx="2265">
                  <c:v>4530</c:v>
                </c:pt>
                <c:pt idx="2266">
                  <c:v>4532</c:v>
                </c:pt>
                <c:pt idx="2267">
                  <c:v>4534</c:v>
                </c:pt>
                <c:pt idx="2268">
                  <c:v>4536</c:v>
                </c:pt>
                <c:pt idx="2269">
                  <c:v>4538</c:v>
                </c:pt>
                <c:pt idx="2270">
                  <c:v>4540</c:v>
                </c:pt>
                <c:pt idx="2271">
                  <c:v>4542</c:v>
                </c:pt>
                <c:pt idx="2272">
                  <c:v>4544</c:v>
                </c:pt>
                <c:pt idx="2273">
                  <c:v>4546</c:v>
                </c:pt>
                <c:pt idx="2274">
                  <c:v>4548</c:v>
                </c:pt>
                <c:pt idx="2275">
                  <c:v>4550</c:v>
                </c:pt>
                <c:pt idx="2276">
                  <c:v>4552</c:v>
                </c:pt>
                <c:pt idx="2277">
                  <c:v>4554</c:v>
                </c:pt>
                <c:pt idx="2278">
                  <c:v>4556</c:v>
                </c:pt>
                <c:pt idx="2279">
                  <c:v>4558</c:v>
                </c:pt>
                <c:pt idx="2280">
                  <c:v>4560</c:v>
                </c:pt>
                <c:pt idx="2281">
                  <c:v>4562</c:v>
                </c:pt>
                <c:pt idx="2282">
                  <c:v>4564</c:v>
                </c:pt>
                <c:pt idx="2283">
                  <c:v>4566</c:v>
                </c:pt>
                <c:pt idx="2284">
                  <c:v>4568</c:v>
                </c:pt>
                <c:pt idx="2285">
                  <c:v>4570</c:v>
                </c:pt>
                <c:pt idx="2286">
                  <c:v>4572</c:v>
                </c:pt>
                <c:pt idx="2287">
                  <c:v>4574</c:v>
                </c:pt>
                <c:pt idx="2288">
                  <c:v>4576</c:v>
                </c:pt>
                <c:pt idx="2289">
                  <c:v>4578</c:v>
                </c:pt>
                <c:pt idx="2290">
                  <c:v>4580</c:v>
                </c:pt>
                <c:pt idx="2291">
                  <c:v>4582</c:v>
                </c:pt>
                <c:pt idx="2292">
                  <c:v>4584</c:v>
                </c:pt>
                <c:pt idx="2293">
                  <c:v>4586</c:v>
                </c:pt>
                <c:pt idx="2294">
                  <c:v>4588</c:v>
                </c:pt>
                <c:pt idx="2295">
                  <c:v>4590</c:v>
                </c:pt>
                <c:pt idx="2296">
                  <c:v>4592</c:v>
                </c:pt>
                <c:pt idx="2297">
                  <c:v>4594</c:v>
                </c:pt>
                <c:pt idx="2298">
                  <c:v>4596</c:v>
                </c:pt>
                <c:pt idx="2299">
                  <c:v>4598</c:v>
                </c:pt>
                <c:pt idx="2300">
                  <c:v>4600</c:v>
                </c:pt>
                <c:pt idx="2301">
                  <c:v>4602</c:v>
                </c:pt>
                <c:pt idx="2302">
                  <c:v>4604</c:v>
                </c:pt>
                <c:pt idx="2303">
                  <c:v>4606</c:v>
                </c:pt>
                <c:pt idx="2304">
                  <c:v>4608</c:v>
                </c:pt>
                <c:pt idx="2305">
                  <c:v>4610</c:v>
                </c:pt>
                <c:pt idx="2306">
                  <c:v>4612</c:v>
                </c:pt>
                <c:pt idx="2307">
                  <c:v>4614</c:v>
                </c:pt>
                <c:pt idx="2308">
                  <c:v>4616</c:v>
                </c:pt>
                <c:pt idx="2309">
                  <c:v>4618</c:v>
                </c:pt>
                <c:pt idx="2310">
                  <c:v>4620</c:v>
                </c:pt>
                <c:pt idx="2311">
                  <c:v>4622</c:v>
                </c:pt>
                <c:pt idx="2312">
                  <c:v>4624</c:v>
                </c:pt>
                <c:pt idx="2313">
                  <c:v>4626</c:v>
                </c:pt>
                <c:pt idx="2314">
                  <c:v>4628</c:v>
                </c:pt>
                <c:pt idx="2315">
                  <c:v>4630</c:v>
                </c:pt>
                <c:pt idx="2316">
                  <c:v>4632</c:v>
                </c:pt>
                <c:pt idx="2317">
                  <c:v>4634</c:v>
                </c:pt>
                <c:pt idx="2318">
                  <c:v>4636</c:v>
                </c:pt>
                <c:pt idx="2319">
                  <c:v>4638</c:v>
                </c:pt>
                <c:pt idx="2320">
                  <c:v>4640</c:v>
                </c:pt>
                <c:pt idx="2321">
                  <c:v>4642</c:v>
                </c:pt>
                <c:pt idx="2322">
                  <c:v>4644</c:v>
                </c:pt>
                <c:pt idx="2323">
                  <c:v>4646</c:v>
                </c:pt>
                <c:pt idx="2324">
                  <c:v>4648</c:v>
                </c:pt>
                <c:pt idx="2325">
                  <c:v>4650</c:v>
                </c:pt>
                <c:pt idx="2326">
                  <c:v>4652</c:v>
                </c:pt>
                <c:pt idx="2327">
                  <c:v>4654</c:v>
                </c:pt>
                <c:pt idx="2328">
                  <c:v>4656</c:v>
                </c:pt>
                <c:pt idx="2329">
                  <c:v>4658</c:v>
                </c:pt>
                <c:pt idx="2330">
                  <c:v>4660</c:v>
                </c:pt>
                <c:pt idx="2331">
                  <c:v>4662</c:v>
                </c:pt>
                <c:pt idx="2332">
                  <c:v>4664</c:v>
                </c:pt>
                <c:pt idx="2333">
                  <c:v>4666</c:v>
                </c:pt>
                <c:pt idx="2334">
                  <c:v>4668</c:v>
                </c:pt>
                <c:pt idx="2335">
                  <c:v>4670</c:v>
                </c:pt>
                <c:pt idx="2336">
                  <c:v>4672</c:v>
                </c:pt>
                <c:pt idx="2337">
                  <c:v>4674</c:v>
                </c:pt>
                <c:pt idx="2338">
                  <c:v>4676</c:v>
                </c:pt>
                <c:pt idx="2339">
                  <c:v>4678</c:v>
                </c:pt>
                <c:pt idx="2340">
                  <c:v>4680</c:v>
                </c:pt>
                <c:pt idx="2341">
                  <c:v>4682</c:v>
                </c:pt>
                <c:pt idx="2342">
                  <c:v>4684</c:v>
                </c:pt>
                <c:pt idx="2343">
                  <c:v>4686</c:v>
                </c:pt>
                <c:pt idx="2344">
                  <c:v>4688</c:v>
                </c:pt>
                <c:pt idx="2345">
                  <c:v>4690</c:v>
                </c:pt>
                <c:pt idx="2346">
                  <c:v>4692</c:v>
                </c:pt>
                <c:pt idx="2347">
                  <c:v>4694</c:v>
                </c:pt>
                <c:pt idx="2348">
                  <c:v>4696</c:v>
                </c:pt>
                <c:pt idx="2349">
                  <c:v>4698</c:v>
                </c:pt>
                <c:pt idx="2350">
                  <c:v>4700</c:v>
                </c:pt>
                <c:pt idx="2351">
                  <c:v>4702</c:v>
                </c:pt>
                <c:pt idx="2352">
                  <c:v>4704</c:v>
                </c:pt>
                <c:pt idx="2353">
                  <c:v>4706</c:v>
                </c:pt>
                <c:pt idx="2354">
                  <c:v>4708</c:v>
                </c:pt>
                <c:pt idx="2355">
                  <c:v>4710</c:v>
                </c:pt>
                <c:pt idx="2356">
                  <c:v>4712</c:v>
                </c:pt>
                <c:pt idx="2357">
                  <c:v>4714</c:v>
                </c:pt>
                <c:pt idx="2358">
                  <c:v>4716</c:v>
                </c:pt>
                <c:pt idx="2359">
                  <c:v>4718</c:v>
                </c:pt>
                <c:pt idx="2360">
                  <c:v>4720</c:v>
                </c:pt>
                <c:pt idx="2361">
                  <c:v>4722</c:v>
                </c:pt>
                <c:pt idx="2362">
                  <c:v>4724</c:v>
                </c:pt>
                <c:pt idx="2363">
                  <c:v>4726</c:v>
                </c:pt>
                <c:pt idx="2364">
                  <c:v>4728</c:v>
                </c:pt>
                <c:pt idx="2365">
                  <c:v>4730</c:v>
                </c:pt>
                <c:pt idx="2366">
                  <c:v>4732</c:v>
                </c:pt>
                <c:pt idx="2367">
                  <c:v>4734</c:v>
                </c:pt>
                <c:pt idx="2368">
                  <c:v>4736</c:v>
                </c:pt>
                <c:pt idx="2369">
                  <c:v>4738</c:v>
                </c:pt>
                <c:pt idx="2370">
                  <c:v>4740</c:v>
                </c:pt>
                <c:pt idx="2371">
                  <c:v>4742</c:v>
                </c:pt>
                <c:pt idx="2372">
                  <c:v>4744</c:v>
                </c:pt>
                <c:pt idx="2373">
                  <c:v>4746</c:v>
                </c:pt>
                <c:pt idx="2374">
                  <c:v>4748</c:v>
                </c:pt>
                <c:pt idx="2375">
                  <c:v>4750</c:v>
                </c:pt>
                <c:pt idx="2376">
                  <c:v>4752</c:v>
                </c:pt>
                <c:pt idx="2377">
                  <c:v>4754</c:v>
                </c:pt>
                <c:pt idx="2378">
                  <c:v>4756</c:v>
                </c:pt>
                <c:pt idx="2379">
                  <c:v>4758</c:v>
                </c:pt>
                <c:pt idx="2380">
                  <c:v>4760</c:v>
                </c:pt>
                <c:pt idx="2381">
                  <c:v>4762</c:v>
                </c:pt>
                <c:pt idx="2382">
                  <c:v>4764</c:v>
                </c:pt>
                <c:pt idx="2383">
                  <c:v>4766</c:v>
                </c:pt>
                <c:pt idx="2384">
                  <c:v>4768</c:v>
                </c:pt>
                <c:pt idx="2385">
                  <c:v>4770</c:v>
                </c:pt>
                <c:pt idx="2386">
                  <c:v>4772</c:v>
                </c:pt>
                <c:pt idx="2387">
                  <c:v>4774</c:v>
                </c:pt>
                <c:pt idx="2388">
                  <c:v>4776</c:v>
                </c:pt>
                <c:pt idx="2389">
                  <c:v>4778</c:v>
                </c:pt>
                <c:pt idx="2390">
                  <c:v>4780</c:v>
                </c:pt>
                <c:pt idx="2391">
                  <c:v>4782</c:v>
                </c:pt>
                <c:pt idx="2392">
                  <c:v>4784</c:v>
                </c:pt>
                <c:pt idx="2393">
                  <c:v>4786</c:v>
                </c:pt>
                <c:pt idx="2394">
                  <c:v>4788</c:v>
                </c:pt>
                <c:pt idx="2395">
                  <c:v>4790</c:v>
                </c:pt>
                <c:pt idx="2396">
                  <c:v>4792</c:v>
                </c:pt>
                <c:pt idx="2397">
                  <c:v>4794</c:v>
                </c:pt>
                <c:pt idx="2398">
                  <c:v>4796</c:v>
                </c:pt>
                <c:pt idx="2399">
                  <c:v>4798</c:v>
                </c:pt>
                <c:pt idx="2400">
                  <c:v>4800</c:v>
                </c:pt>
                <c:pt idx="2401">
                  <c:v>4802</c:v>
                </c:pt>
                <c:pt idx="2402">
                  <c:v>4804</c:v>
                </c:pt>
                <c:pt idx="2403">
                  <c:v>4806</c:v>
                </c:pt>
                <c:pt idx="2404">
                  <c:v>4808</c:v>
                </c:pt>
                <c:pt idx="2405">
                  <c:v>4810</c:v>
                </c:pt>
                <c:pt idx="2406">
                  <c:v>4812</c:v>
                </c:pt>
                <c:pt idx="2407">
                  <c:v>4814</c:v>
                </c:pt>
                <c:pt idx="2408">
                  <c:v>4816</c:v>
                </c:pt>
                <c:pt idx="2409">
                  <c:v>4818</c:v>
                </c:pt>
                <c:pt idx="2410">
                  <c:v>4820</c:v>
                </c:pt>
                <c:pt idx="2411">
                  <c:v>4822</c:v>
                </c:pt>
                <c:pt idx="2412">
                  <c:v>4824</c:v>
                </c:pt>
                <c:pt idx="2413">
                  <c:v>4826</c:v>
                </c:pt>
                <c:pt idx="2414">
                  <c:v>4828</c:v>
                </c:pt>
                <c:pt idx="2415">
                  <c:v>4830</c:v>
                </c:pt>
                <c:pt idx="2416">
                  <c:v>4832</c:v>
                </c:pt>
                <c:pt idx="2417">
                  <c:v>4834</c:v>
                </c:pt>
                <c:pt idx="2418">
                  <c:v>4836</c:v>
                </c:pt>
                <c:pt idx="2419">
                  <c:v>4838</c:v>
                </c:pt>
                <c:pt idx="2420">
                  <c:v>4840</c:v>
                </c:pt>
                <c:pt idx="2421">
                  <c:v>4842</c:v>
                </c:pt>
                <c:pt idx="2422">
                  <c:v>4844</c:v>
                </c:pt>
                <c:pt idx="2423">
                  <c:v>4846</c:v>
                </c:pt>
                <c:pt idx="2424">
                  <c:v>4848</c:v>
                </c:pt>
                <c:pt idx="2425">
                  <c:v>4850</c:v>
                </c:pt>
                <c:pt idx="2426">
                  <c:v>4852</c:v>
                </c:pt>
                <c:pt idx="2427">
                  <c:v>4854</c:v>
                </c:pt>
                <c:pt idx="2428">
                  <c:v>4856</c:v>
                </c:pt>
                <c:pt idx="2429">
                  <c:v>4858</c:v>
                </c:pt>
                <c:pt idx="2430">
                  <c:v>4860</c:v>
                </c:pt>
                <c:pt idx="2431">
                  <c:v>4862</c:v>
                </c:pt>
                <c:pt idx="2432">
                  <c:v>4864</c:v>
                </c:pt>
                <c:pt idx="2433">
                  <c:v>4866</c:v>
                </c:pt>
                <c:pt idx="2434">
                  <c:v>4868</c:v>
                </c:pt>
                <c:pt idx="2435">
                  <c:v>4870</c:v>
                </c:pt>
                <c:pt idx="2436">
                  <c:v>4872</c:v>
                </c:pt>
                <c:pt idx="2437">
                  <c:v>4874</c:v>
                </c:pt>
                <c:pt idx="2438">
                  <c:v>4876</c:v>
                </c:pt>
                <c:pt idx="2439">
                  <c:v>4878</c:v>
                </c:pt>
                <c:pt idx="2440">
                  <c:v>4880</c:v>
                </c:pt>
                <c:pt idx="2441">
                  <c:v>4882</c:v>
                </c:pt>
                <c:pt idx="2442">
                  <c:v>4884</c:v>
                </c:pt>
                <c:pt idx="2443">
                  <c:v>4886</c:v>
                </c:pt>
                <c:pt idx="2444">
                  <c:v>4888</c:v>
                </c:pt>
                <c:pt idx="2445">
                  <c:v>4890</c:v>
                </c:pt>
                <c:pt idx="2446">
                  <c:v>4892</c:v>
                </c:pt>
                <c:pt idx="2447">
                  <c:v>4894</c:v>
                </c:pt>
                <c:pt idx="2448">
                  <c:v>4896</c:v>
                </c:pt>
                <c:pt idx="2449">
                  <c:v>4898</c:v>
                </c:pt>
                <c:pt idx="2450">
                  <c:v>4900</c:v>
                </c:pt>
                <c:pt idx="2451">
                  <c:v>4902</c:v>
                </c:pt>
                <c:pt idx="2452">
                  <c:v>4904</c:v>
                </c:pt>
                <c:pt idx="2453">
                  <c:v>4906</c:v>
                </c:pt>
                <c:pt idx="2454">
                  <c:v>4908</c:v>
                </c:pt>
                <c:pt idx="2455">
                  <c:v>4910</c:v>
                </c:pt>
                <c:pt idx="2456">
                  <c:v>4912</c:v>
                </c:pt>
                <c:pt idx="2457">
                  <c:v>4914</c:v>
                </c:pt>
                <c:pt idx="2458">
                  <c:v>4916</c:v>
                </c:pt>
                <c:pt idx="2459">
                  <c:v>4918</c:v>
                </c:pt>
                <c:pt idx="2460">
                  <c:v>4920</c:v>
                </c:pt>
                <c:pt idx="2461">
                  <c:v>4922</c:v>
                </c:pt>
                <c:pt idx="2462">
                  <c:v>4924</c:v>
                </c:pt>
                <c:pt idx="2463">
                  <c:v>4926</c:v>
                </c:pt>
                <c:pt idx="2464">
                  <c:v>4928</c:v>
                </c:pt>
                <c:pt idx="2465">
                  <c:v>4930</c:v>
                </c:pt>
                <c:pt idx="2466">
                  <c:v>4932</c:v>
                </c:pt>
                <c:pt idx="2467">
                  <c:v>4934</c:v>
                </c:pt>
                <c:pt idx="2468">
                  <c:v>4936</c:v>
                </c:pt>
                <c:pt idx="2469">
                  <c:v>4938</c:v>
                </c:pt>
                <c:pt idx="2470">
                  <c:v>4940</c:v>
                </c:pt>
                <c:pt idx="2471">
                  <c:v>4942</c:v>
                </c:pt>
                <c:pt idx="2472">
                  <c:v>4944</c:v>
                </c:pt>
                <c:pt idx="2473">
                  <c:v>4946</c:v>
                </c:pt>
                <c:pt idx="2474">
                  <c:v>4948</c:v>
                </c:pt>
                <c:pt idx="2475">
                  <c:v>4950</c:v>
                </c:pt>
                <c:pt idx="2476">
                  <c:v>4952</c:v>
                </c:pt>
                <c:pt idx="2477">
                  <c:v>4954</c:v>
                </c:pt>
                <c:pt idx="2478">
                  <c:v>4956</c:v>
                </c:pt>
                <c:pt idx="2479">
                  <c:v>4958</c:v>
                </c:pt>
                <c:pt idx="2480">
                  <c:v>4960</c:v>
                </c:pt>
                <c:pt idx="2481">
                  <c:v>4962</c:v>
                </c:pt>
                <c:pt idx="2482">
                  <c:v>4964</c:v>
                </c:pt>
                <c:pt idx="2483">
                  <c:v>4966</c:v>
                </c:pt>
                <c:pt idx="2484">
                  <c:v>4968</c:v>
                </c:pt>
                <c:pt idx="2485">
                  <c:v>4970</c:v>
                </c:pt>
                <c:pt idx="2486">
                  <c:v>4972</c:v>
                </c:pt>
                <c:pt idx="2487">
                  <c:v>4974</c:v>
                </c:pt>
                <c:pt idx="2488">
                  <c:v>4976</c:v>
                </c:pt>
                <c:pt idx="2489">
                  <c:v>4978</c:v>
                </c:pt>
                <c:pt idx="2490">
                  <c:v>4980</c:v>
                </c:pt>
                <c:pt idx="2491">
                  <c:v>4982</c:v>
                </c:pt>
                <c:pt idx="2492">
                  <c:v>4984</c:v>
                </c:pt>
                <c:pt idx="2493">
                  <c:v>4986</c:v>
                </c:pt>
                <c:pt idx="2494">
                  <c:v>4988</c:v>
                </c:pt>
                <c:pt idx="2495">
                  <c:v>4990</c:v>
                </c:pt>
                <c:pt idx="2496">
                  <c:v>4992</c:v>
                </c:pt>
                <c:pt idx="2497">
                  <c:v>4994</c:v>
                </c:pt>
                <c:pt idx="2498">
                  <c:v>4996</c:v>
                </c:pt>
                <c:pt idx="2499">
                  <c:v>4998</c:v>
                </c:pt>
                <c:pt idx="2500">
                  <c:v>5000</c:v>
                </c:pt>
                <c:pt idx="2501">
                  <c:v>5002</c:v>
                </c:pt>
                <c:pt idx="2502">
                  <c:v>5004</c:v>
                </c:pt>
                <c:pt idx="2503">
                  <c:v>5006</c:v>
                </c:pt>
                <c:pt idx="2504">
                  <c:v>5008</c:v>
                </c:pt>
                <c:pt idx="2505">
                  <c:v>5010</c:v>
                </c:pt>
                <c:pt idx="2506">
                  <c:v>5012</c:v>
                </c:pt>
                <c:pt idx="2507">
                  <c:v>5014</c:v>
                </c:pt>
                <c:pt idx="2508">
                  <c:v>5016</c:v>
                </c:pt>
                <c:pt idx="2509">
                  <c:v>5018</c:v>
                </c:pt>
                <c:pt idx="2510">
                  <c:v>5020</c:v>
                </c:pt>
                <c:pt idx="2511">
                  <c:v>5022</c:v>
                </c:pt>
                <c:pt idx="2512">
                  <c:v>5024</c:v>
                </c:pt>
                <c:pt idx="2513">
                  <c:v>5026</c:v>
                </c:pt>
                <c:pt idx="2514">
                  <c:v>5028</c:v>
                </c:pt>
                <c:pt idx="2515">
                  <c:v>5030</c:v>
                </c:pt>
                <c:pt idx="2516">
                  <c:v>5032</c:v>
                </c:pt>
                <c:pt idx="2517">
                  <c:v>5034</c:v>
                </c:pt>
                <c:pt idx="2518">
                  <c:v>5036</c:v>
                </c:pt>
                <c:pt idx="2519">
                  <c:v>5038</c:v>
                </c:pt>
                <c:pt idx="2520">
                  <c:v>5040</c:v>
                </c:pt>
                <c:pt idx="2521">
                  <c:v>5042</c:v>
                </c:pt>
                <c:pt idx="2522">
                  <c:v>5044</c:v>
                </c:pt>
                <c:pt idx="2523">
                  <c:v>5046</c:v>
                </c:pt>
                <c:pt idx="2524">
                  <c:v>5048</c:v>
                </c:pt>
                <c:pt idx="2525">
                  <c:v>5050</c:v>
                </c:pt>
                <c:pt idx="2526">
                  <c:v>5052</c:v>
                </c:pt>
                <c:pt idx="2527">
                  <c:v>5054</c:v>
                </c:pt>
                <c:pt idx="2528">
                  <c:v>5056</c:v>
                </c:pt>
                <c:pt idx="2529">
                  <c:v>5058</c:v>
                </c:pt>
                <c:pt idx="2530">
                  <c:v>5060</c:v>
                </c:pt>
                <c:pt idx="2531">
                  <c:v>5062</c:v>
                </c:pt>
                <c:pt idx="2532">
                  <c:v>5064</c:v>
                </c:pt>
                <c:pt idx="2533">
                  <c:v>5066</c:v>
                </c:pt>
                <c:pt idx="2534">
                  <c:v>5068</c:v>
                </c:pt>
                <c:pt idx="2535">
                  <c:v>5070</c:v>
                </c:pt>
                <c:pt idx="2536">
                  <c:v>5072</c:v>
                </c:pt>
                <c:pt idx="2537">
                  <c:v>5074</c:v>
                </c:pt>
                <c:pt idx="2538">
                  <c:v>5076</c:v>
                </c:pt>
                <c:pt idx="2539">
                  <c:v>5078</c:v>
                </c:pt>
                <c:pt idx="2540">
                  <c:v>5080</c:v>
                </c:pt>
                <c:pt idx="2541">
                  <c:v>5082</c:v>
                </c:pt>
                <c:pt idx="2542">
                  <c:v>5084</c:v>
                </c:pt>
                <c:pt idx="2543">
                  <c:v>5086</c:v>
                </c:pt>
                <c:pt idx="2544">
                  <c:v>5088</c:v>
                </c:pt>
                <c:pt idx="2545">
                  <c:v>5090</c:v>
                </c:pt>
                <c:pt idx="2546">
                  <c:v>5092</c:v>
                </c:pt>
                <c:pt idx="2547">
                  <c:v>5094</c:v>
                </c:pt>
                <c:pt idx="2548">
                  <c:v>5096</c:v>
                </c:pt>
                <c:pt idx="2549">
                  <c:v>5098</c:v>
                </c:pt>
                <c:pt idx="2550">
                  <c:v>5100</c:v>
                </c:pt>
                <c:pt idx="2551">
                  <c:v>5102</c:v>
                </c:pt>
                <c:pt idx="2552">
                  <c:v>5104</c:v>
                </c:pt>
                <c:pt idx="2553">
                  <c:v>5106</c:v>
                </c:pt>
                <c:pt idx="2554">
                  <c:v>5108</c:v>
                </c:pt>
                <c:pt idx="2555">
                  <c:v>5110</c:v>
                </c:pt>
                <c:pt idx="2556">
                  <c:v>5112</c:v>
                </c:pt>
                <c:pt idx="2557">
                  <c:v>5114</c:v>
                </c:pt>
                <c:pt idx="2558">
                  <c:v>5116</c:v>
                </c:pt>
                <c:pt idx="2559">
                  <c:v>5118</c:v>
                </c:pt>
                <c:pt idx="2560">
                  <c:v>5120</c:v>
                </c:pt>
                <c:pt idx="2561">
                  <c:v>5122</c:v>
                </c:pt>
                <c:pt idx="2562">
                  <c:v>5124</c:v>
                </c:pt>
                <c:pt idx="2563">
                  <c:v>5126</c:v>
                </c:pt>
                <c:pt idx="2564">
                  <c:v>5128</c:v>
                </c:pt>
                <c:pt idx="2565">
                  <c:v>5130</c:v>
                </c:pt>
                <c:pt idx="2566">
                  <c:v>5132</c:v>
                </c:pt>
                <c:pt idx="2567">
                  <c:v>5134</c:v>
                </c:pt>
                <c:pt idx="2568">
                  <c:v>5136</c:v>
                </c:pt>
                <c:pt idx="2569">
                  <c:v>5138</c:v>
                </c:pt>
                <c:pt idx="2570">
                  <c:v>5140</c:v>
                </c:pt>
                <c:pt idx="2571">
                  <c:v>5142</c:v>
                </c:pt>
                <c:pt idx="2572">
                  <c:v>5144</c:v>
                </c:pt>
                <c:pt idx="2573">
                  <c:v>5146</c:v>
                </c:pt>
                <c:pt idx="2574">
                  <c:v>5148</c:v>
                </c:pt>
                <c:pt idx="2575">
                  <c:v>5150</c:v>
                </c:pt>
                <c:pt idx="2576">
                  <c:v>5152</c:v>
                </c:pt>
                <c:pt idx="2577">
                  <c:v>5154</c:v>
                </c:pt>
                <c:pt idx="2578">
                  <c:v>5156</c:v>
                </c:pt>
                <c:pt idx="2579">
                  <c:v>5158</c:v>
                </c:pt>
                <c:pt idx="2580">
                  <c:v>5160</c:v>
                </c:pt>
                <c:pt idx="2581">
                  <c:v>5162</c:v>
                </c:pt>
                <c:pt idx="2582">
                  <c:v>5164</c:v>
                </c:pt>
                <c:pt idx="2583">
                  <c:v>5166</c:v>
                </c:pt>
                <c:pt idx="2584">
                  <c:v>5168</c:v>
                </c:pt>
                <c:pt idx="2585">
                  <c:v>5170</c:v>
                </c:pt>
                <c:pt idx="2586">
                  <c:v>5172</c:v>
                </c:pt>
                <c:pt idx="2587">
                  <c:v>5174</c:v>
                </c:pt>
                <c:pt idx="2588">
                  <c:v>5176</c:v>
                </c:pt>
                <c:pt idx="2589">
                  <c:v>5178</c:v>
                </c:pt>
                <c:pt idx="2590">
                  <c:v>5180</c:v>
                </c:pt>
                <c:pt idx="2591">
                  <c:v>5182</c:v>
                </c:pt>
                <c:pt idx="2592">
                  <c:v>5184</c:v>
                </c:pt>
                <c:pt idx="2593">
                  <c:v>5186</c:v>
                </c:pt>
                <c:pt idx="2594">
                  <c:v>5188</c:v>
                </c:pt>
                <c:pt idx="2595">
                  <c:v>5190</c:v>
                </c:pt>
                <c:pt idx="2596">
                  <c:v>5192</c:v>
                </c:pt>
                <c:pt idx="2597">
                  <c:v>5194</c:v>
                </c:pt>
                <c:pt idx="2598">
                  <c:v>5196</c:v>
                </c:pt>
                <c:pt idx="2599">
                  <c:v>5198</c:v>
                </c:pt>
                <c:pt idx="2600">
                  <c:v>5200</c:v>
                </c:pt>
                <c:pt idx="2601">
                  <c:v>5202</c:v>
                </c:pt>
                <c:pt idx="2602">
                  <c:v>5204</c:v>
                </c:pt>
                <c:pt idx="2603">
                  <c:v>5206</c:v>
                </c:pt>
                <c:pt idx="2604">
                  <c:v>5208</c:v>
                </c:pt>
                <c:pt idx="2605">
                  <c:v>5210</c:v>
                </c:pt>
                <c:pt idx="2606">
                  <c:v>5212</c:v>
                </c:pt>
                <c:pt idx="2607">
                  <c:v>5214</c:v>
                </c:pt>
                <c:pt idx="2608">
                  <c:v>5216</c:v>
                </c:pt>
                <c:pt idx="2609">
                  <c:v>5218</c:v>
                </c:pt>
                <c:pt idx="2610">
                  <c:v>5220</c:v>
                </c:pt>
                <c:pt idx="2611">
                  <c:v>5222</c:v>
                </c:pt>
                <c:pt idx="2612">
                  <c:v>5224</c:v>
                </c:pt>
                <c:pt idx="2613">
                  <c:v>5226</c:v>
                </c:pt>
                <c:pt idx="2614">
                  <c:v>5228</c:v>
                </c:pt>
                <c:pt idx="2615">
                  <c:v>5230</c:v>
                </c:pt>
                <c:pt idx="2616">
                  <c:v>5232</c:v>
                </c:pt>
                <c:pt idx="2617">
                  <c:v>5234</c:v>
                </c:pt>
                <c:pt idx="2618">
                  <c:v>5236</c:v>
                </c:pt>
                <c:pt idx="2619">
                  <c:v>5238</c:v>
                </c:pt>
                <c:pt idx="2620">
                  <c:v>5240</c:v>
                </c:pt>
                <c:pt idx="2621">
                  <c:v>5242</c:v>
                </c:pt>
                <c:pt idx="2622">
                  <c:v>5244</c:v>
                </c:pt>
                <c:pt idx="2623">
                  <c:v>5246</c:v>
                </c:pt>
                <c:pt idx="2624">
                  <c:v>5248</c:v>
                </c:pt>
                <c:pt idx="2625">
                  <c:v>5250</c:v>
                </c:pt>
                <c:pt idx="2626">
                  <c:v>5252</c:v>
                </c:pt>
                <c:pt idx="2627">
                  <c:v>5254</c:v>
                </c:pt>
                <c:pt idx="2628">
                  <c:v>5256</c:v>
                </c:pt>
                <c:pt idx="2629">
                  <c:v>5258</c:v>
                </c:pt>
                <c:pt idx="2630">
                  <c:v>5260</c:v>
                </c:pt>
                <c:pt idx="2631">
                  <c:v>5262</c:v>
                </c:pt>
                <c:pt idx="2632">
                  <c:v>5264</c:v>
                </c:pt>
                <c:pt idx="2633">
                  <c:v>5266</c:v>
                </c:pt>
                <c:pt idx="2634">
                  <c:v>5268</c:v>
                </c:pt>
                <c:pt idx="2635">
                  <c:v>5270</c:v>
                </c:pt>
                <c:pt idx="2636">
                  <c:v>5272</c:v>
                </c:pt>
                <c:pt idx="2637">
                  <c:v>5274</c:v>
                </c:pt>
                <c:pt idx="2638">
                  <c:v>5276</c:v>
                </c:pt>
                <c:pt idx="2639">
                  <c:v>5278</c:v>
                </c:pt>
                <c:pt idx="2640">
                  <c:v>5280</c:v>
                </c:pt>
                <c:pt idx="2641">
                  <c:v>5282</c:v>
                </c:pt>
                <c:pt idx="2642">
                  <c:v>5284</c:v>
                </c:pt>
                <c:pt idx="2643">
                  <c:v>5286</c:v>
                </c:pt>
                <c:pt idx="2644">
                  <c:v>5288</c:v>
                </c:pt>
                <c:pt idx="2645">
                  <c:v>5290</c:v>
                </c:pt>
                <c:pt idx="2646">
                  <c:v>5292</c:v>
                </c:pt>
                <c:pt idx="2647">
                  <c:v>5294</c:v>
                </c:pt>
                <c:pt idx="2648">
                  <c:v>5296</c:v>
                </c:pt>
                <c:pt idx="2649">
                  <c:v>5298</c:v>
                </c:pt>
                <c:pt idx="2650">
                  <c:v>5300</c:v>
                </c:pt>
                <c:pt idx="2651">
                  <c:v>5302</c:v>
                </c:pt>
                <c:pt idx="2652">
                  <c:v>5304</c:v>
                </c:pt>
                <c:pt idx="2653">
                  <c:v>5306</c:v>
                </c:pt>
                <c:pt idx="2654">
                  <c:v>5308</c:v>
                </c:pt>
                <c:pt idx="2655">
                  <c:v>5310</c:v>
                </c:pt>
                <c:pt idx="2656">
                  <c:v>5312</c:v>
                </c:pt>
                <c:pt idx="2657">
                  <c:v>5314</c:v>
                </c:pt>
                <c:pt idx="2658">
                  <c:v>5316</c:v>
                </c:pt>
                <c:pt idx="2659">
                  <c:v>5318</c:v>
                </c:pt>
                <c:pt idx="2660">
                  <c:v>5320</c:v>
                </c:pt>
                <c:pt idx="2661">
                  <c:v>5322</c:v>
                </c:pt>
                <c:pt idx="2662">
                  <c:v>5324</c:v>
                </c:pt>
                <c:pt idx="2663">
                  <c:v>5326</c:v>
                </c:pt>
                <c:pt idx="2664">
                  <c:v>5328</c:v>
                </c:pt>
                <c:pt idx="2665">
                  <c:v>5330</c:v>
                </c:pt>
                <c:pt idx="2666">
                  <c:v>5332</c:v>
                </c:pt>
                <c:pt idx="2667">
                  <c:v>5334</c:v>
                </c:pt>
                <c:pt idx="2668">
                  <c:v>5336</c:v>
                </c:pt>
                <c:pt idx="2669">
                  <c:v>5338</c:v>
                </c:pt>
                <c:pt idx="2670">
                  <c:v>5340</c:v>
                </c:pt>
                <c:pt idx="2671">
                  <c:v>5342</c:v>
                </c:pt>
                <c:pt idx="2672">
                  <c:v>5344</c:v>
                </c:pt>
                <c:pt idx="2673">
                  <c:v>5346</c:v>
                </c:pt>
                <c:pt idx="2674">
                  <c:v>5348</c:v>
                </c:pt>
                <c:pt idx="2675">
                  <c:v>5350</c:v>
                </c:pt>
                <c:pt idx="2676">
                  <c:v>5352</c:v>
                </c:pt>
                <c:pt idx="2677">
                  <c:v>5354</c:v>
                </c:pt>
                <c:pt idx="2678">
                  <c:v>5356</c:v>
                </c:pt>
                <c:pt idx="2679">
                  <c:v>5358</c:v>
                </c:pt>
                <c:pt idx="2680">
                  <c:v>5360</c:v>
                </c:pt>
                <c:pt idx="2681">
                  <c:v>5362</c:v>
                </c:pt>
                <c:pt idx="2682">
                  <c:v>5364</c:v>
                </c:pt>
                <c:pt idx="2683">
                  <c:v>5366</c:v>
                </c:pt>
                <c:pt idx="2684">
                  <c:v>5368</c:v>
                </c:pt>
                <c:pt idx="2685">
                  <c:v>5370</c:v>
                </c:pt>
                <c:pt idx="2686">
                  <c:v>5372</c:v>
                </c:pt>
                <c:pt idx="2687">
                  <c:v>5374</c:v>
                </c:pt>
                <c:pt idx="2688">
                  <c:v>5376</c:v>
                </c:pt>
                <c:pt idx="2689">
                  <c:v>5378</c:v>
                </c:pt>
                <c:pt idx="2690">
                  <c:v>5380</c:v>
                </c:pt>
                <c:pt idx="2691">
                  <c:v>5382</c:v>
                </c:pt>
                <c:pt idx="2692">
                  <c:v>5384</c:v>
                </c:pt>
                <c:pt idx="2693">
                  <c:v>5386</c:v>
                </c:pt>
                <c:pt idx="2694">
                  <c:v>5388</c:v>
                </c:pt>
                <c:pt idx="2695">
                  <c:v>5390</c:v>
                </c:pt>
                <c:pt idx="2696">
                  <c:v>5392</c:v>
                </c:pt>
                <c:pt idx="2697">
                  <c:v>5394</c:v>
                </c:pt>
                <c:pt idx="2698">
                  <c:v>5396</c:v>
                </c:pt>
                <c:pt idx="2699">
                  <c:v>5398</c:v>
                </c:pt>
                <c:pt idx="2700">
                  <c:v>5400</c:v>
                </c:pt>
                <c:pt idx="2701">
                  <c:v>5402</c:v>
                </c:pt>
                <c:pt idx="2702">
                  <c:v>5404</c:v>
                </c:pt>
                <c:pt idx="2703">
                  <c:v>5406</c:v>
                </c:pt>
                <c:pt idx="2704">
                  <c:v>5408</c:v>
                </c:pt>
                <c:pt idx="2705">
                  <c:v>5410</c:v>
                </c:pt>
                <c:pt idx="2706">
                  <c:v>5412</c:v>
                </c:pt>
                <c:pt idx="2707">
                  <c:v>5414</c:v>
                </c:pt>
                <c:pt idx="2708">
                  <c:v>5416</c:v>
                </c:pt>
                <c:pt idx="2709">
                  <c:v>5418</c:v>
                </c:pt>
                <c:pt idx="2710">
                  <c:v>5420</c:v>
                </c:pt>
                <c:pt idx="2711">
                  <c:v>5422</c:v>
                </c:pt>
                <c:pt idx="2712">
                  <c:v>5424</c:v>
                </c:pt>
                <c:pt idx="2713">
                  <c:v>5426</c:v>
                </c:pt>
                <c:pt idx="2714">
                  <c:v>5428</c:v>
                </c:pt>
                <c:pt idx="2715">
                  <c:v>5430</c:v>
                </c:pt>
                <c:pt idx="2716">
                  <c:v>5432</c:v>
                </c:pt>
                <c:pt idx="2717">
                  <c:v>5434</c:v>
                </c:pt>
                <c:pt idx="2718">
                  <c:v>5436</c:v>
                </c:pt>
                <c:pt idx="2719">
                  <c:v>5438</c:v>
                </c:pt>
                <c:pt idx="2720">
                  <c:v>5440</c:v>
                </c:pt>
                <c:pt idx="2721">
                  <c:v>5442</c:v>
                </c:pt>
                <c:pt idx="2722">
                  <c:v>5444</c:v>
                </c:pt>
                <c:pt idx="2723">
                  <c:v>5446</c:v>
                </c:pt>
                <c:pt idx="2724">
                  <c:v>5448</c:v>
                </c:pt>
                <c:pt idx="2725">
                  <c:v>5450</c:v>
                </c:pt>
                <c:pt idx="2726">
                  <c:v>5452</c:v>
                </c:pt>
                <c:pt idx="2727">
                  <c:v>5454</c:v>
                </c:pt>
                <c:pt idx="2728">
                  <c:v>5456</c:v>
                </c:pt>
                <c:pt idx="2729">
                  <c:v>5458</c:v>
                </c:pt>
                <c:pt idx="2730">
                  <c:v>5460</c:v>
                </c:pt>
                <c:pt idx="2731">
                  <c:v>5462</c:v>
                </c:pt>
                <c:pt idx="2732">
                  <c:v>5464</c:v>
                </c:pt>
                <c:pt idx="2733">
                  <c:v>5466</c:v>
                </c:pt>
                <c:pt idx="2734">
                  <c:v>5468</c:v>
                </c:pt>
                <c:pt idx="2735">
                  <c:v>5470</c:v>
                </c:pt>
                <c:pt idx="2736">
                  <c:v>5472</c:v>
                </c:pt>
                <c:pt idx="2737">
                  <c:v>5474</c:v>
                </c:pt>
                <c:pt idx="2738">
                  <c:v>5476</c:v>
                </c:pt>
                <c:pt idx="2739">
                  <c:v>5478</c:v>
                </c:pt>
                <c:pt idx="2740">
                  <c:v>5480</c:v>
                </c:pt>
                <c:pt idx="2741">
                  <c:v>5482</c:v>
                </c:pt>
                <c:pt idx="2742">
                  <c:v>5484</c:v>
                </c:pt>
                <c:pt idx="2743">
                  <c:v>5486</c:v>
                </c:pt>
                <c:pt idx="2744">
                  <c:v>5488</c:v>
                </c:pt>
                <c:pt idx="2745">
                  <c:v>5490</c:v>
                </c:pt>
                <c:pt idx="2746">
                  <c:v>5492</c:v>
                </c:pt>
                <c:pt idx="2747">
                  <c:v>5494</c:v>
                </c:pt>
                <c:pt idx="2748">
                  <c:v>5496</c:v>
                </c:pt>
                <c:pt idx="2749">
                  <c:v>5498</c:v>
                </c:pt>
                <c:pt idx="2750">
                  <c:v>5500</c:v>
                </c:pt>
                <c:pt idx="2751">
                  <c:v>5502</c:v>
                </c:pt>
                <c:pt idx="2752">
                  <c:v>5504</c:v>
                </c:pt>
                <c:pt idx="2753">
                  <c:v>5506</c:v>
                </c:pt>
                <c:pt idx="2754">
                  <c:v>5508</c:v>
                </c:pt>
                <c:pt idx="2755">
                  <c:v>5510</c:v>
                </c:pt>
                <c:pt idx="2756">
                  <c:v>5512</c:v>
                </c:pt>
                <c:pt idx="2757">
                  <c:v>5514</c:v>
                </c:pt>
                <c:pt idx="2758">
                  <c:v>5516</c:v>
                </c:pt>
                <c:pt idx="2759">
                  <c:v>5518</c:v>
                </c:pt>
                <c:pt idx="2760">
                  <c:v>5520</c:v>
                </c:pt>
                <c:pt idx="2761">
                  <c:v>5522</c:v>
                </c:pt>
                <c:pt idx="2762">
                  <c:v>5524</c:v>
                </c:pt>
                <c:pt idx="2763">
                  <c:v>5526</c:v>
                </c:pt>
                <c:pt idx="2764">
                  <c:v>5528</c:v>
                </c:pt>
                <c:pt idx="2765">
                  <c:v>5530</c:v>
                </c:pt>
                <c:pt idx="2766">
                  <c:v>5532</c:v>
                </c:pt>
                <c:pt idx="2767">
                  <c:v>5534</c:v>
                </c:pt>
                <c:pt idx="2768">
                  <c:v>5536</c:v>
                </c:pt>
                <c:pt idx="2769">
                  <c:v>5538</c:v>
                </c:pt>
                <c:pt idx="2770">
                  <c:v>5540</c:v>
                </c:pt>
                <c:pt idx="2771">
                  <c:v>5542</c:v>
                </c:pt>
                <c:pt idx="2772">
                  <c:v>5544</c:v>
                </c:pt>
                <c:pt idx="2773">
                  <c:v>5546</c:v>
                </c:pt>
                <c:pt idx="2774">
                  <c:v>5548</c:v>
                </c:pt>
                <c:pt idx="2775">
                  <c:v>5550</c:v>
                </c:pt>
                <c:pt idx="2776">
                  <c:v>5552</c:v>
                </c:pt>
                <c:pt idx="2777">
                  <c:v>5554</c:v>
                </c:pt>
                <c:pt idx="2778">
                  <c:v>5556</c:v>
                </c:pt>
                <c:pt idx="2779">
                  <c:v>5558</c:v>
                </c:pt>
                <c:pt idx="2780">
                  <c:v>5560</c:v>
                </c:pt>
                <c:pt idx="2781">
                  <c:v>5562</c:v>
                </c:pt>
                <c:pt idx="2782">
                  <c:v>5564</c:v>
                </c:pt>
                <c:pt idx="2783">
                  <c:v>5566</c:v>
                </c:pt>
                <c:pt idx="2784">
                  <c:v>5568</c:v>
                </c:pt>
                <c:pt idx="2785">
                  <c:v>5570</c:v>
                </c:pt>
                <c:pt idx="2786">
                  <c:v>5572</c:v>
                </c:pt>
                <c:pt idx="2787">
                  <c:v>5574</c:v>
                </c:pt>
                <c:pt idx="2788">
                  <c:v>5576</c:v>
                </c:pt>
                <c:pt idx="2789">
                  <c:v>5578</c:v>
                </c:pt>
                <c:pt idx="2790">
                  <c:v>5580</c:v>
                </c:pt>
                <c:pt idx="2791">
                  <c:v>5582</c:v>
                </c:pt>
                <c:pt idx="2792">
                  <c:v>5584</c:v>
                </c:pt>
                <c:pt idx="2793">
                  <c:v>5586</c:v>
                </c:pt>
                <c:pt idx="2794">
                  <c:v>5588</c:v>
                </c:pt>
                <c:pt idx="2795">
                  <c:v>5590</c:v>
                </c:pt>
                <c:pt idx="2796">
                  <c:v>5592</c:v>
                </c:pt>
                <c:pt idx="2797">
                  <c:v>5594</c:v>
                </c:pt>
                <c:pt idx="2798">
                  <c:v>5596</c:v>
                </c:pt>
                <c:pt idx="2799">
                  <c:v>5598</c:v>
                </c:pt>
                <c:pt idx="2800">
                  <c:v>5600</c:v>
                </c:pt>
                <c:pt idx="2801">
                  <c:v>5602</c:v>
                </c:pt>
                <c:pt idx="2802">
                  <c:v>5604</c:v>
                </c:pt>
                <c:pt idx="2803">
                  <c:v>5606</c:v>
                </c:pt>
                <c:pt idx="2804">
                  <c:v>5608</c:v>
                </c:pt>
                <c:pt idx="2805">
                  <c:v>5610</c:v>
                </c:pt>
                <c:pt idx="2806">
                  <c:v>5612</c:v>
                </c:pt>
                <c:pt idx="2807">
                  <c:v>5614</c:v>
                </c:pt>
                <c:pt idx="2808">
                  <c:v>5616</c:v>
                </c:pt>
                <c:pt idx="2809">
                  <c:v>5618</c:v>
                </c:pt>
                <c:pt idx="2810">
                  <c:v>5620</c:v>
                </c:pt>
                <c:pt idx="2811">
                  <c:v>5622</c:v>
                </c:pt>
                <c:pt idx="2812">
                  <c:v>5624</c:v>
                </c:pt>
                <c:pt idx="2813">
                  <c:v>5626</c:v>
                </c:pt>
                <c:pt idx="2814">
                  <c:v>5628</c:v>
                </c:pt>
                <c:pt idx="2815">
                  <c:v>5630</c:v>
                </c:pt>
                <c:pt idx="2816">
                  <c:v>5632</c:v>
                </c:pt>
                <c:pt idx="2817">
                  <c:v>5634</c:v>
                </c:pt>
                <c:pt idx="2818">
                  <c:v>5636</c:v>
                </c:pt>
                <c:pt idx="2819">
                  <c:v>5638</c:v>
                </c:pt>
                <c:pt idx="2820">
                  <c:v>5640</c:v>
                </c:pt>
                <c:pt idx="2821">
                  <c:v>5642</c:v>
                </c:pt>
                <c:pt idx="2822">
                  <c:v>5644</c:v>
                </c:pt>
                <c:pt idx="2823">
                  <c:v>5646</c:v>
                </c:pt>
                <c:pt idx="2824">
                  <c:v>5648</c:v>
                </c:pt>
                <c:pt idx="2825">
                  <c:v>5650</c:v>
                </c:pt>
                <c:pt idx="2826">
                  <c:v>5652</c:v>
                </c:pt>
                <c:pt idx="2827">
                  <c:v>5654</c:v>
                </c:pt>
                <c:pt idx="2828">
                  <c:v>5656</c:v>
                </c:pt>
                <c:pt idx="2829">
                  <c:v>5658</c:v>
                </c:pt>
                <c:pt idx="2830">
                  <c:v>5660</c:v>
                </c:pt>
                <c:pt idx="2831">
                  <c:v>5662</c:v>
                </c:pt>
                <c:pt idx="2832">
                  <c:v>5664</c:v>
                </c:pt>
                <c:pt idx="2833">
                  <c:v>5666</c:v>
                </c:pt>
                <c:pt idx="2834">
                  <c:v>5668</c:v>
                </c:pt>
                <c:pt idx="2835">
                  <c:v>5670</c:v>
                </c:pt>
                <c:pt idx="2836">
                  <c:v>5672</c:v>
                </c:pt>
                <c:pt idx="2837">
                  <c:v>5674</c:v>
                </c:pt>
                <c:pt idx="2838">
                  <c:v>5676</c:v>
                </c:pt>
                <c:pt idx="2839">
                  <c:v>5678</c:v>
                </c:pt>
                <c:pt idx="2840">
                  <c:v>5680</c:v>
                </c:pt>
                <c:pt idx="2841">
                  <c:v>5682</c:v>
                </c:pt>
                <c:pt idx="2842">
                  <c:v>5684</c:v>
                </c:pt>
                <c:pt idx="2843">
                  <c:v>5686</c:v>
                </c:pt>
                <c:pt idx="2844">
                  <c:v>5688</c:v>
                </c:pt>
                <c:pt idx="2845">
                  <c:v>5690</c:v>
                </c:pt>
                <c:pt idx="2846">
                  <c:v>5692</c:v>
                </c:pt>
                <c:pt idx="2847">
                  <c:v>5694</c:v>
                </c:pt>
                <c:pt idx="2848">
                  <c:v>5696</c:v>
                </c:pt>
                <c:pt idx="2849">
                  <c:v>5698</c:v>
                </c:pt>
                <c:pt idx="2850">
                  <c:v>5700</c:v>
                </c:pt>
                <c:pt idx="2851">
                  <c:v>5702</c:v>
                </c:pt>
                <c:pt idx="2852">
                  <c:v>5704</c:v>
                </c:pt>
                <c:pt idx="2853">
                  <c:v>5706</c:v>
                </c:pt>
                <c:pt idx="2854">
                  <c:v>5708</c:v>
                </c:pt>
                <c:pt idx="2855">
                  <c:v>5710</c:v>
                </c:pt>
                <c:pt idx="2856">
                  <c:v>5712</c:v>
                </c:pt>
                <c:pt idx="2857">
                  <c:v>5714</c:v>
                </c:pt>
                <c:pt idx="2858">
                  <c:v>5716</c:v>
                </c:pt>
                <c:pt idx="2859">
                  <c:v>5718</c:v>
                </c:pt>
                <c:pt idx="2860">
                  <c:v>5720</c:v>
                </c:pt>
                <c:pt idx="2861">
                  <c:v>5722</c:v>
                </c:pt>
                <c:pt idx="2862">
                  <c:v>5724</c:v>
                </c:pt>
                <c:pt idx="2863">
                  <c:v>5726</c:v>
                </c:pt>
                <c:pt idx="2864">
                  <c:v>5728</c:v>
                </c:pt>
                <c:pt idx="2865">
                  <c:v>5730</c:v>
                </c:pt>
                <c:pt idx="2866">
                  <c:v>5732</c:v>
                </c:pt>
                <c:pt idx="2867">
                  <c:v>5734</c:v>
                </c:pt>
                <c:pt idx="2868">
                  <c:v>5736</c:v>
                </c:pt>
                <c:pt idx="2869">
                  <c:v>5738</c:v>
                </c:pt>
                <c:pt idx="2870">
                  <c:v>5740</c:v>
                </c:pt>
                <c:pt idx="2871">
                  <c:v>5742</c:v>
                </c:pt>
                <c:pt idx="2872">
                  <c:v>5744</c:v>
                </c:pt>
                <c:pt idx="2873">
                  <c:v>5746</c:v>
                </c:pt>
                <c:pt idx="2874">
                  <c:v>5748</c:v>
                </c:pt>
                <c:pt idx="2875">
                  <c:v>5750</c:v>
                </c:pt>
                <c:pt idx="2876">
                  <c:v>5752</c:v>
                </c:pt>
                <c:pt idx="2877">
                  <c:v>5754</c:v>
                </c:pt>
                <c:pt idx="2878">
                  <c:v>5756</c:v>
                </c:pt>
                <c:pt idx="2879">
                  <c:v>5758</c:v>
                </c:pt>
                <c:pt idx="2880">
                  <c:v>5760</c:v>
                </c:pt>
                <c:pt idx="2881">
                  <c:v>5762</c:v>
                </c:pt>
                <c:pt idx="2882">
                  <c:v>5764</c:v>
                </c:pt>
                <c:pt idx="2883">
                  <c:v>5766</c:v>
                </c:pt>
                <c:pt idx="2884">
                  <c:v>5768</c:v>
                </c:pt>
                <c:pt idx="2885">
                  <c:v>5770</c:v>
                </c:pt>
                <c:pt idx="2886">
                  <c:v>5772</c:v>
                </c:pt>
                <c:pt idx="2887">
                  <c:v>5774</c:v>
                </c:pt>
                <c:pt idx="2888">
                  <c:v>5776</c:v>
                </c:pt>
                <c:pt idx="2889">
                  <c:v>5778</c:v>
                </c:pt>
                <c:pt idx="2890">
                  <c:v>5780</c:v>
                </c:pt>
                <c:pt idx="2891">
                  <c:v>5782</c:v>
                </c:pt>
                <c:pt idx="2892">
                  <c:v>5784</c:v>
                </c:pt>
                <c:pt idx="2893">
                  <c:v>5786</c:v>
                </c:pt>
                <c:pt idx="2894">
                  <c:v>5788</c:v>
                </c:pt>
                <c:pt idx="2895">
                  <c:v>5790</c:v>
                </c:pt>
                <c:pt idx="2896">
                  <c:v>5792</c:v>
                </c:pt>
                <c:pt idx="2897">
                  <c:v>5794</c:v>
                </c:pt>
                <c:pt idx="2898">
                  <c:v>5796</c:v>
                </c:pt>
                <c:pt idx="2899">
                  <c:v>5798</c:v>
                </c:pt>
                <c:pt idx="2900">
                  <c:v>5800</c:v>
                </c:pt>
                <c:pt idx="2901">
                  <c:v>5802</c:v>
                </c:pt>
                <c:pt idx="2902">
                  <c:v>5804</c:v>
                </c:pt>
                <c:pt idx="2903">
                  <c:v>5806</c:v>
                </c:pt>
                <c:pt idx="2904">
                  <c:v>5808</c:v>
                </c:pt>
                <c:pt idx="2905">
                  <c:v>5810</c:v>
                </c:pt>
                <c:pt idx="2906">
                  <c:v>5812</c:v>
                </c:pt>
                <c:pt idx="2907">
                  <c:v>5814</c:v>
                </c:pt>
                <c:pt idx="2908">
                  <c:v>5816</c:v>
                </c:pt>
                <c:pt idx="2909">
                  <c:v>5818</c:v>
                </c:pt>
                <c:pt idx="2910">
                  <c:v>5820</c:v>
                </c:pt>
                <c:pt idx="2911">
                  <c:v>5822</c:v>
                </c:pt>
                <c:pt idx="2912">
                  <c:v>5824</c:v>
                </c:pt>
                <c:pt idx="2913">
                  <c:v>5826</c:v>
                </c:pt>
                <c:pt idx="2914">
                  <c:v>5828</c:v>
                </c:pt>
                <c:pt idx="2915">
                  <c:v>5830</c:v>
                </c:pt>
                <c:pt idx="2916">
                  <c:v>5832</c:v>
                </c:pt>
                <c:pt idx="2917">
                  <c:v>5834</c:v>
                </c:pt>
                <c:pt idx="2918">
                  <c:v>5836</c:v>
                </c:pt>
                <c:pt idx="2919">
                  <c:v>5838</c:v>
                </c:pt>
                <c:pt idx="2920">
                  <c:v>5840</c:v>
                </c:pt>
                <c:pt idx="2921">
                  <c:v>5842</c:v>
                </c:pt>
                <c:pt idx="2922">
                  <c:v>5844</c:v>
                </c:pt>
                <c:pt idx="2923">
                  <c:v>5846</c:v>
                </c:pt>
                <c:pt idx="2924">
                  <c:v>5848</c:v>
                </c:pt>
                <c:pt idx="2925">
                  <c:v>5850</c:v>
                </c:pt>
                <c:pt idx="2926">
                  <c:v>5852</c:v>
                </c:pt>
                <c:pt idx="2927">
                  <c:v>5854</c:v>
                </c:pt>
                <c:pt idx="2928">
                  <c:v>5856</c:v>
                </c:pt>
                <c:pt idx="2929">
                  <c:v>5858</c:v>
                </c:pt>
                <c:pt idx="2930">
                  <c:v>5860</c:v>
                </c:pt>
                <c:pt idx="2931">
                  <c:v>5862</c:v>
                </c:pt>
                <c:pt idx="2932">
                  <c:v>5864</c:v>
                </c:pt>
                <c:pt idx="2933">
                  <c:v>5866</c:v>
                </c:pt>
                <c:pt idx="2934">
                  <c:v>5868</c:v>
                </c:pt>
                <c:pt idx="2935">
                  <c:v>5870</c:v>
                </c:pt>
                <c:pt idx="2936">
                  <c:v>5872</c:v>
                </c:pt>
                <c:pt idx="2937">
                  <c:v>5874</c:v>
                </c:pt>
                <c:pt idx="2938">
                  <c:v>5876</c:v>
                </c:pt>
                <c:pt idx="2939">
                  <c:v>5878</c:v>
                </c:pt>
                <c:pt idx="2940">
                  <c:v>5880</c:v>
                </c:pt>
                <c:pt idx="2941">
                  <c:v>5882</c:v>
                </c:pt>
                <c:pt idx="2942">
                  <c:v>5884</c:v>
                </c:pt>
                <c:pt idx="2943">
                  <c:v>5886</c:v>
                </c:pt>
                <c:pt idx="2944">
                  <c:v>5888</c:v>
                </c:pt>
                <c:pt idx="2945">
                  <c:v>5890</c:v>
                </c:pt>
                <c:pt idx="2946">
                  <c:v>5892</c:v>
                </c:pt>
                <c:pt idx="2947">
                  <c:v>5894</c:v>
                </c:pt>
                <c:pt idx="2948">
                  <c:v>5896</c:v>
                </c:pt>
                <c:pt idx="2949">
                  <c:v>5898</c:v>
                </c:pt>
                <c:pt idx="2950">
                  <c:v>5900</c:v>
                </c:pt>
                <c:pt idx="2951">
                  <c:v>5902</c:v>
                </c:pt>
                <c:pt idx="2952">
                  <c:v>5904</c:v>
                </c:pt>
                <c:pt idx="2953">
                  <c:v>5906</c:v>
                </c:pt>
                <c:pt idx="2954">
                  <c:v>5908</c:v>
                </c:pt>
                <c:pt idx="2955">
                  <c:v>5910</c:v>
                </c:pt>
                <c:pt idx="2956">
                  <c:v>5912</c:v>
                </c:pt>
                <c:pt idx="2957">
                  <c:v>5914</c:v>
                </c:pt>
                <c:pt idx="2958">
                  <c:v>5916</c:v>
                </c:pt>
                <c:pt idx="2959">
                  <c:v>5918</c:v>
                </c:pt>
                <c:pt idx="2960">
                  <c:v>5920</c:v>
                </c:pt>
                <c:pt idx="2961">
                  <c:v>5922</c:v>
                </c:pt>
                <c:pt idx="2962">
                  <c:v>5924</c:v>
                </c:pt>
                <c:pt idx="2963">
                  <c:v>5926</c:v>
                </c:pt>
                <c:pt idx="2964">
                  <c:v>5928</c:v>
                </c:pt>
                <c:pt idx="2965">
                  <c:v>5930</c:v>
                </c:pt>
                <c:pt idx="2966">
                  <c:v>5932</c:v>
                </c:pt>
                <c:pt idx="2967">
                  <c:v>5934</c:v>
                </c:pt>
                <c:pt idx="2968">
                  <c:v>5936</c:v>
                </c:pt>
                <c:pt idx="2969">
                  <c:v>5938</c:v>
                </c:pt>
                <c:pt idx="2970">
                  <c:v>5940</c:v>
                </c:pt>
                <c:pt idx="2971">
                  <c:v>5942</c:v>
                </c:pt>
                <c:pt idx="2972">
                  <c:v>5944</c:v>
                </c:pt>
                <c:pt idx="2973">
                  <c:v>5946</c:v>
                </c:pt>
                <c:pt idx="2974">
                  <c:v>5948</c:v>
                </c:pt>
                <c:pt idx="2975">
                  <c:v>5950</c:v>
                </c:pt>
                <c:pt idx="2976">
                  <c:v>5952</c:v>
                </c:pt>
                <c:pt idx="2977">
                  <c:v>5954</c:v>
                </c:pt>
                <c:pt idx="2978">
                  <c:v>5956</c:v>
                </c:pt>
                <c:pt idx="2979">
                  <c:v>5958</c:v>
                </c:pt>
                <c:pt idx="2980">
                  <c:v>5960</c:v>
                </c:pt>
                <c:pt idx="2981">
                  <c:v>5962</c:v>
                </c:pt>
                <c:pt idx="2982">
                  <c:v>5964</c:v>
                </c:pt>
                <c:pt idx="2983">
                  <c:v>5966</c:v>
                </c:pt>
                <c:pt idx="2984">
                  <c:v>5968</c:v>
                </c:pt>
                <c:pt idx="2985">
                  <c:v>5970</c:v>
                </c:pt>
                <c:pt idx="2986">
                  <c:v>5972</c:v>
                </c:pt>
                <c:pt idx="2987">
                  <c:v>5974</c:v>
                </c:pt>
                <c:pt idx="2988">
                  <c:v>5976</c:v>
                </c:pt>
                <c:pt idx="2989">
                  <c:v>5978</c:v>
                </c:pt>
                <c:pt idx="2990">
                  <c:v>5980</c:v>
                </c:pt>
                <c:pt idx="2991">
                  <c:v>5982</c:v>
                </c:pt>
                <c:pt idx="2992">
                  <c:v>5984</c:v>
                </c:pt>
                <c:pt idx="2993">
                  <c:v>5986</c:v>
                </c:pt>
                <c:pt idx="2994">
                  <c:v>5988</c:v>
                </c:pt>
                <c:pt idx="2995">
                  <c:v>5990</c:v>
                </c:pt>
                <c:pt idx="2996">
                  <c:v>5992</c:v>
                </c:pt>
                <c:pt idx="2997">
                  <c:v>5994</c:v>
                </c:pt>
                <c:pt idx="2998">
                  <c:v>5996</c:v>
                </c:pt>
                <c:pt idx="2999">
                  <c:v>5998</c:v>
                </c:pt>
                <c:pt idx="3000">
                  <c:v>6000</c:v>
                </c:pt>
                <c:pt idx="3001">
                  <c:v>6002</c:v>
                </c:pt>
                <c:pt idx="3002">
                  <c:v>6004</c:v>
                </c:pt>
                <c:pt idx="3003">
                  <c:v>6006</c:v>
                </c:pt>
                <c:pt idx="3004">
                  <c:v>6008</c:v>
                </c:pt>
                <c:pt idx="3005">
                  <c:v>6010</c:v>
                </c:pt>
                <c:pt idx="3006">
                  <c:v>6012</c:v>
                </c:pt>
                <c:pt idx="3007">
                  <c:v>6014</c:v>
                </c:pt>
                <c:pt idx="3008">
                  <c:v>6016</c:v>
                </c:pt>
                <c:pt idx="3009">
                  <c:v>6018</c:v>
                </c:pt>
                <c:pt idx="3010">
                  <c:v>6020</c:v>
                </c:pt>
                <c:pt idx="3011">
                  <c:v>6022</c:v>
                </c:pt>
                <c:pt idx="3012">
                  <c:v>6024</c:v>
                </c:pt>
                <c:pt idx="3013">
                  <c:v>6026</c:v>
                </c:pt>
                <c:pt idx="3014">
                  <c:v>6028</c:v>
                </c:pt>
                <c:pt idx="3015">
                  <c:v>6030</c:v>
                </c:pt>
                <c:pt idx="3016">
                  <c:v>6032</c:v>
                </c:pt>
                <c:pt idx="3017">
                  <c:v>6034</c:v>
                </c:pt>
                <c:pt idx="3018">
                  <c:v>6036</c:v>
                </c:pt>
                <c:pt idx="3019">
                  <c:v>6038</c:v>
                </c:pt>
                <c:pt idx="3020">
                  <c:v>6040</c:v>
                </c:pt>
                <c:pt idx="3021">
                  <c:v>6042</c:v>
                </c:pt>
                <c:pt idx="3022">
                  <c:v>6044</c:v>
                </c:pt>
                <c:pt idx="3023">
                  <c:v>6046</c:v>
                </c:pt>
                <c:pt idx="3024">
                  <c:v>6048</c:v>
                </c:pt>
                <c:pt idx="3025">
                  <c:v>6050</c:v>
                </c:pt>
                <c:pt idx="3026">
                  <c:v>6052</c:v>
                </c:pt>
                <c:pt idx="3027">
                  <c:v>6054</c:v>
                </c:pt>
                <c:pt idx="3028">
                  <c:v>6056</c:v>
                </c:pt>
                <c:pt idx="3029">
                  <c:v>6058</c:v>
                </c:pt>
                <c:pt idx="3030">
                  <c:v>6060</c:v>
                </c:pt>
                <c:pt idx="3031">
                  <c:v>6062</c:v>
                </c:pt>
                <c:pt idx="3032">
                  <c:v>6064</c:v>
                </c:pt>
                <c:pt idx="3033">
                  <c:v>6066</c:v>
                </c:pt>
                <c:pt idx="3034">
                  <c:v>6068</c:v>
                </c:pt>
                <c:pt idx="3035">
                  <c:v>6070</c:v>
                </c:pt>
                <c:pt idx="3036">
                  <c:v>6072</c:v>
                </c:pt>
                <c:pt idx="3037">
                  <c:v>6074</c:v>
                </c:pt>
                <c:pt idx="3038">
                  <c:v>6076</c:v>
                </c:pt>
                <c:pt idx="3039">
                  <c:v>6078</c:v>
                </c:pt>
                <c:pt idx="3040">
                  <c:v>6080</c:v>
                </c:pt>
                <c:pt idx="3041">
                  <c:v>6082</c:v>
                </c:pt>
                <c:pt idx="3042">
                  <c:v>6084</c:v>
                </c:pt>
                <c:pt idx="3043">
                  <c:v>6086</c:v>
                </c:pt>
                <c:pt idx="3044">
                  <c:v>6088</c:v>
                </c:pt>
                <c:pt idx="3045">
                  <c:v>6090</c:v>
                </c:pt>
                <c:pt idx="3046">
                  <c:v>6092</c:v>
                </c:pt>
                <c:pt idx="3047">
                  <c:v>6094</c:v>
                </c:pt>
                <c:pt idx="3048">
                  <c:v>6096</c:v>
                </c:pt>
                <c:pt idx="3049">
                  <c:v>6098</c:v>
                </c:pt>
                <c:pt idx="3050">
                  <c:v>6100</c:v>
                </c:pt>
                <c:pt idx="3051">
                  <c:v>6102</c:v>
                </c:pt>
                <c:pt idx="3052">
                  <c:v>6104</c:v>
                </c:pt>
                <c:pt idx="3053">
                  <c:v>6106</c:v>
                </c:pt>
                <c:pt idx="3054">
                  <c:v>6108</c:v>
                </c:pt>
                <c:pt idx="3055">
                  <c:v>6110</c:v>
                </c:pt>
                <c:pt idx="3056">
                  <c:v>6112</c:v>
                </c:pt>
                <c:pt idx="3057">
                  <c:v>6114</c:v>
                </c:pt>
                <c:pt idx="3058">
                  <c:v>6116</c:v>
                </c:pt>
                <c:pt idx="3059">
                  <c:v>6118</c:v>
                </c:pt>
                <c:pt idx="3060">
                  <c:v>6120</c:v>
                </c:pt>
                <c:pt idx="3061">
                  <c:v>6122</c:v>
                </c:pt>
                <c:pt idx="3062">
                  <c:v>6124</c:v>
                </c:pt>
                <c:pt idx="3063">
                  <c:v>6126</c:v>
                </c:pt>
                <c:pt idx="3064">
                  <c:v>6128</c:v>
                </c:pt>
                <c:pt idx="3065">
                  <c:v>6130</c:v>
                </c:pt>
                <c:pt idx="3066">
                  <c:v>6132</c:v>
                </c:pt>
                <c:pt idx="3067">
                  <c:v>6134</c:v>
                </c:pt>
                <c:pt idx="3068">
                  <c:v>6136</c:v>
                </c:pt>
                <c:pt idx="3069">
                  <c:v>6138</c:v>
                </c:pt>
                <c:pt idx="3070">
                  <c:v>6140</c:v>
                </c:pt>
                <c:pt idx="3071">
                  <c:v>6142</c:v>
                </c:pt>
                <c:pt idx="3072">
                  <c:v>6144</c:v>
                </c:pt>
                <c:pt idx="3073">
                  <c:v>6146</c:v>
                </c:pt>
                <c:pt idx="3074">
                  <c:v>6148</c:v>
                </c:pt>
                <c:pt idx="3075">
                  <c:v>6150</c:v>
                </c:pt>
                <c:pt idx="3076">
                  <c:v>6152</c:v>
                </c:pt>
                <c:pt idx="3077">
                  <c:v>6154</c:v>
                </c:pt>
                <c:pt idx="3078">
                  <c:v>6156</c:v>
                </c:pt>
                <c:pt idx="3079">
                  <c:v>6158</c:v>
                </c:pt>
                <c:pt idx="3080">
                  <c:v>6160</c:v>
                </c:pt>
                <c:pt idx="3081">
                  <c:v>6162</c:v>
                </c:pt>
                <c:pt idx="3082">
                  <c:v>6164</c:v>
                </c:pt>
                <c:pt idx="3083">
                  <c:v>6166</c:v>
                </c:pt>
                <c:pt idx="3084">
                  <c:v>6168</c:v>
                </c:pt>
                <c:pt idx="3085">
                  <c:v>6170</c:v>
                </c:pt>
                <c:pt idx="3086">
                  <c:v>6172</c:v>
                </c:pt>
                <c:pt idx="3087">
                  <c:v>6174</c:v>
                </c:pt>
                <c:pt idx="3088">
                  <c:v>6176</c:v>
                </c:pt>
                <c:pt idx="3089">
                  <c:v>6178</c:v>
                </c:pt>
                <c:pt idx="3090">
                  <c:v>6180</c:v>
                </c:pt>
                <c:pt idx="3091">
                  <c:v>6182</c:v>
                </c:pt>
                <c:pt idx="3092">
                  <c:v>6184</c:v>
                </c:pt>
                <c:pt idx="3093">
                  <c:v>6186</c:v>
                </c:pt>
                <c:pt idx="3094">
                  <c:v>6188</c:v>
                </c:pt>
                <c:pt idx="3095">
                  <c:v>6190</c:v>
                </c:pt>
                <c:pt idx="3096">
                  <c:v>6192</c:v>
                </c:pt>
                <c:pt idx="3097">
                  <c:v>6194</c:v>
                </c:pt>
                <c:pt idx="3098">
                  <c:v>6196</c:v>
                </c:pt>
                <c:pt idx="3099">
                  <c:v>6198</c:v>
                </c:pt>
                <c:pt idx="3100">
                  <c:v>6200</c:v>
                </c:pt>
                <c:pt idx="3101">
                  <c:v>6202</c:v>
                </c:pt>
                <c:pt idx="3102">
                  <c:v>6204</c:v>
                </c:pt>
                <c:pt idx="3103">
                  <c:v>6206</c:v>
                </c:pt>
                <c:pt idx="3104">
                  <c:v>6208</c:v>
                </c:pt>
                <c:pt idx="3105">
                  <c:v>6210</c:v>
                </c:pt>
                <c:pt idx="3106">
                  <c:v>6212</c:v>
                </c:pt>
                <c:pt idx="3107">
                  <c:v>6214</c:v>
                </c:pt>
                <c:pt idx="3108">
                  <c:v>6216</c:v>
                </c:pt>
                <c:pt idx="3109">
                  <c:v>6218</c:v>
                </c:pt>
                <c:pt idx="3110">
                  <c:v>6220</c:v>
                </c:pt>
                <c:pt idx="3111">
                  <c:v>6222</c:v>
                </c:pt>
                <c:pt idx="3112">
                  <c:v>6224</c:v>
                </c:pt>
                <c:pt idx="3113">
                  <c:v>6226</c:v>
                </c:pt>
                <c:pt idx="3114">
                  <c:v>6228</c:v>
                </c:pt>
                <c:pt idx="3115">
                  <c:v>6230</c:v>
                </c:pt>
                <c:pt idx="3116">
                  <c:v>6232</c:v>
                </c:pt>
                <c:pt idx="3117">
                  <c:v>6234</c:v>
                </c:pt>
                <c:pt idx="3118">
                  <c:v>6236</c:v>
                </c:pt>
                <c:pt idx="3119">
                  <c:v>6238</c:v>
                </c:pt>
                <c:pt idx="3120">
                  <c:v>6240</c:v>
                </c:pt>
                <c:pt idx="3121">
                  <c:v>6242</c:v>
                </c:pt>
                <c:pt idx="3122">
                  <c:v>6244</c:v>
                </c:pt>
                <c:pt idx="3123">
                  <c:v>6246</c:v>
                </c:pt>
                <c:pt idx="3124">
                  <c:v>6248</c:v>
                </c:pt>
                <c:pt idx="3125">
                  <c:v>6250</c:v>
                </c:pt>
                <c:pt idx="3126">
                  <c:v>6252</c:v>
                </c:pt>
                <c:pt idx="3127">
                  <c:v>6254</c:v>
                </c:pt>
                <c:pt idx="3128">
                  <c:v>6256</c:v>
                </c:pt>
                <c:pt idx="3129">
                  <c:v>6258</c:v>
                </c:pt>
                <c:pt idx="3130">
                  <c:v>6260</c:v>
                </c:pt>
                <c:pt idx="3131">
                  <c:v>6262</c:v>
                </c:pt>
                <c:pt idx="3132">
                  <c:v>6264</c:v>
                </c:pt>
                <c:pt idx="3133">
                  <c:v>6266</c:v>
                </c:pt>
                <c:pt idx="3134">
                  <c:v>6268</c:v>
                </c:pt>
                <c:pt idx="3135">
                  <c:v>6270</c:v>
                </c:pt>
                <c:pt idx="3136">
                  <c:v>6272</c:v>
                </c:pt>
                <c:pt idx="3137">
                  <c:v>6274</c:v>
                </c:pt>
                <c:pt idx="3138">
                  <c:v>6276</c:v>
                </c:pt>
                <c:pt idx="3139">
                  <c:v>6278</c:v>
                </c:pt>
                <c:pt idx="3140">
                  <c:v>6280</c:v>
                </c:pt>
                <c:pt idx="3141">
                  <c:v>6282</c:v>
                </c:pt>
                <c:pt idx="3142">
                  <c:v>6284</c:v>
                </c:pt>
                <c:pt idx="3143">
                  <c:v>6286</c:v>
                </c:pt>
                <c:pt idx="3144">
                  <c:v>6288</c:v>
                </c:pt>
                <c:pt idx="3145">
                  <c:v>6290</c:v>
                </c:pt>
                <c:pt idx="3146">
                  <c:v>6292</c:v>
                </c:pt>
                <c:pt idx="3147">
                  <c:v>6294</c:v>
                </c:pt>
                <c:pt idx="3148">
                  <c:v>6296</c:v>
                </c:pt>
                <c:pt idx="3149">
                  <c:v>6298</c:v>
                </c:pt>
                <c:pt idx="3150">
                  <c:v>6300</c:v>
                </c:pt>
                <c:pt idx="3151">
                  <c:v>6302</c:v>
                </c:pt>
                <c:pt idx="3152">
                  <c:v>6304</c:v>
                </c:pt>
                <c:pt idx="3153">
                  <c:v>6306</c:v>
                </c:pt>
                <c:pt idx="3154">
                  <c:v>6308</c:v>
                </c:pt>
                <c:pt idx="3155">
                  <c:v>6310</c:v>
                </c:pt>
                <c:pt idx="3156">
                  <c:v>6312</c:v>
                </c:pt>
                <c:pt idx="3157">
                  <c:v>6314</c:v>
                </c:pt>
                <c:pt idx="3158">
                  <c:v>6316</c:v>
                </c:pt>
                <c:pt idx="3159">
                  <c:v>6318</c:v>
                </c:pt>
                <c:pt idx="3160">
                  <c:v>6320</c:v>
                </c:pt>
                <c:pt idx="3161">
                  <c:v>6322</c:v>
                </c:pt>
                <c:pt idx="3162">
                  <c:v>6324</c:v>
                </c:pt>
                <c:pt idx="3163">
                  <c:v>6326</c:v>
                </c:pt>
                <c:pt idx="3164">
                  <c:v>6328</c:v>
                </c:pt>
                <c:pt idx="3165">
                  <c:v>6330</c:v>
                </c:pt>
                <c:pt idx="3166">
                  <c:v>6332</c:v>
                </c:pt>
                <c:pt idx="3167">
                  <c:v>6334</c:v>
                </c:pt>
                <c:pt idx="3168">
                  <c:v>6336</c:v>
                </c:pt>
                <c:pt idx="3169">
                  <c:v>6338</c:v>
                </c:pt>
                <c:pt idx="3170">
                  <c:v>6340</c:v>
                </c:pt>
                <c:pt idx="3171">
                  <c:v>6342</c:v>
                </c:pt>
                <c:pt idx="3172">
                  <c:v>6344</c:v>
                </c:pt>
                <c:pt idx="3173">
                  <c:v>6346</c:v>
                </c:pt>
                <c:pt idx="3174">
                  <c:v>6348</c:v>
                </c:pt>
                <c:pt idx="3175">
                  <c:v>6350</c:v>
                </c:pt>
                <c:pt idx="3176">
                  <c:v>6352</c:v>
                </c:pt>
                <c:pt idx="3177">
                  <c:v>6354</c:v>
                </c:pt>
                <c:pt idx="3178">
                  <c:v>6356</c:v>
                </c:pt>
                <c:pt idx="3179">
                  <c:v>6358</c:v>
                </c:pt>
                <c:pt idx="3180">
                  <c:v>6360</c:v>
                </c:pt>
                <c:pt idx="3181">
                  <c:v>6362</c:v>
                </c:pt>
                <c:pt idx="3182">
                  <c:v>6364</c:v>
                </c:pt>
                <c:pt idx="3183">
                  <c:v>6366</c:v>
                </c:pt>
                <c:pt idx="3184">
                  <c:v>6368</c:v>
                </c:pt>
                <c:pt idx="3185">
                  <c:v>6370</c:v>
                </c:pt>
                <c:pt idx="3186">
                  <c:v>6372</c:v>
                </c:pt>
                <c:pt idx="3187">
                  <c:v>6374</c:v>
                </c:pt>
                <c:pt idx="3188">
                  <c:v>6376</c:v>
                </c:pt>
                <c:pt idx="3189">
                  <c:v>6378</c:v>
                </c:pt>
                <c:pt idx="3190">
                  <c:v>6380</c:v>
                </c:pt>
                <c:pt idx="3191">
                  <c:v>6382</c:v>
                </c:pt>
                <c:pt idx="3192">
                  <c:v>6384</c:v>
                </c:pt>
                <c:pt idx="3193">
                  <c:v>6386</c:v>
                </c:pt>
                <c:pt idx="3194">
                  <c:v>6388</c:v>
                </c:pt>
                <c:pt idx="3195">
                  <c:v>6390</c:v>
                </c:pt>
                <c:pt idx="3196">
                  <c:v>6392</c:v>
                </c:pt>
                <c:pt idx="3197">
                  <c:v>6394</c:v>
                </c:pt>
                <c:pt idx="3198">
                  <c:v>6396</c:v>
                </c:pt>
                <c:pt idx="3199">
                  <c:v>6398</c:v>
                </c:pt>
                <c:pt idx="3200">
                  <c:v>6400</c:v>
                </c:pt>
                <c:pt idx="3201">
                  <c:v>6402</c:v>
                </c:pt>
                <c:pt idx="3202">
                  <c:v>6404</c:v>
                </c:pt>
                <c:pt idx="3203">
                  <c:v>6406</c:v>
                </c:pt>
                <c:pt idx="3204">
                  <c:v>6408</c:v>
                </c:pt>
                <c:pt idx="3205">
                  <c:v>6410</c:v>
                </c:pt>
                <c:pt idx="3206">
                  <c:v>6412</c:v>
                </c:pt>
                <c:pt idx="3207">
                  <c:v>6414</c:v>
                </c:pt>
                <c:pt idx="3208">
                  <c:v>6416</c:v>
                </c:pt>
                <c:pt idx="3209">
                  <c:v>6418</c:v>
                </c:pt>
                <c:pt idx="3210">
                  <c:v>6420</c:v>
                </c:pt>
                <c:pt idx="3211">
                  <c:v>6422</c:v>
                </c:pt>
                <c:pt idx="3212">
                  <c:v>6424</c:v>
                </c:pt>
                <c:pt idx="3213">
                  <c:v>6426</c:v>
                </c:pt>
                <c:pt idx="3214">
                  <c:v>6428</c:v>
                </c:pt>
                <c:pt idx="3215">
                  <c:v>6430</c:v>
                </c:pt>
                <c:pt idx="3216">
                  <c:v>6432</c:v>
                </c:pt>
                <c:pt idx="3217">
                  <c:v>6434</c:v>
                </c:pt>
                <c:pt idx="3218">
                  <c:v>6436</c:v>
                </c:pt>
                <c:pt idx="3219">
                  <c:v>6438</c:v>
                </c:pt>
                <c:pt idx="3220">
                  <c:v>6440</c:v>
                </c:pt>
                <c:pt idx="3221">
                  <c:v>6442</c:v>
                </c:pt>
                <c:pt idx="3222">
                  <c:v>6444</c:v>
                </c:pt>
                <c:pt idx="3223">
                  <c:v>6446</c:v>
                </c:pt>
                <c:pt idx="3224">
                  <c:v>6448</c:v>
                </c:pt>
                <c:pt idx="3225">
                  <c:v>6450</c:v>
                </c:pt>
                <c:pt idx="3226">
                  <c:v>6452</c:v>
                </c:pt>
                <c:pt idx="3227">
                  <c:v>6454</c:v>
                </c:pt>
                <c:pt idx="3228">
                  <c:v>6456</c:v>
                </c:pt>
                <c:pt idx="3229">
                  <c:v>6458</c:v>
                </c:pt>
                <c:pt idx="3230">
                  <c:v>6460</c:v>
                </c:pt>
                <c:pt idx="3231">
                  <c:v>6462</c:v>
                </c:pt>
                <c:pt idx="3232">
                  <c:v>6464</c:v>
                </c:pt>
                <c:pt idx="3233">
                  <c:v>6466</c:v>
                </c:pt>
                <c:pt idx="3234">
                  <c:v>6468</c:v>
                </c:pt>
                <c:pt idx="3235">
                  <c:v>6470</c:v>
                </c:pt>
                <c:pt idx="3236">
                  <c:v>6472</c:v>
                </c:pt>
                <c:pt idx="3237">
                  <c:v>6474</c:v>
                </c:pt>
                <c:pt idx="3238">
                  <c:v>6476</c:v>
                </c:pt>
                <c:pt idx="3239">
                  <c:v>6478</c:v>
                </c:pt>
                <c:pt idx="3240">
                  <c:v>6480</c:v>
                </c:pt>
                <c:pt idx="3241">
                  <c:v>6482</c:v>
                </c:pt>
                <c:pt idx="3242">
                  <c:v>6484</c:v>
                </c:pt>
                <c:pt idx="3243">
                  <c:v>6486</c:v>
                </c:pt>
                <c:pt idx="3244">
                  <c:v>6488</c:v>
                </c:pt>
                <c:pt idx="3245">
                  <c:v>6490</c:v>
                </c:pt>
                <c:pt idx="3246">
                  <c:v>6492</c:v>
                </c:pt>
                <c:pt idx="3247">
                  <c:v>6494</c:v>
                </c:pt>
                <c:pt idx="3248">
                  <c:v>6496</c:v>
                </c:pt>
                <c:pt idx="3249">
                  <c:v>6498</c:v>
                </c:pt>
                <c:pt idx="3250">
                  <c:v>6500</c:v>
                </c:pt>
                <c:pt idx="3251">
                  <c:v>6502</c:v>
                </c:pt>
                <c:pt idx="3252">
                  <c:v>6504</c:v>
                </c:pt>
                <c:pt idx="3253">
                  <c:v>6506</c:v>
                </c:pt>
                <c:pt idx="3254">
                  <c:v>6508</c:v>
                </c:pt>
                <c:pt idx="3255">
                  <c:v>6510</c:v>
                </c:pt>
                <c:pt idx="3256">
                  <c:v>6512</c:v>
                </c:pt>
                <c:pt idx="3257">
                  <c:v>6514</c:v>
                </c:pt>
                <c:pt idx="3258">
                  <c:v>6516</c:v>
                </c:pt>
                <c:pt idx="3259">
                  <c:v>6518</c:v>
                </c:pt>
                <c:pt idx="3260">
                  <c:v>6520</c:v>
                </c:pt>
                <c:pt idx="3261">
                  <c:v>6522</c:v>
                </c:pt>
                <c:pt idx="3262">
                  <c:v>6524</c:v>
                </c:pt>
                <c:pt idx="3263">
                  <c:v>6526</c:v>
                </c:pt>
                <c:pt idx="3264">
                  <c:v>6528</c:v>
                </c:pt>
                <c:pt idx="3265">
                  <c:v>6530</c:v>
                </c:pt>
                <c:pt idx="3266">
                  <c:v>6532</c:v>
                </c:pt>
                <c:pt idx="3267">
                  <c:v>6534</c:v>
                </c:pt>
                <c:pt idx="3268">
                  <c:v>6536</c:v>
                </c:pt>
                <c:pt idx="3269">
                  <c:v>6538</c:v>
                </c:pt>
                <c:pt idx="3270">
                  <c:v>6540</c:v>
                </c:pt>
                <c:pt idx="3271">
                  <c:v>6542</c:v>
                </c:pt>
                <c:pt idx="3272">
                  <c:v>6544</c:v>
                </c:pt>
                <c:pt idx="3273">
                  <c:v>6546</c:v>
                </c:pt>
                <c:pt idx="3274">
                  <c:v>6548</c:v>
                </c:pt>
                <c:pt idx="3275">
                  <c:v>6550</c:v>
                </c:pt>
                <c:pt idx="3276">
                  <c:v>6552</c:v>
                </c:pt>
                <c:pt idx="3277">
                  <c:v>6554</c:v>
                </c:pt>
                <c:pt idx="3278">
                  <c:v>6556</c:v>
                </c:pt>
                <c:pt idx="3279">
                  <c:v>6558</c:v>
                </c:pt>
                <c:pt idx="3280">
                  <c:v>6560</c:v>
                </c:pt>
                <c:pt idx="3281">
                  <c:v>6562</c:v>
                </c:pt>
                <c:pt idx="3282">
                  <c:v>6564</c:v>
                </c:pt>
                <c:pt idx="3283">
                  <c:v>6566</c:v>
                </c:pt>
                <c:pt idx="3284">
                  <c:v>6568</c:v>
                </c:pt>
                <c:pt idx="3285">
                  <c:v>6570</c:v>
                </c:pt>
                <c:pt idx="3286">
                  <c:v>6572</c:v>
                </c:pt>
                <c:pt idx="3287">
                  <c:v>6574</c:v>
                </c:pt>
                <c:pt idx="3288">
                  <c:v>6576</c:v>
                </c:pt>
                <c:pt idx="3289">
                  <c:v>6578</c:v>
                </c:pt>
                <c:pt idx="3290">
                  <c:v>6580</c:v>
                </c:pt>
                <c:pt idx="3291">
                  <c:v>6582</c:v>
                </c:pt>
                <c:pt idx="3292">
                  <c:v>6584</c:v>
                </c:pt>
                <c:pt idx="3293">
                  <c:v>6586</c:v>
                </c:pt>
                <c:pt idx="3294">
                  <c:v>6588</c:v>
                </c:pt>
                <c:pt idx="3295">
                  <c:v>6590</c:v>
                </c:pt>
                <c:pt idx="3296">
                  <c:v>6592</c:v>
                </c:pt>
                <c:pt idx="3297">
                  <c:v>6594</c:v>
                </c:pt>
                <c:pt idx="3298">
                  <c:v>6596</c:v>
                </c:pt>
                <c:pt idx="3299">
                  <c:v>6598</c:v>
                </c:pt>
                <c:pt idx="3300">
                  <c:v>6600</c:v>
                </c:pt>
                <c:pt idx="3301">
                  <c:v>6602</c:v>
                </c:pt>
                <c:pt idx="3302">
                  <c:v>6604</c:v>
                </c:pt>
                <c:pt idx="3303">
                  <c:v>6606</c:v>
                </c:pt>
                <c:pt idx="3304">
                  <c:v>6608</c:v>
                </c:pt>
                <c:pt idx="3305">
                  <c:v>6610</c:v>
                </c:pt>
                <c:pt idx="3306">
                  <c:v>6612</c:v>
                </c:pt>
                <c:pt idx="3307">
                  <c:v>6614</c:v>
                </c:pt>
                <c:pt idx="3308">
                  <c:v>6616</c:v>
                </c:pt>
                <c:pt idx="3309">
                  <c:v>6618</c:v>
                </c:pt>
                <c:pt idx="3310">
                  <c:v>6620</c:v>
                </c:pt>
                <c:pt idx="3311">
                  <c:v>6622</c:v>
                </c:pt>
                <c:pt idx="3312">
                  <c:v>6624</c:v>
                </c:pt>
                <c:pt idx="3313">
                  <c:v>6626</c:v>
                </c:pt>
                <c:pt idx="3314">
                  <c:v>6628</c:v>
                </c:pt>
                <c:pt idx="3315">
                  <c:v>6630</c:v>
                </c:pt>
                <c:pt idx="3316">
                  <c:v>6632</c:v>
                </c:pt>
                <c:pt idx="3317">
                  <c:v>6634</c:v>
                </c:pt>
                <c:pt idx="3318">
                  <c:v>6636</c:v>
                </c:pt>
                <c:pt idx="3319">
                  <c:v>6638</c:v>
                </c:pt>
                <c:pt idx="3320">
                  <c:v>6640</c:v>
                </c:pt>
                <c:pt idx="3321">
                  <c:v>6642</c:v>
                </c:pt>
                <c:pt idx="3322">
                  <c:v>6644</c:v>
                </c:pt>
                <c:pt idx="3323">
                  <c:v>6646</c:v>
                </c:pt>
                <c:pt idx="3324">
                  <c:v>6648</c:v>
                </c:pt>
                <c:pt idx="3325">
                  <c:v>6650</c:v>
                </c:pt>
                <c:pt idx="3326">
                  <c:v>6652</c:v>
                </c:pt>
                <c:pt idx="3327">
                  <c:v>6654</c:v>
                </c:pt>
                <c:pt idx="3328">
                  <c:v>6656</c:v>
                </c:pt>
                <c:pt idx="3329">
                  <c:v>6658</c:v>
                </c:pt>
                <c:pt idx="3330">
                  <c:v>6660</c:v>
                </c:pt>
                <c:pt idx="3331">
                  <c:v>6662</c:v>
                </c:pt>
                <c:pt idx="3332">
                  <c:v>6664</c:v>
                </c:pt>
                <c:pt idx="3333">
                  <c:v>6666</c:v>
                </c:pt>
                <c:pt idx="3334">
                  <c:v>6668</c:v>
                </c:pt>
                <c:pt idx="3335">
                  <c:v>6670</c:v>
                </c:pt>
                <c:pt idx="3336">
                  <c:v>6672</c:v>
                </c:pt>
                <c:pt idx="3337">
                  <c:v>6674</c:v>
                </c:pt>
                <c:pt idx="3338">
                  <c:v>6676</c:v>
                </c:pt>
                <c:pt idx="3339">
                  <c:v>6678</c:v>
                </c:pt>
                <c:pt idx="3340">
                  <c:v>6680</c:v>
                </c:pt>
                <c:pt idx="3341">
                  <c:v>6682</c:v>
                </c:pt>
                <c:pt idx="3342">
                  <c:v>6684</c:v>
                </c:pt>
                <c:pt idx="3343">
                  <c:v>6686</c:v>
                </c:pt>
                <c:pt idx="3344">
                  <c:v>6688</c:v>
                </c:pt>
                <c:pt idx="3345">
                  <c:v>6690</c:v>
                </c:pt>
                <c:pt idx="3346">
                  <c:v>6692</c:v>
                </c:pt>
                <c:pt idx="3347">
                  <c:v>6694</c:v>
                </c:pt>
                <c:pt idx="3348">
                  <c:v>6696</c:v>
                </c:pt>
                <c:pt idx="3349">
                  <c:v>6698</c:v>
                </c:pt>
                <c:pt idx="3350">
                  <c:v>6700</c:v>
                </c:pt>
                <c:pt idx="3351">
                  <c:v>6702</c:v>
                </c:pt>
                <c:pt idx="3352">
                  <c:v>6704</c:v>
                </c:pt>
                <c:pt idx="3353">
                  <c:v>6706</c:v>
                </c:pt>
                <c:pt idx="3354">
                  <c:v>6708</c:v>
                </c:pt>
                <c:pt idx="3355">
                  <c:v>6710</c:v>
                </c:pt>
                <c:pt idx="3356">
                  <c:v>6712</c:v>
                </c:pt>
                <c:pt idx="3357">
                  <c:v>6714</c:v>
                </c:pt>
                <c:pt idx="3358">
                  <c:v>6716</c:v>
                </c:pt>
                <c:pt idx="3359">
                  <c:v>6718</c:v>
                </c:pt>
                <c:pt idx="3360">
                  <c:v>6720</c:v>
                </c:pt>
                <c:pt idx="3361">
                  <c:v>6722</c:v>
                </c:pt>
                <c:pt idx="3362">
                  <c:v>6724</c:v>
                </c:pt>
                <c:pt idx="3363">
                  <c:v>6726</c:v>
                </c:pt>
                <c:pt idx="3364">
                  <c:v>6728</c:v>
                </c:pt>
                <c:pt idx="3365">
                  <c:v>6730</c:v>
                </c:pt>
                <c:pt idx="3366">
                  <c:v>6732</c:v>
                </c:pt>
                <c:pt idx="3367">
                  <c:v>6734</c:v>
                </c:pt>
                <c:pt idx="3368">
                  <c:v>6736</c:v>
                </c:pt>
                <c:pt idx="3369">
                  <c:v>6738</c:v>
                </c:pt>
                <c:pt idx="3370">
                  <c:v>6740</c:v>
                </c:pt>
                <c:pt idx="3371">
                  <c:v>6742</c:v>
                </c:pt>
                <c:pt idx="3372">
                  <c:v>6744</c:v>
                </c:pt>
                <c:pt idx="3373">
                  <c:v>6746</c:v>
                </c:pt>
                <c:pt idx="3374">
                  <c:v>6748</c:v>
                </c:pt>
                <c:pt idx="3375">
                  <c:v>6750</c:v>
                </c:pt>
                <c:pt idx="3376">
                  <c:v>6752</c:v>
                </c:pt>
                <c:pt idx="3377">
                  <c:v>6754</c:v>
                </c:pt>
                <c:pt idx="3378">
                  <c:v>6756</c:v>
                </c:pt>
                <c:pt idx="3379">
                  <c:v>6758</c:v>
                </c:pt>
                <c:pt idx="3380">
                  <c:v>6760</c:v>
                </c:pt>
                <c:pt idx="3381">
                  <c:v>6762</c:v>
                </c:pt>
                <c:pt idx="3382">
                  <c:v>6764</c:v>
                </c:pt>
                <c:pt idx="3383">
                  <c:v>6766</c:v>
                </c:pt>
                <c:pt idx="3384">
                  <c:v>6768</c:v>
                </c:pt>
                <c:pt idx="3385">
                  <c:v>6770</c:v>
                </c:pt>
                <c:pt idx="3386">
                  <c:v>6772</c:v>
                </c:pt>
                <c:pt idx="3387">
                  <c:v>6774</c:v>
                </c:pt>
                <c:pt idx="3388">
                  <c:v>6776</c:v>
                </c:pt>
                <c:pt idx="3389">
                  <c:v>6778</c:v>
                </c:pt>
                <c:pt idx="3390">
                  <c:v>6780</c:v>
                </c:pt>
                <c:pt idx="3391">
                  <c:v>6782</c:v>
                </c:pt>
                <c:pt idx="3392">
                  <c:v>6784</c:v>
                </c:pt>
                <c:pt idx="3393">
                  <c:v>6786</c:v>
                </c:pt>
                <c:pt idx="3394">
                  <c:v>6788</c:v>
                </c:pt>
                <c:pt idx="3395">
                  <c:v>6790</c:v>
                </c:pt>
                <c:pt idx="3396">
                  <c:v>6792</c:v>
                </c:pt>
                <c:pt idx="3397">
                  <c:v>6794</c:v>
                </c:pt>
                <c:pt idx="3398">
                  <c:v>6796</c:v>
                </c:pt>
                <c:pt idx="3399">
                  <c:v>6798</c:v>
                </c:pt>
                <c:pt idx="3400">
                  <c:v>6800</c:v>
                </c:pt>
                <c:pt idx="3401">
                  <c:v>6802</c:v>
                </c:pt>
                <c:pt idx="3402">
                  <c:v>6804</c:v>
                </c:pt>
                <c:pt idx="3403">
                  <c:v>6806</c:v>
                </c:pt>
                <c:pt idx="3404">
                  <c:v>6808</c:v>
                </c:pt>
                <c:pt idx="3405">
                  <c:v>6810</c:v>
                </c:pt>
                <c:pt idx="3406">
                  <c:v>6812</c:v>
                </c:pt>
                <c:pt idx="3407">
                  <c:v>6814</c:v>
                </c:pt>
                <c:pt idx="3408">
                  <c:v>6816</c:v>
                </c:pt>
                <c:pt idx="3409">
                  <c:v>6818</c:v>
                </c:pt>
                <c:pt idx="3410">
                  <c:v>6820</c:v>
                </c:pt>
                <c:pt idx="3411">
                  <c:v>6822</c:v>
                </c:pt>
                <c:pt idx="3412">
                  <c:v>6824</c:v>
                </c:pt>
                <c:pt idx="3413">
                  <c:v>6826</c:v>
                </c:pt>
                <c:pt idx="3414">
                  <c:v>6828</c:v>
                </c:pt>
                <c:pt idx="3415">
                  <c:v>6830</c:v>
                </c:pt>
                <c:pt idx="3416">
                  <c:v>6832</c:v>
                </c:pt>
                <c:pt idx="3417">
                  <c:v>6834</c:v>
                </c:pt>
                <c:pt idx="3418">
                  <c:v>6836</c:v>
                </c:pt>
                <c:pt idx="3419">
                  <c:v>6838</c:v>
                </c:pt>
                <c:pt idx="3420">
                  <c:v>6840</c:v>
                </c:pt>
                <c:pt idx="3421">
                  <c:v>6842</c:v>
                </c:pt>
                <c:pt idx="3422">
                  <c:v>6844</c:v>
                </c:pt>
                <c:pt idx="3423">
                  <c:v>6846</c:v>
                </c:pt>
                <c:pt idx="3424">
                  <c:v>6848</c:v>
                </c:pt>
                <c:pt idx="3425">
                  <c:v>6850</c:v>
                </c:pt>
                <c:pt idx="3426">
                  <c:v>6852</c:v>
                </c:pt>
                <c:pt idx="3427">
                  <c:v>6854</c:v>
                </c:pt>
                <c:pt idx="3428">
                  <c:v>6856</c:v>
                </c:pt>
                <c:pt idx="3429">
                  <c:v>6858</c:v>
                </c:pt>
                <c:pt idx="3430">
                  <c:v>6860</c:v>
                </c:pt>
                <c:pt idx="3431">
                  <c:v>6862</c:v>
                </c:pt>
                <c:pt idx="3432">
                  <c:v>6864</c:v>
                </c:pt>
                <c:pt idx="3433">
                  <c:v>6866</c:v>
                </c:pt>
                <c:pt idx="3434">
                  <c:v>6868</c:v>
                </c:pt>
                <c:pt idx="3435">
                  <c:v>6870</c:v>
                </c:pt>
                <c:pt idx="3436">
                  <c:v>6872</c:v>
                </c:pt>
                <c:pt idx="3437">
                  <c:v>6874</c:v>
                </c:pt>
                <c:pt idx="3438">
                  <c:v>6876</c:v>
                </c:pt>
                <c:pt idx="3439">
                  <c:v>6878</c:v>
                </c:pt>
                <c:pt idx="3440">
                  <c:v>6880</c:v>
                </c:pt>
                <c:pt idx="3441">
                  <c:v>6882</c:v>
                </c:pt>
                <c:pt idx="3442">
                  <c:v>6884</c:v>
                </c:pt>
                <c:pt idx="3443">
                  <c:v>6886</c:v>
                </c:pt>
                <c:pt idx="3444">
                  <c:v>6888</c:v>
                </c:pt>
                <c:pt idx="3445">
                  <c:v>6890</c:v>
                </c:pt>
                <c:pt idx="3446">
                  <c:v>6892</c:v>
                </c:pt>
                <c:pt idx="3447">
                  <c:v>6894</c:v>
                </c:pt>
                <c:pt idx="3448">
                  <c:v>6896</c:v>
                </c:pt>
                <c:pt idx="3449">
                  <c:v>6898</c:v>
                </c:pt>
                <c:pt idx="3450">
                  <c:v>6900</c:v>
                </c:pt>
                <c:pt idx="3451">
                  <c:v>6902</c:v>
                </c:pt>
                <c:pt idx="3452">
                  <c:v>6904</c:v>
                </c:pt>
                <c:pt idx="3453">
                  <c:v>6906</c:v>
                </c:pt>
                <c:pt idx="3454">
                  <c:v>6908</c:v>
                </c:pt>
                <c:pt idx="3455">
                  <c:v>6910</c:v>
                </c:pt>
                <c:pt idx="3456">
                  <c:v>6912</c:v>
                </c:pt>
                <c:pt idx="3457">
                  <c:v>6914</c:v>
                </c:pt>
                <c:pt idx="3458">
                  <c:v>6916</c:v>
                </c:pt>
                <c:pt idx="3459">
                  <c:v>6918</c:v>
                </c:pt>
                <c:pt idx="3460">
                  <c:v>6920</c:v>
                </c:pt>
                <c:pt idx="3461">
                  <c:v>6922</c:v>
                </c:pt>
                <c:pt idx="3462">
                  <c:v>6924</c:v>
                </c:pt>
                <c:pt idx="3463">
                  <c:v>6926</c:v>
                </c:pt>
                <c:pt idx="3464">
                  <c:v>6928</c:v>
                </c:pt>
                <c:pt idx="3465">
                  <c:v>6930</c:v>
                </c:pt>
                <c:pt idx="3466">
                  <c:v>6932</c:v>
                </c:pt>
                <c:pt idx="3467">
                  <c:v>6934</c:v>
                </c:pt>
                <c:pt idx="3468">
                  <c:v>6936</c:v>
                </c:pt>
                <c:pt idx="3469">
                  <c:v>6938</c:v>
                </c:pt>
                <c:pt idx="3470">
                  <c:v>6940</c:v>
                </c:pt>
                <c:pt idx="3471">
                  <c:v>6942</c:v>
                </c:pt>
                <c:pt idx="3472">
                  <c:v>6944</c:v>
                </c:pt>
                <c:pt idx="3473">
                  <c:v>6946</c:v>
                </c:pt>
                <c:pt idx="3474">
                  <c:v>6948</c:v>
                </c:pt>
                <c:pt idx="3475">
                  <c:v>6950</c:v>
                </c:pt>
                <c:pt idx="3476">
                  <c:v>6952</c:v>
                </c:pt>
                <c:pt idx="3477">
                  <c:v>6954</c:v>
                </c:pt>
                <c:pt idx="3478">
                  <c:v>6956</c:v>
                </c:pt>
                <c:pt idx="3479">
                  <c:v>6958</c:v>
                </c:pt>
                <c:pt idx="3480">
                  <c:v>6960</c:v>
                </c:pt>
                <c:pt idx="3481">
                  <c:v>6962</c:v>
                </c:pt>
                <c:pt idx="3482">
                  <c:v>6964</c:v>
                </c:pt>
                <c:pt idx="3483">
                  <c:v>6966</c:v>
                </c:pt>
                <c:pt idx="3484">
                  <c:v>6968</c:v>
                </c:pt>
                <c:pt idx="3485">
                  <c:v>6970</c:v>
                </c:pt>
                <c:pt idx="3486">
                  <c:v>6972</c:v>
                </c:pt>
                <c:pt idx="3487">
                  <c:v>6974</c:v>
                </c:pt>
                <c:pt idx="3488">
                  <c:v>6976</c:v>
                </c:pt>
                <c:pt idx="3489">
                  <c:v>6978</c:v>
                </c:pt>
                <c:pt idx="3490">
                  <c:v>6980</c:v>
                </c:pt>
                <c:pt idx="3491">
                  <c:v>6982</c:v>
                </c:pt>
                <c:pt idx="3492">
                  <c:v>6984</c:v>
                </c:pt>
                <c:pt idx="3493">
                  <c:v>6986</c:v>
                </c:pt>
                <c:pt idx="3494">
                  <c:v>6988</c:v>
                </c:pt>
                <c:pt idx="3495">
                  <c:v>6990</c:v>
                </c:pt>
                <c:pt idx="3496">
                  <c:v>6992</c:v>
                </c:pt>
                <c:pt idx="3497">
                  <c:v>6994</c:v>
                </c:pt>
                <c:pt idx="3498">
                  <c:v>6996</c:v>
                </c:pt>
                <c:pt idx="3499">
                  <c:v>6998</c:v>
                </c:pt>
                <c:pt idx="3500">
                  <c:v>7000</c:v>
                </c:pt>
                <c:pt idx="3501">
                  <c:v>7002</c:v>
                </c:pt>
                <c:pt idx="3502">
                  <c:v>7004</c:v>
                </c:pt>
                <c:pt idx="3503">
                  <c:v>7006</c:v>
                </c:pt>
                <c:pt idx="3504">
                  <c:v>7008</c:v>
                </c:pt>
                <c:pt idx="3505">
                  <c:v>7010</c:v>
                </c:pt>
                <c:pt idx="3506">
                  <c:v>7012</c:v>
                </c:pt>
                <c:pt idx="3507">
                  <c:v>7014</c:v>
                </c:pt>
                <c:pt idx="3508">
                  <c:v>7016</c:v>
                </c:pt>
                <c:pt idx="3509">
                  <c:v>7018</c:v>
                </c:pt>
                <c:pt idx="3510">
                  <c:v>7020</c:v>
                </c:pt>
                <c:pt idx="3511">
                  <c:v>7022</c:v>
                </c:pt>
                <c:pt idx="3512">
                  <c:v>7024</c:v>
                </c:pt>
                <c:pt idx="3513">
                  <c:v>7026</c:v>
                </c:pt>
                <c:pt idx="3514">
                  <c:v>7028</c:v>
                </c:pt>
                <c:pt idx="3515">
                  <c:v>7030</c:v>
                </c:pt>
                <c:pt idx="3516">
                  <c:v>7032</c:v>
                </c:pt>
                <c:pt idx="3517">
                  <c:v>7034</c:v>
                </c:pt>
                <c:pt idx="3518">
                  <c:v>7036</c:v>
                </c:pt>
                <c:pt idx="3519">
                  <c:v>7038</c:v>
                </c:pt>
                <c:pt idx="3520">
                  <c:v>7040</c:v>
                </c:pt>
                <c:pt idx="3521">
                  <c:v>7042</c:v>
                </c:pt>
                <c:pt idx="3522">
                  <c:v>7044</c:v>
                </c:pt>
                <c:pt idx="3523">
                  <c:v>7046</c:v>
                </c:pt>
                <c:pt idx="3524">
                  <c:v>7048</c:v>
                </c:pt>
                <c:pt idx="3525">
                  <c:v>7050</c:v>
                </c:pt>
                <c:pt idx="3526">
                  <c:v>7052</c:v>
                </c:pt>
                <c:pt idx="3527">
                  <c:v>7054</c:v>
                </c:pt>
                <c:pt idx="3528">
                  <c:v>7056</c:v>
                </c:pt>
                <c:pt idx="3529">
                  <c:v>7058</c:v>
                </c:pt>
                <c:pt idx="3530">
                  <c:v>7060</c:v>
                </c:pt>
                <c:pt idx="3531">
                  <c:v>7062</c:v>
                </c:pt>
                <c:pt idx="3532">
                  <c:v>7064</c:v>
                </c:pt>
                <c:pt idx="3533">
                  <c:v>7066</c:v>
                </c:pt>
                <c:pt idx="3534">
                  <c:v>7068</c:v>
                </c:pt>
                <c:pt idx="3535">
                  <c:v>7070</c:v>
                </c:pt>
                <c:pt idx="3536">
                  <c:v>7072</c:v>
                </c:pt>
                <c:pt idx="3537">
                  <c:v>7074</c:v>
                </c:pt>
                <c:pt idx="3538">
                  <c:v>7076</c:v>
                </c:pt>
                <c:pt idx="3539">
                  <c:v>7078</c:v>
                </c:pt>
                <c:pt idx="3540">
                  <c:v>7080</c:v>
                </c:pt>
                <c:pt idx="3541">
                  <c:v>7082</c:v>
                </c:pt>
                <c:pt idx="3542">
                  <c:v>7084</c:v>
                </c:pt>
                <c:pt idx="3543">
                  <c:v>7086</c:v>
                </c:pt>
                <c:pt idx="3544">
                  <c:v>7088</c:v>
                </c:pt>
                <c:pt idx="3545">
                  <c:v>7090</c:v>
                </c:pt>
                <c:pt idx="3546">
                  <c:v>7092</c:v>
                </c:pt>
                <c:pt idx="3547">
                  <c:v>7094</c:v>
                </c:pt>
                <c:pt idx="3548">
                  <c:v>7096</c:v>
                </c:pt>
                <c:pt idx="3549">
                  <c:v>7098</c:v>
                </c:pt>
                <c:pt idx="3550">
                  <c:v>7100</c:v>
                </c:pt>
                <c:pt idx="3551">
                  <c:v>7102</c:v>
                </c:pt>
                <c:pt idx="3552">
                  <c:v>7104</c:v>
                </c:pt>
                <c:pt idx="3553">
                  <c:v>7106</c:v>
                </c:pt>
                <c:pt idx="3554">
                  <c:v>7108</c:v>
                </c:pt>
                <c:pt idx="3555">
                  <c:v>7110</c:v>
                </c:pt>
                <c:pt idx="3556">
                  <c:v>7112</c:v>
                </c:pt>
                <c:pt idx="3557">
                  <c:v>7114</c:v>
                </c:pt>
                <c:pt idx="3558">
                  <c:v>7116</c:v>
                </c:pt>
                <c:pt idx="3559">
                  <c:v>7118</c:v>
                </c:pt>
                <c:pt idx="3560">
                  <c:v>7120</c:v>
                </c:pt>
                <c:pt idx="3561">
                  <c:v>7122</c:v>
                </c:pt>
                <c:pt idx="3562">
                  <c:v>7124</c:v>
                </c:pt>
                <c:pt idx="3563">
                  <c:v>7126</c:v>
                </c:pt>
                <c:pt idx="3564">
                  <c:v>7128</c:v>
                </c:pt>
                <c:pt idx="3565">
                  <c:v>7130</c:v>
                </c:pt>
                <c:pt idx="3566">
                  <c:v>7132</c:v>
                </c:pt>
                <c:pt idx="3567">
                  <c:v>7134</c:v>
                </c:pt>
                <c:pt idx="3568">
                  <c:v>7136</c:v>
                </c:pt>
                <c:pt idx="3569">
                  <c:v>7138</c:v>
                </c:pt>
                <c:pt idx="3570">
                  <c:v>7140</c:v>
                </c:pt>
                <c:pt idx="3571">
                  <c:v>7142</c:v>
                </c:pt>
                <c:pt idx="3572">
                  <c:v>7144</c:v>
                </c:pt>
                <c:pt idx="3573">
                  <c:v>7146</c:v>
                </c:pt>
                <c:pt idx="3574">
                  <c:v>7148</c:v>
                </c:pt>
                <c:pt idx="3575">
                  <c:v>7150</c:v>
                </c:pt>
                <c:pt idx="3576">
                  <c:v>7152</c:v>
                </c:pt>
                <c:pt idx="3577">
                  <c:v>7154</c:v>
                </c:pt>
                <c:pt idx="3578">
                  <c:v>7156</c:v>
                </c:pt>
                <c:pt idx="3579">
                  <c:v>7158</c:v>
                </c:pt>
                <c:pt idx="3580">
                  <c:v>7160</c:v>
                </c:pt>
                <c:pt idx="3581">
                  <c:v>7162</c:v>
                </c:pt>
                <c:pt idx="3582">
                  <c:v>7164</c:v>
                </c:pt>
                <c:pt idx="3583">
                  <c:v>7166</c:v>
                </c:pt>
                <c:pt idx="3584">
                  <c:v>7168</c:v>
                </c:pt>
                <c:pt idx="3585">
                  <c:v>7170</c:v>
                </c:pt>
                <c:pt idx="3586">
                  <c:v>7172</c:v>
                </c:pt>
                <c:pt idx="3587">
                  <c:v>7174</c:v>
                </c:pt>
                <c:pt idx="3588">
                  <c:v>7176</c:v>
                </c:pt>
                <c:pt idx="3589">
                  <c:v>7178</c:v>
                </c:pt>
                <c:pt idx="3590">
                  <c:v>7180</c:v>
                </c:pt>
                <c:pt idx="3591">
                  <c:v>7182</c:v>
                </c:pt>
                <c:pt idx="3592">
                  <c:v>7184</c:v>
                </c:pt>
                <c:pt idx="3593">
                  <c:v>7186</c:v>
                </c:pt>
                <c:pt idx="3594">
                  <c:v>7188</c:v>
                </c:pt>
                <c:pt idx="3595">
                  <c:v>7190</c:v>
                </c:pt>
                <c:pt idx="3596">
                  <c:v>7192</c:v>
                </c:pt>
                <c:pt idx="3597">
                  <c:v>7194</c:v>
                </c:pt>
                <c:pt idx="3598">
                  <c:v>7196</c:v>
                </c:pt>
                <c:pt idx="3599">
                  <c:v>7198</c:v>
                </c:pt>
                <c:pt idx="3600">
                  <c:v>7200</c:v>
                </c:pt>
              </c:numCache>
            </c:numRef>
          </c:xVal>
          <c:yVal>
            <c:numRef>
              <c:f>Sheet1!$H$4:$H$3604</c:f>
              <c:numCache>
                <c:formatCode>General</c:formatCode>
                <c:ptCount val="3601"/>
                <c:pt idx="0">
                  <c:v>23.7</c:v>
                </c:pt>
                <c:pt idx="1">
                  <c:v>20.970000000000002</c:v>
                </c:pt>
                <c:pt idx="2">
                  <c:v>19</c:v>
                </c:pt>
                <c:pt idx="3">
                  <c:v>17.41</c:v>
                </c:pt>
                <c:pt idx="4">
                  <c:v>16.05</c:v>
                </c:pt>
                <c:pt idx="5">
                  <c:v>14.84</c:v>
                </c:pt>
                <c:pt idx="6">
                  <c:v>13.93</c:v>
                </c:pt>
                <c:pt idx="7">
                  <c:v>13.020000000000001</c:v>
                </c:pt>
                <c:pt idx="8">
                  <c:v>12.26</c:v>
                </c:pt>
                <c:pt idx="9">
                  <c:v>11.66</c:v>
                </c:pt>
                <c:pt idx="10">
                  <c:v>11.049999999999999</c:v>
                </c:pt>
                <c:pt idx="11">
                  <c:v>10.52</c:v>
                </c:pt>
                <c:pt idx="12">
                  <c:v>10.07</c:v>
                </c:pt>
                <c:pt idx="13">
                  <c:v>9.6909999999999989</c:v>
                </c:pt>
                <c:pt idx="14">
                  <c:v>9.1609999999999996</c:v>
                </c:pt>
                <c:pt idx="15">
                  <c:v>8.8580000000000005</c:v>
                </c:pt>
                <c:pt idx="16">
                  <c:v>8.4789999999999992</c:v>
                </c:pt>
                <c:pt idx="17">
                  <c:v>8.3280000000000012</c:v>
                </c:pt>
                <c:pt idx="18">
                  <c:v>7.9489999999999998</c:v>
                </c:pt>
                <c:pt idx="19">
                  <c:v>7.645999999999999</c:v>
                </c:pt>
                <c:pt idx="20">
                  <c:v>7.3440000000000003</c:v>
                </c:pt>
                <c:pt idx="21">
                  <c:v>7.1920000000000002</c:v>
                </c:pt>
                <c:pt idx="22">
                  <c:v>6.9649999999999999</c:v>
                </c:pt>
                <c:pt idx="23">
                  <c:v>6.7379999999999995</c:v>
                </c:pt>
                <c:pt idx="24">
                  <c:v>6.5869999999999997</c:v>
                </c:pt>
                <c:pt idx="25">
                  <c:v>6.4350000000000005</c:v>
                </c:pt>
                <c:pt idx="26">
                  <c:v>6.2840000000000007</c:v>
                </c:pt>
                <c:pt idx="27">
                  <c:v>6.0569999999999995</c:v>
                </c:pt>
                <c:pt idx="28">
                  <c:v>5.9050000000000002</c:v>
                </c:pt>
                <c:pt idx="29">
                  <c:v>5.7540000000000004</c:v>
                </c:pt>
                <c:pt idx="30">
                  <c:v>5.6779999999999999</c:v>
                </c:pt>
                <c:pt idx="31">
                  <c:v>5.4509999999999996</c:v>
                </c:pt>
                <c:pt idx="32">
                  <c:v>5.375</c:v>
                </c:pt>
                <c:pt idx="33">
                  <c:v>5.2240000000000002</c:v>
                </c:pt>
                <c:pt idx="34">
                  <c:v>5.1479999999999997</c:v>
                </c:pt>
                <c:pt idx="35">
                  <c:v>4.9969999999999999</c:v>
                </c:pt>
                <c:pt idx="36">
                  <c:v>4.9210000000000003</c:v>
                </c:pt>
                <c:pt idx="37">
                  <c:v>4.7700000000000005</c:v>
                </c:pt>
                <c:pt idx="38">
                  <c:v>4.7700000000000005</c:v>
                </c:pt>
                <c:pt idx="39">
                  <c:v>4.6179999999999994</c:v>
                </c:pt>
                <c:pt idx="40">
                  <c:v>4.4669999999999996</c:v>
                </c:pt>
                <c:pt idx="41">
                  <c:v>4.4669999999999996</c:v>
                </c:pt>
                <c:pt idx="42">
                  <c:v>4.391</c:v>
                </c:pt>
                <c:pt idx="43">
                  <c:v>4.24</c:v>
                </c:pt>
                <c:pt idx="44">
                  <c:v>4.1640000000000006</c:v>
                </c:pt>
                <c:pt idx="45">
                  <c:v>4.1640000000000006</c:v>
                </c:pt>
                <c:pt idx="46">
                  <c:v>4.0119999999999996</c:v>
                </c:pt>
                <c:pt idx="47">
                  <c:v>4.0119999999999996</c:v>
                </c:pt>
                <c:pt idx="48">
                  <c:v>3.8609999999999998</c:v>
                </c:pt>
                <c:pt idx="49">
                  <c:v>3.8609999999999998</c:v>
                </c:pt>
                <c:pt idx="50">
                  <c:v>3.71</c:v>
                </c:pt>
                <c:pt idx="51">
                  <c:v>3.71</c:v>
                </c:pt>
                <c:pt idx="52">
                  <c:v>3.6339999999999999</c:v>
                </c:pt>
                <c:pt idx="53">
                  <c:v>3.6339999999999999</c:v>
                </c:pt>
                <c:pt idx="54">
                  <c:v>3.5580000000000003</c:v>
                </c:pt>
                <c:pt idx="55">
                  <c:v>3.4830000000000001</c:v>
                </c:pt>
                <c:pt idx="56">
                  <c:v>3.407</c:v>
                </c:pt>
                <c:pt idx="57">
                  <c:v>3.407</c:v>
                </c:pt>
                <c:pt idx="58">
                  <c:v>3.331</c:v>
                </c:pt>
                <c:pt idx="59">
                  <c:v>3.331</c:v>
                </c:pt>
                <c:pt idx="60">
                  <c:v>3.2550000000000003</c:v>
                </c:pt>
                <c:pt idx="61">
                  <c:v>3.18</c:v>
                </c:pt>
                <c:pt idx="62">
                  <c:v>3.18</c:v>
                </c:pt>
                <c:pt idx="63">
                  <c:v>3.1039999999999996</c:v>
                </c:pt>
                <c:pt idx="64">
                  <c:v>3.028</c:v>
                </c:pt>
                <c:pt idx="65">
                  <c:v>3.028</c:v>
                </c:pt>
                <c:pt idx="66">
                  <c:v>2.9529999999999998</c:v>
                </c:pt>
                <c:pt idx="67">
                  <c:v>2.9529999999999998</c:v>
                </c:pt>
                <c:pt idx="68">
                  <c:v>2.8770000000000002</c:v>
                </c:pt>
                <c:pt idx="69">
                  <c:v>2.8770000000000002</c:v>
                </c:pt>
                <c:pt idx="70">
                  <c:v>2.8770000000000002</c:v>
                </c:pt>
                <c:pt idx="71">
                  <c:v>2.8010000000000002</c:v>
                </c:pt>
                <c:pt idx="72">
                  <c:v>2.8010000000000002</c:v>
                </c:pt>
                <c:pt idx="73">
                  <c:v>2.7250000000000001</c:v>
                </c:pt>
                <c:pt idx="74">
                  <c:v>2.7250000000000001</c:v>
                </c:pt>
                <c:pt idx="75">
                  <c:v>2.65</c:v>
                </c:pt>
                <c:pt idx="76">
                  <c:v>2.65</c:v>
                </c:pt>
                <c:pt idx="77">
                  <c:v>2.65</c:v>
                </c:pt>
                <c:pt idx="78">
                  <c:v>2.5739999999999998</c:v>
                </c:pt>
                <c:pt idx="79">
                  <c:v>2.5739999999999998</c:v>
                </c:pt>
                <c:pt idx="80">
                  <c:v>2.5739999999999998</c:v>
                </c:pt>
                <c:pt idx="81">
                  <c:v>2.5739999999999998</c:v>
                </c:pt>
                <c:pt idx="82">
                  <c:v>2.4980000000000002</c:v>
                </c:pt>
                <c:pt idx="83">
                  <c:v>2.4980000000000002</c:v>
                </c:pt>
                <c:pt idx="84">
                  <c:v>2.423</c:v>
                </c:pt>
                <c:pt idx="85">
                  <c:v>2.423</c:v>
                </c:pt>
                <c:pt idx="86">
                  <c:v>2.347</c:v>
                </c:pt>
                <c:pt idx="87">
                  <c:v>2.423</c:v>
                </c:pt>
                <c:pt idx="88">
                  <c:v>2.347</c:v>
                </c:pt>
                <c:pt idx="89">
                  <c:v>2.423</c:v>
                </c:pt>
                <c:pt idx="90">
                  <c:v>2.347</c:v>
                </c:pt>
                <c:pt idx="91">
                  <c:v>2.2709999999999999</c:v>
                </c:pt>
                <c:pt idx="92">
                  <c:v>2.2709999999999999</c:v>
                </c:pt>
                <c:pt idx="93">
                  <c:v>2.2709999999999999</c:v>
                </c:pt>
                <c:pt idx="94">
                  <c:v>2.1959999999999997</c:v>
                </c:pt>
                <c:pt idx="95">
                  <c:v>2.1959999999999997</c:v>
                </c:pt>
                <c:pt idx="96">
                  <c:v>2.1959999999999997</c:v>
                </c:pt>
                <c:pt idx="97">
                  <c:v>2.1959999999999997</c:v>
                </c:pt>
                <c:pt idx="98">
                  <c:v>2.1959999999999997</c:v>
                </c:pt>
                <c:pt idx="99">
                  <c:v>2.12</c:v>
                </c:pt>
                <c:pt idx="100">
                  <c:v>2.12</c:v>
                </c:pt>
                <c:pt idx="101">
                  <c:v>2.044</c:v>
                </c:pt>
                <c:pt idx="102">
                  <c:v>2.044</c:v>
                </c:pt>
                <c:pt idx="103">
                  <c:v>2.044</c:v>
                </c:pt>
                <c:pt idx="104">
                  <c:v>2.044</c:v>
                </c:pt>
                <c:pt idx="105">
                  <c:v>2.044</c:v>
                </c:pt>
                <c:pt idx="106">
                  <c:v>2.044</c:v>
                </c:pt>
                <c:pt idx="107">
                  <c:v>1.968</c:v>
                </c:pt>
                <c:pt idx="108">
                  <c:v>1.968</c:v>
                </c:pt>
                <c:pt idx="109">
                  <c:v>1.968</c:v>
                </c:pt>
                <c:pt idx="110">
                  <c:v>1.968</c:v>
                </c:pt>
                <c:pt idx="111">
                  <c:v>1.893</c:v>
                </c:pt>
                <c:pt idx="112">
                  <c:v>1.893</c:v>
                </c:pt>
                <c:pt idx="113">
                  <c:v>1.893</c:v>
                </c:pt>
                <c:pt idx="114">
                  <c:v>1.893</c:v>
                </c:pt>
                <c:pt idx="115">
                  <c:v>1.8169999999999999</c:v>
                </c:pt>
                <c:pt idx="116">
                  <c:v>1.893</c:v>
                </c:pt>
                <c:pt idx="117">
                  <c:v>1.8169999999999999</c:v>
                </c:pt>
                <c:pt idx="118">
                  <c:v>1.893</c:v>
                </c:pt>
                <c:pt idx="119">
                  <c:v>1.8169999999999999</c:v>
                </c:pt>
                <c:pt idx="120">
                  <c:v>1.8169999999999999</c:v>
                </c:pt>
                <c:pt idx="121">
                  <c:v>1.8169999999999999</c:v>
                </c:pt>
                <c:pt idx="122">
                  <c:v>1.8169999999999999</c:v>
                </c:pt>
                <c:pt idx="123">
                  <c:v>1.7409999999999999</c:v>
                </c:pt>
                <c:pt idx="124">
                  <c:v>1.7409999999999999</c:v>
                </c:pt>
                <c:pt idx="125">
                  <c:v>1.7409999999999999</c:v>
                </c:pt>
                <c:pt idx="126">
                  <c:v>1.7409999999999999</c:v>
                </c:pt>
                <c:pt idx="127">
                  <c:v>1.7409999999999999</c:v>
                </c:pt>
                <c:pt idx="128">
                  <c:v>1.6659999999999999</c:v>
                </c:pt>
                <c:pt idx="129">
                  <c:v>1.7409999999999999</c:v>
                </c:pt>
                <c:pt idx="130">
                  <c:v>1.7409999999999999</c:v>
                </c:pt>
                <c:pt idx="131">
                  <c:v>1.7409999999999999</c:v>
                </c:pt>
                <c:pt idx="132">
                  <c:v>1.6659999999999999</c:v>
                </c:pt>
                <c:pt idx="133">
                  <c:v>1.7409999999999999</c:v>
                </c:pt>
                <c:pt idx="134">
                  <c:v>1.6659999999999999</c:v>
                </c:pt>
                <c:pt idx="135">
                  <c:v>1.6659999999999999</c:v>
                </c:pt>
                <c:pt idx="136">
                  <c:v>1.59</c:v>
                </c:pt>
                <c:pt idx="137">
                  <c:v>1.6659999999999999</c:v>
                </c:pt>
                <c:pt idx="138">
                  <c:v>1.59</c:v>
                </c:pt>
                <c:pt idx="139">
                  <c:v>1.59</c:v>
                </c:pt>
                <c:pt idx="140">
                  <c:v>1.59</c:v>
                </c:pt>
                <c:pt idx="141">
                  <c:v>1.59</c:v>
                </c:pt>
                <c:pt idx="142">
                  <c:v>1.59</c:v>
                </c:pt>
                <c:pt idx="143">
                  <c:v>1.59</c:v>
                </c:pt>
                <c:pt idx="144">
                  <c:v>1.59</c:v>
                </c:pt>
                <c:pt idx="145">
                  <c:v>1.59</c:v>
                </c:pt>
                <c:pt idx="146">
                  <c:v>1.514</c:v>
                </c:pt>
                <c:pt idx="147">
                  <c:v>1.514</c:v>
                </c:pt>
                <c:pt idx="148">
                  <c:v>1.59</c:v>
                </c:pt>
                <c:pt idx="149">
                  <c:v>1.514</c:v>
                </c:pt>
                <c:pt idx="150">
                  <c:v>1.514</c:v>
                </c:pt>
                <c:pt idx="151">
                  <c:v>1.514</c:v>
                </c:pt>
                <c:pt idx="152">
                  <c:v>1.514</c:v>
                </c:pt>
                <c:pt idx="153">
                  <c:v>1.514</c:v>
                </c:pt>
                <c:pt idx="154">
                  <c:v>1.514</c:v>
                </c:pt>
                <c:pt idx="155">
                  <c:v>1.4379999999999999</c:v>
                </c:pt>
                <c:pt idx="156">
                  <c:v>1.514</c:v>
                </c:pt>
                <c:pt idx="157">
                  <c:v>1.514</c:v>
                </c:pt>
                <c:pt idx="158">
                  <c:v>1.514</c:v>
                </c:pt>
                <c:pt idx="159">
                  <c:v>1.4379999999999999</c:v>
                </c:pt>
                <c:pt idx="160">
                  <c:v>1.4379999999999999</c:v>
                </c:pt>
                <c:pt idx="161">
                  <c:v>1.4379999999999999</c:v>
                </c:pt>
                <c:pt idx="162">
                  <c:v>1.4379999999999999</c:v>
                </c:pt>
                <c:pt idx="163">
                  <c:v>1.4379999999999999</c:v>
                </c:pt>
                <c:pt idx="164">
                  <c:v>1.4379999999999999</c:v>
                </c:pt>
                <c:pt idx="165">
                  <c:v>1.363</c:v>
                </c:pt>
                <c:pt idx="166">
                  <c:v>1.4379999999999999</c:v>
                </c:pt>
                <c:pt idx="167">
                  <c:v>1.363</c:v>
                </c:pt>
                <c:pt idx="168">
                  <c:v>1.4379999999999999</c:v>
                </c:pt>
                <c:pt idx="169">
                  <c:v>1.363</c:v>
                </c:pt>
                <c:pt idx="170">
                  <c:v>1.4379999999999999</c:v>
                </c:pt>
                <c:pt idx="171">
                  <c:v>1.4379999999999999</c:v>
                </c:pt>
                <c:pt idx="172">
                  <c:v>1.4379999999999999</c:v>
                </c:pt>
                <c:pt idx="173">
                  <c:v>1.363</c:v>
                </c:pt>
                <c:pt idx="174">
                  <c:v>1.4379999999999999</c:v>
                </c:pt>
                <c:pt idx="175">
                  <c:v>1.363</c:v>
                </c:pt>
                <c:pt idx="176">
                  <c:v>1.363</c:v>
                </c:pt>
                <c:pt idx="177">
                  <c:v>1.4379999999999999</c:v>
                </c:pt>
                <c:pt idx="178">
                  <c:v>1.363</c:v>
                </c:pt>
                <c:pt idx="179">
                  <c:v>1.4379999999999999</c:v>
                </c:pt>
                <c:pt idx="180">
                  <c:v>1.2869999999999999</c:v>
                </c:pt>
                <c:pt idx="181">
                  <c:v>1.363</c:v>
                </c:pt>
                <c:pt idx="182">
                  <c:v>1.363</c:v>
                </c:pt>
                <c:pt idx="183">
                  <c:v>1.2869999999999999</c:v>
                </c:pt>
                <c:pt idx="184">
                  <c:v>1.2869999999999999</c:v>
                </c:pt>
                <c:pt idx="185">
                  <c:v>1.363</c:v>
                </c:pt>
                <c:pt idx="186">
                  <c:v>1.2869999999999999</c:v>
                </c:pt>
                <c:pt idx="187">
                  <c:v>1.2869999999999999</c:v>
                </c:pt>
                <c:pt idx="188">
                  <c:v>1.2869999999999999</c:v>
                </c:pt>
                <c:pt idx="189">
                  <c:v>1.2869999999999999</c:v>
                </c:pt>
                <c:pt idx="190">
                  <c:v>1.2869999999999999</c:v>
                </c:pt>
                <c:pt idx="191">
                  <c:v>1.2869999999999999</c:v>
                </c:pt>
                <c:pt idx="192">
                  <c:v>1.363</c:v>
                </c:pt>
                <c:pt idx="193">
                  <c:v>1.2869999999999999</c:v>
                </c:pt>
                <c:pt idx="194">
                  <c:v>1.2869999999999999</c:v>
                </c:pt>
                <c:pt idx="195">
                  <c:v>1.2869999999999999</c:v>
                </c:pt>
                <c:pt idx="196">
                  <c:v>1.2869999999999999</c:v>
                </c:pt>
                <c:pt idx="197">
                  <c:v>1.2869999999999999</c:v>
                </c:pt>
                <c:pt idx="198">
                  <c:v>1.2869999999999999</c:v>
                </c:pt>
                <c:pt idx="199">
                  <c:v>1.2869999999999999</c:v>
                </c:pt>
                <c:pt idx="200">
                  <c:v>1.2869999999999999</c:v>
                </c:pt>
                <c:pt idx="201">
                  <c:v>1.2109999999999999</c:v>
                </c:pt>
                <c:pt idx="202">
                  <c:v>1.2109999999999999</c:v>
                </c:pt>
                <c:pt idx="203">
                  <c:v>1.2109999999999999</c:v>
                </c:pt>
                <c:pt idx="204">
                  <c:v>1.2109999999999999</c:v>
                </c:pt>
                <c:pt idx="205">
                  <c:v>1.2109999999999999</c:v>
                </c:pt>
                <c:pt idx="206">
                  <c:v>1.2109999999999999</c:v>
                </c:pt>
                <c:pt idx="207">
                  <c:v>1.2109999999999999</c:v>
                </c:pt>
                <c:pt idx="208">
                  <c:v>1.2109999999999999</c:v>
                </c:pt>
                <c:pt idx="209">
                  <c:v>1.2109999999999999</c:v>
                </c:pt>
                <c:pt idx="210">
                  <c:v>1.2109999999999999</c:v>
                </c:pt>
                <c:pt idx="211">
                  <c:v>1.1359999999999999</c:v>
                </c:pt>
                <c:pt idx="212">
                  <c:v>1.2109999999999999</c:v>
                </c:pt>
                <c:pt idx="213">
                  <c:v>1.2109999999999999</c:v>
                </c:pt>
                <c:pt idx="214">
                  <c:v>1.2109999999999999</c:v>
                </c:pt>
                <c:pt idx="215">
                  <c:v>1.2109999999999999</c:v>
                </c:pt>
                <c:pt idx="216">
                  <c:v>1.2109999999999999</c:v>
                </c:pt>
                <c:pt idx="217">
                  <c:v>1.2109999999999999</c:v>
                </c:pt>
                <c:pt idx="218">
                  <c:v>1.2109999999999999</c:v>
                </c:pt>
                <c:pt idx="219">
                  <c:v>1.2109999999999999</c:v>
                </c:pt>
                <c:pt idx="220">
                  <c:v>1.2109999999999999</c:v>
                </c:pt>
                <c:pt idx="221">
                  <c:v>1.2109999999999999</c:v>
                </c:pt>
                <c:pt idx="222">
                  <c:v>1.1359999999999999</c:v>
                </c:pt>
                <c:pt idx="223">
                  <c:v>1.2109999999999999</c:v>
                </c:pt>
                <c:pt idx="224">
                  <c:v>1.1359999999999999</c:v>
                </c:pt>
                <c:pt idx="225">
                  <c:v>1.2109999999999999</c:v>
                </c:pt>
                <c:pt idx="226">
                  <c:v>1.2109999999999999</c:v>
                </c:pt>
                <c:pt idx="227">
                  <c:v>1.2109999999999999</c:v>
                </c:pt>
                <c:pt idx="228">
                  <c:v>1.1359999999999999</c:v>
                </c:pt>
                <c:pt idx="229">
                  <c:v>1.1359999999999999</c:v>
                </c:pt>
                <c:pt idx="230">
                  <c:v>1.1359999999999999</c:v>
                </c:pt>
                <c:pt idx="231">
                  <c:v>1.2109999999999999</c:v>
                </c:pt>
                <c:pt idx="232">
                  <c:v>1.1359999999999999</c:v>
                </c:pt>
                <c:pt idx="233">
                  <c:v>1.1359999999999999</c:v>
                </c:pt>
                <c:pt idx="234">
                  <c:v>1.1359999999999999</c:v>
                </c:pt>
                <c:pt idx="235">
                  <c:v>1.1359999999999999</c:v>
                </c:pt>
                <c:pt idx="236">
                  <c:v>1.1359999999999999</c:v>
                </c:pt>
                <c:pt idx="237">
                  <c:v>1.06</c:v>
                </c:pt>
                <c:pt idx="238">
                  <c:v>1.1359999999999999</c:v>
                </c:pt>
                <c:pt idx="239">
                  <c:v>1.1359999999999999</c:v>
                </c:pt>
                <c:pt idx="240">
                  <c:v>1.1359999999999999</c:v>
                </c:pt>
                <c:pt idx="241">
                  <c:v>1.1359999999999999</c:v>
                </c:pt>
                <c:pt idx="242">
                  <c:v>1.2109999999999999</c:v>
                </c:pt>
                <c:pt idx="243">
                  <c:v>1.06</c:v>
                </c:pt>
                <c:pt idx="244">
                  <c:v>1.1359999999999999</c:v>
                </c:pt>
                <c:pt idx="245">
                  <c:v>1.06</c:v>
                </c:pt>
                <c:pt idx="246">
                  <c:v>2.4980000000000002</c:v>
                </c:pt>
                <c:pt idx="247">
                  <c:v>11.729999999999999</c:v>
                </c:pt>
                <c:pt idx="248">
                  <c:v>20.9</c:v>
                </c:pt>
                <c:pt idx="249">
                  <c:v>33.840000000000003</c:v>
                </c:pt>
                <c:pt idx="250">
                  <c:v>48.300000000000004</c:v>
                </c:pt>
                <c:pt idx="251">
                  <c:v>60.57</c:v>
                </c:pt>
                <c:pt idx="252">
                  <c:v>69.12</c:v>
                </c:pt>
                <c:pt idx="253">
                  <c:v>74.42</c:v>
                </c:pt>
                <c:pt idx="254">
                  <c:v>77.52000000000001</c:v>
                </c:pt>
                <c:pt idx="255">
                  <c:v>79.95</c:v>
                </c:pt>
                <c:pt idx="256">
                  <c:v>81.459999999999994</c:v>
                </c:pt>
                <c:pt idx="257">
                  <c:v>82.600000000000009</c:v>
                </c:pt>
                <c:pt idx="258">
                  <c:v>83.350000000000009</c:v>
                </c:pt>
                <c:pt idx="259">
                  <c:v>84.029999999999987</c:v>
                </c:pt>
                <c:pt idx="260">
                  <c:v>84.41</c:v>
                </c:pt>
                <c:pt idx="261">
                  <c:v>84.72</c:v>
                </c:pt>
                <c:pt idx="262">
                  <c:v>85.25</c:v>
                </c:pt>
                <c:pt idx="263">
                  <c:v>85.550000000000011</c:v>
                </c:pt>
                <c:pt idx="264">
                  <c:v>85.7</c:v>
                </c:pt>
                <c:pt idx="265">
                  <c:v>85.85</c:v>
                </c:pt>
                <c:pt idx="266">
                  <c:v>86</c:v>
                </c:pt>
                <c:pt idx="267">
                  <c:v>86.23</c:v>
                </c:pt>
                <c:pt idx="268">
                  <c:v>86.46</c:v>
                </c:pt>
                <c:pt idx="269">
                  <c:v>86.76</c:v>
                </c:pt>
                <c:pt idx="270">
                  <c:v>86.990000000000009</c:v>
                </c:pt>
                <c:pt idx="271">
                  <c:v>86.990000000000009</c:v>
                </c:pt>
                <c:pt idx="272">
                  <c:v>87.06</c:v>
                </c:pt>
                <c:pt idx="273">
                  <c:v>87.29</c:v>
                </c:pt>
                <c:pt idx="274">
                  <c:v>87.59</c:v>
                </c:pt>
                <c:pt idx="275">
                  <c:v>87.52</c:v>
                </c:pt>
                <c:pt idx="276">
                  <c:v>87.74</c:v>
                </c:pt>
                <c:pt idx="277">
                  <c:v>87.97</c:v>
                </c:pt>
                <c:pt idx="278">
                  <c:v>87.97</c:v>
                </c:pt>
                <c:pt idx="279">
                  <c:v>88.05</c:v>
                </c:pt>
                <c:pt idx="280">
                  <c:v>87.97</c:v>
                </c:pt>
                <c:pt idx="281">
                  <c:v>88.2</c:v>
                </c:pt>
                <c:pt idx="282">
                  <c:v>88.5</c:v>
                </c:pt>
                <c:pt idx="283">
                  <c:v>88.73</c:v>
                </c:pt>
                <c:pt idx="284">
                  <c:v>88.65</c:v>
                </c:pt>
                <c:pt idx="285">
                  <c:v>88.65</c:v>
                </c:pt>
                <c:pt idx="286">
                  <c:v>88.58</c:v>
                </c:pt>
                <c:pt idx="287">
                  <c:v>88.58</c:v>
                </c:pt>
                <c:pt idx="288">
                  <c:v>88.88000000000001</c:v>
                </c:pt>
                <c:pt idx="289">
                  <c:v>89.03</c:v>
                </c:pt>
                <c:pt idx="290">
                  <c:v>89.179999999999993</c:v>
                </c:pt>
                <c:pt idx="291">
                  <c:v>88.960000000000008</c:v>
                </c:pt>
                <c:pt idx="292">
                  <c:v>89.03</c:v>
                </c:pt>
                <c:pt idx="293">
                  <c:v>89.03</c:v>
                </c:pt>
                <c:pt idx="294">
                  <c:v>89.259999999999991</c:v>
                </c:pt>
                <c:pt idx="295">
                  <c:v>89.49</c:v>
                </c:pt>
                <c:pt idx="296">
                  <c:v>89.33</c:v>
                </c:pt>
                <c:pt idx="297">
                  <c:v>89.33</c:v>
                </c:pt>
                <c:pt idx="298">
                  <c:v>89.41</c:v>
                </c:pt>
                <c:pt idx="299">
                  <c:v>89.56</c:v>
                </c:pt>
                <c:pt idx="300">
                  <c:v>89.64</c:v>
                </c:pt>
                <c:pt idx="301">
                  <c:v>89.64</c:v>
                </c:pt>
                <c:pt idx="302">
                  <c:v>89.79</c:v>
                </c:pt>
                <c:pt idx="303">
                  <c:v>89.86</c:v>
                </c:pt>
                <c:pt idx="304">
                  <c:v>89.79</c:v>
                </c:pt>
                <c:pt idx="305">
                  <c:v>89.94</c:v>
                </c:pt>
                <c:pt idx="306">
                  <c:v>89.79</c:v>
                </c:pt>
                <c:pt idx="307">
                  <c:v>89.86</c:v>
                </c:pt>
                <c:pt idx="308">
                  <c:v>90.02</c:v>
                </c:pt>
                <c:pt idx="309">
                  <c:v>90.09</c:v>
                </c:pt>
                <c:pt idx="310">
                  <c:v>90.02</c:v>
                </c:pt>
                <c:pt idx="311">
                  <c:v>90.02</c:v>
                </c:pt>
                <c:pt idx="312">
                  <c:v>90.09</c:v>
                </c:pt>
                <c:pt idx="313">
                  <c:v>90.17</c:v>
                </c:pt>
                <c:pt idx="314">
                  <c:v>90.240000000000009</c:v>
                </c:pt>
                <c:pt idx="315">
                  <c:v>90.320000000000007</c:v>
                </c:pt>
                <c:pt idx="316">
                  <c:v>90.470000000000013</c:v>
                </c:pt>
                <c:pt idx="317">
                  <c:v>90.389999999999986</c:v>
                </c:pt>
                <c:pt idx="318">
                  <c:v>90.320000000000007</c:v>
                </c:pt>
                <c:pt idx="319">
                  <c:v>90.470000000000013</c:v>
                </c:pt>
                <c:pt idx="320">
                  <c:v>90.61999999999999</c:v>
                </c:pt>
                <c:pt idx="321">
                  <c:v>90.77</c:v>
                </c:pt>
                <c:pt idx="322">
                  <c:v>90.699999999999989</c:v>
                </c:pt>
                <c:pt idx="323">
                  <c:v>90.699999999999989</c:v>
                </c:pt>
                <c:pt idx="324">
                  <c:v>90.699999999999989</c:v>
                </c:pt>
                <c:pt idx="325">
                  <c:v>90.699999999999989</c:v>
                </c:pt>
                <c:pt idx="326">
                  <c:v>90.77</c:v>
                </c:pt>
                <c:pt idx="327">
                  <c:v>90.85</c:v>
                </c:pt>
                <c:pt idx="328">
                  <c:v>90.699999999999989</c:v>
                </c:pt>
                <c:pt idx="329">
                  <c:v>90.77</c:v>
                </c:pt>
                <c:pt idx="330">
                  <c:v>90.92</c:v>
                </c:pt>
                <c:pt idx="331">
                  <c:v>90.92</c:v>
                </c:pt>
                <c:pt idx="332">
                  <c:v>90.85</c:v>
                </c:pt>
                <c:pt idx="333">
                  <c:v>90.92</c:v>
                </c:pt>
                <c:pt idx="334">
                  <c:v>91.08</c:v>
                </c:pt>
                <c:pt idx="335">
                  <c:v>91</c:v>
                </c:pt>
                <c:pt idx="336">
                  <c:v>90.92</c:v>
                </c:pt>
                <c:pt idx="337">
                  <c:v>90.92</c:v>
                </c:pt>
                <c:pt idx="338">
                  <c:v>91</c:v>
                </c:pt>
                <c:pt idx="339">
                  <c:v>91.15</c:v>
                </c:pt>
                <c:pt idx="340">
                  <c:v>91.08</c:v>
                </c:pt>
                <c:pt idx="341">
                  <c:v>91</c:v>
                </c:pt>
                <c:pt idx="342">
                  <c:v>90.92</c:v>
                </c:pt>
                <c:pt idx="343">
                  <c:v>91</c:v>
                </c:pt>
                <c:pt idx="344">
                  <c:v>91.15</c:v>
                </c:pt>
                <c:pt idx="345">
                  <c:v>91.08</c:v>
                </c:pt>
                <c:pt idx="346">
                  <c:v>91.08</c:v>
                </c:pt>
                <c:pt idx="347">
                  <c:v>91.15</c:v>
                </c:pt>
                <c:pt idx="348">
                  <c:v>91.3</c:v>
                </c:pt>
                <c:pt idx="349">
                  <c:v>91.15</c:v>
                </c:pt>
                <c:pt idx="350">
                  <c:v>91.23</c:v>
                </c:pt>
                <c:pt idx="351">
                  <c:v>91.3</c:v>
                </c:pt>
                <c:pt idx="352">
                  <c:v>91.3</c:v>
                </c:pt>
                <c:pt idx="353">
                  <c:v>91.23</c:v>
                </c:pt>
                <c:pt idx="354">
                  <c:v>91.23</c:v>
                </c:pt>
                <c:pt idx="355">
                  <c:v>91.3</c:v>
                </c:pt>
                <c:pt idx="356">
                  <c:v>91.3</c:v>
                </c:pt>
                <c:pt idx="357">
                  <c:v>91.38</c:v>
                </c:pt>
                <c:pt idx="358">
                  <c:v>91.3</c:v>
                </c:pt>
                <c:pt idx="359">
                  <c:v>91.38</c:v>
                </c:pt>
                <c:pt idx="360">
                  <c:v>91.38</c:v>
                </c:pt>
                <c:pt idx="361">
                  <c:v>91.3</c:v>
                </c:pt>
                <c:pt idx="362">
                  <c:v>91.3</c:v>
                </c:pt>
                <c:pt idx="363">
                  <c:v>91.38</c:v>
                </c:pt>
                <c:pt idx="364">
                  <c:v>91.3</c:v>
                </c:pt>
                <c:pt idx="365">
                  <c:v>91.38</c:v>
                </c:pt>
                <c:pt idx="366">
                  <c:v>91.38</c:v>
                </c:pt>
                <c:pt idx="367">
                  <c:v>91.3</c:v>
                </c:pt>
                <c:pt idx="368">
                  <c:v>91.3</c:v>
                </c:pt>
                <c:pt idx="369">
                  <c:v>91.3</c:v>
                </c:pt>
                <c:pt idx="370">
                  <c:v>91.38</c:v>
                </c:pt>
                <c:pt idx="371">
                  <c:v>91.38</c:v>
                </c:pt>
                <c:pt idx="372">
                  <c:v>91.38</c:v>
                </c:pt>
                <c:pt idx="373">
                  <c:v>91.3</c:v>
                </c:pt>
                <c:pt idx="374">
                  <c:v>91.38</c:v>
                </c:pt>
                <c:pt idx="375">
                  <c:v>91.3</c:v>
                </c:pt>
                <c:pt idx="376">
                  <c:v>91.3</c:v>
                </c:pt>
                <c:pt idx="377">
                  <c:v>91.3</c:v>
                </c:pt>
                <c:pt idx="378">
                  <c:v>91.38</c:v>
                </c:pt>
                <c:pt idx="379">
                  <c:v>91.38</c:v>
                </c:pt>
                <c:pt idx="380">
                  <c:v>91.38</c:v>
                </c:pt>
                <c:pt idx="381">
                  <c:v>91.38</c:v>
                </c:pt>
                <c:pt idx="382">
                  <c:v>91.38</c:v>
                </c:pt>
                <c:pt idx="383">
                  <c:v>91.38</c:v>
                </c:pt>
                <c:pt idx="384">
                  <c:v>91.38</c:v>
                </c:pt>
                <c:pt idx="385">
                  <c:v>91.45</c:v>
                </c:pt>
                <c:pt idx="386">
                  <c:v>91.53</c:v>
                </c:pt>
                <c:pt idx="387">
                  <c:v>91.53</c:v>
                </c:pt>
                <c:pt idx="388">
                  <c:v>91.45</c:v>
                </c:pt>
                <c:pt idx="389">
                  <c:v>91.45</c:v>
                </c:pt>
                <c:pt idx="390">
                  <c:v>91.38</c:v>
                </c:pt>
                <c:pt idx="391">
                  <c:v>91.3</c:v>
                </c:pt>
                <c:pt idx="392">
                  <c:v>91.38</c:v>
                </c:pt>
                <c:pt idx="393">
                  <c:v>91.38</c:v>
                </c:pt>
                <c:pt idx="394">
                  <c:v>91.38</c:v>
                </c:pt>
                <c:pt idx="395">
                  <c:v>91.38</c:v>
                </c:pt>
                <c:pt idx="396">
                  <c:v>91.38</c:v>
                </c:pt>
                <c:pt idx="397">
                  <c:v>91.38</c:v>
                </c:pt>
                <c:pt idx="398">
                  <c:v>91.38</c:v>
                </c:pt>
                <c:pt idx="399">
                  <c:v>91.3</c:v>
                </c:pt>
                <c:pt idx="400">
                  <c:v>91.38</c:v>
                </c:pt>
                <c:pt idx="401">
                  <c:v>91.45</c:v>
                </c:pt>
                <c:pt idx="402">
                  <c:v>91.45</c:v>
                </c:pt>
                <c:pt idx="403">
                  <c:v>91.38</c:v>
                </c:pt>
                <c:pt idx="404">
                  <c:v>91.38</c:v>
                </c:pt>
                <c:pt idx="405">
                  <c:v>91.3</c:v>
                </c:pt>
                <c:pt idx="406">
                  <c:v>91.3</c:v>
                </c:pt>
                <c:pt idx="407">
                  <c:v>91.3</c:v>
                </c:pt>
                <c:pt idx="408">
                  <c:v>91.23</c:v>
                </c:pt>
                <c:pt idx="409">
                  <c:v>91.3</c:v>
                </c:pt>
                <c:pt idx="410">
                  <c:v>91.3</c:v>
                </c:pt>
                <c:pt idx="411">
                  <c:v>91.38</c:v>
                </c:pt>
                <c:pt idx="412">
                  <c:v>91.3</c:v>
                </c:pt>
                <c:pt idx="413">
                  <c:v>91.3</c:v>
                </c:pt>
                <c:pt idx="414">
                  <c:v>91.23</c:v>
                </c:pt>
                <c:pt idx="415">
                  <c:v>91.23</c:v>
                </c:pt>
                <c:pt idx="416">
                  <c:v>91.3</c:v>
                </c:pt>
                <c:pt idx="417">
                  <c:v>91.3</c:v>
                </c:pt>
                <c:pt idx="418">
                  <c:v>91.23</c:v>
                </c:pt>
                <c:pt idx="419">
                  <c:v>91.15</c:v>
                </c:pt>
                <c:pt idx="420">
                  <c:v>91.23</c:v>
                </c:pt>
                <c:pt idx="421">
                  <c:v>91.23</c:v>
                </c:pt>
                <c:pt idx="422">
                  <c:v>91.23</c:v>
                </c:pt>
                <c:pt idx="423">
                  <c:v>91.3</c:v>
                </c:pt>
                <c:pt idx="424">
                  <c:v>91.3</c:v>
                </c:pt>
                <c:pt idx="425">
                  <c:v>91.23</c:v>
                </c:pt>
                <c:pt idx="426">
                  <c:v>91.23</c:v>
                </c:pt>
                <c:pt idx="427">
                  <c:v>91.15</c:v>
                </c:pt>
                <c:pt idx="428">
                  <c:v>91.23</c:v>
                </c:pt>
                <c:pt idx="429">
                  <c:v>91.15</c:v>
                </c:pt>
                <c:pt idx="430">
                  <c:v>91.23</c:v>
                </c:pt>
                <c:pt idx="431">
                  <c:v>91.15</c:v>
                </c:pt>
                <c:pt idx="432">
                  <c:v>91.23</c:v>
                </c:pt>
                <c:pt idx="433">
                  <c:v>91.15</c:v>
                </c:pt>
                <c:pt idx="434">
                  <c:v>91.15</c:v>
                </c:pt>
                <c:pt idx="435">
                  <c:v>91.15</c:v>
                </c:pt>
                <c:pt idx="436">
                  <c:v>91.08</c:v>
                </c:pt>
                <c:pt idx="437">
                  <c:v>91.08</c:v>
                </c:pt>
                <c:pt idx="438">
                  <c:v>91.08</c:v>
                </c:pt>
                <c:pt idx="439">
                  <c:v>91.15</c:v>
                </c:pt>
                <c:pt idx="440">
                  <c:v>91.15</c:v>
                </c:pt>
                <c:pt idx="441">
                  <c:v>91.15</c:v>
                </c:pt>
                <c:pt idx="442">
                  <c:v>91.08</c:v>
                </c:pt>
                <c:pt idx="443">
                  <c:v>91</c:v>
                </c:pt>
                <c:pt idx="444">
                  <c:v>91</c:v>
                </c:pt>
                <c:pt idx="445">
                  <c:v>91</c:v>
                </c:pt>
                <c:pt idx="446">
                  <c:v>91</c:v>
                </c:pt>
                <c:pt idx="447">
                  <c:v>91</c:v>
                </c:pt>
                <c:pt idx="448">
                  <c:v>90.92</c:v>
                </c:pt>
                <c:pt idx="449">
                  <c:v>91</c:v>
                </c:pt>
                <c:pt idx="450">
                  <c:v>90.92</c:v>
                </c:pt>
                <c:pt idx="451">
                  <c:v>91</c:v>
                </c:pt>
                <c:pt idx="452">
                  <c:v>90.92</c:v>
                </c:pt>
                <c:pt idx="453">
                  <c:v>90.92</c:v>
                </c:pt>
                <c:pt idx="454">
                  <c:v>90.92</c:v>
                </c:pt>
                <c:pt idx="455">
                  <c:v>90.85</c:v>
                </c:pt>
                <c:pt idx="456">
                  <c:v>90.85</c:v>
                </c:pt>
                <c:pt idx="457">
                  <c:v>90.85</c:v>
                </c:pt>
                <c:pt idx="458">
                  <c:v>90.85</c:v>
                </c:pt>
                <c:pt idx="459">
                  <c:v>90.92</c:v>
                </c:pt>
                <c:pt idx="460">
                  <c:v>90.85</c:v>
                </c:pt>
                <c:pt idx="461">
                  <c:v>90.85</c:v>
                </c:pt>
                <c:pt idx="462">
                  <c:v>90.77</c:v>
                </c:pt>
                <c:pt idx="463">
                  <c:v>90.77</c:v>
                </c:pt>
                <c:pt idx="464">
                  <c:v>90.77</c:v>
                </c:pt>
                <c:pt idx="465">
                  <c:v>90.77</c:v>
                </c:pt>
                <c:pt idx="466">
                  <c:v>90.77</c:v>
                </c:pt>
                <c:pt idx="467">
                  <c:v>90.77</c:v>
                </c:pt>
                <c:pt idx="468">
                  <c:v>90.77</c:v>
                </c:pt>
                <c:pt idx="469">
                  <c:v>90.77</c:v>
                </c:pt>
                <c:pt idx="470">
                  <c:v>90.77</c:v>
                </c:pt>
                <c:pt idx="471">
                  <c:v>90.61999999999999</c:v>
                </c:pt>
                <c:pt idx="472">
                  <c:v>90.61999999999999</c:v>
                </c:pt>
                <c:pt idx="473">
                  <c:v>90.61999999999999</c:v>
                </c:pt>
                <c:pt idx="474">
                  <c:v>90.61999999999999</c:v>
                </c:pt>
                <c:pt idx="475">
                  <c:v>90.61999999999999</c:v>
                </c:pt>
                <c:pt idx="476">
                  <c:v>90.550000000000011</c:v>
                </c:pt>
                <c:pt idx="477">
                  <c:v>90.550000000000011</c:v>
                </c:pt>
                <c:pt idx="478">
                  <c:v>90.61999999999999</c:v>
                </c:pt>
                <c:pt idx="479">
                  <c:v>90.550000000000011</c:v>
                </c:pt>
                <c:pt idx="480">
                  <c:v>90.550000000000011</c:v>
                </c:pt>
                <c:pt idx="481">
                  <c:v>90.550000000000011</c:v>
                </c:pt>
                <c:pt idx="482">
                  <c:v>90.61999999999999</c:v>
                </c:pt>
                <c:pt idx="483">
                  <c:v>90.550000000000011</c:v>
                </c:pt>
                <c:pt idx="484">
                  <c:v>90.550000000000011</c:v>
                </c:pt>
                <c:pt idx="485">
                  <c:v>90.550000000000011</c:v>
                </c:pt>
                <c:pt idx="486">
                  <c:v>90.470000000000013</c:v>
                </c:pt>
                <c:pt idx="487">
                  <c:v>90.470000000000013</c:v>
                </c:pt>
                <c:pt idx="488">
                  <c:v>90.470000000000013</c:v>
                </c:pt>
                <c:pt idx="489">
                  <c:v>90.389999999999986</c:v>
                </c:pt>
                <c:pt idx="490">
                  <c:v>90.389999999999986</c:v>
                </c:pt>
                <c:pt idx="491">
                  <c:v>90.389999999999986</c:v>
                </c:pt>
                <c:pt idx="492">
                  <c:v>90.320000000000007</c:v>
                </c:pt>
                <c:pt idx="493">
                  <c:v>90.320000000000007</c:v>
                </c:pt>
                <c:pt idx="494">
                  <c:v>90.320000000000007</c:v>
                </c:pt>
                <c:pt idx="495">
                  <c:v>90.320000000000007</c:v>
                </c:pt>
                <c:pt idx="496">
                  <c:v>90.240000000000009</c:v>
                </c:pt>
                <c:pt idx="497">
                  <c:v>90.240000000000009</c:v>
                </c:pt>
                <c:pt idx="498">
                  <c:v>90.17</c:v>
                </c:pt>
                <c:pt idx="499">
                  <c:v>90.17</c:v>
                </c:pt>
                <c:pt idx="500">
                  <c:v>90.09</c:v>
                </c:pt>
                <c:pt idx="501">
                  <c:v>90.17</c:v>
                </c:pt>
                <c:pt idx="502">
                  <c:v>90.09</c:v>
                </c:pt>
                <c:pt idx="503">
                  <c:v>90.09</c:v>
                </c:pt>
                <c:pt idx="504">
                  <c:v>90.17</c:v>
                </c:pt>
                <c:pt idx="505">
                  <c:v>90.17</c:v>
                </c:pt>
                <c:pt idx="506">
                  <c:v>90.17</c:v>
                </c:pt>
                <c:pt idx="507">
                  <c:v>90.17</c:v>
                </c:pt>
                <c:pt idx="508">
                  <c:v>90.09</c:v>
                </c:pt>
                <c:pt idx="509">
                  <c:v>90.17</c:v>
                </c:pt>
                <c:pt idx="510">
                  <c:v>90.09</c:v>
                </c:pt>
                <c:pt idx="511">
                  <c:v>90.17</c:v>
                </c:pt>
                <c:pt idx="512">
                  <c:v>90.17</c:v>
                </c:pt>
                <c:pt idx="513">
                  <c:v>90.09</c:v>
                </c:pt>
                <c:pt idx="514">
                  <c:v>90.09</c:v>
                </c:pt>
                <c:pt idx="515">
                  <c:v>90.09</c:v>
                </c:pt>
                <c:pt idx="516">
                  <c:v>90.09</c:v>
                </c:pt>
                <c:pt idx="517">
                  <c:v>90.09</c:v>
                </c:pt>
                <c:pt idx="518">
                  <c:v>90.17</c:v>
                </c:pt>
                <c:pt idx="519">
                  <c:v>90.17</c:v>
                </c:pt>
                <c:pt idx="520">
                  <c:v>90.09</c:v>
                </c:pt>
                <c:pt idx="521">
                  <c:v>90.09</c:v>
                </c:pt>
                <c:pt idx="522">
                  <c:v>90.09</c:v>
                </c:pt>
                <c:pt idx="523">
                  <c:v>90.02</c:v>
                </c:pt>
                <c:pt idx="524">
                  <c:v>90.02</c:v>
                </c:pt>
                <c:pt idx="525">
                  <c:v>89.94</c:v>
                </c:pt>
                <c:pt idx="526">
                  <c:v>89.94</c:v>
                </c:pt>
                <c:pt idx="527">
                  <c:v>89.94</c:v>
                </c:pt>
                <c:pt idx="528">
                  <c:v>89.94</c:v>
                </c:pt>
                <c:pt idx="529">
                  <c:v>89.86</c:v>
                </c:pt>
                <c:pt idx="530">
                  <c:v>89.94</c:v>
                </c:pt>
                <c:pt idx="531">
                  <c:v>89.86</c:v>
                </c:pt>
                <c:pt idx="532">
                  <c:v>89.86</c:v>
                </c:pt>
                <c:pt idx="533">
                  <c:v>89.79</c:v>
                </c:pt>
                <c:pt idx="534">
                  <c:v>89.79</c:v>
                </c:pt>
                <c:pt idx="535">
                  <c:v>89.710000000000008</c:v>
                </c:pt>
                <c:pt idx="536">
                  <c:v>89.64</c:v>
                </c:pt>
                <c:pt idx="537">
                  <c:v>89.64</c:v>
                </c:pt>
                <c:pt idx="538">
                  <c:v>89.64</c:v>
                </c:pt>
                <c:pt idx="539">
                  <c:v>89.710000000000008</c:v>
                </c:pt>
                <c:pt idx="540">
                  <c:v>89.64</c:v>
                </c:pt>
                <c:pt idx="541">
                  <c:v>89.64</c:v>
                </c:pt>
                <c:pt idx="542">
                  <c:v>89.64</c:v>
                </c:pt>
                <c:pt idx="543">
                  <c:v>89.64</c:v>
                </c:pt>
                <c:pt idx="544">
                  <c:v>89.64</c:v>
                </c:pt>
                <c:pt idx="545">
                  <c:v>89.64</c:v>
                </c:pt>
                <c:pt idx="546">
                  <c:v>89.56</c:v>
                </c:pt>
                <c:pt idx="547">
                  <c:v>89.64</c:v>
                </c:pt>
                <c:pt idx="548">
                  <c:v>89.56</c:v>
                </c:pt>
                <c:pt idx="549">
                  <c:v>89.56</c:v>
                </c:pt>
                <c:pt idx="550">
                  <c:v>89.49</c:v>
                </c:pt>
                <c:pt idx="551">
                  <c:v>89.56</c:v>
                </c:pt>
                <c:pt idx="552">
                  <c:v>89.49</c:v>
                </c:pt>
                <c:pt idx="553">
                  <c:v>89.56</c:v>
                </c:pt>
                <c:pt idx="554">
                  <c:v>89.56</c:v>
                </c:pt>
                <c:pt idx="555">
                  <c:v>89.49</c:v>
                </c:pt>
                <c:pt idx="556">
                  <c:v>89.49</c:v>
                </c:pt>
                <c:pt idx="557">
                  <c:v>89.49</c:v>
                </c:pt>
                <c:pt idx="558">
                  <c:v>89.49</c:v>
                </c:pt>
                <c:pt idx="559">
                  <c:v>89.49</c:v>
                </c:pt>
                <c:pt idx="560">
                  <c:v>89.49</c:v>
                </c:pt>
                <c:pt idx="561">
                  <c:v>89.41</c:v>
                </c:pt>
                <c:pt idx="562">
                  <c:v>89.49</c:v>
                </c:pt>
                <c:pt idx="563">
                  <c:v>89.41</c:v>
                </c:pt>
                <c:pt idx="564">
                  <c:v>89.41</c:v>
                </c:pt>
                <c:pt idx="565">
                  <c:v>89.33</c:v>
                </c:pt>
                <c:pt idx="566">
                  <c:v>89.41</c:v>
                </c:pt>
                <c:pt idx="567">
                  <c:v>89.259999999999991</c:v>
                </c:pt>
                <c:pt idx="568">
                  <c:v>89.259999999999991</c:v>
                </c:pt>
                <c:pt idx="569">
                  <c:v>89.259999999999991</c:v>
                </c:pt>
                <c:pt idx="570">
                  <c:v>89.259999999999991</c:v>
                </c:pt>
                <c:pt idx="571">
                  <c:v>89.259999999999991</c:v>
                </c:pt>
                <c:pt idx="572">
                  <c:v>89.259999999999991</c:v>
                </c:pt>
                <c:pt idx="573">
                  <c:v>89.179999999999993</c:v>
                </c:pt>
                <c:pt idx="574">
                  <c:v>89.179999999999993</c:v>
                </c:pt>
                <c:pt idx="575">
                  <c:v>89.179999999999993</c:v>
                </c:pt>
                <c:pt idx="576">
                  <c:v>89.11</c:v>
                </c:pt>
                <c:pt idx="577">
                  <c:v>89.11</c:v>
                </c:pt>
                <c:pt idx="578">
                  <c:v>89.11</c:v>
                </c:pt>
                <c:pt idx="579">
                  <c:v>89.03</c:v>
                </c:pt>
                <c:pt idx="580">
                  <c:v>89.11</c:v>
                </c:pt>
                <c:pt idx="581">
                  <c:v>89.03</c:v>
                </c:pt>
                <c:pt idx="582">
                  <c:v>89.03</c:v>
                </c:pt>
                <c:pt idx="583">
                  <c:v>88.960000000000008</c:v>
                </c:pt>
                <c:pt idx="584">
                  <c:v>88.960000000000008</c:v>
                </c:pt>
                <c:pt idx="585">
                  <c:v>88.960000000000008</c:v>
                </c:pt>
                <c:pt idx="586">
                  <c:v>88.960000000000008</c:v>
                </c:pt>
                <c:pt idx="587">
                  <c:v>88.960000000000008</c:v>
                </c:pt>
                <c:pt idx="588">
                  <c:v>88.960000000000008</c:v>
                </c:pt>
                <c:pt idx="589">
                  <c:v>88.960000000000008</c:v>
                </c:pt>
                <c:pt idx="590">
                  <c:v>88.960000000000008</c:v>
                </c:pt>
                <c:pt idx="591">
                  <c:v>88.960000000000008</c:v>
                </c:pt>
                <c:pt idx="592">
                  <c:v>88.88000000000001</c:v>
                </c:pt>
                <c:pt idx="593">
                  <c:v>88.960000000000008</c:v>
                </c:pt>
                <c:pt idx="594">
                  <c:v>88.88000000000001</c:v>
                </c:pt>
                <c:pt idx="595">
                  <c:v>88.88000000000001</c:v>
                </c:pt>
                <c:pt idx="596">
                  <c:v>88.88000000000001</c:v>
                </c:pt>
                <c:pt idx="597">
                  <c:v>88.88000000000001</c:v>
                </c:pt>
                <c:pt idx="598">
                  <c:v>88.8</c:v>
                </c:pt>
                <c:pt idx="599">
                  <c:v>88.8</c:v>
                </c:pt>
                <c:pt idx="600">
                  <c:v>88.8</c:v>
                </c:pt>
                <c:pt idx="601">
                  <c:v>88.73</c:v>
                </c:pt>
                <c:pt idx="602">
                  <c:v>88.73</c:v>
                </c:pt>
                <c:pt idx="603">
                  <c:v>88.73</c:v>
                </c:pt>
                <c:pt idx="604">
                  <c:v>88.65</c:v>
                </c:pt>
                <c:pt idx="605">
                  <c:v>88.65</c:v>
                </c:pt>
                <c:pt idx="606">
                  <c:v>88.58</c:v>
                </c:pt>
                <c:pt idx="607">
                  <c:v>88.58</c:v>
                </c:pt>
                <c:pt idx="608">
                  <c:v>88.65</c:v>
                </c:pt>
                <c:pt idx="609">
                  <c:v>88.65</c:v>
                </c:pt>
                <c:pt idx="610">
                  <c:v>88.65</c:v>
                </c:pt>
                <c:pt idx="611">
                  <c:v>88.58</c:v>
                </c:pt>
                <c:pt idx="612">
                  <c:v>88.58</c:v>
                </c:pt>
                <c:pt idx="613">
                  <c:v>88.5</c:v>
                </c:pt>
                <c:pt idx="614">
                  <c:v>88.58</c:v>
                </c:pt>
                <c:pt idx="615">
                  <c:v>88.5</c:v>
                </c:pt>
                <c:pt idx="616">
                  <c:v>88.58</c:v>
                </c:pt>
                <c:pt idx="617">
                  <c:v>88.5</c:v>
                </c:pt>
                <c:pt idx="618">
                  <c:v>88.58</c:v>
                </c:pt>
                <c:pt idx="619">
                  <c:v>88.65</c:v>
                </c:pt>
                <c:pt idx="620">
                  <c:v>88.65</c:v>
                </c:pt>
                <c:pt idx="621">
                  <c:v>88.58</c:v>
                </c:pt>
                <c:pt idx="622">
                  <c:v>88.5</c:v>
                </c:pt>
                <c:pt idx="623">
                  <c:v>88.5</c:v>
                </c:pt>
                <c:pt idx="624">
                  <c:v>88.5</c:v>
                </c:pt>
                <c:pt idx="625">
                  <c:v>88.43</c:v>
                </c:pt>
                <c:pt idx="626">
                  <c:v>88.43</c:v>
                </c:pt>
                <c:pt idx="627">
                  <c:v>88.5</c:v>
                </c:pt>
                <c:pt idx="628">
                  <c:v>88.43</c:v>
                </c:pt>
                <c:pt idx="629">
                  <c:v>88.5</c:v>
                </c:pt>
                <c:pt idx="630">
                  <c:v>88.43</c:v>
                </c:pt>
                <c:pt idx="631">
                  <c:v>88.350000000000009</c:v>
                </c:pt>
                <c:pt idx="632">
                  <c:v>88.27</c:v>
                </c:pt>
                <c:pt idx="633">
                  <c:v>88.350000000000009</c:v>
                </c:pt>
                <c:pt idx="634">
                  <c:v>88.27</c:v>
                </c:pt>
                <c:pt idx="635">
                  <c:v>88.27</c:v>
                </c:pt>
                <c:pt idx="636">
                  <c:v>88.27</c:v>
                </c:pt>
                <c:pt idx="637">
                  <c:v>88.27</c:v>
                </c:pt>
                <c:pt idx="638">
                  <c:v>88.2</c:v>
                </c:pt>
                <c:pt idx="639">
                  <c:v>88.2</c:v>
                </c:pt>
                <c:pt idx="640">
                  <c:v>88.2</c:v>
                </c:pt>
                <c:pt idx="641">
                  <c:v>88.2</c:v>
                </c:pt>
                <c:pt idx="642">
                  <c:v>88.2</c:v>
                </c:pt>
                <c:pt idx="643">
                  <c:v>88.2</c:v>
                </c:pt>
                <c:pt idx="644">
                  <c:v>88.12</c:v>
                </c:pt>
                <c:pt idx="645">
                  <c:v>88.12</c:v>
                </c:pt>
                <c:pt idx="646">
                  <c:v>88.12</c:v>
                </c:pt>
                <c:pt idx="647">
                  <c:v>88.05</c:v>
                </c:pt>
                <c:pt idx="648">
                  <c:v>88.05</c:v>
                </c:pt>
                <c:pt idx="649">
                  <c:v>88.05</c:v>
                </c:pt>
                <c:pt idx="650">
                  <c:v>88.05</c:v>
                </c:pt>
                <c:pt idx="651">
                  <c:v>88.05</c:v>
                </c:pt>
                <c:pt idx="652">
                  <c:v>88.05</c:v>
                </c:pt>
                <c:pt idx="653">
                  <c:v>88.05</c:v>
                </c:pt>
                <c:pt idx="654">
                  <c:v>87.97</c:v>
                </c:pt>
                <c:pt idx="655">
                  <c:v>87.97</c:v>
                </c:pt>
                <c:pt idx="656">
                  <c:v>87.97</c:v>
                </c:pt>
                <c:pt idx="657">
                  <c:v>87.97</c:v>
                </c:pt>
                <c:pt idx="658">
                  <c:v>87.97</c:v>
                </c:pt>
                <c:pt idx="659">
                  <c:v>87.899999999999991</c:v>
                </c:pt>
                <c:pt idx="660">
                  <c:v>87.899999999999991</c:v>
                </c:pt>
                <c:pt idx="661">
                  <c:v>87.82</c:v>
                </c:pt>
                <c:pt idx="662">
                  <c:v>87.82</c:v>
                </c:pt>
                <c:pt idx="663">
                  <c:v>87.82</c:v>
                </c:pt>
                <c:pt idx="664">
                  <c:v>87.82</c:v>
                </c:pt>
                <c:pt idx="665">
                  <c:v>87.82</c:v>
                </c:pt>
                <c:pt idx="666">
                  <c:v>87.82</c:v>
                </c:pt>
                <c:pt idx="667">
                  <c:v>87.82</c:v>
                </c:pt>
                <c:pt idx="668">
                  <c:v>87.82</c:v>
                </c:pt>
                <c:pt idx="669">
                  <c:v>87.74</c:v>
                </c:pt>
                <c:pt idx="670">
                  <c:v>87.74</c:v>
                </c:pt>
                <c:pt idx="671">
                  <c:v>87.74</c:v>
                </c:pt>
                <c:pt idx="672">
                  <c:v>87.82</c:v>
                </c:pt>
                <c:pt idx="673">
                  <c:v>87.74</c:v>
                </c:pt>
                <c:pt idx="674">
                  <c:v>87.74</c:v>
                </c:pt>
                <c:pt idx="675">
                  <c:v>87.74</c:v>
                </c:pt>
                <c:pt idx="676">
                  <c:v>87.67</c:v>
                </c:pt>
                <c:pt idx="677">
                  <c:v>87.74</c:v>
                </c:pt>
                <c:pt idx="678">
                  <c:v>87.67</c:v>
                </c:pt>
                <c:pt idx="679">
                  <c:v>87.67</c:v>
                </c:pt>
                <c:pt idx="680">
                  <c:v>87.52</c:v>
                </c:pt>
                <c:pt idx="681">
                  <c:v>87.59</c:v>
                </c:pt>
                <c:pt idx="682">
                  <c:v>87.59</c:v>
                </c:pt>
                <c:pt idx="683">
                  <c:v>87.59</c:v>
                </c:pt>
                <c:pt idx="684">
                  <c:v>87.59</c:v>
                </c:pt>
                <c:pt idx="685">
                  <c:v>87.59</c:v>
                </c:pt>
                <c:pt idx="686">
                  <c:v>87.59</c:v>
                </c:pt>
                <c:pt idx="687">
                  <c:v>87.59</c:v>
                </c:pt>
                <c:pt idx="688">
                  <c:v>87.52</c:v>
                </c:pt>
                <c:pt idx="689">
                  <c:v>87.59</c:v>
                </c:pt>
                <c:pt idx="690">
                  <c:v>87.52</c:v>
                </c:pt>
                <c:pt idx="691">
                  <c:v>87.59</c:v>
                </c:pt>
                <c:pt idx="692">
                  <c:v>87.52</c:v>
                </c:pt>
                <c:pt idx="693">
                  <c:v>87.44</c:v>
                </c:pt>
                <c:pt idx="694">
                  <c:v>87.44</c:v>
                </c:pt>
                <c:pt idx="695">
                  <c:v>87.37</c:v>
                </c:pt>
                <c:pt idx="696">
                  <c:v>87.37</c:v>
                </c:pt>
                <c:pt idx="697">
                  <c:v>87.44</c:v>
                </c:pt>
                <c:pt idx="698">
                  <c:v>87.37</c:v>
                </c:pt>
                <c:pt idx="699">
                  <c:v>87.37</c:v>
                </c:pt>
                <c:pt idx="700">
                  <c:v>87.37</c:v>
                </c:pt>
                <c:pt idx="701">
                  <c:v>87.29</c:v>
                </c:pt>
                <c:pt idx="702">
                  <c:v>87.37</c:v>
                </c:pt>
                <c:pt idx="703">
                  <c:v>87.21</c:v>
                </c:pt>
                <c:pt idx="704">
                  <c:v>87.29</c:v>
                </c:pt>
                <c:pt idx="705">
                  <c:v>87.21</c:v>
                </c:pt>
                <c:pt idx="706">
                  <c:v>87.21</c:v>
                </c:pt>
                <c:pt idx="707">
                  <c:v>87.21</c:v>
                </c:pt>
                <c:pt idx="708">
                  <c:v>87.21</c:v>
                </c:pt>
                <c:pt idx="709">
                  <c:v>87.06</c:v>
                </c:pt>
                <c:pt idx="710">
                  <c:v>87.21</c:v>
                </c:pt>
                <c:pt idx="711">
                  <c:v>87.06</c:v>
                </c:pt>
                <c:pt idx="712">
                  <c:v>87.14</c:v>
                </c:pt>
                <c:pt idx="713">
                  <c:v>87.06</c:v>
                </c:pt>
                <c:pt idx="714">
                  <c:v>87.06</c:v>
                </c:pt>
                <c:pt idx="715">
                  <c:v>86.990000000000009</c:v>
                </c:pt>
                <c:pt idx="716">
                  <c:v>87.06</c:v>
                </c:pt>
                <c:pt idx="717">
                  <c:v>86.990000000000009</c:v>
                </c:pt>
                <c:pt idx="718">
                  <c:v>87.06</c:v>
                </c:pt>
                <c:pt idx="719">
                  <c:v>87.06</c:v>
                </c:pt>
                <c:pt idx="720">
                  <c:v>87.06</c:v>
                </c:pt>
                <c:pt idx="721">
                  <c:v>86.990000000000009</c:v>
                </c:pt>
                <c:pt idx="722">
                  <c:v>87.06</c:v>
                </c:pt>
                <c:pt idx="723">
                  <c:v>86.910000000000011</c:v>
                </c:pt>
                <c:pt idx="724">
                  <c:v>86.990000000000009</c:v>
                </c:pt>
                <c:pt idx="725">
                  <c:v>86.910000000000011</c:v>
                </c:pt>
                <c:pt idx="726">
                  <c:v>86.910000000000011</c:v>
                </c:pt>
                <c:pt idx="727">
                  <c:v>86.76</c:v>
                </c:pt>
                <c:pt idx="728">
                  <c:v>86.84</c:v>
                </c:pt>
                <c:pt idx="729">
                  <c:v>86.84</c:v>
                </c:pt>
                <c:pt idx="730">
                  <c:v>86.84</c:v>
                </c:pt>
                <c:pt idx="731">
                  <c:v>86.84</c:v>
                </c:pt>
                <c:pt idx="732">
                  <c:v>86.76</c:v>
                </c:pt>
                <c:pt idx="733">
                  <c:v>86.76</c:v>
                </c:pt>
                <c:pt idx="734">
                  <c:v>86.76</c:v>
                </c:pt>
                <c:pt idx="735">
                  <c:v>86.76</c:v>
                </c:pt>
                <c:pt idx="736">
                  <c:v>86.76</c:v>
                </c:pt>
                <c:pt idx="737">
                  <c:v>86.68</c:v>
                </c:pt>
                <c:pt idx="738">
                  <c:v>86.68</c:v>
                </c:pt>
                <c:pt idx="739">
                  <c:v>86.68</c:v>
                </c:pt>
                <c:pt idx="740">
                  <c:v>86.68</c:v>
                </c:pt>
                <c:pt idx="741">
                  <c:v>86.68</c:v>
                </c:pt>
                <c:pt idx="742">
                  <c:v>86.61</c:v>
                </c:pt>
                <c:pt idx="743">
                  <c:v>86.68</c:v>
                </c:pt>
                <c:pt idx="744">
                  <c:v>86.61</c:v>
                </c:pt>
                <c:pt idx="745">
                  <c:v>86.61</c:v>
                </c:pt>
                <c:pt idx="746">
                  <c:v>86.53</c:v>
                </c:pt>
                <c:pt idx="747">
                  <c:v>86.53</c:v>
                </c:pt>
                <c:pt idx="748">
                  <c:v>86.53</c:v>
                </c:pt>
                <c:pt idx="749">
                  <c:v>86.46</c:v>
                </c:pt>
                <c:pt idx="750">
                  <c:v>86.61</c:v>
                </c:pt>
                <c:pt idx="751">
                  <c:v>86.53</c:v>
                </c:pt>
                <c:pt idx="752">
                  <c:v>86.61</c:v>
                </c:pt>
                <c:pt idx="753">
                  <c:v>86.53</c:v>
                </c:pt>
                <c:pt idx="754">
                  <c:v>86.53</c:v>
                </c:pt>
                <c:pt idx="755">
                  <c:v>86.46</c:v>
                </c:pt>
                <c:pt idx="756">
                  <c:v>86.53</c:v>
                </c:pt>
                <c:pt idx="757">
                  <c:v>86.53</c:v>
                </c:pt>
                <c:pt idx="758">
                  <c:v>86.46</c:v>
                </c:pt>
                <c:pt idx="759">
                  <c:v>86.53</c:v>
                </c:pt>
                <c:pt idx="760">
                  <c:v>86.46</c:v>
                </c:pt>
                <c:pt idx="761">
                  <c:v>86.46</c:v>
                </c:pt>
                <c:pt idx="762">
                  <c:v>86.38</c:v>
                </c:pt>
                <c:pt idx="763">
                  <c:v>86.38</c:v>
                </c:pt>
                <c:pt idx="764">
                  <c:v>86.46</c:v>
                </c:pt>
                <c:pt idx="765">
                  <c:v>86.38</c:v>
                </c:pt>
                <c:pt idx="766">
                  <c:v>86.46</c:v>
                </c:pt>
                <c:pt idx="767">
                  <c:v>86.38</c:v>
                </c:pt>
                <c:pt idx="768">
                  <c:v>86.38</c:v>
                </c:pt>
                <c:pt idx="769">
                  <c:v>86.38</c:v>
                </c:pt>
                <c:pt idx="770">
                  <c:v>86.31</c:v>
                </c:pt>
                <c:pt idx="771">
                  <c:v>86.38</c:v>
                </c:pt>
                <c:pt idx="772">
                  <c:v>86.31</c:v>
                </c:pt>
                <c:pt idx="773">
                  <c:v>86.38</c:v>
                </c:pt>
                <c:pt idx="774">
                  <c:v>86.31</c:v>
                </c:pt>
                <c:pt idx="775">
                  <c:v>86.31</c:v>
                </c:pt>
                <c:pt idx="776">
                  <c:v>86.31</c:v>
                </c:pt>
                <c:pt idx="777">
                  <c:v>86.23</c:v>
                </c:pt>
                <c:pt idx="778">
                  <c:v>86.23</c:v>
                </c:pt>
                <c:pt idx="779">
                  <c:v>86.23</c:v>
                </c:pt>
                <c:pt idx="780">
                  <c:v>86.149999999999991</c:v>
                </c:pt>
                <c:pt idx="781">
                  <c:v>86.149999999999991</c:v>
                </c:pt>
                <c:pt idx="782">
                  <c:v>86.08</c:v>
                </c:pt>
                <c:pt idx="783">
                  <c:v>86.149999999999991</c:v>
                </c:pt>
                <c:pt idx="784">
                  <c:v>86.08</c:v>
                </c:pt>
                <c:pt idx="785">
                  <c:v>86.149999999999991</c:v>
                </c:pt>
                <c:pt idx="786">
                  <c:v>86.149999999999991</c:v>
                </c:pt>
                <c:pt idx="787">
                  <c:v>86.149999999999991</c:v>
                </c:pt>
                <c:pt idx="788">
                  <c:v>86.23</c:v>
                </c:pt>
                <c:pt idx="789">
                  <c:v>86.08</c:v>
                </c:pt>
                <c:pt idx="790">
                  <c:v>86.149999999999991</c:v>
                </c:pt>
                <c:pt idx="791">
                  <c:v>86.149999999999991</c:v>
                </c:pt>
                <c:pt idx="792">
                  <c:v>86.149999999999991</c:v>
                </c:pt>
                <c:pt idx="793">
                  <c:v>86.149999999999991</c:v>
                </c:pt>
                <c:pt idx="794">
                  <c:v>86.08</c:v>
                </c:pt>
                <c:pt idx="795">
                  <c:v>86.08</c:v>
                </c:pt>
                <c:pt idx="796">
                  <c:v>86.08</c:v>
                </c:pt>
                <c:pt idx="797">
                  <c:v>86</c:v>
                </c:pt>
                <c:pt idx="798">
                  <c:v>86.08</c:v>
                </c:pt>
                <c:pt idx="799">
                  <c:v>86</c:v>
                </c:pt>
                <c:pt idx="800">
                  <c:v>86</c:v>
                </c:pt>
                <c:pt idx="801">
                  <c:v>86</c:v>
                </c:pt>
                <c:pt idx="802">
                  <c:v>85.929999999999993</c:v>
                </c:pt>
                <c:pt idx="803">
                  <c:v>85.929999999999993</c:v>
                </c:pt>
                <c:pt idx="804">
                  <c:v>85.85</c:v>
                </c:pt>
                <c:pt idx="805">
                  <c:v>85.85</c:v>
                </c:pt>
                <c:pt idx="806">
                  <c:v>85.85</c:v>
                </c:pt>
                <c:pt idx="807">
                  <c:v>85.85</c:v>
                </c:pt>
                <c:pt idx="808">
                  <c:v>85.78</c:v>
                </c:pt>
                <c:pt idx="809">
                  <c:v>85.78</c:v>
                </c:pt>
                <c:pt idx="810">
                  <c:v>85.85</c:v>
                </c:pt>
                <c:pt idx="811">
                  <c:v>85.7</c:v>
                </c:pt>
                <c:pt idx="812">
                  <c:v>85.7</c:v>
                </c:pt>
                <c:pt idx="813">
                  <c:v>85.7</c:v>
                </c:pt>
                <c:pt idx="814">
                  <c:v>85.78</c:v>
                </c:pt>
                <c:pt idx="815">
                  <c:v>85.7</c:v>
                </c:pt>
                <c:pt idx="816">
                  <c:v>85.7</c:v>
                </c:pt>
                <c:pt idx="817">
                  <c:v>85.78</c:v>
                </c:pt>
                <c:pt idx="818">
                  <c:v>85.7</c:v>
                </c:pt>
                <c:pt idx="819">
                  <c:v>85.7</c:v>
                </c:pt>
                <c:pt idx="820">
                  <c:v>85.78</c:v>
                </c:pt>
                <c:pt idx="821">
                  <c:v>85.61999999999999</c:v>
                </c:pt>
                <c:pt idx="822">
                  <c:v>85.550000000000011</c:v>
                </c:pt>
                <c:pt idx="823">
                  <c:v>85.550000000000011</c:v>
                </c:pt>
                <c:pt idx="824">
                  <c:v>85.550000000000011</c:v>
                </c:pt>
                <c:pt idx="825">
                  <c:v>85.550000000000011</c:v>
                </c:pt>
                <c:pt idx="826">
                  <c:v>85.550000000000011</c:v>
                </c:pt>
                <c:pt idx="827">
                  <c:v>85.550000000000011</c:v>
                </c:pt>
                <c:pt idx="828">
                  <c:v>85.61999999999999</c:v>
                </c:pt>
                <c:pt idx="829">
                  <c:v>85.61999999999999</c:v>
                </c:pt>
                <c:pt idx="830">
                  <c:v>85.550000000000011</c:v>
                </c:pt>
                <c:pt idx="831">
                  <c:v>85.550000000000011</c:v>
                </c:pt>
                <c:pt idx="832">
                  <c:v>85.470000000000013</c:v>
                </c:pt>
                <c:pt idx="833">
                  <c:v>85.470000000000013</c:v>
                </c:pt>
                <c:pt idx="834">
                  <c:v>85.470000000000013</c:v>
                </c:pt>
                <c:pt idx="835">
                  <c:v>85.4</c:v>
                </c:pt>
                <c:pt idx="836">
                  <c:v>85.4</c:v>
                </c:pt>
                <c:pt idx="837">
                  <c:v>85.4</c:v>
                </c:pt>
                <c:pt idx="838">
                  <c:v>85.4</c:v>
                </c:pt>
                <c:pt idx="839">
                  <c:v>85.320000000000007</c:v>
                </c:pt>
                <c:pt idx="840">
                  <c:v>85.4</c:v>
                </c:pt>
                <c:pt idx="841">
                  <c:v>85.320000000000007</c:v>
                </c:pt>
                <c:pt idx="842">
                  <c:v>85.320000000000007</c:v>
                </c:pt>
                <c:pt idx="843">
                  <c:v>85.320000000000007</c:v>
                </c:pt>
                <c:pt idx="844">
                  <c:v>85.320000000000007</c:v>
                </c:pt>
                <c:pt idx="845">
                  <c:v>85.320000000000007</c:v>
                </c:pt>
                <c:pt idx="846">
                  <c:v>85.320000000000007</c:v>
                </c:pt>
                <c:pt idx="847">
                  <c:v>85.320000000000007</c:v>
                </c:pt>
                <c:pt idx="848">
                  <c:v>85.320000000000007</c:v>
                </c:pt>
                <c:pt idx="849">
                  <c:v>85.25</c:v>
                </c:pt>
                <c:pt idx="850">
                  <c:v>85.320000000000007</c:v>
                </c:pt>
                <c:pt idx="851">
                  <c:v>85.25</c:v>
                </c:pt>
                <c:pt idx="852">
                  <c:v>85.25</c:v>
                </c:pt>
                <c:pt idx="853">
                  <c:v>85.25</c:v>
                </c:pt>
                <c:pt idx="854">
                  <c:v>85.25</c:v>
                </c:pt>
                <c:pt idx="855">
                  <c:v>85.320000000000007</c:v>
                </c:pt>
                <c:pt idx="856">
                  <c:v>85.25</c:v>
                </c:pt>
                <c:pt idx="857">
                  <c:v>85.25</c:v>
                </c:pt>
                <c:pt idx="858">
                  <c:v>85.25</c:v>
                </c:pt>
                <c:pt idx="859">
                  <c:v>85.17</c:v>
                </c:pt>
                <c:pt idx="860">
                  <c:v>85.25</c:v>
                </c:pt>
                <c:pt idx="861">
                  <c:v>85.17</c:v>
                </c:pt>
                <c:pt idx="862">
                  <c:v>85.09</c:v>
                </c:pt>
                <c:pt idx="863">
                  <c:v>85.09</c:v>
                </c:pt>
                <c:pt idx="864">
                  <c:v>85.09</c:v>
                </c:pt>
                <c:pt idx="865">
                  <c:v>85.09</c:v>
                </c:pt>
                <c:pt idx="866">
                  <c:v>85.09</c:v>
                </c:pt>
                <c:pt idx="867">
                  <c:v>85.09</c:v>
                </c:pt>
                <c:pt idx="868">
                  <c:v>85.02</c:v>
                </c:pt>
                <c:pt idx="869">
                  <c:v>85.17</c:v>
                </c:pt>
                <c:pt idx="870">
                  <c:v>85.09</c:v>
                </c:pt>
                <c:pt idx="871">
                  <c:v>85.09</c:v>
                </c:pt>
                <c:pt idx="872">
                  <c:v>85.02</c:v>
                </c:pt>
                <c:pt idx="873">
                  <c:v>85.09</c:v>
                </c:pt>
                <c:pt idx="874">
                  <c:v>85.02</c:v>
                </c:pt>
                <c:pt idx="875">
                  <c:v>85.09</c:v>
                </c:pt>
                <c:pt idx="876">
                  <c:v>85.09</c:v>
                </c:pt>
                <c:pt idx="877">
                  <c:v>85.09</c:v>
                </c:pt>
                <c:pt idx="878">
                  <c:v>85.09</c:v>
                </c:pt>
                <c:pt idx="879">
                  <c:v>85.09</c:v>
                </c:pt>
                <c:pt idx="880">
                  <c:v>85.02</c:v>
                </c:pt>
                <c:pt idx="881">
                  <c:v>85.02</c:v>
                </c:pt>
                <c:pt idx="882">
                  <c:v>85.02</c:v>
                </c:pt>
                <c:pt idx="883">
                  <c:v>85.02</c:v>
                </c:pt>
                <c:pt idx="884">
                  <c:v>84.94</c:v>
                </c:pt>
                <c:pt idx="885">
                  <c:v>84.94</c:v>
                </c:pt>
                <c:pt idx="886">
                  <c:v>84.87</c:v>
                </c:pt>
                <c:pt idx="887">
                  <c:v>84.94</c:v>
                </c:pt>
                <c:pt idx="888">
                  <c:v>84.87</c:v>
                </c:pt>
                <c:pt idx="889">
                  <c:v>84.87</c:v>
                </c:pt>
                <c:pt idx="890">
                  <c:v>84.79</c:v>
                </c:pt>
                <c:pt idx="891">
                  <c:v>84.79</c:v>
                </c:pt>
                <c:pt idx="892">
                  <c:v>84.79</c:v>
                </c:pt>
                <c:pt idx="893">
                  <c:v>84.79</c:v>
                </c:pt>
                <c:pt idx="894">
                  <c:v>84.79</c:v>
                </c:pt>
                <c:pt idx="895">
                  <c:v>84.79</c:v>
                </c:pt>
                <c:pt idx="896">
                  <c:v>84.79</c:v>
                </c:pt>
                <c:pt idx="897">
                  <c:v>84.72</c:v>
                </c:pt>
                <c:pt idx="898">
                  <c:v>84.72</c:v>
                </c:pt>
                <c:pt idx="899">
                  <c:v>84.72</c:v>
                </c:pt>
                <c:pt idx="900">
                  <c:v>84.72</c:v>
                </c:pt>
                <c:pt idx="901">
                  <c:v>84.72</c:v>
                </c:pt>
                <c:pt idx="902">
                  <c:v>84.72</c:v>
                </c:pt>
                <c:pt idx="903">
                  <c:v>84.72</c:v>
                </c:pt>
                <c:pt idx="904">
                  <c:v>84.72</c:v>
                </c:pt>
                <c:pt idx="905">
                  <c:v>84.72</c:v>
                </c:pt>
                <c:pt idx="906">
                  <c:v>84.64</c:v>
                </c:pt>
                <c:pt idx="907">
                  <c:v>84.64</c:v>
                </c:pt>
                <c:pt idx="908">
                  <c:v>84.64</c:v>
                </c:pt>
                <c:pt idx="909">
                  <c:v>84.56</c:v>
                </c:pt>
                <c:pt idx="910">
                  <c:v>84.56</c:v>
                </c:pt>
                <c:pt idx="911">
                  <c:v>84.56</c:v>
                </c:pt>
                <c:pt idx="912">
                  <c:v>84.56</c:v>
                </c:pt>
                <c:pt idx="913">
                  <c:v>84.56</c:v>
                </c:pt>
                <c:pt idx="914">
                  <c:v>84.56</c:v>
                </c:pt>
                <c:pt idx="915">
                  <c:v>84.49</c:v>
                </c:pt>
                <c:pt idx="916">
                  <c:v>84.49</c:v>
                </c:pt>
                <c:pt idx="917">
                  <c:v>84.49</c:v>
                </c:pt>
                <c:pt idx="918">
                  <c:v>84.49</c:v>
                </c:pt>
                <c:pt idx="919">
                  <c:v>84.49</c:v>
                </c:pt>
                <c:pt idx="920">
                  <c:v>84.49</c:v>
                </c:pt>
                <c:pt idx="921">
                  <c:v>84.49</c:v>
                </c:pt>
                <c:pt idx="922">
                  <c:v>84.41</c:v>
                </c:pt>
                <c:pt idx="923">
                  <c:v>84.41</c:v>
                </c:pt>
                <c:pt idx="924">
                  <c:v>84.339999999999989</c:v>
                </c:pt>
                <c:pt idx="925">
                  <c:v>84.41</c:v>
                </c:pt>
                <c:pt idx="926">
                  <c:v>84.339999999999989</c:v>
                </c:pt>
                <c:pt idx="927">
                  <c:v>84.339999999999989</c:v>
                </c:pt>
                <c:pt idx="928">
                  <c:v>84.339999999999989</c:v>
                </c:pt>
                <c:pt idx="929">
                  <c:v>84.339999999999989</c:v>
                </c:pt>
                <c:pt idx="930">
                  <c:v>84.339999999999989</c:v>
                </c:pt>
                <c:pt idx="931">
                  <c:v>84.339999999999989</c:v>
                </c:pt>
                <c:pt idx="932">
                  <c:v>84.339999999999989</c:v>
                </c:pt>
                <c:pt idx="933">
                  <c:v>84.259999999999991</c:v>
                </c:pt>
                <c:pt idx="934">
                  <c:v>84.259999999999991</c:v>
                </c:pt>
                <c:pt idx="935">
                  <c:v>84.259999999999991</c:v>
                </c:pt>
                <c:pt idx="936">
                  <c:v>84.259999999999991</c:v>
                </c:pt>
                <c:pt idx="937">
                  <c:v>84.259999999999991</c:v>
                </c:pt>
                <c:pt idx="938">
                  <c:v>84.259999999999991</c:v>
                </c:pt>
                <c:pt idx="939">
                  <c:v>84.259999999999991</c:v>
                </c:pt>
                <c:pt idx="940">
                  <c:v>84.259999999999991</c:v>
                </c:pt>
                <c:pt idx="941">
                  <c:v>84.259999999999991</c:v>
                </c:pt>
                <c:pt idx="942">
                  <c:v>84.259999999999991</c:v>
                </c:pt>
                <c:pt idx="943">
                  <c:v>84.259999999999991</c:v>
                </c:pt>
                <c:pt idx="944">
                  <c:v>84.190000000000012</c:v>
                </c:pt>
                <c:pt idx="945">
                  <c:v>84.190000000000012</c:v>
                </c:pt>
                <c:pt idx="946">
                  <c:v>84.11</c:v>
                </c:pt>
                <c:pt idx="947">
                  <c:v>84.190000000000012</c:v>
                </c:pt>
                <c:pt idx="948">
                  <c:v>84.190000000000012</c:v>
                </c:pt>
                <c:pt idx="949">
                  <c:v>84.11</c:v>
                </c:pt>
                <c:pt idx="950">
                  <c:v>84.11</c:v>
                </c:pt>
                <c:pt idx="951">
                  <c:v>84.11</c:v>
                </c:pt>
                <c:pt idx="952">
                  <c:v>84.11</c:v>
                </c:pt>
                <c:pt idx="953">
                  <c:v>84.11</c:v>
                </c:pt>
                <c:pt idx="954">
                  <c:v>84.190000000000012</c:v>
                </c:pt>
                <c:pt idx="955">
                  <c:v>84.11</c:v>
                </c:pt>
                <c:pt idx="956">
                  <c:v>84.11</c:v>
                </c:pt>
                <c:pt idx="957">
                  <c:v>84.11</c:v>
                </c:pt>
                <c:pt idx="958">
                  <c:v>84.029999999999987</c:v>
                </c:pt>
                <c:pt idx="959">
                  <c:v>84.11</c:v>
                </c:pt>
                <c:pt idx="960">
                  <c:v>84.029999999999987</c:v>
                </c:pt>
                <c:pt idx="961">
                  <c:v>84.029999999999987</c:v>
                </c:pt>
                <c:pt idx="962">
                  <c:v>84.029999999999987</c:v>
                </c:pt>
                <c:pt idx="963">
                  <c:v>83.960000000000008</c:v>
                </c:pt>
                <c:pt idx="964">
                  <c:v>83.960000000000008</c:v>
                </c:pt>
                <c:pt idx="965">
                  <c:v>84.029999999999987</c:v>
                </c:pt>
                <c:pt idx="966">
                  <c:v>83.960000000000008</c:v>
                </c:pt>
                <c:pt idx="967">
                  <c:v>83.960000000000008</c:v>
                </c:pt>
                <c:pt idx="968">
                  <c:v>83.960000000000008</c:v>
                </c:pt>
                <c:pt idx="969">
                  <c:v>83.88000000000001</c:v>
                </c:pt>
                <c:pt idx="970">
                  <c:v>83.88000000000001</c:v>
                </c:pt>
                <c:pt idx="971">
                  <c:v>83.88000000000001</c:v>
                </c:pt>
                <c:pt idx="972">
                  <c:v>83.88000000000001</c:v>
                </c:pt>
                <c:pt idx="973">
                  <c:v>83.88000000000001</c:v>
                </c:pt>
                <c:pt idx="974">
                  <c:v>83.88000000000001</c:v>
                </c:pt>
                <c:pt idx="975">
                  <c:v>83.88000000000001</c:v>
                </c:pt>
                <c:pt idx="976">
                  <c:v>83.88000000000001</c:v>
                </c:pt>
                <c:pt idx="977">
                  <c:v>83.81</c:v>
                </c:pt>
                <c:pt idx="978">
                  <c:v>83.81</c:v>
                </c:pt>
                <c:pt idx="979">
                  <c:v>83.81</c:v>
                </c:pt>
                <c:pt idx="980">
                  <c:v>83.81</c:v>
                </c:pt>
                <c:pt idx="981">
                  <c:v>83.81</c:v>
                </c:pt>
                <c:pt idx="982">
                  <c:v>83.73</c:v>
                </c:pt>
                <c:pt idx="983">
                  <c:v>83.81</c:v>
                </c:pt>
                <c:pt idx="984">
                  <c:v>83.81</c:v>
                </c:pt>
                <c:pt idx="985">
                  <c:v>83.73</c:v>
                </c:pt>
                <c:pt idx="986">
                  <c:v>83.73</c:v>
                </c:pt>
                <c:pt idx="987">
                  <c:v>83.73</c:v>
                </c:pt>
                <c:pt idx="988">
                  <c:v>83.73</c:v>
                </c:pt>
                <c:pt idx="989">
                  <c:v>83.66</c:v>
                </c:pt>
                <c:pt idx="990">
                  <c:v>83.66</c:v>
                </c:pt>
                <c:pt idx="991">
                  <c:v>83.66</c:v>
                </c:pt>
                <c:pt idx="992">
                  <c:v>83.66</c:v>
                </c:pt>
                <c:pt idx="993">
                  <c:v>83.66</c:v>
                </c:pt>
                <c:pt idx="994">
                  <c:v>83.66</c:v>
                </c:pt>
                <c:pt idx="995">
                  <c:v>83.66</c:v>
                </c:pt>
                <c:pt idx="996">
                  <c:v>83.58</c:v>
                </c:pt>
                <c:pt idx="997">
                  <c:v>83.58</c:v>
                </c:pt>
                <c:pt idx="998">
                  <c:v>83.58</c:v>
                </c:pt>
                <c:pt idx="999">
                  <c:v>83.58</c:v>
                </c:pt>
                <c:pt idx="1000">
                  <c:v>83.58</c:v>
                </c:pt>
                <c:pt idx="1001">
                  <c:v>83.58</c:v>
                </c:pt>
                <c:pt idx="1002">
                  <c:v>83.5</c:v>
                </c:pt>
                <c:pt idx="1003">
                  <c:v>83.5</c:v>
                </c:pt>
                <c:pt idx="1004">
                  <c:v>83.5</c:v>
                </c:pt>
                <c:pt idx="1005">
                  <c:v>83.5</c:v>
                </c:pt>
                <c:pt idx="1006">
                  <c:v>83.43</c:v>
                </c:pt>
                <c:pt idx="1007">
                  <c:v>83.43</c:v>
                </c:pt>
                <c:pt idx="1008">
                  <c:v>83.43</c:v>
                </c:pt>
                <c:pt idx="1009">
                  <c:v>83.350000000000009</c:v>
                </c:pt>
                <c:pt idx="1010">
                  <c:v>83.350000000000009</c:v>
                </c:pt>
                <c:pt idx="1011">
                  <c:v>83.43</c:v>
                </c:pt>
                <c:pt idx="1012">
                  <c:v>83.350000000000009</c:v>
                </c:pt>
                <c:pt idx="1013">
                  <c:v>83.43</c:v>
                </c:pt>
                <c:pt idx="1014">
                  <c:v>83.350000000000009</c:v>
                </c:pt>
                <c:pt idx="1015">
                  <c:v>83.350000000000009</c:v>
                </c:pt>
                <c:pt idx="1016">
                  <c:v>83.350000000000009</c:v>
                </c:pt>
                <c:pt idx="1017">
                  <c:v>83.28</c:v>
                </c:pt>
                <c:pt idx="1018">
                  <c:v>83.28</c:v>
                </c:pt>
                <c:pt idx="1019">
                  <c:v>83.28</c:v>
                </c:pt>
                <c:pt idx="1020">
                  <c:v>83.350000000000009</c:v>
                </c:pt>
                <c:pt idx="1021">
                  <c:v>83.350000000000009</c:v>
                </c:pt>
                <c:pt idx="1022">
                  <c:v>83.28</c:v>
                </c:pt>
                <c:pt idx="1023">
                  <c:v>83.28</c:v>
                </c:pt>
                <c:pt idx="1024">
                  <c:v>83.350000000000009</c:v>
                </c:pt>
                <c:pt idx="1025">
                  <c:v>83.28</c:v>
                </c:pt>
                <c:pt idx="1026">
                  <c:v>83.28</c:v>
                </c:pt>
                <c:pt idx="1027">
                  <c:v>83.28</c:v>
                </c:pt>
                <c:pt idx="1028">
                  <c:v>83.28</c:v>
                </c:pt>
                <c:pt idx="1029">
                  <c:v>83.2</c:v>
                </c:pt>
                <c:pt idx="1030">
                  <c:v>83.2</c:v>
                </c:pt>
                <c:pt idx="1031">
                  <c:v>83.2</c:v>
                </c:pt>
                <c:pt idx="1032">
                  <c:v>83.28</c:v>
                </c:pt>
                <c:pt idx="1033">
                  <c:v>83.28</c:v>
                </c:pt>
                <c:pt idx="1034">
                  <c:v>83.2</c:v>
                </c:pt>
                <c:pt idx="1035">
                  <c:v>83.2</c:v>
                </c:pt>
                <c:pt idx="1036">
                  <c:v>83.2</c:v>
                </c:pt>
                <c:pt idx="1037">
                  <c:v>83.2</c:v>
                </c:pt>
                <c:pt idx="1038">
                  <c:v>83.2</c:v>
                </c:pt>
                <c:pt idx="1039">
                  <c:v>83.2</c:v>
                </c:pt>
                <c:pt idx="1040">
                  <c:v>83.13</c:v>
                </c:pt>
                <c:pt idx="1041">
                  <c:v>83.13</c:v>
                </c:pt>
                <c:pt idx="1042">
                  <c:v>83.2</c:v>
                </c:pt>
                <c:pt idx="1043">
                  <c:v>83.13</c:v>
                </c:pt>
                <c:pt idx="1044">
                  <c:v>83.05</c:v>
                </c:pt>
                <c:pt idx="1045">
                  <c:v>83.05</c:v>
                </c:pt>
                <c:pt idx="1046">
                  <c:v>83.05</c:v>
                </c:pt>
                <c:pt idx="1047">
                  <c:v>83.13</c:v>
                </c:pt>
                <c:pt idx="1048">
                  <c:v>83.05</c:v>
                </c:pt>
                <c:pt idx="1049">
                  <c:v>83.05</c:v>
                </c:pt>
                <c:pt idx="1050">
                  <c:v>83.05</c:v>
                </c:pt>
                <c:pt idx="1051">
                  <c:v>83.05</c:v>
                </c:pt>
                <c:pt idx="1052">
                  <c:v>83.05</c:v>
                </c:pt>
                <c:pt idx="1053">
                  <c:v>83.05</c:v>
                </c:pt>
                <c:pt idx="1054">
                  <c:v>82.97</c:v>
                </c:pt>
                <c:pt idx="1055">
                  <c:v>83.05</c:v>
                </c:pt>
                <c:pt idx="1056">
                  <c:v>82.899999999999991</c:v>
                </c:pt>
                <c:pt idx="1057">
                  <c:v>82.97</c:v>
                </c:pt>
                <c:pt idx="1058">
                  <c:v>82.97</c:v>
                </c:pt>
                <c:pt idx="1059">
                  <c:v>82.97</c:v>
                </c:pt>
                <c:pt idx="1060">
                  <c:v>82.97</c:v>
                </c:pt>
                <c:pt idx="1061">
                  <c:v>82.97</c:v>
                </c:pt>
                <c:pt idx="1062">
                  <c:v>82.899999999999991</c:v>
                </c:pt>
                <c:pt idx="1063">
                  <c:v>82.899999999999991</c:v>
                </c:pt>
                <c:pt idx="1064">
                  <c:v>82.82</c:v>
                </c:pt>
                <c:pt idx="1065">
                  <c:v>82.899999999999991</c:v>
                </c:pt>
                <c:pt idx="1066">
                  <c:v>82.82</c:v>
                </c:pt>
                <c:pt idx="1067">
                  <c:v>82.82</c:v>
                </c:pt>
                <c:pt idx="1068">
                  <c:v>82.82</c:v>
                </c:pt>
                <c:pt idx="1069">
                  <c:v>82.82</c:v>
                </c:pt>
                <c:pt idx="1070">
                  <c:v>82.82</c:v>
                </c:pt>
                <c:pt idx="1071">
                  <c:v>82.899999999999991</c:v>
                </c:pt>
                <c:pt idx="1072">
                  <c:v>82.82</c:v>
                </c:pt>
                <c:pt idx="1073">
                  <c:v>82.82</c:v>
                </c:pt>
                <c:pt idx="1074">
                  <c:v>82.82</c:v>
                </c:pt>
                <c:pt idx="1075">
                  <c:v>82.75</c:v>
                </c:pt>
                <c:pt idx="1076">
                  <c:v>82.75</c:v>
                </c:pt>
                <c:pt idx="1077">
                  <c:v>82.75</c:v>
                </c:pt>
                <c:pt idx="1078">
                  <c:v>82.75</c:v>
                </c:pt>
                <c:pt idx="1079">
                  <c:v>82.75</c:v>
                </c:pt>
                <c:pt idx="1080">
                  <c:v>82.75</c:v>
                </c:pt>
                <c:pt idx="1081">
                  <c:v>82.67</c:v>
                </c:pt>
                <c:pt idx="1082">
                  <c:v>82.67</c:v>
                </c:pt>
                <c:pt idx="1083">
                  <c:v>82.600000000000009</c:v>
                </c:pt>
                <c:pt idx="1084">
                  <c:v>82.600000000000009</c:v>
                </c:pt>
                <c:pt idx="1085">
                  <c:v>82.600000000000009</c:v>
                </c:pt>
                <c:pt idx="1086">
                  <c:v>82.600000000000009</c:v>
                </c:pt>
                <c:pt idx="1087">
                  <c:v>82.52</c:v>
                </c:pt>
                <c:pt idx="1088">
                  <c:v>82.600000000000009</c:v>
                </c:pt>
                <c:pt idx="1089">
                  <c:v>82.600000000000009</c:v>
                </c:pt>
                <c:pt idx="1090">
                  <c:v>82.52</c:v>
                </c:pt>
                <c:pt idx="1091">
                  <c:v>82.52</c:v>
                </c:pt>
                <c:pt idx="1092">
                  <c:v>82.45</c:v>
                </c:pt>
                <c:pt idx="1093">
                  <c:v>82.52</c:v>
                </c:pt>
                <c:pt idx="1094">
                  <c:v>82.45</c:v>
                </c:pt>
                <c:pt idx="1095">
                  <c:v>82.45</c:v>
                </c:pt>
                <c:pt idx="1096">
                  <c:v>82.45</c:v>
                </c:pt>
                <c:pt idx="1097">
                  <c:v>82.45</c:v>
                </c:pt>
                <c:pt idx="1098">
                  <c:v>82.45</c:v>
                </c:pt>
                <c:pt idx="1099">
                  <c:v>82.45</c:v>
                </c:pt>
                <c:pt idx="1100">
                  <c:v>82.45</c:v>
                </c:pt>
                <c:pt idx="1101">
                  <c:v>82.45</c:v>
                </c:pt>
                <c:pt idx="1102">
                  <c:v>82.37</c:v>
                </c:pt>
                <c:pt idx="1103">
                  <c:v>82.45</c:v>
                </c:pt>
                <c:pt idx="1104">
                  <c:v>82.45</c:v>
                </c:pt>
                <c:pt idx="1105">
                  <c:v>82.45</c:v>
                </c:pt>
                <c:pt idx="1106">
                  <c:v>82.37</c:v>
                </c:pt>
                <c:pt idx="1107">
                  <c:v>82.45</c:v>
                </c:pt>
                <c:pt idx="1108">
                  <c:v>82.37</c:v>
                </c:pt>
                <c:pt idx="1109">
                  <c:v>82.37</c:v>
                </c:pt>
                <c:pt idx="1110">
                  <c:v>82.37</c:v>
                </c:pt>
                <c:pt idx="1111">
                  <c:v>82.45</c:v>
                </c:pt>
                <c:pt idx="1112">
                  <c:v>82.37</c:v>
                </c:pt>
                <c:pt idx="1113">
                  <c:v>82.37</c:v>
                </c:pt>
                <c:pt idx="1114">
                  <c:v>82.37</c:v>
                </c:pt>
                <c:pt idx="1115">
                  <c:v>82.37</c:v>
                </c:pt>
                <c:pt idx="1116">
                  <c:v>82.37</c:v>
                </c:pt>
                <c:pt idx="1117">
                  <c:v>82.37</c:v>
                </c:pt>
                <c:pt idx="1118">
                  <c:v>82.37</c:v>
                </c:pt>
                <c:pt idx="1119">
                  <c:v>82.29</c:v>
                </c:pt>
                <c:pt idx="1120">
                  <c:v>82.29</c:v>
                </c:pt>
                <c:pt idx="1121">
                  <c:v>82.29</c:v>
                </c:pt>
                <c:pt idx="1122">
                  <c:v>82.22</c:v>
                </c:pt>
                <c:pt idx="1123">
                  <c:v>82.22</c:v>
                </c:pt>
                <c:pt idx="1124">
                  <c:v>82.22</c:v>
                </c:pt>
                <c:pt idx="1125">
                  <c:v>82.22</c:v>
                </c:pt>
                <c:pt idx="1126">
                  <c:v>82.22</c:v>
                </c:pt>
                <c:pt idx="1127">
                  <c:v>82.22</c:v>
                </c:pt>
                <c:pt idx="1128">
                  <c:v>82.29</c:v>
                </c:pt>
                <c:pt idx="1129">
                  <c:v>82.29</c:v>
                </c:pt>
                <c:pt idx="1130">
                  <c:v>82.29</c:v>
                </c:pt>
                <c:pt idx="1131">
                  <c:v>82.22</c:v>
                </c:pt>
                <c:pt idx="1132">
                  <c:v>82.22</c:v>
                </c:pt>
                <c:pt idx="1133">
                  <c:v>82.22</c:v>
                </c:pt>
                <c:pt idx="1134">
                  <c:v>82.22</c:v>
                </c:pt>
                <c:pt idx="1135">
                  <c:v>82.22</c:v>
                </c:pt>
                <c:pt idx="1136">
                  <c:v>82.14</c:v>
                </c:pt>
                <c:pt idx="1137">
                  <c:v>82.22</c:v>
                </c:pt>
                <c:pt idx="1138">
                  <c:v>82.22</c:v>
                </c:pt>
                <c:pt idx="1139">
                  <c:v>82.14</c:v>
                </c:pt>
                <c:pt idx="1140">
                  <c:v>82.14</c:v>
                </c:pt>
                <c:pt idx="1141">
                  <c:v>82.14</c:v>
                </c:pt>
                <c:pt idx="1142">
                  <c:v>82.070000000000007</c:v>
                </c:pt>
                <c:pt idx="1143">
                  <c:v>82.14</c:v>
                </c:pt>
                <c:pt idx="1144">
                  <c:v>82.14</c:v>
                </c:pt>
                <c:pt idx="1145">
                  <c:v>82.14</c:v>
                </c:pt>
                <c:pt idx="1146">
                  <c:v>82.070000000000007</c:v>
                </c:pt>
                <c:pt idx="1147">
                  <c:v>82.070000000000007</c:v>
                </c:pt>
                <c:pt idx="1148">
                  <c:v>81.990000000000009</c:v>
                </c:pt>
                <c:pt idx="1149">
                  <c:v>81.990000000000009</c:v>
                </c:pt>
                <c:pt idx="1150">
                  <c:v>81.990000000000009</c:v>
                </c:pt>
                <c:pt idx="1151">
                  <c:v>82.070000000000007</c:v>
                </c:pt>
                <c:pt idx="1152">
                  <c:v>82.070000000000007</c:v>
                </c:pt>
                <c:pt idx="1153">
                  <c:v>81.990000000000009</c:v>
                </c:pt>
                <c:pt idx="1154">
                  <c:v>81.990000000000009</c:v>
                </c:pt>
                <c:pt idx="1155">
                  <c:v>81.92</c:v>
                </c:pt>
                <c:pt idx="1156">
                  <c:v>81.990000000000009</c:v>
                </c:pt>
                <c:pt idx="1157">
                  <c:v>81.92</c:v>
                </c:pt>
                <c:pt idx="1158">
                  <c:v>81.92</c:v>
                </c:pt>
                <c:pt idx="1159">
                  <c:v>81.92</c:v>
                </c:pt>
                <c:pt idx="1160">
                  <c:v>81.92</c:v>
                </c:pt>
                <c:pt idx="1161">
                  <c:v>81.92</c:v>
                </c:pt>
                <c:pt idx="1162">
                  <c:v>81.84</c:v>
                </c:pt>
                <c:pt idx="1163">
                  <c:v>81.84</c:v>
                </c:pt>
                <c:pt idx="1164">
                  <c:v>81.92</c:v>
                </c:pt>
                <c:pt idx="1165">
                  <c:v>81.84</c:v>
                </c:pt>
                <c:pt idx="1166">
                  <c:v>81.84</c:v>
                </c:pt>
                <c:pt idx="1167">
                  <c:v>81.760000000000005</c:v>
                </c:pt>
                <c:pt idx="1168">
                  <c:v>81.760000000000005</c:v>
                </c:pt>
                <c:pt idx="1169">
                  <c:v>81.760000000000005</c:v>
                </c:pt>
                <c:pt idx="1170">
                  <c:v>81.69</c:v>
                </c:pt>
                <c:pt idx="1171">
                  <c:v>81.69</c:v>
                </c:pt>
                <c:pt idx="1172">
                  <c:v>81.760000000000005</c:v>
                </c:pt>
                <c:pt idx="1173">
                  <c:v>81.69</c:v>
                </c:pt>
                <c:pt idx="1174">
                  <c:v>81.69</c:v>
                </c:pt>
                <c:pt idx="1175">
                  <c:v>81.69</c:v>
                </c:pt>
                <c:pt idx="1176">
                  <c:v>81.61</c:v>
                </c:pt>
                <c:pt idx="1177">
                  <c:v>81.61</c:v>
                </c:pt>
                <c:pt idx="1178">
                  <c:v>81.61</c:v>
                </c:pt>
                <c:pt idx="1179">
                  <c:v>81.69</c:v>
                </c:pt>
                <c:pt idx="1180">
                  <c:v>81.69</c:v>
                </c:pt>
                <c:pt idx="1181">
                  <c:v>81.61</c:v>
                </c:pt>
                <c:pt idx="1182">
                  <c:v>81.61</c:v>
                </c:pt>
                <c:pt idx="1183">
                  <c:v>81.61</c:v>
                </c:pt>
                <c:pt idx="1184">
                  <c:v>81.61</c:v>
                </c:pt>
                <c:pt idx="1185">
                  <c:v>81.61</c:v>
                </c:pt>
                <c:pt idx="1186">
                  <c:v>81.61</c:v>
                </c:pt>
                <c:pt idx="1187">
                  <c:v>81.61</c:v>
                </c:pt>
                <c:pt idx="1188">
                  <c:v>81.61</c:v>
                </c:pt>
                <c:pt idx="1189">
                  <c:v>81.61</c:v>
                </c:pt>
                <c:pt idx="1190">
                  <c:v>81.539999999999992</c:v>
                </c:pt>
                <c:pt idx="1191">
                  <c:v>81.61</c:v>
                </c:pt>
                <c:pt idx="1192">
                  <c:v>81.539999999999992</c:v>
                </c:pt>
                <c:pt idx="1193">
                  <c:v>81.61</c:v>
                </c:pt>
                <c:pt idx="1194">
                  <c:v>81.539999999999992</c:v>
                </c:pt>
                <c:pt idx="1195">
                  <c:v>81.61</c:v>
                </c:pt>
                <c:pt idx="1196">
                  <c:v>81.61</c:v>
                </c:pt>
                <c:pt idx="1197">
                  <c:v>81.539999999999992</c:v>
                </c:pt>
                <c:pt idx="1198">
                  <c:v>81.539999999999992</c:v>
                </c:pt>
                <c:pt idx="1199">
                  <c:v>81.539999999999992</c:v>
                </c:pt>
                <c:pt idx="1200">
                  <c:v>81.539999999999992</c:v>
                </c:pt>
                <c:pt idx="1201">
                  <c:v>81.539999999999992</c:v>
                </c:pt>
                <c:pt idx="1202">
                  <c:v>81.459999999999994</c:v>
                </c:pt>
                <c:pt idx="1203">
                  <c:v>81.459999999999994</c:v>
                </c:pt>
                <c:pt idx="1204">
                  <c:v>81.39</c:v>
                </c:pt>
                <c:pt idx="1205">
                  <c:v>81.459999999999994</c:v>
                </c:pt>
                <c:pt idx="1206">
                  <c:v>81.459999999999994</c:v>
                </c:pt>
                <c:pt idx="1207">
                  <c:v>81.459999999999994</c:v>
                </c:pt>
                <c:pt idx="1208">
                  <c:v>81.539999999999992</c:v>
                </c:pt>
                <c:pt idx="1209">
                  <c:v>81.459999999999994</c:v>
                </c:pt>
                <c:pt idx="1210">
                  <c:v>81.39</c:v>
                </c:pt>
                <c:pt idx="1211">
                  <c:v>81.39</c:v>
                </c:pt>
                <c:pt idx="1212">
                  <c:v>81.39</c:v>
                </c:pt>
                <c:pt idx="1213">
                  <c:v>81.459999999999994</c:v>
                </c:pt>
                <c:pt idx="1214">
                  <c:v>81.459999999999994</c:v>
                </c:pt>
                <c:pt idx="1215">
                  <c:v>81.39</c:v>
                </c:pt>
                <c:pt idx="1216">
                  <c:v>81.39</c:v>
                </c:pt>
                <c:pt idx="1217">
                  <c:v>81.39</c:v>
                </c:pt>
                <c:pt idx="1218">
                  <c:v>81.459999999999994</c:v>
                </c:pt>
                <c:pt idx="1219">
                  <c:v>81.39</c:v>
                </c:pt>
                <c:pt idx="1220">
                  <c:v>81.31</c:v>
                </c:pt>
                <c:pt idx="1221">
                  <c:v>81.39</c:v>
                </c:pt>
                <c:pt idx="1222">
                  <c:v>81.39</c:v>
                </c:pt>
                <c:pt idx="1223">
                  <c:v>81.31</c:v>
                </c:pt>
                <c:pt idx="1224">
                  <c:v>81.31</c:v>
                </c:pt>
                <c:pt idx="1225">
                  <c:v>81.31</c:v>
                </c:pt>
                <c:pt idx="1226">
                  <c:v>81.31</c:v>
                </c:pt>
                <c:pt idx="1227">
                  <c:v>81.31</c:v>
                </c:pt>
                <c:pt idx="1228">
                  <c:v>81.31</c:v>
                </c:pt>
                <c:pt idx="1229">
                  <c:v>81.23</c:v>
                </c:pt>
                <c:pt idx="1230">
                  <c:v>81.23</c:v>
                </c:pt>
                <c:pt idx="1231">
                  <c:v>81.23</c:v>
                </c:pt>
                <c:pt idx="1232">
                  <c:v>81.23</c:v>
                </c:pt>
                <c:pt idx="1233">
                  <c:v>81.16</c:v>
                </c:pt>
                <c:pt idx="1234">
                  <c:v>81.16</c:v>
                </c:pt>
                <c:pt idx="1235">
                  <c:v>81.16</c:v>
                </c:pt>
                <c:pt idx="1236">
                  <c:v>81.08</c:v>
                </c:pt>
                <c:pt idx="1237">
                  <c:v>81.16</c:v>
                </c:pt>
                <c:pt idx="1238">
                  <c:v>81.08</c:v>
                </c:pt>
                <c:pt idx="1239">
                  <c:v>81.08</c:v>
                </c:pt>
                <c:pt idx="1240">
                  <c:v>81.010000000000005</c:v>
                </c:pt>
                <c:pt idx="1241">
                  <c:v>81.08</c:v>
                </c:pt>
                <c:pt idx="1242">
                  <c:v>81.010000000000005</c:v>
                </c:pt>
                <c:pt idx="1243">
                  <c:v>81.010000000000005</c:v>
                </c:pt>
                <c:pt idx="1244">
                  <c:v>80.929999999999993</c:v>
                </c:pt>
                <c:pt idx="1245">
                  <c:v>81.010000000000005</c:v>
                </c:pt>
                <c:pt idx="1246">
                  <c:v>80.929999999999993</c:v>
                </c:pt>
                <c:pt idx="1247">
                  <c:v>80.929999999999993</c:v>
                </c:pt>
                <c:pt idx="1248">
                  <c:v>81.010000000000005</c:v>
                </c:pt>
                <c:pt idx="1249">
                  <c:v>81.010000000000005</c:v>
                </c:pt>
                <c:pt idx="1250">
                  <c:v>80.929999999999993</c:v>
                </c:pt>
                <c:pt idx="1251">
                  <c:v>80.929999999999993</c:v>
                </c:pt>
                <c:pt idx="1252">
                  <c:v>81.010000000000005</c:v>
                </c:pt>
                <c:pt idx="1253">
                  <c:v>80.86</c:v>
                </c:pt>
                <c:pt idx="1254">
                  <c:v>80.86</c:v>
                </c:pt>
                <c:pt idx="1255">
                  <c:v>80.78</c:v>
                </c:pt>
                <c:pt idx="1256">
                  <c:v>80.86</c:v>
                </c:pt>
                <c:pt idx="1257">
                  <c:v>80.86</c:v>
                </c:pt>
                <c:pt idx="1258">
                  <c:v>80.78</c:v>
                </c:pt>
                <c:pt idx="1259">
                  <c:v>80.78</c:v>
                </c:pt>
                <c:pt idx="1260">
                  <c:v>80.86</c:v>
                </c:pt>
                <c:pt idx="1261">
                  <c:v>80.78</c:v>
                </c:pt>
                <c:pt idx="1262">
                  <c:v>80.78</c:v>
                </c:pt>
                <c:pt idx="1263">
                  <c:v>80.78</c:v>
                </c:pt>
                <c:pt idx="1264">
                  <c:v>80.86</c:v>
                </c:pt>
                <c:pt idx="1265">
                  <c:v>80.78</c:v>
                </c:pt>
                <c:pt idx="1266">
                  <c:v>80.78</c:v>
                </c:pt>
                <c:pt idx="1267">
                  <c:v>80.78</c:v>
                </c:pt>
                <c:pt idx="1268">
                  <c:v>80.78</c:v>
                </c:pt>
                <c:pt idx="1269">
                  <c:v>80.78</c:v>
                </c:pt>
                <c:pt idx="1270">
                  <c:v>80.78</c:v>
                </c:pt>
                <c:pt idx="1271">
                  <c:v>80.7</c:v>
                </c:pt>
                <c:pt idx="1272">
                  <c:v>80.78</c:v>
                </c:pt>
                <c:pt idx="1273">
                  <c:v>80.78</c:v>
                </c:pt>
                <c:pt idx="1274">
                  <c:v>80.7</c:v>
                </c:pt>
                <c:pt idx="1275">
                  <c:v>80.63000000000001</c:v>
                </c:pt>
                <c:pt idx="1276">
                  <c:v>80.7</c:v>
                </c:pt>
                <c:pt idx="1277">
                  <c:v>80.78</c:v>
                </c:pt>
                <c:pt idx="1278">
                  <c:v>80.78</c:v>
                </c:pt>
                <c:pt idx="1279">
                  <c:v>80.7</c:v>
                </c:pt>
                <c:pt idx="1280">
                  <c:v>80.7</c:v>
                </c:pt>
                <c:pt idx="1281">
                  <c:v>80.7</c:v>
                </c:pt>
                <c:pt idx="1282">
                  <c:v>80.7</c:v>
                </c:pt>
                <c:pt idx="1283">
                  <c:v>80.7</c:v>
                </c:pt>
                <c:pt idx="1284">
                  <c:v>80.550000000000011</c:v>
                </c:pt>
                <c:pt idx="1285">
                  <c:v>80.63000000000001</c:v>
                </c:pt>
                <c:pt idx="1286">
                  <c:v>80.63000000000001</c:v>
                </c:pt>
                <c:pt idx="1287">
                  <c:v>80.63000000000001</c:v>
                </c:pt>
                <c:pt idx="1288">
                  <c:v>80.63000000000001</c:v>
                </c:pt>
                <c:pt idx="1289">
                  <c:v>80.550000000000011</c:v>
                </c:pt>
                <c:pt idx="1290">
                  <c:v>80.550000000000011</c:v>
                </c:pt>
                <c:pt idx="1291">
                  <c:v>80.550000000000011</c:v>
                </c:pt>
                <c:pt idx="1292">
                  <c:v>80.63000000000001</c:v>
                </c:pt>
                <c:pt idx="1293">
                  <c:v>80.63000000000001</c:v>
                </c:pt>
                <c:pt idx="1294">
                  <c:v>80.550000000000011</c:v>
                </c:pt>
                <c:pt idx="1295">
                  <c:v>80.550000000000011</c:v>
                </c:pt>
                <c:pt idx="1296">
                  <c:v>80.550000000000011</c:v>
                </c:pt>
                <c:pt idx="1297">
                  <c:v>80.550000000000011</c:v>
                </c:pt>
                <c:pt idx="1298">
                  <c:v>80.550000000000011</c:v>
                </c:pt>
                <c:pt idx="1299">
                  <c:v>80.550000000000011</c:v>
                </c:pt>
                <c:pt idx="1300">
                  <c:v>80.550000000000011</c:v>
                </c:pt>
                <c:pt idx="1301">
                  <c:v>80.550000000000011</c:v>
                </c:pt>
                <c:pt idx="1302">
                  <c:v>80.550000000000011</c:v>
                </c:pt>
                <c:pt idx="1303">
                  <c:v>80.48</c:v>
                </c:pt>
                <c:pt idx="1304">
                  <c:v>80.550000000000011</c:v>
                </c:pt>
                <c:pt idx="1305">
                  <c:v>80.550000000000011</c:v>
                </c:pt>
                <c:pt idx="1306">
                  <c:v>80.550000000000011</c:v>
                </c:pt>
                <c:pt idx="1307">
                  <c:v>80.48</c:v>
                </c:pt>
                <c:pt idx="1308">
                  <c:v>80.550000000000011</c:v>
                </c:pt>
                <c:pt idx="1309">
                  <c:v>80.400000000000006</c:v>
                </c:pt>
                <c:pt idx="1310">
                  <c:v>80.48</c:v>
                </c:pt>
                <c:pt idx="1311">
                  <c:v>80.400000000000006</c:v>
                </c:pt>
                <c:pt idx="1312">
                  <c:v>80.48</c:v>
                </c:pt>
                <c:pt idx="1313">
                  <c:v>80.400000000000006</c:v>
                </c:pt>
                <c:pt idx="1314">
                  <c:v>80.400000000000006</c:v>
                </c:pt>
                <c:pt idx="1315">
                  <c:v>80.400000000000006</c:v>
                </c:pt>
                <c:pt idx="1316">
                  <c:v>80.400000000000006</c:v>
                </c:pt>
                <c:pt idx="1317">
                  <c:v>80.33</c:v>
                </c:pt>
                <c:pt idx="1318">
                  <c:v>80.33</c:v>
                </c:pt>
                <c:pt idx="1319">
                  <c:v>80.400000000000006</c:v>
                </c:pt>
                <c:pt idx="1320">
                  <c:v>80.400000000000006</c:v>
                </c:pt>
                <c:pt idx="1321">
                  <c:v>80.400000000000006</c:v>
                </c:pt>
                <c:pt idx="1322">
                  <c:v>80.400000000000006</c:v>
                </c:pt>
                <c:pt idx="1323">
                  <c:v>80.400000000000006</c:v>
                </c:pt>
                <c:pt idx="1324">
                  <c:v>80.400000000000006</c:v>
                </c:pt>
                <c:pt idx="1325">
                  <c:v>80.400000000000006</c:v>
                </c:pt>
                <c:pt idx="1326">
                  <c:v>80.33</c:v>
                </c:pt>
                <c:pt idx="1327">
                  <c:v>80.400000000000006</c:v>
                </c:pt>
                <c:pt idx="1328">
                  <c:v>80.33</c:v>
                </c:pt>
                <c:pt idx="1329">
                  <c:v>80.33</c:v>
                </c:pt>
                <c:pt idx="1330">
                  <c:v>80.25</c:v>
                </c:pt>
                <c:pt idx="1331">
                  <c:v>80.33</c:v>
                </c:pt>
                <c:pt idx="1332">
                  <c:v>80.33</c:v>
                </c:pt>
                <c:pt idx="1333">
                  <c:v>80.33</c:v>
                </c:pt>
                <c:pt idx="1334">
                  <c:v>80.25</c:v>
                </c:pt>
                <c:pt idx="1335">
                  <c:v>80.33</c:v>
                </c:pt>
                <c:pt idx="1336">
                  <c:v>80.33</c:v>
                </c:pt>
                <c:pt idx="1337">
                  <c:v>80.33</c:v>
                </c:pt>
                <c:pt idx="1338">
                  <c:v>80.25</c:v>
                </c:pt>
                <c:pt idx="1339">
                  <c:v>80.25</c:v>
                </c:pt>
                <c:pt idx="1340">
                  <c:v>80.17</c:v>
                </c:pt>
                <c:pt idx="1341">
                  <c:v>80.17</c:v>
                </c:pt>
                <c:pt idx="1342">
                  <c:v>80.099999999999994</c:v>
                </c:pt>
                <c:pt idx="1343">
                  <c:v>80.099999999999994</c:v>
                </c:pt>
                <c:pt idx="1344">
                  <c:v>80.02</c:v>
                </c:pt>
                <c:pt idx="1345">
                  <c:v>80.02</c:v>
                </c:pt>
                <c:pt idx="1346">
                  <c:v>80.02</c:v>
                </c:pt>
                <c:pt idx="1347">
                  <c:v>79.95</c:v>
                </c:pt>
                <c:pt idx="1348">
                  <c:v>80.02</c:v>
                </c:pt>
                <c:pt idx="1349">
                  <c:v>80.02</c:v>
                </c:pt>
                <c:pt idx="1350">
                  <c:v>80.099999999999994</c:v>
                </c:pt>
                <c:pt idx="1351">
                  <c:v>80.02</c:v>
                </c:pt>
                <c:pt idx="1352">
                  <c:v>80.099999999999994</c:v>
                </c:pt>
                <c:pt idx="1353">
                  <c:v>80.02</c:v>
                </c:pt>
                <c:pt idx="1354">
                  <c:v>80.099999999999994</c:v>
                </c:pt>
                <c:pt idx="1355">
                  <c:v>80.02</c:v>
                </c:pt>
                <c:pt idx="1356">
                  <c:v>80.099999999999994</c:v>
                </c:pt>
                <c:pt idx="1357">
                  <c:v>80.099999999999994</c:v>
                </c:pt>
                <c:pt idx="1358">
                  <c:v>80.099999999999994</c:v>
                </c:pt>
                <c:pt idx="1359">
                  <c:v>80.02</c:v>
                </c:pt>
                <c:pt idx="1360">
                  <c:v>80.02</c:v>
                </c:pt>
                <c:pt idx="1361">
                  <c:v>80.02</c:v>
                </c:pt>
                <c:pt idx="1362">
                  <c:v>79.95</c:v>
                </c:pt>
                <c:pt idx="1363">
                  <c:v>79.95</c:v>
                </c:pt>
                <c:pt idx="1364">
                  <c:v>80.02</c:v>
                </c:pt>
                <c:pt idx="1365">
                  <c:v>79.95</c:v>
                </c:pt>
                <c:pt idx="1366">
                  <c:v>79.95</c:v>
                </c:pt>
                <c:pt idx="1367">
                  <c:v>79.95</c:v>
                </c:pt>
                <c:pt idx="1368">
                  <c:v>79.95</c:v>
                </c:pt>
                <c:pt idx="1369">
                  <c:v>79.95</c:v>
                </c:pt>
                <c:pt idx="1370">
                  <c:v>79.95</c:v>
                </c:pt>
                <c:pt idx="1371">
                  <c:v>79.87</c:v>
                </c:pt>
                <c:pt idx="1372">
                  <c:v>79.87</c:v>
                </c:pt>
                <c:pt idx="1373">
                  <c:v>79.87</c:v>
                </c:pt>
                <c:pt idx="1374">
                  <c:v>79.8</c:v>
                </c:pt>
                <c:pt idx="1375">
                  <c:v>79.87</c:v>
                </c:pt>
                <c:pt idx="1376">
                  <c:v>79.8</c:v>
                </c:pt>
                <c:pt idx="1377">
                  <c:v>79.87</c:v>
                </c:pt>
                <c:pt idx="1378">
                  <c:v>79.8</c:v>
                </c:pt>
                <c:pt idx="1379">
                  <c:v>79.87</c:v>
                </c:pt>
                <c:pt idx="1380">
                  <c:v>79.8</c:v>
                </c:pt>
                <c:pt idx="1381">
                  <c:v>79.8</c:v>
                </c:pt>
                <c:pt idx="1382">
                  <c:v>79.8</c:v>
                </c:pt>
                <c:pt idx="1383">
                  <c:v>79.8</c:v>
                </c:pt>
                <c:pt idx="1384">
                  <c:v>79.8</c:v>
                </c:pt>
                <c:pt idx="1385">
                  <c:v>79.8</c:v>
                </c:pt>
                <c:pt idx="1386">
                  <c:v>79.72</c:v>
                </c:pt>
                <c:pt idx="1387">
                  <c:v>79.72</c:v>
                </c:pt>
                <c:pt idx="1388">
                  <c:v>79.72</c:v>
                </c:pt>
                <c:pt idx="1389">
                  <c:v>79.8</c:v>
                </c:pt>
                <c:pt idx="1390">
                  <c:v>79.8</c:v>
                </c:pt>
                <c:pt idx="1391">
                  <c:v>79.72</c:v>
                </c:pt>
                <c:pt idx="1392">
                  <c:v>79.72</c:v>
                </c:pt>
                <c:pt idx="1393">
                  <c:v>79.64</c:v>
                </c:pt>
                <c:pt idx="1394">
                  <c:v>79.72</c:v>
                </c:pt>
                <c:pt idx="1395">
                  <c:v>79.64</c:v>
                </c:pt>
                <c:pt idx="1396">
                  <c:v>79.64</c:v>
                </c:pt>
                <c:pt idx="1397">
                  <c:v>79.64</c:v>
                </c:pt>
                <c:pt idx="1398">
                  <c:v>79.64</c:v>
                </c:pt>
                <c:pt idx="1399">
                  <c:v>79.64</c:v>
                </c:pt>
                <c:pt idx="1400">
                  <c:v>79.64</c:v>
                </c:pt>
                <c:pt idx="1401">
                  <c:v>79.64</c:v>
                </c:pt>
                <c:pt idx="1402">
                  <c:v>79.64</c:v>
                </c:pt>
                <c:pt idx="1403">
                  <c:v>79.64</c:v>
                </c:pt>
                <c:pt idx="1404">
                  <c:v>79.64</c:v>
                </c:pt>
                <c:pt idx="1405">
                  <c:v>79.64</c:v>
                </c:pt>
                <c:pt idx="1406">
                  <c:v>79.64</c:v>
                </c:pt>
                <c:pt idx="1407">
                  <c:v>79.64</c:v>
                </c:pt>
                <c:pt idx="1408">
                  <c:v>79.64</c:v>
                </c:pt>
                <c:pt idx="1409">
                  <c:v>79.569999999999993</c:v>
                </c:pt>
                <c:pt idx="1410">
                  <c:v>79.569999999999993</c:v>
                </c:pt>
                <c:pt idx="1411">
                  <c:v>79.569999999999993</c:v>
                </c:pt>
                <c:pt idx="1412">
                  <c:v>79.64</c:v>
                </c:pt>
                <c:pt idx="1413">
                  <c:v>79.569999999999993</c:v>
                </c:pt>
                <c:pt idx="1414">
                  <c:v>79.489999999999995</c:v>
                </c:pt>
                <c:pt idx="1415">
                  <c:v>79.489999999999995</c:v>
                </c:pt>
                <c:pt idx="1416">
                  <c:v>79.489999999999995</c:v>
                </c:pt>
                <c:pt idx="1417">
                  <c:v>79.489999999999995</c:v>
                </c:pt>
                <c:pt idx="1418">
                  <c:v>79.489999999999995</c:v>
                </c:pt>
                <c:pt idx="1419">
                  <c:v>79.42</c:v>
                </c:pt>
                <c:pt idx="1420">
                  <c:v>79.42</c:v>
                </c:pt>
                <c:pt idx="1421">
                  <c:v>79.489999999999995</c:v>
                </c:pt>
                <c:pt idx="1422">
                  <c:v>79.42</c:v>
                </c:pt>
                <c:pt idx="1423">
                  <c:v>79.42</c:v>
                </c:pt>
                <c:pt idx="1424">
                  <c:v>79.42</c:v>
                </c:pt>
                <c:pt idx="1425">
                  <c:v>79.42</c:v>
                </c:pt>
                <c:pt idx="1426">
                  <c:v>79.339999999999989</c:v>
                </c:pt>
                <c:pt idx="1427">
                  <c:v>79.339999999999989</c:v>
                </c:pt>
                <c:pt idx="1428">
                  <c:v>79.339999999999989</c:v>
                </c:pt>
                <c:pt idx="1429">
                  <c:v>79.339999999999989</c:v>
                </c:pt>
                <c:pt idx="1430">
                  <c:v>79.339999999999989</c:v>
                </c:pt>
                <c:pt idx="1431">
                  <c:v>79.339999999999989</c:v>
                </c:pt>
                <c:pt idx="1432">
                  <c:v>79.339999999999989</c:v>
                </c:pt>
                <c:pt idx="1433">
                  <c:v>79.339999999999989</c:v>
                </c:pt>
                <c:pt idx="1434">
                  <c:v>79.339999999999989</c:v>
                </c:pt>
                <c:pt idx="1435">
                  <c:v>79.339999999999989</c:v>
                </c:pt>
                <c:pt idx="1436">
                  <c:v>79.27000000000001</c:v>
                </c:pt>
                <c:pt idx="1437">
                  <c:v>79.27000000000001</c:v>
                </c:pt>
                <c:pt idx="1438">
                  <c:v>79.27000000000001</c:v>
                </c:pt>
                <c:pt idx="1439">
                  <c:v>79.27000000000001</c:v>
                </c:pt>
                <c:pt idx="1440">
                  <c:v>79.27000000000001</c:v>
                </c:pt>
                <c:pt idx="1441">
                  <c:v>79.27000000000001</c:v>
                </c:pt>
                <c:pt idx="1442">
                  <c:v>79.27000000000001</c:v>
                </c:pt>
                <c:pt idx="1443">
                  <c:v>79.190000000000012</c:v>
                </c:pt>
                <c:pt idx="1444">
                  <c:v>79.190000000000012</c:v>
                </c:pt>
                <c:pt idx="1445">
                  <c:v>79.190000000000012</c:v>
                </c:pt>
                <c:pt idx="1446">
                  <c:v>79.190000000000012</c:v>
                </c:pt>
                <c:pt idx="1447">
                  <c:v>79.110000000000014</c:v>
                </c:pt>
                <c:pt idx="1448">
                  <c:v>79.110000000000014</c:v>
                </c:pt>
                <c:pt idx="1449">
                  <c:v>79.040000000000006</c:v>
                </c:pt>
                <c:pt idx="1450">
                  <c:v>79.110000000000014</c:v>
                </c:pt>
                <c:pt idx="1451">
                  <c:v>79.110000000000014</c:v>
                </c:pt>
                <c:pt idx="1452">
                  <c:v>79.190000000000012</c:v>
                </c:pt>
                <c:pt idx="1453">
                  <c:v>79.110000000000014</c:v>
                </c:pt>
                <c:pt idx="1454">
                  <c:v>79.190000000000012</c:v>
                </c:pt>
                <c:pt idx="1455">
                  <c:v>79.110000000000014</c:v>
                </c:pt>
                <c:pt idx="1456">
                  <c:v>79.110000000000014</c:v>
                </c:pt>
                <c:pt idx="1457">
                  <c:v>79.110000000000014</c:v>
                </c:pt>
                <c:pt idx="1458">
                  <c:v>79.110000000000014</c:v>
                </c:pt>
                <c:pt idx="1459">
                  <c:v>79.040000000000006</c:v>
                </c:pt>
                <c:pt idx="1460">
                  <c:v>79.110000000000014</c:v>
                </c:pt>
                <c:pt idx="1461">
                  <c:v>79.040000000000006</c:v>
                </c:pt>
                <c:pt idx="1462">
                  <c:v>79.040000000000006</c:v>
                </c:pt>
                <c:pt idx="1463">
                  <c:v>79.040000000000006</c:v>
                </c:pt>
                <c:pt idx="1464">
                  <c:v>79.040000000000006</c:v>
                </c:pt>
                <c:pt idx="1465">
                  <c:v>79.040000000000006</c:v>
                </c:pt>
                <c:pt idx="1466">
                  <c:v>78.960000000000008</c:v>
                </c:pt>
                <c:pt idx="1467">
                  <c:v>78.960000000000008</c:v>
                </c:pt>
                <c:pt idx="1468">
                  <c:v>78.960000000000008</c:v>
                </c:pt>
                <c:pt idx="1469">
                  <c:v>78.960000000000008</c:v>
                </c:pt>
                <c:pt idx="1470">
                  <c:v>78.960000000000008</c:v>
                </c:pt>
                <c:pt idx="1471">
                  <c:v>78.960000000000008</c:v>
                </c:pt>
                <c:pt idx="1472">
                  <c:v>78.960000000000008</c:v>
                </c:pt>
                <c:pt idx="1473">
                  <c:v>78.960000000000008</c:v>
                </c:pt>
                <c:pt idx="1474">
                  <c:v>78.960000000000008</c:v>
                </c:pt>
                <c:pt idx="1475">
                  <c:v>78.960000000000008</c:v>
                </c:pt>
                <c:pt idx="1476">
                  <c:v>78.960000000000008</c:v>
                </c:pt>
                <c:pt idx="1477">
                  <c:v>78.960000000000008</c:v>
                </c:pt>
                <c:pt idx="1478">
                  <c:v>78.960000000000008</c:v>
                </c:pt>
                <c:pt idx="1479">
                  <c:v>78.960000000000008</c:v>
                </c:pt>
                <c:pt idx="1480">
                  <c:v>78.89</c:v>
                </c:pt>
                <c:pt idx="1481">
                  <c:v>78.89</c:v>
                </c:pt>
                <c:pt idx="1482">
                  <c:v>78.89</c:v>
                </c:pt>
                <c:pt idx="1483">
                  <c:v>78.89</c:v>
                </c:pt>
                <c:pt idx="1484">
                  <c:v>78.89</c:v>
                </c:pt>
                <c:pt idx="1485">
                  <c:v>78.89</c:v>
                </c:pt>
                <c:pt idx="1486">
                  <c:v>78.89</c:v>
                </c:pt>
                <c:pt idx="1487">
                  <c:v>78.81</c:v>
                </c:pt>
                <c:pt idx="1488">
                  <c:v>78.89</c:v>
                </c:pt>
                <c:pt idx="1489">
                  <c:v>78.81</c:v>
                </c:pt>
                <c:pt idx="1490">
                  <c:v>78.81</c:v>
                </c:pt>
                <c:pt idx="1491">
                  <c:v>78.81</c:v>
                </c:pt>
                <c:pt idx="1492">
                  <c:v>78.81</c:v>
                </c:pt>
                <c:pt idx="1493">
                  <c:v>78.739999999999995</c:v>
                </c:pt>
                <c:pt idx="1494">
                  <c:v>78.81</c:v>
                </c:pt>
                <c:pt idx="1495">
                  <c:v>78.739999999999995</c:v>
                </c:pt>
                <c:pt idx="1496">
                  <c:v>78.739999999999995</c:v>
                </c:pt>
                <c:pt idx="1497">
                  <c:v>78.739999999999995</c:v>
                </c:pt>
                <c:pt idx="1498">
                  <c:v>78.739999999999995</c:v>
                </c:pt>
                <c:pt idx="1499">
                  <c:v>78.66</c:v>
                </c:pt>
                <c:pt idx="1500">
                  <c:v>78.739999999999995</c:v>
                </c:pt>
                <c:pt idx="1501">
                  <c:v>78.66</c:v>
                </c:pt>
                <c:pt idx="1502">
                  <c:v>78.739999999999995</c:v>
                </c:pt>
                <c:pt idx="1503">
                  <c:v>78.66</c:v>
                </c:pt>
                <c:pt idx="1504">
                  <c:v>78.66</c:v>
                </c:pt>
                <c:pt idx="1505">
                  <c:v>78.66</c:v>
                </c:pt>
                <c:pt idx="1506">
                  <c:v>78.58</c:v>
                </c:pt>
                <c:pt idx="1507">
                  <c:v>78.58</c:v>
                </c:pt>
                <c:pt idx="1508">
                  <c:v>78.58</c:v>
                </c:pt>
                <c:pt idx="1509">
                  <c:v>78.58</c:v>
                </c:pt>
                <c:pt idx="1510">
                  <c:v>78.58</c:v>
                </c:pt>
                <c:pt idx="1511">
                  <c:v>78.510000000000005</c:v>
                </c:pt>
                <c:pt idx="1512">
                  <c:v>78.510000000000005</c:v>
                </c:pt>
                <c:pt idx="1513">
                  <c:v>78.510000000000005</c:v>
                </c:pt>
                <c:pt idx="1514">
                  <c:v>78.430000000000007</c:v>
                </c:pt>
                <c:pt idx="1515">
                  <c:v>78.430000000000007</c:v>
                </c:pt>
                <c:pt idx="1516">
                  <c:v>78.510000000000005</c:v>
                </c:pt>
                <c:pt idx="1517">
                  <c:v>78.510000000000005</c:v>
                </c:pt>
                <c:pt idx="1518">
                  <c:v>78.430000000000007</c:v>
                </c:pt>
                <c:pt idx="1519">
                  <c:v>78.430000000000007</c:v>
                </c:pt>
                <c:pt idx="1520">
                  <c:v>78.430000000000007</c:v>
                </c:pt>
                <c:pt idx="1521">
                  <c:v>78.430000000000007</c:v>
                </c:pt>
                <c:pt idx="1522">
                  <c:v>78.36</c:v>
                </c:pt>
                <c:pt idx="1523">
                  <c:v>78.430000000000007</c:v>
                </c:pt>
                <c:pt idx="1524">
                  <c:v>78.430000000000007</c:v>
                </c:pt>
                <c:pt idx="1525">
                  <c:v>78.430000000000007</c:v>
                </c:pt>
                <c:pt idx="1526">
                  <c:v>78.430000000000007</c:v>
                </c:pt>
                <c:pt idx="1527">
                  <c:v>78.430000000000007</c:v>
                </c:pt>
                <c:pt idx="1528">
                  <c:v>78.36</c:v>
                </c:pt>
                <c:pt idx="1529">
                  <c:v>78.430000000000007</c:v>
                </c:pt>
                <c:pt idx="1530">
                  <c:v>78.36</c:v>
                </c:pt>
                <c:pt idx="1531">
                  <c:v>78.430000000000007</c:v>
                </c:pt>
                <c:pt idx="1532">
                  <c:v>78.36</c:v>
                </c:pt>
                <c:pt idx="1533">
                  <c:v>78.430000000000007</c:v>
                </c:pt>
                <c:pt idx="1534">
                  <c:v>78.36</c:v>
                </c:pt>
                <c:pt idx="1535">
                  <c:v>78.36</c:v>
                </c:pt>
                <c:pt idx="1536">
                  <c:v>78.36</c:v>
                </c:pt>
                <c:pt idx="1537">
                  <c:v>78.28</c:v>
                </c:pt>
                <c:pt idx="1538">
                  <c:v>78.36</c:v>
                </c:pt>
                <c:pt idx="1539">
                  <c:v>78.28</c:v>
                </c:pt>
                <c:pt idx="1540">
                  <c:v>78.28</c:v>
                </c:pt>
                <c:pt idx="1541">
                  <c:v>78.28</c:v>
                </c:pt>
                <c:pt idx="1542">
                  <c:v>78.28</c:v>
                </c:pt>
                <c:pt idx="1543">
                  <c:v>78.28</c:v>
                </c:pt>
                <c:pt idx="1544">
                  <c:v>78.28</c:v>
                </c:pt>
                <c:pt idx="1545">
                  <c:v>78.28</c:v>
                </c:pt>
                <c:pt idx="1546">
                  <c:v>78.28</c:v>
                </c:pt>
                <c:pt idx="1547">
                  <c:v>78.209999999999994</c:v>
                </c:pt>
                <c:pt idx="1548">
                  <c:v>78.209999999999994</c:v>
                </c:pt>
                <c:pt idx="1549">
                  <c:v>78.209999999999994</c:v>
                </c:pt>
                <c:pt idx="1550">
                  <c:v>78.209999999999994</c:v>
                </c:pt>
                <c:pt idx="1551">
                  <c:v>78.209999999999994</c:v>
                </c:pt>
                <c:pt idx="1552">
                  <c:v>78.209999999999994</c:v>
                </c:pt>
                <c:pt idx="1553">
                  <c:v>78.13</c:v>
                </c:pt>
                <c:pt idx="1554">
                  <c:v>78.13</c:v>
                </c:pt>
                <c:pt idx="1555">
                  <c:v>78.209999999999994</c:v>
                </c:pt>
                <c:pt idx="1556">
                  <c:v>78.209999999999994</c:v>
                </c:pt>
                <c:pt idx="1557">
                  <c:v>78.13</c:v>
                </c:pt>
                <c:pt idx="1558">
                  <c:v>78.05</c:v>
                </c:pt>
                <c:pt idx="1559">
                  <c:v>78.05</c:v>
                </c:pt>
                <c:pt idx="1560">
                  <c:v>78.05</c:v>
                </c:pt>
                <c:pt idx="1561">
                  <c:v>78.05</c:v>
                </c:pt>
                <c:pt idx="1562">
                  <c:v>77.97999999999999</c:v>
                </c:pt>
                <c:pt idx="1563">
                  <c:v>78.05</c:v>
                </c:pt>
                <c:pt idx="1564">
                  <c:v>77.97999999999999</c:v>
                </c:pt>
                <c:pt idx="1565">
                  <c:v>78.05</c:v>
                </c:pt>
                <c:pt idx="1566">
                  <c:v>77.97999999999999</c:v>
                </c:pt>
                <c:pt idx="1567">
                  <c:v>77.97999999999999</c:v>
                </c:pt>
                <c:pt idx="1568">
                  <c:v>77.97999999999999</c:v>
                </c:pt>
                <c:pt idx="1569">
                  <c:v>77.97999999999999</c:v>
                </c:pt>
                <c:pt idx="1570">
                  <c:v>77.899999999999991</c:v>
                </c:pt>
                <c:pt idx="1571">
                  <c:v>77.899999999999991</c:v>
                </c:pt>
                <c:pt idx="1572">
                  <c:v>77.97999999999999</c:v>
                </c:pt>
                <c:pt idx="1573">
                  <c:v>77.97999999999999</c:v>
                </c:pt>
                <c:pt idx="1574">
                  <c:v>77.899999999999991</c:v>
                </c:pt>
                <c:pt idx="1575">
                  <c:v>77.97999999999999</c:v>
                </c:pt>
                <c:pt idx="1576">
                  <c:v>77.97999999999999</c:v>
                </c:pt>
                <c:pt idx="1577">
                  <c:v>77.899999999999991</c:v>
                </c:pt>
                <c:pt idx="1578">
                  <c:v>77.97999999999999</c:v>
                </c:pt>
                <c:pt idx="1579">
                  <c:v>77.97999999999999</c:v>
                </c:pt>
                <c:pt idx="1580">
                  <c:v>77.97999999999999</c:v>
                </c:pt>
                <c:pt idx="1581">
                  <c:v>77.899999999999991</c:v>
                </c:pt>
                <c:pt idx="1582">
                  <c:v>77.899999999999991</c:v>
                </c:pt>
                <c:pt idx="1583">
                  <c:v>77.899999999999991</c:v>
                </c:pt>
                <c:pt idx="1584">
                  <c:v>77.899999999999991</c:v>
                </c:pt>
                <c:pt idx="1585">
                  <c:v>77.899999999999991</c:v>
                </c:pt>
                <c:pt idx="1586">
                  <c:v>77.97999999999999</c:v>
                </c:pt>
                <c:pt idx="1587">
                  <c:v>77.899999999999991</c:v>
                </c:pt>
                <c:pt idx="1588">
                  <c:v>77.899999999999991</c:v>
                </c:pt>
                <c:pt idx="1589">
                  <c:v>77.899999999999991</c:v>
                </c:pt>
                <c:pt idx="1590">
                  <c:v>77.83</c:v>
                </c:pt>
                <c:pt idx="1591">
                  <c:v>77.83</c:v>
                </c:pt>
                <c:pt idx="1592">
                  <c:v>77.899999999999991</c:v>
                </c:pt>
                <c:pt idx="1593">
                  <c:v>77.83</c:v>
                </c:pt>
                <c:pt idx="1594">
                  <c:v>77.899999999999991</c:v>
                </c:pt>
                <c:pt idx="1595">
                  <c:v>77.83</c:v>
                </c:pt>
                <c:pt idx="1596">
                  <c:v>77.899999999999991</c:v>
                </c:pt>
                <c:pt idx="1597">
                  <c:v>77.899999999999991</c:v>
                </c:pt>
                <c:pt idx="1598">
                  <c:v>77.83</c:v>
                </c:pt>
                <c:pt idx="1599">
                  <c:v>77.83</c:v>
                </c:pt>
                <c:pt idx="1600">
                  <c:v>77.83</c:v>
                </c:pt>
                <c:pt idx="1601">
                  <c:v>77.83</c:v>
                </c:pt>
                <c:pt idx="1602">
                  <c:v>77.83</c:v>
                </c:pt>
                <c:pt idx="1603">
                  <c:v>77.83</c:v>
                </c:pt>
                <c:pt idx="1604">
                  <c:v>77.75</c:v>
                </c:pt>
                <c:pt idx="1605">
                  <c:v>77.75</c:v>
                </c:pt>
                <c:pt idx="1606">
                  <c:v>77.75</c:v>
                </c:pt>
                <c:pt idx="1607">
                  <c:v>77.680000000000007</c:v>
                </c:pt>
                <c:pt idx="1608">
                  <c:v>77.75</c:v>
                </c:pt>
                <c:pt idx="1609">
                  <c:v>77.75</c:v>
                </c:pt>
                <c:pt idx="1610">
                  <c:v>77.75</c:v>
                </c:pt>
                <c:pt idx="1611">
                  <c:v>77.75</c:v>
                </c:pt>
                <c:pt idx="1612">
                  <c:v>77.680000000000007</c:v>
                </c:pt>
                <c:pt idx="1613">
                  <c:v>77.680000000000007</c:v>
                </c:pt>
                <c:pt idx="1614">
                  <c:v>77.680000000000007</c:v>
                </c:pt>
                <c:pt idx="1615">
                  <c:v>77.680000000000007</c:v>
                </c:pt>
                <c:pt idx="1616">
                  <c:v>77.680000000000007</c:v>
                </c:pt>
                <c:pt idx="1617">
                  <c:v>77.680000000000007</c:v>
                </c:pt>
                <c:pt idx="1618">
                  <c:v>77.75</c:v>
                </c:pt>
                <c:pt idx="1619">
                  <c:v>77.680000000000007</c:v>
                </c:pt>
                <c:pt idx="1620">
                  <c:v>77.680000000000007</c:v>
                </c:pt>
                <c:pt idx="1621">
                  <c:v>77.680000000000007</c:v>
                </c:pt>
                <c:pt idx="1622">
                  <c:v>77.680000000000007</c:v>
                </c:pt>
                <c:pt idx="1623">
                  <c:v>77.680000000000007</c:v>
                </c:pt>
                <c:pt idx="1624">
                  <c:v>77.600000000000009</c:v>
                </c:pt>
                <c:pt idx="1625">
                  <c:v>77.600000000000009</c:v>
                </c:pt>
                <c:pt idx="1626">
                  <c:v>77.600000000000009</c:v>
                </c:pt>
                <c:pt idx="1627">
                  <c:v>77.600000000000009</c:v>
                </c:pt>
                <c:pt idx="1628">
                  <c:v>77.600000000000009</c:v>
                </c:pt>
                <c:pt idx="1629">
                  <c:v>77.600000000000009</c:v>
                </c:pt>
                <c:pt idx="1630">
                  <c:v>77.600000000000009</c:v>
                </c:pt>
                <c:pt idx="1631">
                  <c:v>77.52000000000001</c:v>
                </c:pt>
                <c:pt idx="1632">
                  <c:v>77.52000000000001</c:v>
                </c:pt>
                <c:pt idx="1633">
                  <c:v>77.52000000000001</c:v>
                </c:pt>
                <c:pt idx="1634">
                  <c:v>77.600000000000009</c:v>
                </c:pt>
                <c:pt idx="1635">
                  <c:v>77.52000000000001</c:v>
                </c:pt>
                <c:pt idx="1636">
                  <c:v>77.52000000000001</c:v>
                </c:pt>
                <c:pt idx="1637">
                  <c:v>77.52000000000001</c:v>
                </c:pt>
                <c:pt idx="1638">
                  <c:v>77.52000000000001</c:v>
                </c:pt>
                <c:pt idx="1639">
                  <c:v>77.52000000000001</c:v>
                </c:pt>
                <c:pt idx="1640">
                  <c:v>77.52000000000001</c:v>
                </c:pt>
                <c:pt idx="1641">
                  <c:v>77.45</c:v>
                </c:pt>
                <c:pt idx="1642">
                  <c:v>77.52000000000001</c:v>
                </c:pt>
                <c:pt idx="1643">
                  <c:v>77.45</c:v>
                </c:pt>
                <c:pt idx="1644">
                  <c:v>77.52000000000001</c:v>
                </c:pt>
                <c:pt idx="1645">
                  <c:v>77.52000000000001</c:v>
                </c:pt>
                <c:pt idx="1646">
                  <c:v>77.45</c:v>
                </c:pt>
                <c:pt idx="1647">
                  <c:v>77.45</c:v>
                </c:pt>
                <c:pt idx="1648">
                  <c:v>77.45</c:v>
                </c:pt>
                <c:pt idx="1649">
                  <c:v>77.45</c:v>
                </c:pt>
                <c:pt idx="1650">
                  <c:v>77.45</c:v>
                </c:pt>
                <c:pt idx="1651">
                  <c:v>77.45</c:v>
                </c:pt>
                <c:pt idx="1652">
                  <c:v>77.45</c:v>
                </c:pt>
                <c:pt idx="1653">
                  <c:v>77.37</c:v>
                </c:pt>
                <c:pt idx="1654">
                  <c:v>77.37</c:v>
                </c:pt>
                <c:pt idx="1655">
                  <c:v>77.37</c:v>
                </c:pt>
                <c:pt idx="1656">
                  <c:v>77.37</c:v>
                </c:pt>
                <c:pt idx="1657">
                  <c:v>77.45</c:v>
                </c:pt>
                <c:pt idx="1658">
                  <c:v>77.37</c:v>
                </c:pt>
                <c:pt idx="1659">
                  <c:v>77.37</c:v>
                </c:pt>
                <c:pt idx="1660">
                  <c:v>77.22</c:v>
                </c:pt>
                <c:pt idx="1661">
                  <c:v>77.3</c:v>
                </c:pt>
                <c:pt idx="1662">
                  <c:v>77.22</c:v>
                </c:pt>
                <c:pt idx="1663">
                  <c:v>77.3</c:v>
                </c:pt>
                <c:pt idx="1664">
                  <c:v>77.22</c:v>
                </c:pt>
                <c:pt idx="1665">
                  <c:v>77.22</c:v>
                </c:pt>
                <c:pt idx="1666">
                  <c:v>77.22</c:v>
                </c:pt>
                <c:pt idx="1667">
                  <c:v>77.22</c:v>
                </c:pt>
                <c:pt idx="1668">
                  <c:v>77.22</c:v>
                </c:pt>
                <c:pt idx="1669">
                  <c:v>77.22</c:v>
                </c:pt>
                <c:pt idx="1670">
                  <c:v>77.22</c:v>
                </c:pt>
                <c:pt idx="1671">
                  <c:v>77.22</c:v>
                </c:pt>
                <c:pt idx="1672">
                  <c:v>77.22</c:v>
                </c:pt>
                <c:pt idx="1673">
                  <c:v>77.22</c:v>
                </c:pt>
                <c:pt idx="1674">
                  <c:v>77.22</c:v>
                </c:pt>
                <c:pt idx="1675">
                  <c:v>77.150000000000006</c:v>
                </c:pt>
                <c:pt idx="1676">
                  <c:v>77.150000000000006</c:v>
                </c:pt>
                <c:pt idx="1677">
                  <c:v>77.150000000000006</c:v>
                </c:pt>
                <c:pt idx="1678">
                  <c:v>77.150000000000006</c:v>
                </c:pt>
                <c:pt idx="1679">
                  <c:v>77.070000000000007</c:v>
                </c:pt>
                <c:pt idx="1680">
                  <c:v>77.150000000000006</c:v>
                </c:pt>
                <c:pt idx="1681">
                  <c:v>77.150000000000006</c:v>
                </c:pt>
                <c:pt idx="1682">
                  <c:v>77.150000000000006</c:v>
                </c:pt>
                <c:pt idx="1683">
                  <c:v>77.070000000000007</c:v>
                </c:pt>
                <c:pt idx="1684">
                  <c:v>77.070000000000007</c:v>
                </c:pt>
                <c:pt idx="1685">
                  <c:v>77.070000000000007</c:v>
                </c:pt>
                <c:pt idx="1686">
                  <c:v>77.070000000000007</c:v>
                </c:pt>
                <c:pt idx="1687">
                  <c:v>76.990000000000009</c:v>
                </c:pt>
                <c:pt idx="1688">
                  <c:v>77.150000000000006</c:v>
                </c:pt>
                <c:pt idx="1689">
                  <c:v>77.070000000000007</c:v>
                </c:pt>
                <c:pt idx="1690">
                  <c:v>77.070000000000007</c:v>
                </c:pt>
                <c:pt idx="1691">
                  <c:v>77.150000000000006</c:v>
                </c:pt>
                <c:pt idx="1692">
                  <c:v>77.070000000000007</c:v>
                </c:pt>
                <c:pt idx="1693">
                  <c:v>77.070000000000007</c:v>
                </c:pt>
                <c:pt idx="1694">
                  <c:v>77.070000000000007</c:v>
                </c:pt>
                <c:pt idx="1695">
                  <c:v>77.070000000000007</c:v>
                </c:pt>
                <c:pt idx="1696">
                  <c:v>76.990000000000009</c:v>
                </c:pt>
                <c:pt idx="1697">
                  <c:v>77.070000000000007</c:v>
                </c:pt>
                <c:pt idx="1698">
                  <c:v>76.990000000000009</c:v>
                </c:pt>
                <c:pt idx="1699">
                  <c:v>77.070000000000007</c:v>
                </c:pt>
                <c:pt idx="1700">
                  <c:v>76.990000000000009</c:v>
                </c:pt>
                <c:pt idx="1701">
                  <c:v>77.070000000000007</c:v>
                </c:pt>
                <c:pt idx="1702">
                  <c:v>76.990000000000009</c:v>
                </c:pt>
                <c:pt idx="1703">
                  <c:v>76.990000000000009</c:v>
                </c:pt>
                <c:pt idx="1704">
                  <c:v>76.990000000000009</c:v>
                </c:pt>
                <c:pt idx="1705">
                  <c:v>76.990000000000009</c:v>
                </c:pt>
                <c:pt idx="1706">
                  <c:v>76.990000000000009</c:v>
                </c:pt>
                <c:pt idx="1707">
                  <c:v>76.990000000000009</c:v>
                </c:pt>
                <c:pt idx="1708">
                  <c:v>76.990000000000009</c:v>
                </c:pt>
                <c:pt idx="1709">
                  <c:v>76.990000000000009</c:v>
                </c:pt>
                <c:pt idx="1710">
                  <c:v>76.92</c:v>
                </c:pt>
                <c:pt idx="1711">
                  <c:v>76.92</c:v>
                </c:pt>
                <c:pt idx="1712">
                  <c:v>76.92</c:v>
                </c:pt>
                <c:pt idx="1713">
                  <c:v>76.92</c:v>
                </c:pt>
                <c:pt idx="1714">
                  <c:v>76.84</c:v>
                </c:pt>
                <c:pt idx="1715">
                  <c:v>76.92</c:v>
                </c:pt>
                <c:pt idx="1716">
                  <c:v>76.84</c:v>
                </c:pt>
                <c:pt idx="1717">
                  <c:v>76.84</c:v>
                </c:pt>
                <c:pt idx="1718">
                  <c:v>76.92</c:v>
                </c:pt>
                <c:pt idx="1719">
                  <c:v>76.84</c:v>
                </c:pt>
                <c:pt idx="1720">
                  <c:v>76.84</c:v>
                </c:pt>
                <c:pt idx="1721">
                  <c:v>76.84</c:v>
                </c:pt>
                <c:pt idx="1722">
                  <c:v>76.84</c:v>
                </c:pt>
                <c:pt idx="1723">
                  <c:v>76.84</c:v>
                </c:pt>
                <c:pt idx="1724">
                  <c:v>76.84</c:v>
                </c:pt>
                <c:pt idx="1725">
                  <c:v>76.77</c:v>
                </c:pt>
                <c:pt idx="1726">
                  <c:v>76.84</c:v>
                </c:pt>
                <c:pt idx="1727">
                  <c:v>76.77</c:v>
                </c:pt>
                <c:pt idx="1728">
                  <c:v>76.77</c:v>
                </c:pt>
                <c:pt idx="1729">
                  <c:v>76.69</c:v>
                </c:pt>
                <c:pt idx="1730">
                  <c:v>76.77</c:v>
                </c:pt>
                <c:pt idx="1731">
                  <c:v>76.77</c:v>
                </c:pt>
                <c:pt idx="1732">
                  <c:v>76.77</c:v>
                </c:pt>
                <c:pt idx="1733">
                  <c:v>76.77</c:v>
                </c:pt>
                <c:pt idx="1734">
                  <c:v>76.77</c:v>
                </c:pt>
                <c:pt idx="1735">
                  <c:v>76.77</c:v>
                </c:pt>
                <c:pt idx="1736">
                  <c:v>76.77</c:v>
                </c:pt>
                <c:pt idx="1737">
                  <c:v>76.77</c:v>
                </c:pt>
                <c:pt idx="1738">
                  <c:v>76.77</c:v>
                </c:pt>
                <c:pt idx="1739">
                  <c:v>76.77</c:v>
                </c:pt>
                <c:pt idx="1740">
                  <c:v>76.77</c:v>
                </c:pt>
                <c:pt idx="1741">
                  <c:v>76.77</c:v>
                </c:pt>
                <c:pt idx="1742">
                  <c:v>76.69</c:v>
                </c:pt>
                <c:pt idx="1743">
                  <c:v>76.69</c:v>
                </c:pt>
                <c:pt idx="1744">
                  <c:v>76.69</c:v>
                </c:pt>
                <c:pt idx="1745">
                  <c:v>76.69</c:v>
                </c:pt>
                <c:pt idx="1746">
                  <c:v>76.61999999999999</c:v>
                </c:pt>
                <c:pt idx="1747">
                  <c:v>76.61999999999999</c:v>
                </c:pt>
                <c:pt idx="1748">
                  <c:v>76.69</c:v>
                </c:pt>
                <c:pt idx="1749">
                  <c:v>76.61999999999999</c:v>
                </c:pt>
                <c:pt idx="1750">
                  <c:v>76.61999999999999</c:v>
                </c:pt>
                <c:pt idx="1751">
                  <c:v>76.69</c:v>
                </c:pt>
                <c:pt idx="1752">
                  <c:v>76.61999999999999</c:v>
                </c:pt>
                <c:pt idx="1753">
                  <c:v>76.61999999999999</c:v>
                </c:pt>
                <c:pt idx="1754">
                  <c:v>76.61999999999999</c:v>
                </c:pt>
                <c:pt idx="1755">
                  <c:v>76.61999999999999</c:v>
                </c:pt>
                <c:pt idx="1756">
                  <c:v>76.539999999999992</c:v>
                </c:pt>
                <c:pt idx="1757">
                  <c:v>76.539999999999992</c:v>
                </c:pt>
                <c:pt idx="1758">
                  <c:v>76.539999999999992</c:v>
                </c:pt>
                <c:pt idx="1759">
                  <c:v>76.539999999999992</c:v>
                </c:pt>
                <c:pt idx="1760">
                  <c:v>76.539999999999992</c:v>
                </c:pt>
                <c:pt idx="1761">
                  <c:v>76.459999999999994</c:v>
                </c:pt>
                <c:pt idx="1762">
                  <c:v>76.459999999999994</c:v>
                </c:pt>
                <c:pt idx="1763">
                  <c:v>76.539999999999992</c:v>
                </c:pt>
                <c:pt idx="1764">
                  <c:v>76.459999999999994</c:v>
                </c:pt>
                <c:pt idx="1765">
                  <c:v>76.459999999999994</c:v>
                </c:pt>
                <c:pt idx="1766">
                  <c:v>76.459999999999994</c:v>
                </c:pt>
                <c:pt idx="1767">
                  <c:v>76.39</c:v>
                </c:pt>
                <c:pt idx="1768">
                  <c:v>76.459999999999994</c:v>
                </c:pt>
                <c:pt idx="1769">
                  <c:v>76.459999999999994</c:v>
                </c:pt>
                <c:pt idx="1770">
                  <c:v>76.39</c:v>
                </c:pt>
                <c:pt idx="1771">
                  <c:v>76.459999999999994</c:v>
                </c:pt>
                <c:pt idx="1772">
                  <c:v>76.39</c:v>
                </c:pt>
                <c:pt idx="1773">
                  <c:v>76.31</c:v>
                </c:pt>
                <c:pt idx="1774">
                  <c:v>76.39</c:v>
                </c:pt>
                <c:pt idx="1775">
                  <c:v>76.39</c:v>
                </c:pt>
                <c:pt idx="1776">
                  <c:v>76.39</c:v>
                </c:pt>
                <c:pt idx="1777">
                  <c:v>76.31</c:v>
                </c:pt>
                <c:pt idx="1778">
                  <c:v>76.39</c:v>
                </c:pt>
                <c:pt idx="1779">
                  <c:v>76.39</c:v>
                </c:pt>
                <c:pt idx="1780">
                  <c:v>76.459999999999994</c:v>
                </c:pt>
                <c:pt idx="1781">
                  <c:v>76.39</c:v>
                </c:pt>
                <c:pt idx="1782">
                  <c:v>76.459999999999994</c:v>
                </c:pt>
                <c:pt idx="1783">
                  <c:v>76.39</c:v>
                </c:pt>
                <c:pt idx="1784">
                  <c:v>76.39</c:v>
                </c:pt>
                <c:pt idx="1785">
                  <c:v>76.39</c:v>
                </c:pt>
                <c:pt idx="1786">
                  <c:v>76.39</c:v>
                </c:pt>
                <c:pt idx="1787">
                  <c:v>76.31</c:v>
                </c:pt>
                <c:pt idx="1788">
                  <c:v>76.31</c:v>
                </c:pt>
                <c:pt idx="1789">
                  <c:v>76.31</c:v>
                </c:pt>
                <c:pt idx="1790">
                  <c:v>76.239999999999995</c:v>
                </c:pt>
                <c:pt idx="1791">
                  <c:v>76.239999999999995</c:v>
                </c:pt>
                <c:pt idx="1792">
                  <c:v>76.239999999999995</c:v>
                </c:pt>
                <c:pt idx="1793">
                  <c:v>76.31</c:v>
                </c:pt>
                <c:pt idx="1794">
                  <c:v>76.31</c:v>
                </c:pt>
                <c:pt idx="1795">
                  <c:v>76.31</c:v>
                </c:pt>
                <c:pt idx="1796">
                  <c:v>76.239999999999995</c:v>
                </c:pt>
                <c:pt idx="1797">
                  <c:v>76.239999999999995</c:v>
                </c:pt>
                <c:pt idx="1798">
                  <c:v>76.239999999999995</c:v>
                </c:pt>
                <c:pt idx="1799">
                  <c:v>76.239999999999995</c:v>
                </c:pt>
                <c:pt idx="1800">
                  <c:v>76.239999999999995</c:v>
                </c:pt>
                <c:pt idx="1801">
                  <c:v>76.239999999999995</c:v>
                </c:pt>
                <c:pt idx="1802">
                  <c:v>76.239999999999995</c:v>
                </c:pt>
                <c:pt idx="1803">
                  <c:v>76.239999999999995</c:v>
                </c:pt>
                <c:pt idx="1804">
                  <c:v>76.239999999999995</c:v>
                </c:pt>
                <c:pt idx="1805">
                  <c:v>76.16</c:v>
                </c:pt>
                <c:pt idx="1806">
                  <c:v>76.09</c:v>
                </c:pt>
                <c:pt idx="1807">
                  <c:v>76.239999999999995</c:v>
                </c:pt>
                <c:pt idx="1808">
                  <c:v>76.16</c:v>
                </c:pt>
                <c:pt idx="1809">
                  <c:v>76.239999999999995</c:v>
                </c:pt>
                <c:pt idx="1810">
                  <c:v>76.239999999999995</c:v>
                </c:pt>
                <c:pt idx="1811">
                  <c:v>76.239999999999995</c:v>
                </c:pt>
                <c:pt idx="1812">
                  <c:v>76.239999999999995</c:v>
                </c:pt>
                <c:pt idx="1813">
                  <c:v>76.16</c:v>
                </c:pt>
                <c:pt idx="1814">
                  <c:v>76.16</c:v>
                </c:pt>
                <c:pt idx="1815">
                  <c:v>76.16</c:v>
                </c:pt>
                <c:pt idx="1816">
                  <c:v>76.16</c:v>
                </c:pt>
                <c:pt idx="1817">
                  <c:v>76.09</c:v>
                </c:pt>
                <c:pt idx="1818">
                  <c:v>76.16</c:v>
                </c:pt>
                <c:pt idx="1819">
                  <c:v>76.09</c:v>
                </c:pt>
                <c:pt idx="1820">
                  <c:v>76.09</c:v>
                </c:pt>
                <c:pt idx="1821">
                  <c:v>76.09</c:v>
                </c:pt>
                <c:pt idx="1822">
                  <c:v>76.09</c:v>
                </c:pt>
                <c:pt idx="1823">
                  <c:v>76.09</c:v>
                </c:pt>
                <c:pt idx="1824">
                  <c:v>76.09</c:v>
                </c:pt>
                <c:pt idx="1825">
                  <c:v>76.09</c:v>
                </c:pt>
                <c:pt idx="1826">
                  <c:v>76.09</c:v>
                </c:pt>
                <c:pt idx="1827">
                  <c:v>76.010000000000005</c:v>
                </c:pt>
                <c:pt idx="1828">
                  <c:v>76.010000000000005</c:v>
                </c:pt>
                <c:pt idx="1829">
                  <c:v>76.010000000000005</c:v>
                </c:pt>
                <c:pt idx="1830">
                  <c:v>76.010000000000005</c:v>
                </c:pt>
                <c:pt idx="1831">
                  <c:v>75.930000000000007</c:v>
                </c:pt>
                <c:pt idx="1832">
                  <c:v>75.930000000000007</c:v>
                </c:pt>
                <c:pt idx="1833">
                  <c:v>75.930000000000007</c:v>
                </c:pt>
                <c:pt idx="1834">
                  <c:v>75.930000000000007</c:v>
                </c:pt>
                <c:pt idx="1835">
                  <c:v>75.930000000000007</c:v>
                </c:pt>
                <c:pt idx="1836">
                  <c:v>75.86</c:v>
                </c:pt>
                <c:pt idx="1837">
                  <c:v>75.930000000000007</c:v>
                </c:pt>
                <c:pt idx="1838">
                  <c:v>75.930000000000007</c:v>
                </c:pt>
                <c:pt idx="1839">
                  <c:v>75.930000000000007</c:v>
                </c:pt>
                <c:pt idx="1840">
                  <c:v>75.86</c:v>
                </c:pt>
                <c:pt idx="1841">
                  <c:v>75.86</c:v>
                </c:pt>
                <c:pt idx="1842">
                  <c:v>75.86</c:v>
                </c:pt>
                <c:pt idx="1843">
                  <c:v>75.86</c:v>
                </c:pt>
                <c:pt idx="1844">
                  <c:v>75.86</c:v>
                </c:pt>
                <c:pt idx="1845">
                  <c:v>75.86</c:v>
                </c:pt>
                <c:pt idx="1846">
                  <c:v>75.78</c:v>
                </c:pt>
                <c:pt idx="1847">
                  <c:v>75.78</c:v>
                </c:pt>
                <c:pt idx="1848">
                  <c:v>75.710000000000008</c:v>
                </c:pt>
                <c:pt idx="1849">
                  <c:v>75.78</c:v>
                </c:pt>
                <c:pt idx="1850">
                  <c:v>75.78</c:v>
                </c:pt>
                <c:pt idx="1851">
                  <c:v>75.78</c:v>
                </c:pt>
                <c:pt idx="1852">
                  <c:v>75.710000000000008</c:v>
                </c:pt>
                <c:pt idx="1853">
                  <c:v>75.78</c:v>
                </c:pt>
                <c:pt idx="1854">
                  <c:v>75.710000000000008</c:v>
                </c:pt>
                <c:pt idx="1855">
                  <c:v>75.710000000000008</c:v>
                </c:pt>
                <c:pt idx="1856">
                  <c:v>75.710000000000008</c:v>
                </c:pt>
                <c:pt idx="1857">
                  <c:v>75.710000000000008</c:v>
                </c:pt>
                <c:pt idx="1858">
                  <c:v>75.78</c:v>
                </c:pt>
                <c:pt idx="1859">
                  <c:v>75.710000000000008</c:v>
                </c:pt>
                <c:pt idx="1860">
                  <c:v>75.710000000000008</c:v>
                </c:pt>
                <c:pt idx="1861">
                  <c:v>75.63000000000001</c:v>
                </c:pt>
                <c:pt idx="1862">
                  <c:v>75.710000000000008</c:v>
                </c:pt>
                <c:pt idx="1863">
                  <c:v>75.63000000000001</c:v>
                </c:pt>
                <c:pt idx="1864">
                  <c:v>75.710000000000008</c:v>
                </c:pt>
                <c:pt idx="1865">
                  <c:v>75.710000000000008</c:v>
                </c:pt>
                <c:pt idx="1866">
                  <c:v>75.710000000000008</c:v>
                </c:pt>
                <c:pt idx="1867">
                  <c:v>75.63000000000001</c:v>
                </c:pt>
                <c:pt idx="1868">
                  <c:v>75.63000000000001</c:v>
                </c:pt>
                <c:pt idx="1869">
                  <c:v>75.56</c:v>
                </c:pt>
                <c:pt idx="1870">
                  <c:v>75.63000000000001</c:v>
                </c:pt>
                <c:pt idx="1871">
                  <c:v>75.63000000000001</c:v>
                </c:pt>
                <c:pt idx="1872">
                  <c:v>75.56</c:v>
                </c:pt>
                <c:pt idx="1873">
                  <c:v>75.56</c:v>
                </c:pt>
                <c:pt idx="1874">
                  <c:v>75.63000000000001</c:v>
                </c:pt>
                <c:pt idx="1875">
                  <c:v>75.63000000000001</c:v>
                </c:pt>
                <c:pt idx="1876">
                  <c:v>75.63000000000001</c:v>
                </c:pt>
                <c:pt idx="1877">
                  <c:v>75.63000000000001</c:v>
                </c:pt>
                <c:pt idx="1878">
                  <c:v>75.63000000000001</c:v>
                </c:pt>
                <c:pt idx="1879">
                  <c:v>75.63000000000001</c:v>
                </c:pt>
                <c:pt idx="1880">
                  <c:v>75.63000000000001</c:v>
                </c:pt>
                <c:pt idx="1881">
                  <c:v>75.63000000000001</c:v>
                </c:pt>
                <c:pt idx="1882">
                  <c:v>75.56</c:v>
                </c:pt>
                <c:pt idx="1883">
                  <c:v>75.56</c:v>
                </c:pt>
                <c:pt idx="1884">
                  <c:v>75.56</c:v>
                </c:pt>
                <c:pt idx="1885">
                  <c:v>75.48</c:v>
                </c:pt>
                <c:pt idx="1886">
                  <c:v>75.48</c:v>
                </c:pt>
                <c:pt idx="1887">
                  <c:v>75.48</c:v>
                </c:pt>
                <c:pt idx="1888">
                  <c:v>75.400000000000006</c:v>
                </c:pt>
                <c:pt idx="1889">
                  <c:v>75.48</c:v>
                </c:pt>
                <c:pt idx="1890">
                  <c:v>75.48</c:v>
                </c:pt>
                <c:pt idx="1891">
                  <c:v>75.56</c:v>
                </c:pt>
                <c:pt idx="1892">
                  <c:v>75.56</c:v>
                </c:pt>
                <c:pt idx="1893">
                  <c:v>75.48</c:v>
                </c:pt>
                <c:pt idx="1894">
                  <c:v>75.48</c:v>
                </c:pt>
                <c:pt idx="1895">
                  <c:v>75.48</c:v>
                </c:pt>
                <c:pt idx="1896">
                  <c:v>75.400000000000006</c:v>
                </c:pt>
                <c:pt idx="1897">
                  <c:v>75.48</c:v>
                </c:pt>
                <c:pt idx="1898">
                  <c:v>75.400000000000006</c:v>
                </c:pt>
                <c:pt idx="1899">
                  <c:v>75.400000000000006</c:v>
                </c:pt>
                <c:pt idx="1900">
                  <c:v>75.400000000000006</c:v>
                </c:pt>
                <c:pt idx="1901">
                  <c:v>75.400000000000006</c:v>
                </c:pt>
                <c:pt idx="1902">
                  <c:v>75.400000000000006</c:v>
                </c:pt>
                <c:pt idx="1903">
                  <c:v>75.400000000000006</c:v>
                </c:pt>
                <c:pt idx="1904">
                  <c:v>75.400000000000006</c:v>
                </c:pt>
                <c:pt idx="1905">
                  <c:v>75.400000000000006</c:v>
                </c:pt>
                <c:pt idx="1906">
                  <c:v>75.400000000000006</c:v>
                </c:pt>
                <c:pt idx="1907">
                  <c:v>75.400000000000006</c:v>
                </c:pt>
                <c:pt idx="1908">
                  <c:v>75.400000000000006</c:v>
                </c:pt>
                <c:pt idx="1909">
                  <c:v>75.400000000000006</c:v>
                </c:pt>
                <c:pt idx="1910">
                  <c:v>75.33</c:v>
                </c:pt>
                <c:pt idx="1911">
                  <c:v>75.25</c:v>
                </c:pt>
                <c:pt idx="1912">
                  <c:v>75.33</c:v>
                </c:pt>
                <c:pt idx="1913">
                  <c:v>75.25</c:v>
                </c:pt>
                <c:pt idx="1914">
                  <c:v>75.33</c:v>
                </c:pt>
                <c:pt idx="1915">
                  <c:v>75.25</c:v>
                </c:pt>
                <c:pt idx="1916">
                  <c:v>75.33</c:v>
                </c:pt>
                <c:pt idx="1917">
                  <c:v>75.25</c:v>
                </c:pt>
                <c:pt idx="1918">
                  <c:v>75.25</c:v>
                </c:pt>
                <c:pt idx="1919">
                  <c:v>75.179999999999993</c:v>
                </c:pt>
                <c:pt idx="1920">
                  <c:v>75.25</c:v>
                </c:pt>
                <c:pt idx="1921">
                  <c:v>75.25</c:v>
                </c:pt>
                <c:pt idx="1922">
                  <c:v>75.25</c:v>
                </c:pt>
                <c:pt idx="1923">
                  <c:v>75.25</c:v>
                </c:pt>
                <c:pt idx="1924">
                  <c:v>75.25</c:v>
                </c:pt>
                <c:pt idx="1925">
                  <c:v>75.25</c:v>
                </c:pt>
                <c:pt idx="1926">
                  <c:v>75.25</c:v>
                </c:pt>
                <c:pt idx="1927">
                  <c:v>75.179999999999993</c:v>
                </c:pt>
                <c:pt idx="1928">
                  <c:v>75.25</c:v>
                </c:pt>
                <c:pt idx="1929">
                  <c:v>75.179999999999993</c:v>
                </c:pt>
                <c:pt idx="1930">
                  <c:v>75.25</c:v>
                </c:pt>
                <c:pt idx="1931">
                  <c:v>75.179999999999993</c:v>
                </c:pt>
                <c:pt idx="1932">
                  <c:v>75.099999999999994</c:v>
                </c:pt>
                <c:pt idx="1933">
                  <c:v>75.179999999999993</c:v>
                </c:pt>
                <c:pt idx="1934">
                  <c:v>75.099999999999994</c:v>
                </c:pt>
                <c:pt idx="1935">
                  <c:v>75.179999999999993</c:v>
                </c:pt>
                <c:pt idx="1936">
                  <c:v>75.179999999999993</c:v>
                </c:pt>
                <c:pt idx="1937">
                  <c:v>75.179999999999993</c:v>
                </c:pt>
                <c:pt idx="1938">
                  <c:v>75.099999999999994</c:v>
                </c:pt>
                <c:pt idx="1939">
                  <c:v>75.099999999999994</c:v>
                </c:pt>
                <c:pt idx="1940">
                  <c:v>75.099999999999994</c:v>
                </c:pt>
                <c:pt idx="1941">
                  <c:v>75.099999999999994</c:v>
                </c:pt>
                <c:pt idx="1942">
                  <c:v>75.099999999999994</c:v>
                </c:pt>
                <c:pt idx="1943">
                  <c:v>75.03</c:v>
                </c:pt>
                <c:pt idx="1944">
                  <c:v>75.03</c:v>
                </c:pt>
                <c:pt idx="1945">
                  <c:v>75.03</c:v>
                </c:pt>
                <c:pt idx="1946">
                  <c:v>75.03</c:v>
                </c:pt>
                <c:pt idx="1947">
                  <c:v>75.03</c:v>
                </c:pt>
                <c:pt idx="1948">
                  <c:v>75.03</c:v>
                </c:pt>
                <c:pt idx="1949">
                  <c:v>75.03</c:v>
                </c:pt>
                <c:pt idx="1950">
                  <c:v>74.95</c:v>
                </c:pt>
                <c:pt idx="1951">
                  <c:v>75.03</c:v>
                </c:pt>
                <c:pt idx="1952">
                  <c:v>74.95</c:v>
                </c:pt>
                <c:pt idx="1953">
                  <c:v>75.03</c:v>
                </c:pt>
                <c:pt idx="1954">
                  <c:v>75.03</c:v>
                </c:pt>
                <c:pt idx="1955">
                  <c:v>75.03</c:v>
                </c:pt>
                <c:pt idx="1956">
                  <c:v>74.95</c:v>
                </c:pt>
                <c:pt idx="1957">
                  <c:v>74.95</c:v>
                </c:pt>
                <c:pt idx="1958">
                  <c:v>74.95</c:v>
                </c:pt>
                <c:pt idx="1959">
                  <c:v>74.95</c:v>
                </c:pt>
                <c:pt idx="1960">
                  <c:v>75.03</c:v>
                </c:pt>
                <c:pt idx="1961">
                  <c:v>74.95</c:v>
                </c:pt>
                <c:pt idx="1962">
                  <c:v>74.95</c:v>
                </c:pt>
                <c:pt idx="1963">
                  <c:v>74.95</c:v>
                </c:pt>
                <c:pt idx="1964">
                  <c:v>74.87</c:v>
                </c:pt>
                <c:pt idx="1965">
                  <c:v>74.95</c:v>
                </c:pt>
                <c:pt idx="1966">
                  <c:v>74.95</c:v>
                </c:pt>
                <c:pt idx="1967">
                  <c:v>74.95</c:v>
                </c:pt>
                <c:pt idx="1968">
                  <c:v>74.95</c:v>
                </c:pt>
                <c:pt idx="1969">
                  <c:v>74.95</c:v>
                </c:pt>
                <c:pt idx="1970">
                  <c:v>74.95</c:v>
                </c:pt>
                <c:pt idx="1971">
                  <c:v>74.95</c:v>
                </c:pt>
                <c:pt idx="1972">
                  <c:v>74.95</c:v>
                </c:pt>
                <c:pt idx="1973">
                  <c:v>74.95</c:v>
                </c:pt>
                <c:pt idx="1974">
                  <c:v>74.87</c:v>
                </c:pt>
                <c:pt idx="1975">
                  <c:v>74.87</c:v>
                </c:pt>
                <c:pt idx="1976">
                  <c:v>74.87</c:v>
                </c:pt>
                <c:pt idx="1977">
                  <c:v>74.87</c:v>
                </c:pt>
                <c:pt idx="1978">
                  <c:v>74.87</c:v>
                </c:pt>
                <c:pt idx="1979">
                  <c:v>74.87</c:v>
                </c:pt>
                <c:pt idx="1980">
                  <c:v>74.87</c:v>
                </c:pt>
                <c:pt idx="1981">
                  <c:v>74.87</c:v>
                </c:pt>
                <c:pt idx="1982">
                  <c:v>74.8</c:v>
                </c:pt>
                <c:pt idx="1983">
                  <c:v>74.87</c:v>
                </c:pt>
                <c:pt idx="1984">
                  <c:v>74.8</c:v>
                </c:pt>
                <c:pt idx="1985">
                  <c:v>74.8</c:v>
                </c:pt>
                <c:pt idx="1986">
                  <c:v>74.8</c:v>
                </c:pt>
                <c:pt idx="1987">
                  <c:v>74.8</c:v>
                </c:pt>
                <c:pt idx="1988">
                  <c:v>74.8</c:v>
                </c:pt>
                <c:pt idx="1989">
                  <c:v>74.72</c:v>
                </c:pt>
                <c:pt idx="1990">
                  <c:v>74.649999999999991</c:v>
                </c:pt>
                <c:pt idx="1991">
                  <c:v>74.72</c:v>
                </c:pt>
                <c:pt idx="1992">
                  <c:v>74.72</c:v>
                </c:pt>
                <c:pt idx="1993">
                  <c:v>74.72</c:v>
                </c:pt>
                <c:pt idx="1994">
                  <c:v>74.649999999999991</c:v>
                </c:pt>
                <c:pt idx="1995">
                  <c:v>74.72</c:v>
                </c:pt>
                <c:pt idx="1996">
                  <c:v>74.72</c:v>
                </c:pt>
                <c:pt idx="1997">
                  <c:v>74.72</c:v>
                </c:pt>
                <c:pt idx="1998">
                  <c:v>74.72</c:v>
                </c:pt>
                <c:pt idx="1999">
                  <c:v>74.649999999999991</c:v>
                </c:pt>
                <c:pt idx="2000">
                  <c:v>74.72</c:v>
                </c:pt>
                <c:pt idx="2001">
                  <c:v>74.72</c:v>
                </c:pt>
                <c:pt idx="2002">
                  <c:v>74.72</c:v>
                </c:pt>
                <c:pt idx="2003">
                  <c:v>74.649999999999991</c:v>
                </c:pt>
                <c:pt idx="2004">
                  <c:v>74.569999999999993</c:v>
                </c:pt>
                <c:pt idx="2005">
                  <c:v>74.649999999999991</c:v>
                </c:pt>
                <c:pt idx="2006">
                  <c:v>74.649999999999991</c:v>
                </c:pt>
                <c:pt idx="2007">
                  <c:v>74.569999999999993</c:v>
                </c:pt>
                <c:pt idx="2008">
                  <c:v>74.649999999999991</c:v>
                </c:pt>
                <c:pt idx="2009">
                  <c:v>74.569999999999993</c:v>
                </c:pt>
                <c:pt idx="2010">
                  <c:v>74.569999999999993</c:v>
                </c:pt>
                <c:pt idx="2011">
                  <c:v>74.569999999999993</c:v>
                </c:pt>
                <c:pt idx="2012">
                  <c:v>74.649999999999991</c:v>
                </c:pt>
                <c:pt idx="2013">
                  <c:v>74.649999999999991</c:v>
                </c:pt>
                <c:pt idx="2014">
                  <c:v>74.569999999999993</c:v>
                </c:pt>
                <c:pt idx="2015">
                  <c:v>74.569999999999993</c:v>
                </c:pt>
                <c:pt idx="2016">
                  <c:v>74.569999999999993</c:v>
                </c:pt>
                <c:pt idx="2017">
                  <c:v>74.569999999999993</c:v>
                </c:pt>
                <c:pt idx="2018">
                  <c:v>74.5</c:v>
                </c:pt>
                <c:pt idx="2019">
                  <c:v>74.5</c:v>
                </c:pt>
                <c:pt idx="2020">
                  <c:v>74.5</c:v>
                </c:pt>
                <c:pt idx="2021">
                  <c:v>74.5</c:v>
                </c:pt>
                <c:pt idx="2022">
                  <c:v>74.5</c:v>
                </c:pt>
                <c:pt idx="2023">
                  <c:v>74.5</c:v>
                </c:pt>
                <c:pt idx="2024">
                  <c:v>74.42</c:v>
                </c:pt>
                <c:pt idx="2025">
                  <c:v>74.42</c:v>
                </c:pt>
                <c:pt idx="2026">
                  <c:v>74.42</c:v>
                </c:pt>
                <c:pt idx="2027">
                  <c:v>74.42</c:v>
                </c:pt>
                <c:pt idx="2028">
                  <c:v>74.34</c:v>
                </c:pt>
                <c:pt idx="2029">
                  <c:v>74.42</c:v>
                </c:pt>
                <c:pt idx="2030">
                  <c:v>74.27000000000001</c:v>
                </c:pt>
                <c:pt idx="2031">
                  <c:v>74.34</c:v>
                </c:pt>
                <c:pt idx="2032">
                  <c:v>74.34</c:v>
                </c:pt>
                <c:pt idx="2033">
                  <c:v>74.34</c:v>
                </c:pt>
                <c:pt idx="2034">
                  <c:v>74.27000000000001</c:v>
                </c:pt>
                <c:pt idx="2035">
                  <c:v>74.34</c:v>
                </c:pt>
                <c:pt idx="2036">
                  <c:v>74.27000000000001</c:v>
                </c:pt>
                <c:pt idx="2037">
                  <c:v>74.27000000000001</c:v>
                </c:pt>
                <c:pt idx="2038">
                  <c:v>74.27000000000001</c:v>
                </c:pt>
                <c:pt idx="2039">
                  <c:v>74.27000000000001</c:v>
                </c:pt>
                <c:pt idx="2040">
                  <c:v>74.27000000000001</c:v>
                </c:pt>
                <c:pt idx="2041">
                  <c:v>74.27000000000001</c:v>
                </c:pt>
                <c:pt idx="2042">
                  <c:v>74.27000000000001</c:v>
                </c:pt>
                <c:pt idx="2043">
                  <c:v>74.27000000000001</c:v>
                </c:pt>
                <c:pt idx="2044">
                  <c:v>74.27000000000001</c:v>
                </c:pt>
                <c:pt idx="2045">
                  <c:v>74.27000000000001</c:v>
                </c:pt>
                <c:pt idx="2046">
                  <c:v>74.27000000000001</c:v>
                </c:pt>
                <c:pt idx="2047">
                  <c:v>74.190000000000012</c:v>
                </c:pt>
                <c:pt idx="2048">
                  <c:v>74.190000000000012</c:v>
                </c:pt>
                <c:pt idx="2049">
                  <c:v>74.190000000000012</c:v>
                </c:pt>
                <c:pt idx="2050">
                  <c:v>74.190000000000012</c:v>
                </c:pt>
                <c:pt idx="2051">
                  <c:v>74.190000000000012</c:v>
                </c:pt>
                <c:pt idx="2052">
                  <c:v>74.190000000000012</c:v>
                </c:pt>
                <c:pt idx="2053">
                  <c:v>74.190000000000012</c:v>
                </c:pt>
                <c:pt idx="2054">
                  <c:v>74.190000000000012</c:v>
                </c:pt>
                <c:pt idx="2055">
                  <c:v>74.190000000000012</c:v>
                </c:pt>
                <c:pt idx="2056">
                  <c:v>74.190000000000012</c:v>
                </c:pt>
                <c:pt idx="2057">
                  <c:v>74.190000000000012</c:v>
                </c:pt>
                <c:pt idx="2058">
                  <c:v>74.190000000000012</c:v>
                </c:pt>
                <c:pt idx="2059">
                  <c:v>74.190000000000012</c:v>
                </c:pt>
                <c:pt idx="2060">
                  <c:v>74.190000000000012</c:v>
                </c:pt>
                <c:pt idx="2061">
                  <c:v>74.12</c:v>
                </c:pt>
                <c:pt idx="2062">
                  <c:v>74.12</c:v>
                </c:pt>
                <c:pt idx="2063">
                  <c:v>74.12</c:v>
                </c:pt>
                <c:pt idx="2064">
                  <c:v>74.12</c:v>
                </c:pt>
                <c:pt idx="2065">
                  <c:v>74.040000000000006</c:v>
                </c:pt>
                <c:pt idx="2066">
                  <c:v>74.040000000000006</c:v>
                </c:pt>
                <c:pt idx="2067">
                  <c:v>74.040000000000006</c:v>
                </c:pt>
                <c:pt idx="2068">
                  <c:v>74.040000000000006</c:v>
                </c:pt>
                <c:pt idx="2069">
                  <c:v>74.040000000000006</c:v>
                </c:pt>
                <c:pt idx="2070">
                  <c:v>73.97</c:v>
                </c:pt>
                <c:pt idx="2071">
                  <c:v>74.040000000000006</c:v>
                </c:pt>
                <c:pt idx="2072">
                  <c:v>73.97</c:v>
                </c:pt>
                <c:pt idx="2073">
                  <c:v>73.97</c:v>
                </c:pt>
                <c:pt idx="2074">
                  <c:v>73.97</c:v>
                </c:pt>
                <c:pt idx="2075">
                  <c:v>73.97</c:v>
                </c:pt>
                <c:pt idx="2076">
                  <c:v>73.89</c:v>
                </c:pt>
                <c:pt idx="2077">
                  <c:v>73.89</c:v>
                </c:pt>
                <c:pt idx="2078">
                  <c:v>73.89</c:v>
                </c:pt>
                <c:pt idx="2079">
                  <c:v>73.97</c:v>
                </c:pt>
                <c:pt idx="2080">
                  <c:v>73.89</c:v>
                </c:pt>
                <c:pt idx="2081">
                  <c:v>73.89</c:v>
                </c:pt>
                <c:pt idx="2082">
                  <c:v>73.89</c:v>
                </c:pt>
                <c:pt idx="2083">
                  <c:v>73.89</c:v>
                </c:pt>
                <c:pt idx="2084">
                  <c:v>73.89</c:v>
                </c:pt>
                <c:pt idx="2085">
                  <c:v>73.89</c:v>
                </c:pt>
                <c:pt idx="2086">
                  <c:v>73.89</c:v>
                </c:pt>
                <c:pt idx="2087">
                  <c:v>73.89</c:v>
                </c:pt>
                <c:pt idx="2088">
                  <c:v>73.89</c:v>
                </c:pt>
                <c:pt idx="2089">
                  <c:v>73.89</c:v>
                </c:pt>
                <c:pt idx="2090">
                  <c:v>73.89</c:v>
                </c:pt>
                <c:pt idx="2091">
                  <c:v>73.89</c:v>
                </c:pt>
                <c:pt idx="2092">
                  <c:v>73.89</c:v>
                </c:pt>
                <c:pt idx="2093">
                  <c:v>73.81</c:v>
                </c:pt>
                <c:pt idx="2094">
                  <c:v>73.81</c:v>
                </c:pt>
                <c:pt idx="2095">
                  <c:v>73.81</c:v>
                </c:pt>
                <c:pt idx="2096">
                  <c:v>73.81</c:v>
                </c:pt>
                <c:pt idx="2097">
                  <c:v>73.81</c:v>
                </c:pt>
                <c:pt idx="2098">
                  <c:v>73.81</c:v>
                </c:pt>
                <c:pt idx="2099">
                  <c:v>73.81</c:v>
                </c:pt>
                <c:pt idx="2100">
                  <c:v>73.81</c:v>
                </c:pt>
                <c:pt idx="2101">
                  <c:v>73.81</c:v>
                </c:pt>
                <c:pt idx="2102">
                  <c:v>73.81</c:v>
                </c:pt>
                <c:pt idx="2103">
                  <c:v>73.81</c:v>
                </c:pt>
                <c:pt idx="2104">
                  <c:v>73.81</c:v>
                </c:pt>
                <c:pt idx="2105">
                  <c:v>73.81</c:v>
                </c:pt>
                <c:pt idx="2106">
                  <c:v>73.81</c:v>
                </c:pt>
                <c:pt idx="2107">
                  <c:v>73.739999999999995</c:v>
                </c:pt>
                <c:pt idx="2108">
                  <c:v>73.81</c:v>
                </c:pt>
                <c:pt idx="2109">
                  <c:v>73.739999999999995</c:v>
                </c:pt>
                <c:pt idx="2110">
                  <c:v>73.739999999999995</c:v>
                </c:pt>
                <c:pt idx="2111">
                  <c:v>73.739999999999995</c:v>
                </c:pt>
                <c:pt idx="2112">
                  <c:v>73.739999999999995</c:v>
                </c:pt>
                <c:pt idx="2113">
                  <c:v>73.739999999999995</c:v>
                </c:pt>
                <c:pt idx="2114">
                  <c:v>73.739999999999995</c:v>
                </c:pt>
                <c:pt idx="2115">
                  <c:v>73.739999999999995</c:v>
                </c:pt>
                <c:pt idx="2116">
                  <c:v>73.66</c:v>
                </c:pt>
                <c:pt idx="2117">
                  <c:v>73.66</c:v>
                </c:pt>
                <c:pt idx="2118">
                  <c:v>73.66</c:v>
                </c:pt>
                <c:pt idx="2119">
                  <c:v>73.66</c:v>
                </c:pt>
                <c:pt idx="2120">
                  <c:v>73.66</c:v>
                </c:pt>
                <c:pt idx="2121">
                  <c:v>73.66</c:v>
                </c:pt>
                <c:pt idx="2122">
                  <c:v>73.59</c:v>
                </c:pt>
                <c:pt idx="2123">
                  <c:v>73.66</c:v>
                </c:pt>
                <c:pt idx="2124">
                  <c:v>73.66</c:v>
                </c:pt>
                <c:pt idx="2125">
                  <c:v>73.66</c:v>
                </c:pt>
                <c:pt idx="2126">
                  <c:v>73.66</c:v>
                </c:pt>
                <c:pt idx="2127">
                  <c:v>73.59</c:v>
                </c:pt>
                <c:pt idx="2128">
                  <c:v>73.59</c:v>
                </c:pt>
                <c:pt idx="2129">
                  <c:v>73.59</c:v>
                </c:pt>
                <c:pt idx="2130">
                  <c:v>73.59</c:v>
                </c:pt>
                <c:pt idx="2131">
                  <c:v>73.59</c:v>
                </c:pt>
                <c:pt idx="2132">
                  <c:v>73.59</c:v>
                </c:pt>
                <c:pt idx="2133">
                  <c:v>73.59</c:v>
                </c:pt>
                <c:pt idx="2134">
                  <c:v>73.59</c:v>
                </c:pt>
                <c:pt idx="2135">
                  <c:v>73.510000000000005</c:v>
                </c:pt>
                <c:pt idx="2136">
                  <c:v>73.510000000000005</c:v>
                </c:pt>
                <c:pt idx="2137">
                  <c:v>73.510000000000005</c:v>
                </c:pt>
                <c:pt idx="2138">
                  <c:v>73.510000000000005</c:v>
                </c:pt>
                <c:pt idx="2139">
                  <c:v>73.510000000000005</c:v>
                </c:pt>
                <c:pt idx="2140">
                  <c:v>73.510000000000005</c:v>
                </c:pt>
                <c:pt idx="2141">
                  <c:v>73.44</c:v>
                </c:pt>
                <c:pt idx="2142">
                  <c:v>73.510000000000005</c:v>
                </c:pt>
                <c:pt idx="2143">
                  <c:v>73.510000000000005</c:v>
                </c:pt>
                <c:pt idx="2144">
                  <c:v>73.510000000000005</c:v>
                </c:pt>
                <c:pt idx="2145">
                  <c:v>73.44</c:v>
                </c:pt>
                <c:pt idx="2146">
                  <c:v>73.44</c:v>
                </c:pt>
                <c:pt idx="2147">
                  <c:v>73.44</c:v>
                </c:pt>
                <c:pt idx="2148">
                  <c:v>73.44</c:v>
                </c:pt>
                <c:pt idx="2149">
                  <c:v>73.36</c:v>
                </c:pt>
                <c:pt idx="2150">
                  <c:v>73.36</c:v>
                </c:pt>
                <c:pt idx="2151">
                  <c:v>73.28</c:v>
                </c:pt>
                <c:pt idx="2152">
                  <c:v>73.36</c:v>
                </c:pt>
                <c:pt idx="2153">
                  <c:v>73.36</c:v>
                </c:pt>
                <c:pt idx="2154">
                  <c:v>73.36</c:v>
                </c:pt>
                <c:pt idx="2155">
                  <c:v>73.36</c:v>
                </c:pt>
                <c:pt idx="2156">
                  <c:v>73.36</c:v>
                </c:pt>
                <c:pt idx="2157">
                  <c:v>73.36</c:v>
                </c:pt>
                <c:pt idx="2158">
                  <c:v>73.36</c:v>
                </c:pt>
                <c:pt idx="2159">
                  <c:v>73.36</c:v>
                </c:pt>
                <c:pt idx="2160">
                  <c:v>73.36</c:v>
                </c:pt>
                <c:pt idx="2161">
                  <c:v>73.36</c:v>
                </c:pt>
                <c:pt idx="2162">
                  <c:v>73.28</c:v>
                </c:pt>
                <c:pt idx="2163">
                  <c:v>73.28</c:v>
                </c:pt>
                <c:pt idx="2164">
                  <c:v>73.28</c:v>
                </c:pt>
                <c:pt idx="2165">
                  <c:v>73.28</c:v>
                </c:pt>
                <c:pt idx="2166">
                  <c:v>73.209999999999994</c:v>
                </c:pt>
                <c:pt idx="2167">
                  <c:v>73.209999999999994</c:v>
                </c:pt>
                <c:pt idx="2168">
                  <c:v>73.209999999999994</c:v>
                </c:pt>
                <c:pt idx="2169">
                  <c:v>73.28</c:v>
                </c:pt>
                <c:pt idx="2170">
                  <c:v>73.28</c:v>
                </c:pt>
                <c:pt idx="2171">
                  <c:v>73.28</c:v>
                </c:pt>
                <c:pt idx="2172">
                  <c:v>73.209999999999994</c:v>
                </c:pt>
                <c:pt idx="2173">
                  <c:v>73.209999999999994</c:v>
                </c:pt>
                <c:pt idx="2174">
                  <c:v>73.13</c:v>
                </c:pt>
                <c:pt idx="2175">
                  <c:v>73.209999999999994</c:v>
                </c:pt>
                <c:pt idx="2176">
                  <c:v>73.13</c:v>
                </c:pt>
                <c:pt idx="2177">
                  <c:v>73.209999999999994</c:v>
                </c:pt>
                <c:pt idx="2178">
                  <c:v>73.13</c:v>
                </c:pt>
                <c:pt idx="2179">
                  <c:v>73.13</c:v>
                </c:pt>
                <c:pt idx="2180">
                  <c:v>73.13</c:v>
                </c:pt>
                <c:pt idx="2181">
                  <c:v>73.209999999999994</c:v>
                </c:pt>
                <c:pt idx="2182">
                  <c:v>73.209999999999994</c:v>
                </c:pt>
                <c:pt idx="2183">
                  <c:v>73.209999999999994</c:v>
                </c:pt>
                <c:pt idx="2184">
                  <c:v>73.13</c:v>
                </c:pt>
                <c:pt idx="2185">
                  <c:v>73.13</c:v>
                </c:pt>
                <c:pt idx="2186">
                  <c:v>73.13</c:v>
                </c:pt>
                <c:pt idx="2187">
                  <c:v>73.13</c:v>
                </c:pt>
                <c:pt idx="2188">
                  <c:v>73.13</c:v>
                </c:pt>
                <c:pt idx="2189">
                  <c:v>73.13</c:v>
                </c:pt>
                <c:pt idx="2190">
                  <c:v>73.13</c:v>
                </c:pt>
                <c:pt idx="2191">
                  <c:v>73.059999999999988</c:v>
                </c:pt>
                <c:pt idx="2192">
                  <c:v>73.059999999999988</c:v>
                </c:pt>
                <c:pt idx="2193">
                  <c:v>73.059999999999988</c:v>
                </c:pt>
                <c:pt idx="2194">
                  <c:v>73.059999999999988</c:v>
                </c:pt>
                <c:pt idx="2195">
                  <c:v>72.97999999999999</c:v>
                </c:pt>
                <c:pt idx="2196">
                  <c:v>73.059999999999988</c:v>
                </c:pt>
                <c:pt idx="2197">
                  <c:v>73.059999999999988</c:v>
                </c:pt>
                <c:pt idx="2198">
                  <c:v>73.059999999999988</c:v>
                </c:pt>
                <c:pt idx="2199">
                  <c:v>72.97999999999999</c:v>
                </c:pt>
                <c:pt idx="2200">
                  <c:v>73.059999999999988</c:v>
                </c:pt>
                <c:pt idx="2201">
                  <c:v>72.97999999999999</c:v>
                </c:pt>
                <c:pt idx="2202">
                  <c:v>72.97999999999999</c:v>
                </c:pt>
                <c:pt idx="2203">
                  <c:v>72.97999999999999</c:v>
                </c:pt>
                <c:pt idx="2204">
                  <c:v>72.97999999999999</c:v>
                </c:pt>
                <c:pt idx="2205">
                  <c:v>73.059999999999988</c:v>
                </c:pt>
                <c:pt idx="2206">
                  <c:v>73.059999999999988</c:v>
                </c:pt>
                <c:pt idx="2207">
                  <c:v>73.059999999999988</c:v>
                </c:pt>
                <c:pt idx="2208">
                  <c:v>72.97999999999999</c:v>
                </c:pt>
                <c:pt idx="2209">
                  <c:v>72.97999999999999</c:v>
                </c:pt>
                <c:pt idx="2210">
                  <c:v>72.910000000000011</c:v>
                </c:pt>
                <c:pt idx="2211">
                  <c:v>72.97999999999999</c:v>
                </c:pt>
                <c:pt idx="2212">
                  <c:v>72.910000000000011</c:v>
                </c:pt>
                <c:pt idx="2213">
                  <c:v>72.910000000000011</c:v>
                </c:pt>
                <c:pt idx="2214">
                  <c:v>72.830000000000013</c:v>
                </c:pt>
                <c:pt idx="2215">
                  <c:v>72.910000000000011</c:v>
                </c:pt>
                <c:pt idx="2216">
                  <c:v>72.910000000000011</c:v>
                </c:pt>
                <c:pt idx="2217">
                  <c:v>72.910000000000011</c:v>
                </c:pt>
                <c:pt idx="2218">
                  <c:v>72.830000000000013</c:v>
                </c:pt>
                <c:pt idx="2219">
                  <c:v>72.910000000000011</c:v>
                </c:pt>
                <c:pt idx="2220">
                  <c:v>72.830000000000013</c:v>
                </c:pt>
                <c:pt idx="2221">
                  <c:v>72.830000000000013</c:v>
                </c:pt>
                <c:pt idx="2222">
                  <c:v>72.830000000000013</c:v>
                </c:pt>
                <c:pt idx="2223">
                  <c:v>72.830000000000013</c:v>
                </c:pt>
                <c:pt idx="2224">
                  <c:v>72.75</c:v>
                </c:pt>
                <c:pt idx="2225">
                  <c:v>72.75</c:v>
                </c:pt>
                <c:pt idx="2226">
                  <c:v>72.75</c:v>
                </c:pt>
                <c:pt idx="2227">
                  <c:v>72.75</c:v>
                </c:pt>
                <c:pt idx="2228">
                  <c:v>72.75</c:v>
                </c:pt>
                <c:pt idx="2229">
                  <c:v>72.680000000000007</c:v>
                </c:pt>
                <c:pt idx="2230">
                  <c:v>72.75</c:v>
                </c:pt>
                <c:pt idx="2231">
                  <c:v>72.75</c:v>
                </c:pt>
                <c:pt idx="2232">
                  <c:v>72.75</c:v>
                </c:pt>
                <c:pt idx="2233">
                  <c:v>72.75</c:v>
                </c:pt>
                <c:pt idx="2234">
                  <c:v>72.75</c:v>
                </c:pt>
                <c:pt idx="2235">
                  <c:v>72.75</c:v>
                </c:pt>
                <c:pt idx="2236">
                  <c:v>72.75</c:v>
                </c:pt>
                <c:pt idx="2237">
                  <c:v>72.680000000000007</c:v>
                </c:pt>
                <c:pt idx="2238">
                  <c:v>72.75</c:v>
                </c:pt>
                <c:pt idx="2239">
                  <c:v>72.75</c:v>
                </c:pt>
                <c:pt idx="2240">
                  <c:v>72.830000000000013</c:v>
                </c:pt>
                <c:pt idx="2241">
                  <c:v>72.75</c:v>
                </c:pt>
                <c:pt idx="2242">
                  <c:v>72.75</c:v>
                </c:pt>
                <c:pt idx="2243">
                  <c:v>72.75</c:v>
                </c:pt>
                <c:pt idx="2244">
                  <c:v>72.75</c:v>
                </c:pt>
                <c:pt idx="2245">
                  <c:v>72.75</c:v>
                </c:pt>
                <c:pt idx="2246">
                  <c:v>72.830000000000013</c:v>
                </c:pt>
                <c:pt idx="2247">
                  <c:v>72.680000000000007</c:v>
                </c:pt>
                <c:pt idx="2248">
                  <c:v>72.680000000000007</c:v>
                </c:pt>
                <c:pt idx="2249">
                  <c:v>72.600000000000009</c:v>
                </c:pt>
                <c:pt idx="2250">
                  <c:v>72.680000000000007</c:v>
                </c:pt>
                <c:pt idx="2251">
                  <c:v>72.680000000000007</c:v>
                </c:pt>
                <c:pt idx="2252">
                  <c:v>72.680000000000007</c:v>
                </c:pt>
                <c:pt idx="2253">
                  <c:v>72.680000000000007</c:v>
                </c:pt>
                <c:pt idx="2254">
                  <c:v>72.680000000000007</c:v>
                </c:pt>
                <c:pt idx="2255">
                  <c:v>72.680000000000007</c:v>
                </c:pt>
                <c:pt idx="2256">
                  <c:v>72.680000000000007</c:v>
                </c:pt>
                <c:pt idx="2257">
                  <c:v>72.680000000000007</c:v>
                </c:pt>
                <c:pt idx="2258">
                  <c:v>72.680000000000007</c:v>
                </c:pt>
                <c:pt idx="2259">
                  <c:v>72.680000000000007</c:v>
                </c:pt>
                <c:pt idx="2260">
                  <c:v>72.680000000000007</c:v>
                </c:pt>
                <c:pt idx="2261">
                  <c:v>72.600000000000009</c:v>
                </c:pt>
                <c:pt idx="2262">
                  <c:v>72.600000000000009</c:v>
                </c:pt>
                <c:pt idx="2263">
                  <c:v>72.600000000000009</c:v>
                </c:pt>
                <c:pt idx="2264">
                  <c:v>72.600000000000009</c:v>
                </c:pt>
                <c:pt idx="2265">
                  <c:v>72.680000000000007</c:v>
                </c:pt>
                <c:pt idx="2266">
                  <c:v>72.600000000000009</c:v>
                </c:pt>
                <c:pt idx="2267">
                  <c:v>72.600000000000009</c:v>
                </c:pt>
                <c:pt idx="2268">
                  <c:v>72.600000000000009</c:v>
                </c:pt>
                <c:pt idx="2269">
                  <c:v>72.600000000000009</c:v>
                </c:pt>
                <c:pt idx="2270">
                  <c:v>72.600000000000009</c:v>
                </c:pt>
                <c:pt idx="2271">
                  <c:v>72.600000000000009</c:v>
                </c:pt>
                <c:pt idx="2272">
                  <c:v>72.53</c:v>
                </c:pt>
                <c:pt idx="2273">
                  <c:v>72.53</c:v>
                </c:pt>
                <c:pt idx="2274">
                  <c:v>72.53</c:v>
                </c:pt>
                <c:pt idx="2275">
                  <c:v>72.53</c:v>
                </c:pt>
                <c:pt idx="2276">
                  <c:v>72.600000000000009</c:v>
                </c:pt>
                <c:pt idx="2277">
                  <c:v>72.53</c:v>
                </c:pt>
                <c:pt idx="2278">
                  <c:v>72.53</c:v>
                </c:pt>
                <c:pt idx="2279">
                  <c:v>72.53</c:v>
                </c:pt>
                <c:pt idx="2280">
                  <c:v>72.53</c:v>
                </c:pt>
                <c:pt idx="2281">
                  <c:v>72.53</c:v>
                </c:pt>
                <c:pt idx="2282">
                  <c:v>72.600000000000009</c:v>
                </c:pt>
                <c:pt idx="2283">
                  <c:v>72.53</c:v>
                </c:pt>
                <c:pt idx="2284">
                  <c:v>72.53</c:v>
                </c:pt>
                <c:pt idx="2285">
                  <c:v>72.45</c:v>
                </c:pt>
                <c:pt idx="2286">
                  <c:v>72.45</c:v>
                </c:pt>
                <c:pt idx="2287">
                  <c:v>72.45</c:v>
                </c:pt>
                <c:pt idx="2288">
                  <c:v>72.53</c:v>
                </c:pt>
                <c:pt idx="2289">
                  <c:v>72.53</c:v>
                </c:pt>
                <c:pt idx="2290">
                  <c:v>72.53</c:v>
                </c:pt>
                <c:pt idx="2291">
                  <c:v>72.45</c:v>
                </c:pt>
                <c:pt idx="2292">
                  <c:v>72.45</c:v>
                </c:pt>
                <c:pt idx="2293">
                  <c:v>72.45</c:v>
                </c:pt>
                <c:pt idx="2294">
                  <c:v>72.45</c:v>
                </c:pt>
                <c:pt idx="2295">
                  <c:v>72.45</c:v>
                </c:pt>
                <c:pt idx="2296">
                  <c:v>72.45</c:v>
                </c:pt>
                <c:pt idx="2297">
                  <c:v>72.45</c:v>
                </c:pt>
                <c:pt idx="2298">
                  <c:v>72.38</c:v>
                </c:pt>
                <c:pt idx="2299">
                  <c:v>72.38</c:v>
                </c:pt>
                <c:pt idx="2300">
                  <c:v>72.38</c:v>
                </c:pt>
                <c:pt idx="2301">
                  <c:v>72.38</c:v>
                </c:pt>
                <c:pt idx="2302">
                  <c:v>72.38</c:v>
                </c:pt>
                <c:pt idx="2303">
                  <c:v>72.38</c:v>
                </c:pt>
                <c:pt idx="2304">
                  <c:v>72.3</c:v>
                </c:pt>
                <c:pt idx="2305">
                  <c:v>72.38</c:v>
                </c:pt>
                <c:pt idx="2306">
                  <c:v>72.3</c:v>
                </c:pt>
                <c:pt idx="2307">
                  <c:v>72.38</c:v>
                </c:pt>
                <c:pt idx="2308">
                  <c:v>72.3</c:v>
                </c:pt>
                <c:pt idx="2309">
                  <c:v>72.3</c:v>
                </c:pt>
                <c:pt idx="2310">
                  <c:v>72.22</c:v>
                </c:pt>
                <c:pt idx="2311">
                  <c:v>72.3</c:v>
                </c:pt>
                <c:pt idx="2312">
                  <c:v>72.22</c:v>
                </c:pt>
                <c:pt idx="2313">
                  <c:v>72.3</c:v>
                </c:pt>
                <c:pt idx="2314">
                  <c:v>72.3</c:v>
                </c:pt>
                <c:pt idx="2315">
                  <c:v>72.22</c:v>
                </c:pt>
                <c:pt idx="2316">
                  <c:v>72.22</c:v>
                </c:pt>
                <c:pt idx="2317">
                  <c:v>72.22</c:v>
                </c:pt>
                <c:pt idx="2318">
                  <c:v>72.22</c:v>
                </c:pt>
                <c:pt idx="2319">
                  <c:v>72.22</c:v>
                </c:pt>
                <c:pt idx="2320">
                  <c:v>72.22</c:v>
                </c:pt>
                <c:pt idx="2321">
                  <c:v>72.150000000000006</c:v>
                </c:pt>
                <c:pt idx="2322">
                  <c:v>72.150000000000006</c:v>
                </c:pt>
                <c:pt idx="2323">
                  <c:v>72.150000000000006</c:v>
                </c:pt>
                <c:pt idx="2324">
                  <c:v>72.22</c:v>
                </c:pt>
                <c:pt idx="2325">
                  <c:v>72.150000000000006</c:v>
                </c:pt>
                <c:pt idx="2326">
                  <c:v>72.150000000000006</c:v>
                </c:pt>
                <c:pt idx="2327">
                  <c:v>72.150000000000006</c:v>
                </c:pt>
                <c:pt idx="2328">
                  <c:v>72.150000000000006</c:v>
                </c:pt>
                <c:pt idx="2329">
                  <c:v>72.150000000000006</c:v>
                </c:pt>
                <c:pt idx="2330">
                  <c:v>72.150000000000006</c:v>
                </c:pt>
                <c:pt idx="2331">
                  <c:v>72.070000000000007</c:v>
                </c:pt>
                <c:pt idx="2332">
                  <c:v>72.070000000000007</c:v>
                </c:pt>
                <c:pt idx="2333">
                  <c:v>72.070000000000007</c:v>
                </c:pt>
                <c:pt idx="2334">
                  <c:v>72.150000000000006</c:v>
                </c:pt>
                <c:pt idx="2335">
                  <c:v>72</c:v>
                </c:pt>
                <c:pt idx="2336">
                  <c:v>72.070000000000007</c:v>
                </c:pt>
                <c:pt idx="2337">
                  <c:v>72.070000000000007</c:v>
                </c:pt>
                <c:pt idx="2338">
                  <c:v>72</c:v>
                </c:pt>
                <c:pt idx="2339">
                  <c:v>72</c:v>
                </c:pt>
                <c:pt idx="2340">
                  <c:v>72.070000000000007</c:v>
                </c:pt>
                <c:pt idx="2341">
                  <c:v>72</c:v>
                </c:pt>
                <c:pt idx="2342">
                  <c:v>72</c:v>
                </c:pt>
                <c:pt idx="2343">
                  <c:v>72</c:v>
                </c:pt>
                <c:pt idx="2344">
                  <c:v>72</c:v>
                </c:pt>
                <c:pt idx="2345">
                  <c:v>72</c:v>
                </c:pt>
                <c:pt idx="2346">
                  <c:v>72</c:v>
                </c:pt>
                <c:pt idx="2347">
                  <c:v>71.92</c:v>
                </c:pt>
                <c:pt idx="2348">
                  <c:v>71.92</c:v>
                </c:pt>
                <c:pt idx="2349">
                  <c:v>71.92</c:v>
                </c:pt>
                <c:pt idx="2350">
                  <c:v>71.92</c:v>
                </c:pt>
                <c:pt idx="2351">
                  <c:v>71.92</c:v>
                </c:pt>
                <c:pt idx="2352">
                  <c:v>71.92</c:v>
                </c:pt>
                <c:pt idx="2353">
                  <c:v>71.92</c:v>
                </c:pt>
                <c:pt idx="2354">
                  <c:v>71.92</c:v>
                </c:pt>
                <c:pt idx="2355">
                  <c:v>71.92</c:v>
                </c:pt>
                <c:pt idx="2356">
                  <c:v>71.849999999999994</c:v>
                </c:pt>
                <c:pt idx="2357">
                  <c:v>71.92</c:v>
                </c:pt>
                <c:pt idx="2358">
                  <c:v>71.92</c:v>
                </c:pt>
                <c:pt idx="2359">
                  <c:v>71.92</c:v>
                </c:pt>
                <c:pt idx="2360">
                  <c:v>71.92</c:v>
                </c:pt>
                <c:pt idx="2361">
                  <c:v>71.92</c:v>
                </c:pt>
                <c:pt idx="2362">
                  <c:v>71.849999999999994</c:v>
                </c:pt>
                <c:pt idx="2363">
                  <c:v>71.849999999999994</c:v>
                </c:pt>
                <c:pt idx="2364">
                  <c:v>71.77</c:v>
                </c:pt>
                <c:pt idx="2365">
                  <c:v>71.77</c:v>
                </c:pt>
                <c:pt idx="2366">
                  <c:v>71.77</c:v>
                </c:pt>
                <c:pt idx="2367">
                  <c:v>71.77</c:v>
                </c:pt>
                <c:pt idx="2368">
                  <c:v>71.77</c:v>
                </c:pt>
                <c:pt idx="2369">
                  <c:v>71.849999999999994</c:v>
                </c:pt>
                <c:pt idx="2370">
                  <c:v>71.849999999999994</c:v>
                </c:pt>
                <c:pt idx="2371">
                  <c:v>71.77</c:v>
                </c:pt>
                <c:pt idx="2372">
                  <c:v>71.77</c:v>
                </c:pt>
                <c:pt idx="2373">
                  <c:v>71.77</c:v>
                </c:pt>
                <c:pt idx="2374">
                  <c:v>71.849999999999994</c:v>
                </c:pt>
                <c:pt idx="2375">
                  <c:v>71.77</c:v>
                </c:pt>
                <c:pt idx="2376">
                  <c:v>71.849999999999994</c:v>
                </c:pt>
                <c:pt idx="2377">
                  <c:v>71.77</c:v>
                </c:pt>
                <c:pt idx="2378">
                  <c:v>71.69</c:v>
                </c:pt>
                <c:pt idx="2379">
                  <c:v>71.69</c:v>
                </c:pt>
                <c:pt idx="2380">
                  <c:v>71.77</c:v>
                </c:pt>
                <c:pt idx="2381">
                  <c:v>71.69</c:v>
                </c:pt>
                <c:pt idx="2382">
                  <c:v>71.77</c:v>
                </c:pt>
                <c:pt idx="2383">
                  <c:v>71.69</c:v>
                </c:pt>
                <c:pt idx="2384">
                  <c:v>71.69</c:v>
                </c:pt>
                <c:pt idx="2385">
                  <c:v>71.69</c:v>
                </c:pt>
                <c:pt idx="2386">
                  <c:v>71.69</c:v>
                </c:pt>
                <c:pt idx="2387">
                  <c:v>71.61999999999999</c:v>
                </c:pt>
                <c:pt idx="2388">
                  <c:v>71.61999999999999</c:v>
                </c:pt>
                <c:pt idx="2389">
                  <c:v>71.61999999999999</c:v>
                </c:pt>
                <c:pt idx="2390">
                  <c:v>71.61999999999999</c:v>
                </c:pt>
                <c:pt idx="2391">
                  <c:v>71.61999999999999</c:v>
                </c:pt>
                <c:pt idx="2392">
                  <c:v>71.61999999999999</c:v>
                </c:pt>
                <c:pt idx="2393">
                  <c:v>71.61999999999999</c:v>
                </c:pt>
                <c:pt idx="2394">
                  <c:v>71.61999999999999</c:v>
                </c:pt>
                <c:pt idx="2395">
                  <c:v>71.61999999999999</c:v>
                </c:pt>
                <c:pt idx="2396">
                  <c:v>71.539999999999992</c:v>
                </c:pt>
                <c:pt idx="2397">
                  <c:v>71.539999999999992</c:v>
                </c:pt>
                <c:pt idx="2398">
                  <c:v>71.539999999999992</c:v>
                </c:pt>
                <c:pt idx="2399">
                  <c:v>71.539999999999992</c:v>
                </c:pt>
                <c:pt idx="2400">
                  <c:v>71.47</c:v>
                </c:pt>
                <c:pt idx="2401">
                  <c:v>71.47</c:v>
                </c:pt>
                <c:pt idx="2402">
                  <c:v>71.47</c:v>
                </c:pt>
                <c:pt idx="2403">
                  <c:v>71.47</c:v>
                </c:pt>
                <c:pt idx="2404">
                  <c:v>71.47</c:v>
                </c:pt>
                <c:pt idx="2405">
                  <c:v>71.539999999999992</c:v>
                </c:pt>
                <c:pt idx="2406">
                  <c:v>71.47</c:v>
                </c:pt>
                <c:pt idx="2407">
                  <c:v>71.47</c:v>
                </c:pt>
                <c:pt idx="2408">
                  <c:v>71.47</c:v>
                </c:pt>
                <c:pt idx="2409">
                  <c:v>71.47</c:v>
                </c:pt>
                <c:pt idx="2410">
                  <c:v>71.320000000000007</c:v>
                </c:pt>
                <c:pt idx="2411">
                  <c:v>71.39</c:v>
                </c:pt>
                <c:pt idx="2412">
                  <c:v>71.39</c:v>
                </c:pt>
                <c:pt idx="2413">
                  <c:v>71.47</c:v>
                </c:pt>
                <c:pt idx="2414">
                  <c:v>71.39</c:v>
                </c:pt>
                <c:pt idx="2415">
                  <c:v>71.39</c:v>
                </c:pt>
                <c:pt idx="2416">
                  <c:v>71.320000000000007</c:v>
                </c:pt>
                <c:pt idx="2417">
                  <c:v>71.39</c:v>
                </c:pt>
                <c:pt idx="2418">
                  <c:v>71.39</c:v>
                </c:pt>
                <c:pt idx="2419">
                  <c:v>71.39</c:v>
                </c:pt>
                <c:pt idx="2420">
                  <c:v>71.39</c:v>
                </c:pt>
                <c:pt idx="2421">
                  <c:v>71.320000000000007</c:v>
                </c:pt>
                <c:pt idx="2422">
                  <c:v>71.320000000000007</c:v>
                </c:pt>
                <c:pt idx="2423">
                  <c:v>71.320000000000007</c:v>
                </c:pt>
                <c:pt idx="2424">
                  <c:v>71.320000000000007</c:v>
                </c:pt>
                <c:pt idx="2425">
                  <c:v>71.320000000000007</c:v>
                </c:pt>
                <c:pt idx="2426">
                  <c:v>71.39</c:v>
                </c:pt>
                <c:pt idx="2427">
                  <c:v>71.320000000000007</c:v>
                </c:pt>
                <c:pt idx="2428">
                  <c:v>71.320000000000007</c:v>
                </c:pt>
                <c:pt idx="2429">
                  <c:v>71.320000000000007</c:v>
                </c:pt>
                <c:pt idx="2430">
                  <c:v>71.320000000000007</c:v>
                </c:pt>
                <c:pt idx="2431">
                  <c:v>71.320000000000007</c:v>
                </c:pt>
                <c:pt idx="2432">
                  <c:v>71.240000000000009</c:v>
                </c:pt>
                <c:pt idx="2433">
                  <c:v>71.320000000000007</c:v>
                </c:pt>
                <c:pt idx="2434">
                  <c:v>71.320000000000007</c:v>
                </c:pt>
                <c:pt idx="2435">
                  <c:v>71.320000000000007</c:v>
                </c:pt>
                <c:pt idx="2436">
                  <c:v>71.320000000000007</c:v>
                </c:pt>
                <c:pt idx="2437">
                  <c:v>71.240000000000009</c:v>
                </c:pt>
                <c:pt idx="2438">
                  <c:v>71.320000000000007</c:v>
                </c:pt>
                <c:pt idx="2439">
                  <c:v>71.240000000000009</c:v>
                </c:pt>
                <c:pt idx="2440">
                  <c:v>71.240000000000009</c:v>
                </c:pt>
                <c:pt idx="2441">
                  <c:v>71.16</c:v>
                </c:pt>
                <c:pt idx="2442">
                  <c:v>71.240000000000009</c:v>
                </c:pt>
                <c:pt idx="2443">
                  <c:v>71.240000000000009</c:v>
                </c:pt>
                <c:pt idx="2444">
                  <c:v>71.16</c:v>
                </c:pt>
                <c:pt idx="2445">
                  <c:v>71.240000000000009</c:v>
                </c:pt>
                <c:pt idx="2446">
                  <c:v>71.16</c:v>
                </c:pt>
                <c:pt idx="2447">
                  <c:v>71.16</c:v>
                </c:pt>
                <c:pt idx="2448">
                  <c:v>71.09</c:v>
                </c:pt>
                <c:pt idx="2449">
                  <c:v>71.16</c:v>
                </c:pt>
                <c:pt idx="2450">
                  <c:v>71.16</c:v>
                </c:pt>
                <c:pt idx="2451">
                  <c:v>71.16</c:v>
                </c:pt>
                <c:pt idx="2452">
                  <c:v>71.09</c:v>
                </c:pt>
                <c:pt idx="2453">
                  <c:v>71.09</c:v>
                </c:pt>
                <c:pt idx="2454">
                  <c:v>71.09</c:v>
                </c:pt>
                <c:pt idx="2455">
                  <c:v>71.09</c:v>
                </c:pt>
                <c:pt idx="2456">
                  <c:v>71.09</c:v>
                </c:pt>
                <c:pt idx="2457">
                  <c:v>71.09</c:v>
                </c:pt>
                <c:pt idx="2458">
                  <c:v>71.09</c:v>
                </c:pt>
                <c:pt idx="2459">
                  <c:v>71.09</c:v>
                </c:pt>
                <c:pt idx="2460">
                  <c:v>71.09</c:v>
                </c:pt>
                <c:pt idx="2461">
                  <c:v>71.09</c:v>
                </c:pt>
                <c:pt idx="2462">
                  <c:v>71.010000000000005</c:v>
                </c:pt>
                <c:pt idx="2463">
                  <c:v>71.010000000000005</c:v>
                </c:pt>
                <c:pt idx="2464">
                  <c:v>71.010000000000005</c:v>
                </c:pt>
                <c:pt idx="2465">
                  <c:v>71.09</c:v>
                </c:pt>
                <c:pt idx="2466">
                  <c:v>70.94</c:v>
                </c:pt>
                <c:pt idx="2467">
                  <c:v>71.010000000000005</c:v>
                </c:pt>
                <c:pt idx="2468">
                  <c:v>71.010000000000005</c:v>
                </c:pt>
                <c:pt idx="2469">
                  <c:v>71.010000000000005</c:v>
                </c:pt>
                <c:pt idx="2470">
                  <c:v>71.010000000000005</c:v>
                </c:pt>
                <c:pt idx="2471">
                  <c:v>70.94</c:v>
                </c:pt>
                <c:pt idx="2472">
                  <c:v>71.010000000000005</c:v>
                </c:pt>
                <c:pt idx="2473">
                  <c:v>71.010000000000005</c:v>
                </c:pt>
                <c:pt idx="2474">
                  <c:v>71.010000000000005</c:v>
                </c:pt>
                <c:pt idx="2475">
                  <c:v>71.010000000000005</c:v>
                </c:pt>
                <c:pt idx="2476">
                  <c:v>71.010000000000005</c:v>
                </c:pt>
                <c:pt idx="2477">
                  <c:v>71.010000000000005</c:v>
                </c:pt>
                <c:pt idx="2478">
                  <c:v>71.010000000000005</c:v>
                </c:pt>
                <c:pt idx="2479">
                  <c:v>70.94</c:v>
                </c:pt>
                <c:pt idx="2480">
                  <c:v>70.94</c:v>
                </c:pt>
                <c:pt idx="2481">
                  <c:v>70.94</c:v>
                </c:pt>
                <c:pt idx="2482">
                  <c:v>70.94</c:v>
                </c:pt>
                <c:pt idx="2483">
                  <c:v>70.94</c:v>
                </c:pt>
                <c:pt idx="2484">
                  <c:v>71.010000000000005</c:v>
                </c:pt>
                <c:pt idx="2485">
                  <c:v>70.94</c:v>
                </c:pt>
                <c:pt idx="2486">
                  <c:v>70.94</c:v>
                </c:pt>
                <c:pt idx="2487">
                  <c:v>70.94</c:v>
                </c:pt>
                <c:pt idx="2488">
                  <c:v>70.94</c:v>
                </c:pt>
                <c:pt idx="2489">
                  <c:v>70.94</c:v>
                </c:pt>
                <c:pt idx="2490">
                  <c:v>70.94</c:v>
                </c:pt>
                <c:pt idx="2491">
                  <c:v>70.94</c:v>
                </c:pt>
                <c:pt idx="2492">
                  <c:v>70.94</c:v>
                </c:pt>
                <c:pt idx="2493">
                  <c:v>70.94</c:v>
                </c:pt>
                <c:pt idx="2494">
                  <c:v>70.94</c:v>
                </c:pt>
                <c:pt idx="2495">
                  <c:v>70.86</c:v>
                </c:pt>
                <c:pt idx="2496">
                  <c:v>70.86</c:v>
                </c:pt>
                <c:pt idx="2497">
                  <c:v>70.86</c:v>
                </c:pt>
                <c:pt idx="2498">
                  <c:v>70.86</c:v>
                </c:pt>
                <c:pt idx="2499">
                  <c:v>70.86</c:v>
                </c:pt>
                <c:pt idx="2500">
                  <c:v>70.86</c:v>
                </c:pt>
                <c:pt idx="2501">
                  <c:v>70.86</c:v>
                </c:pt>
                <c:pt idx="2502">
                  <c:v>70.790000000000006</c:v>
                </c:pt>
                <c:pt idx="2503">
                  <c:v>70.790000000000006</c:v>
                </c:pt>
                <c:pt idx="2504">
                  <c:v>70.790000000000006</c:v>
                </c:pt>
                <c:pt idx="2505">
                  <c:v>70.86</c:v>
                </c:pt>
                <c:pt idx="2506">
                  <c:v>70.790000000000006</c:v>
                </c:pt>
                <c:pt idx="2507">
                  <c:v>70.790000000000006</c:v>
                </c:pt>
                <c:pt idx="2508">
                  <c:v>70.790000000000006</c:v>
                </c:pt>
                <c:pt idx="2509">
                  <c:v>70.790000000000006</c:v>
                </c:pt>
                <c:pt idx="2510">
                  <c:v>70.790000000000006</c:v>
                </c:pt>
                <c:pt idx="2511">
                  <c:v>70.790000000000006</c:v>
                </c:pt>
                <c:pt idx="2512">
                  <c:v>70.710000000000008</c:v>
                </c:pt>
                <c:pt idx="2513">
                  <c:v>70.790000000000006</c:v>
                </c:pt>
                <c:pt idx="2514">
                  <c:v>70.63000000000001</c:v>
                </c:pt>
                <c:pt idx="2515">
                  <c:v>70.710000000000008</c:v>
                </c:pt>
                <c:pt idx="2516">
                  <c:v>70.710000000000008</c:v>
                </c:pt>
                <c:pt idx="2517">
                  <c:v>70.710000000000008</c:v>
                </c:pt>
                <c:pt idx="2518">
                  <c:v>70.710000000000008</c:v>
                </c:pt>
                <c:pt idx="2519">
                  <c:v>70.710000000000008</c:v>
                </c:pt>
                <c:pt idx="2520">
                  <c:v>70.63000000000001</c:v>
                </c:pt>
                <c:pt idx="2521">
                  <c:v>70.63000000000001</c:v>
                </c:pt>
                <c:pt idx="2522">
                  <c:v>70.710000000000008</c:v>
                </c:pt>
                <c:pt idx="2523">
                  <c:v>70.63000000000001</c:v>
                </c:pt>
                <c:pt idx="2524">
                  <c:v>70.710000000000008</c:v>
                </c:pt>
                <c:pt idx="2525">
                  <c:v>70.710000000000008</c:v>
                </c:pt>
                <c:pt idx="2526">
                  <c:v>70.63000000000001</c:v>
                </c:pt>
                <c:pt idx="2527">
                  <c:v>70.63000000000001</c:v>
                </c:pt>
                <c:pt idx="2528">
                  <c:v>70.63000000000001</c:v>
                </c:pt>
                <c:pt idx="2529">
                  <c:v>70.63000000000001</c:v>
                </c:pt>
                <c:pt idx="2530">
                  <c:v>70.63000000000001</c:v>
                </c:pt>
                <c:pt idx="2531">
                  <c:v>70.56</c:v>
                </c:pt>
                <c:pt idx="2532">
                  <c:v>70.63000000000001</c:v>
                </c:pt>
                <c:pt idx="2533">
                  <c:v>70.56</c:v>
                </c:pt>
                <c:pt idx="2534">
                  <c:v>70.63000000000001</c:v>
                </c:pt>
                <c:pt idx="2535">
                  <c:v>70.56</c:v>
                </c:pt>
                <c:pt idx="2536">
                  <c:v>70.56</c:v>
                </c:pt>
                <c:pt idx="2537">
                  <c:v>70.48</c:v>
                </c:pt>
                <c:pt idx="2538">
                  <c:v>70.48</c:v>
                </c:pt>
                <c:pt idx="2539">
                  <c:v>70.41</c:v>
                </c:pt>
                <c:pt idx="2540">
                  <c:v>70.48</c:v>
                </c:pt>
                <c:pt idx="2541">
                  <c:v>70.41</c:v>
                </c:pt>
                <c:pt idx="2542">
                  <c:v>70.41</c:v>
                </c:pt>
                <c:pt idx="2543">
                  <c:v>70.48</c:v>
                </c:pt>
                <c:pt idx="2544">
                  <c:v>70.41</c:v>
                </c:pt>
                <c:pt idx="2545">
                  <c:v>70.41</c:v>
                </c:pt>
                <c:pt idx="2546">
                  <c:v>70.41</c:v>
                </c:pt>
                <c:pt idx="2547">
                  <c:v>70.41</c:v>
                </c:pt>
                <c:pt idx="2548">
                  <c:v>70.41</c:v>
                </c:pt>
                <c:pt idx="2549">
                  <c:v>70.41</c:v>
                </c:pt>
                <c:pt idx="2550">
                  <c:v>70.41</c:v>
                </c:pt>
                <c:pt idx="2551">
                  <c:v>70.41</c:v>
                </c:pt>
                <c:pt idx="2552">
                  <c:v>70.33</c:v>
                </c:pt>
                <c:pt idx="2553">
                  <c:v>70.41</c:v>
                </c:pt>
                <c:pt idx="2554">
                  <c:v>70.41</c:v>
                </c:pt>
                <c:pt idx="2555">
                  <c:v>70.33</c:v>
                </c:pt>
                <c:pt idx="2556">
                  <c:v>70.33</c:v>
                </c:pt>
                <c:pt idx="2557">
                  <c:v>70.33</c:v>
                </c:pt>
                <c:pt idx="2558">
                  <c:v>70.259999999999991</c:v>
                </c:pt>
                <c:pt idx="2559">
                  <c:v>70.33</c:v>
                </c:pt>
                <c:pt idx="2560">
                  <c:v>70.259999999999991</c:v>
                </c:pt>
                <c:pt idx="2561">
                  <c:v>70.33</c:v>
                </c:pt>
                <c:pt idx="2562">
                  <c:v>70.259999999999991</c:v>
                </c:pt>
                <c:pt idx="2563">
                  <c:v>70.259999999999991</c:v>
                </c:pt>
                <c:pt idx="2564">
                  <c:v>70.33</c:v>
                </c:pt>
                <c:pt idx="2565">
                  <c:v>70.259999999999991</c:v>
                </c:pt>
                <c:pt idx="2566">
                  <c:v>70.259999999999991</c:v>
                </c:pt>
                <c:pt idx="2567">
                  <c:v>70.259999999999991</c:v>
                </c:pt>
                <c:pt idx="2568">
                  <c:v>70.259999999999991</c:v>
                </c:pt>
                <c:pt idx="2569">
                  <c:v>70.259999999999991</c:v>
                </c:pt>
                <c:pt idx="2570">
                  <c:v>70.33</c:v>
                </c:pt>
                <c:pt idx="2571">
                  <c:v>70.33</c:v>
                </c:pt>
                <c:pt idx="2572">
                  <c:v>70.259999999999991</c:v>
                </c:pt>
                <c:pt idx="2573">
                  <c:v>70.179999999999993</c:v>
                </c:pt>
                <c:pt idx="2574">
                  <c:v>70.179999999999993</c:v>
                </c:pt>
                <c:pt idx="2575">
                  <c:v>70.179999999999993</c:v>
                </c:pt>
                <c:pt idx="2576">
                  <c:v>70.179999999999993</c:v>
                </c:pt>
                <c:pt idx="2577">
                  <c:v>70.179999999999993</c:v>
                </c:pt>
                <c:pt idx="2578">
                  <c:v>70.179999999999993</c:v>
                </c:pt>
                <c:pt idx="2579">
                  <c:v>70.259999999999991</c:v>
                </c:pt>
                <c:pt idx="2580">
                  <c:v>70.259999999999991</c:v>
                </c:pt>
                <c:pt idx="2581">
                  <c:v>70.259999999999991</c:v>
                </c:pt>
                <c:pt idx="2582">
                  <c:v>70.179999999999993</c:v>
                </c:pt>
                <c:pt idx="2583">
                  <c:v>70.099999999999994</c:v>
                </c:pt>
                <c:pt idx="2584">
                  <c:v>70.179999999999993</c:v>
                </c:pt>
                <c:pt idx="2585">
                  <c:v>70.099999999999994</c:v>
                </c:pt>
                <c:pt idx="2586">
                  <c:v>70.099999999999994</c:v>
                </c:pt>
                <c:pt idx="2587">
                  <c:v>70.03</c:v>
                </c:pt>
                <c:pt idx="2588">
                  <c:v>70.03</c:v>
                </c:pt>
                <c:pt idx="2589">
                  <c:v>70.099999999999994</c:v>
                </c:pt>
                <c:pt idx="2590">
                  <c:v>70.099999999999994</c:v>
                </c:pt>
                <c:pt idx="2591">
                  <c:v>70.179999999999993</c:v>
                </c:pt>
                <c:pt idx="2592">
                  <c:v>70.099999999999994</c:v>
                </c:pt>
                <c:pt idx="2593">
                  <c:v>70.099999999999994</c:v>
                </c:pt>
                <c:pt idx="2594">
                  <c:v>70.099999999999994</c:v>
                </c:pt>
                <c:pt idx="2595">
                  <c:v>70.099999999999994</c:v>
                </c:pt>
                <c:pt idx="2596">
                  <c:v>70.099999999999994</c:v>
                </c:pt>
                <c:pt idx="2597">
                  <c:v>70.03</c:v>
                </c:pt>
                <c:pt idx="2598">
                  <c:v>70.099999999999994</c:v>
                </c:pt>
                <c:pt idx="2599">
                  <c:v>70.099999999999994</c:v>
                </c:pt>
                <c:pt idx="2600">
                  <c:v>69.95</c:v>
                </c:pt>
                <c:pt idx="2601">
                  <c:v>70.03</c:v>
                </c:pt>
                <c:pt idx="2602">
                  <c:v>70.03</c:v>
                </c:pt>
                <c:pt idx="2603">
                  <c:v>70.03</c:v>
                </c:pt>
                <c:pt idx="2604">
                  <c:v>70.03</c:v>
                </c:pt>
                <c:pt idx="2605">
                  <c:v>70.03</c:v>
                </c:pt>
                <c:pt idx="2606">
                  <c:v>69.95</c:v>
                </c:pt>
                <c:pt idx="2607">
                  <c:v>69.95</c:v>
                </c:pt>
                <c:pt idx="2608">
                  <c:v>69.95</c:v>
                </c:pt>
                <c:pt idx="2609">
                  <c:v>69.95</c:v>
                </c:pt>
                <c:pt idx="2610">
                  <c:v>69.95</c:v>
                </c:pt>
                <c:pt idx="2611">
                  <c:v>69.95</c:v>
                </c:pt>
                <c:pt idx="2612">
                  <c:v>69.95</c:v>
                </c:pt>
                <c:pt idx="2613">
                  <c:v>69.95</c:v>
                </c:pt>
                <c:pt idx="2614">
                  <c:v>69.88</c:v>
                </c:pt>
                <c:pt idx="2615">
                  <c:v>69.88</c:v>
                </c:pt>
                <c:pt idx="2616">
                  <c:v>69.8</c:v>
                </c:pt>
                <c:pt idx="2617">
                  <c:v>69.88</c:v>
                </c:pt>
                <c:pt idx="2618">
                  <c:v>69.8</c:v>
                </c:pt>
                <c:pt idx="2619">
                  <c:v>69.73</c:v>
                </c:pt>
                <c:pt idx="2620">
                  <c:v>69.8</c:v>
                </c:pt>
                <c:pt idx="2621">
                  <c:v>69.88</c:v>
                </c:pt>
                <c:pt idx="2622">
                  <c:v>69.8</c:v>
                </c:pt>
                <c:pt idx="2623">
                  <c:v>69.73</c:v>
                </c:pt>
                <c:pt idx="2624">
                  <c:v>69.8</c:v>
                </c:pt>
                <c:pt idx="2625">
                  <c:v>69.8</c:v>
                </c:pt>
                <c:pt idx="2626">
                  <c:v>69.73</c:v>
                </c:pt>
                <c:pt idx="2627">
                  <c:v>69.73</c:v>
                </c:pt>
                <c:pt idx="2628">
                  <c:v>69.650000000000006</c:v>
                </c:pt>
                <c:pt idx="2629">
                  <c:v>69.73</c:v>
                </c:pt>
                <c:pt idx="2630">
                  <c:v>69.73</c:v>
                </c:pt>
                <c:pt idx="2631">
                  <c:v>69.650000000000006</c:v>
                </c:pt>
                <c:pt idx="2632">
                  <c:v>69.73</c:v>
                </c:pt>
                <c:pt idx="2633">
                  <c:v>69.650000000000006</c:v>
                </c:pt>
                <c:pt idx="2634">
                  <c:v>69.73</c:v>
                </c:pt>
                <c:pt idx="2635">
                  <c:v>69.650000000000006</c:v>
                </c:pt>
                <c:pt idx="2636">
                  <c:v>69.73</c:v>
                </c:pt>
                <c:pt idx="2637">
                  <c:v>69.73</c:v>
                </c:pt>
                <c:pt idx="2638">
                  <c:v>69.73</c:v>
                </c:pt>
                <c:pt idx="2639">
                  <c:v>69.73</c:v>
                </c:pt>
                <c:pt idx="2640">
                  <c:v>69.73</c:v>
                </c:pt>
                <c:pt idx="2641">
                  <c:v>69.73</c:v>
                </c:pt>
                <c:pt idx="2642">
                  <c:v>69.73</c:v>
                </c:pt>
                <c:pt idx="2643">
                  <c:v>69.73</c:v>
                </c:pt>
                <c:pt idx="2644">
                  <c:v>69.650000000000006</c:v>
                </c:pt>
                <c:pt idx="2645">
                  <c:v>69.650000000000006</c:v>
                </c:pt>
                <c:pt idx="2646">
                  <c:v>69.650000000000006</c:v>
                </c:pt>
                <c:pt idx="2647">
                  <c:v>69.650000000000006</c:v>
                </c:pt>
                <c:pt idx="2648">
                  <c:v>69.650000000000006</c:v>
                </c:pt>
                <c:pt idx="2649">
                  <c:v>69.650000000000006</c:v>
                </c:pt>
                <c:pt idx="2650">
                  <c:v>69.650000000000006</c:v>
                </c:pt>
                <c:pt idx="2651">
                  <c:v>69.650000000000006</c:v>
                </c:pt>
                <c:pt idx="2652">
                  <c:v>69.650000000000006</c:v>
                </c:pt>
                <c:pt idx="2653">
                  <c:v>69.73</c:v>
                </c:pt>
                <c:pt idx="2654">
                  <c:v>69.650000000000006</c:v>
                </c:pt>
                <c:pt idx="2655">
                  <c:v>69.73</c:v>
                </c:pt>
                <c:pt idx="2656">
                  <c:v>69.73</c:v>
                </c:pt>
                <c:pt idx="2657">
                  <c:v>69.73</c:v>
                </c:pt>
                <c:pt idx="2658">
                  <c:v>69.650000000000006</c:v>
                </c:pt>
                <c:pt idx="2659">
                  <c:v>69.650000000000006</c:v>
                </c:pt>
                <c:pt idx="2660">
                  <c:v>69.569999999999993</c:v>
                </c:pt>
                <c:pt idx="2661">
                  <c:v>69.569999999999993</c:v>
                </c:pt>
                <c:pt idx="2662">
                  <c:v>69.650000000000006</c:v>
                </c:pt>
                <c:pt idx="2663">
                  <c:v>69.569999999999993</c:v>
                </c:pt>
                <c:pt idx="2664">
                  <c:v>69.650000000000006</c:v>
                </c:pt>
                <c:pt idx="2665">
                  <c:v>69.569999999999993</c:v>
                </c:pt>
                <c:pt idx="2666">
                  <c:v>69.569999999999993</c:v>
                </c:pt>
                <c:pt idx="2667">
                  <c:v>69.569999999999993</c:v>
                </c:pt>
                <c:pt idx="2668">
                  <c:v>69.650000000000006</c:v>
                </c:pt>
                <c:pt idx="2669">
                  <c:v>69.569999999999993</c:v>
                </c:pt>
                <c:pt idx="2670">
                  <c:v>69.569999999999993</c:v>
                </c:pt>
                <c:pt idx="2671">
                  <c:v>69.569999999999993</c:v>
                </c:pt>
                <c:pt idx="2672">
                  <c:v>69.569999999999993</c:v>
                </c:pt>
                <c:pt idx="2673">
                  <c:v>69.5</c:v>
                </c:pt>
                <c:pt idx="2674">
                  <c:v>69.569999999999993</c:v>
                </c:pt>
                <c:pt idx="2675">
                  <c:v>69.5</c:v>
                </c:pt>
                <c:pt idx="2676">
                  <c:v>69.569999999999993</c:v>
                </c:pt>
                <c:pt idx="2677">
                  <c:v>69.569999999999993</c:v>
                </c:pt>
                <c:pt idx="2678">
                  <c:v>69.569999999999993</c:v>
                </c:pt>
                <c:pt idx="2679">
                  <c:v>69.569999999999993</c:v>
                </c:pt>
                <c:pt idx="2680">
                  <c:v>69.5</c:v>
                </c:pt>
                <c:pt idx="2681">
                  <c:v>69.5</c:v>
                </c:pt>
                <c:pt idx="2682">
                  <c:v>69.5</c:v>
                </c:pt>
                <c:pt idx="2683">
                  <c:v>69.5</c:v>
                </c:pt>
                <c:pt idx="2684">
                  <c:v>69.5</c:v>
                </c:pt>
                <c:pt idx="2685">
                  <c:v>69.5</c:v>
                </c:pt>
                <c:pt idx="2686">
                  <c:v>69.5</c:v>
                </c:pt>
                <c:pt idx="2687">
                  <c:v>69.5</c:v>
                </c:pt>
                <c:pt idx="2688">
                  <c:v>69.5</c:v>
                </c:pt>
                <c:pt idx="2689">
                  <c:v>69.5</c:v>
                </c:pt>
                <c:pt idx="2690">
                  <c:v>69.5</c:v>
                </c:pt>
                <c:pt idx="2691">
                  <c:v>69.42</c:v>
                </c:pt>
                <c:pt idx="2692">
                  <c:v>69.42</c:v>
                </c:pt>
                <c:pt idx="2693">
                  <c:v>69.42</c:v>
                </c:pt>
                <c:pt idx="2694">
                  <c:v>69.5</c:v>
                </c:pt>
                <c:pt idx="2695">
                  <c:v>69.5</c:v>
                </c:pt>
                <c:pt idx="2696">
                  <c:v>69.42</c:v>
                </c:pt>
                <c:pt idx="2697">
                  <c:v>69.42</c:v>
                </c:pt>
                <c:pt idx="2698">
                  <c:v>69.42</c:v>
                </c:pt>
                <c:pt idx="2699">
                  <c:v>69.5</c:v>
                </c:pt>
                <c:pt idx="2700">
                  <c:v>69.42</c:v>
                </c:pt>
                <c:pt idx="2701">
                  <c:v>69.42</c:v>
                </c:pt>
                <c:pt idx="2702">
                  <c:v>69.42</c:v>
                </c:pt>
                <c:pt idx="2703">
                  <c:v>69.42</c:v>
                </c:pt>
                <c:pt idx="2704">
                  <c:v>69.350000000000009</c:v>
                </c:pt>
                <c:pt idx="2705">
                  <c:v>69.350000000000009</c:v>
                </c:pt>
                <c:pt idx="2706">
                  <c:v>69.350000000000009</c:v>
                </c:pt>
                <c:pt idx="2707">
                  <c:v>69.350000000000009</c:v>
                </c:pt>
                <c:pt idx="2708">
                  <c:v>69.42</c:v>
                </c:pt>
                <c:pt idx="2709">
                  <c:v>69.42</c:v>
                </c:pt>
                <c:pt idx="2710">
                  <c:v>69.350000000000009</c:v>
                </c:pt>
                <c:pt idx="2711">
                  <c:v>69.350000000000009</c:v>
                </c:pt>
                <c:pt idx="2712">
                  <c:v>69.350000000000009</c:v>
                </c:pt>
                <c:pt idx="2713">
                  <c:v>69.350000000000009</c:v>
                </c:pt>
                <c:pt idx="2714">
                  <c:v>69.350000000000009</c:v>
                </c:pt>
                <c:pt idx="2715">
                  <c:v>69.27000000000001</c:v>
                </c:pt>
                <c:pt idx="2716">
                  <c:v>69.350000000000009</c:v>
                </c:pt>
                <c:pt idx="2717">
                  <c:v>69.27000000000001</c:v>
                </c:pt>
                <c:pt idx="2718">
                  <c:v>69.27000000000001</c:v>
                </c:pt>
                <c:pt idx="2719">
                  <c:v>69.2</c:v>
                </c:pt>
                <c:pt idx="2720">
                  <c:v>69.2</c:v>
                </c:pt>
                <c:pt idx="2721">
                  <c:v>69.2</c:v>
                </c:pt>
                <c:pt idx="2722">
                  <c:v>69.2</c:v>
                </c:pt>
                <c:pt idx="2723">
                  <c:v>69.2</c:v>
                </c:pt>
                <c:pt idx="2724">
                  <c:v>69.12</c:v>
                </c:pt>
                <c:pt idx="2725">
                  <c:v>69.12</c:v>
                </c:pt>
                <c:pt idx="2726">
                  <c:v>69.12</c:v>
                </c:pt>
                <c:pt idx="2727">
                  <c:v>69.040000000000006</c:v>
                </c:pt>
                <c:pt idx="2728">
                  <c:v>69.12</c:v>
                </c:pt>
                <c:pt idx="2729">
                  <c:v>69.12</c:v>
                </c:pt>
                <c:pt idx="2730">
                  <c:v>69.040000000000006</c:v>
                </c:pt>
                <c:pt idx="2731">
                  <c:v>69.12</c:v>
                </c:pt>
                <c:pt idx="2732">
                  <c:v>69.040000000000006</c:v>
                </c:pt>
                <c:pt idx="2733">
                  <c:v>69.040000000000006</c:v>
                </c:pt>
                <c:pt idx="2734">
                  <c:v>69.040000000000006</c:v>
                </c:pt>
                <c:pt idx="2735">
                  <c:v>69.040000000000006</c:v>
                </c:pt>
                <c:pt idx="2736">
                  <c:v>68.97</c:v>
                </c:pt>
                <c:pt idx="2737">
                  <c:v>68.97</c:v>
                </c:pt>
                <c:pt idx="2738">
                  <c:v>68.97</c:v>
                </c:pt>
                <c:pt idx="2739">
                  <c:v>69.040000000000006</c:v>
                </c:pt>
                <c:pt idx="2740">
                  <c:v>68.97</c:v>
                </c:pt>
                <c:pt idx="2741">
                  <c:v>69.040000000000006</c:v>
                </c:pt>
                <c:pt idx="2742">
                  <c:v>69.040000000000006</c:v>
                </c:pt>
                <c:pt idx="2743">
                  <c:v>69.040000000000006</c:v>
                </c:pt>
                <c:pt idx="2744">
                  <c:v>68.97</c:v>
                </c:pt>
                <c:pt idx="2745">
                  <c:v>69.040000000000006</c:v>
                </c:pt>
                <c:pt idx="2746">
                  <c:v>68.89</c:v>
                </c:pt>
                <c:pt idx="2747">
                  <c:v>68.97</c:v>
                </c:pt>
                <c:pt idx="2748">
                  <c:v>68.89</c:v>
                </c:pt>
                <c:pt idx="2749">
                  <c:v>68.97</c:v>
                </c:pt>
                <c:pt idx="2750">
                  <c:v>68.97</c:v>
                </c:pt>
                <c:pt idx="2751">
                  <c:v>68.89</c:v>
                </c:pt>
                <c:pt idx="2752">
                  <c:v>68.89</c:v>
                </c:pt>
                <c:pt idx="2753">
                  <c:v>68.97</c:v>
                </c:pt>
                <c:pt idx="2754">
                  <c:v>68.89</c:v>
                </c:pt>
                <c:pt idx="2755">
                  <c:v>68.97</c:v>
                </c:pt>
                <c:pt idx="2756">
                  <c:v>68.819999999999993</c:v>
                </c:pt>
                <c:pt idx="2757">
                  <c:v>68.819999999999993</c:v>
                </c:pt>
                <c:pt idx="2758">
                  <c:v>68.819999999999993</c:v>
                </c:pt>
                <c:pt idx="2759">
                  <c:v>68.89</c:v>
                </c:pt>
                <c:pt idx="2760">
                  <c:v>68.819999999999993</c:v>
                </c:pt>
                <c:pt idx="2761">
                  <c:v>68.89</c:v>
                </c:pt>
                <c:pt idx="2762">
                  <c:v>68.819999999999993</c:v>
                </c:pt>
                <c:pt idx="2763">
                  <c:v>68.739999999999995</c:v>
                </c:pt>
                <c:pt idx="2764">
                  <c:v>68.819999999999993</c:v>
                </c:pt>
                <c:pt idx="2765">
                  <c:v>68.819999999999993</c:v>
                </c:pt>
                <c:pt idx="2766">
                  <c:v>68.739999999999995</c:v>
                </c:pt>
                <c:pt idx="2767">
                  <c:v>68.739999999999995</c:v>
                </c:pt>
                <c:pt idx="2768">
                  <c:v>68.819999999999993</c:v>
                </c:pt>
                <c:pt idx="2769">
                  <c:v>68.819999999999993</c:v>
                </c:pt>
                <c:pt idx="2770">
                  <c:v>68.819999999999993</c:v>
                </c:pt>
                <c:pt idx="2771">
                  <c:v>68.739999999999995</c:v>
                </c:pt>
                <c:pt idx="2772">
                  <c:v>68.819999999999993</c:v>
                </c:pt>
                <c:pt idx="2773">
                  <c:v>68.739999999999995</c:v>
                </c:pt>
                <c:pt idx="2774">
                  <c:v>68.819999999999993</c:v>
                </c:pt>
                <c:pt idx="2775">
                  <c:v>68.739999999999995</c:v>
                </c:pt>
                <c:pt idx="2776">
                  <c:v>68.739999999999995</c:v>
                </c:pt>
                <c:pt idx="2777">
                  <c:v>68.739999999999995</c:v>
                </c:pt>
                <c:pt idx="2778">
                  <c:v>68.819999999999993</c:v>
                </c:pt>
                <c:pt idx="2779">
                  <c:v>68.739999999999995</c:v>
                </c:pt>
                <c:pt idx="2780">
                  <c:v>68.739999999999995</c:v>
                </c:pt>
                <c:pt idx="2781">
                  <c:v>68.819999999999993</c:v>
                </c:pt>
                <c:pt idx="2782">
                  <c:v>68.739999999999995</c:v>
                </c:pt>
                <c:pt idx="2783">
                  <c:v>68.739999999999995</c:v>
                </c:pt>
                <c:pt idx="2784">
                  <c:v>68.819999999999993</c:v>
                </c:pt>
                <c:pt idx="2785">
                  <c:v>68.739999999999995</c:v>
                </c:pt>
                <c:pt idx="2786">
                  <c:v>68.739999999999995</c:v>
                </c:pt>
                <c:pt idx="2787">
                  <c:v>68.739999999999995</c:v>
                </c:pt>
                <c:pt idx="2788">
                  <c:v>68.739999999999995</c:v>
                </c:pt>
                <c:pt idx="2789">
                  <c:v>68.739999999999995</c:v>
                </c:pt>
                <c:pt idx="2790">
                  <c:v>68.739999999999995</c:v>
                </c:pt>
                <c:pt idx="2791">
                  <c:v>68.739999999999995</c:v>
                </c:pt>
                <c:pt idx="2792">
                  <c:v>68.739999999999995</c:v>
                </c:pt>
                <c:pt idx="2793">
                  <c:v>68.739999999999995</c:v>
                </c:pt>
                <c:pt idx="2794">
                  <c:v>68.67</c:v>
                </c:pt>
                <c:pt idx="2795">
                  <c:v>68.739999999999995</c:v>
                </c:pt>
                <c:pt idx="2796">
                  <c:v>68.67</c:v>
                </c:pt>
                <c:pt idx="2797">
                  <c:v>68.67</c:v>
                </c:pt>
                <c:pt idx="2798">
                  <c:v>68.67</c:v>
                </c:pt>
                <c:pt idx="2799">
                  <c:v>68.67</c:v>
                </c:pt>
                <c:pt idx="2800">
                  <c:v>68.59</c:v>
                </c:pt>
                <c:pt idx="2801">
                  <c:v>68.59</c:v>
                </c:pt>
                <c:pt idx="2802">
                  <c:v>68.59</c:v>
                </c:pt>
                <c:pt idx="2803">
                  <c:v>68.510000000000005</c:v>
                </c:pt>
                <c:pt idx="2804">
                  <c:v>68.67</c:v>
                </c:pt>
                <c:pt idx="2805">
                  <c:v>68.59</c:v>
                </c:pt>
                <c:pt idx="2806">
                  <c:v>68.67</c:v>
                </c:pt>
                <c:pt idx="2807">
                  <c:v>68.59</c:v>
                </c:pt>
                <c:pt idx="2808">
                  <c:v>68.59</c:v>
                </c:pt>
                <c:pt idx="2809">
                  <c:v>68.59</c:v>
                </c:pt>
                <c:pt idx="2810">
                  <c:v>68.510000000000005</c:v>
                </c:pt>
                <c:pt idx="2811">
                  <c:v>68.510000000000005</c:v>
                </c:pt>
                <c:pt idx="2812">
                  <c:v>68.59</c:v>
                </c:pt>
                <c:pt idx="2813">
                  <c:v>68.510000000000005</c:v>
                </c:pt>
                <c:pt idx="2814">
                  <c:v>68.510000000000005</c:v>
                </c:pt>
                <c:pt idx="2815">
                  <c:v>68.59</c:v>
                </c:pt>
                <c:pt idx="2816">
                  <c:v>68.510000000000005</c:v>
                </c:pt>
                <c:pt idx="2817">
                  <c:v>68.510000000000005</c:v>
                </c:pt>
                <c:pt idx="2818">
                  <c:v>68.510000000000005</c:v>
                </c:pt>
                <c:pt idx="2819">
                  <c:v>68.510000000000005</c:v>
                </c:pt>
                <c:pt idx="2820">
                  <c:v>68.59</c:v>
                </c:pt>
                <c:pt idx="2821">
                  <c:v>68.510000000000005</c:v>
                </c:pt>
                <c:pt idx="2822">
                  <c:v>68.59</c:v>
                </c:pt>
                <c:pt idx="2823">
                  <c:v>68.59</c:v>
                </c:pt>
                <c:pt idx="2824">
                  <c:v>68.510000000000005</c:v>
                </c:pt>
                <c:pt idx="2825">
                  <c:v>68.44</c:v>
                </c:pt>
                <c:pt idx="2826">
                  <c:v>68.510000000000005</c:v>
                </c:pt>
                <c:pt idx="2827">
                  <c:v>68.44</c:v>
                </c:pt>
                <c:pt idx="2828">
                  <c:v>68.510000000000005</c:v>
                </c:pt>
                <c:pt idx="2829">
                  <c:v>68.44</c:v>
                </c:pt>
                <c:pt idx="2830">
                  <c:v>68.44</c:v>
                </c:pt>
                <c:pt idx="2831">
                  <c:v>68.510000000000005</c:v>
                </c:pt>
                <c:pt idx="2832">
                  <c:v>68.44</c:v>
                </c:pt>
                <c:pt idx="2833">
                  <c:v>68.44</c:v>
                </c:pt>
                <c:pt idx="2834">
                  <c:v>68.44</c:v>
                </c:pt>
                <c:pt idx="2835">
                  <c:v>68.44</c:v>
                </c:pt>
                <c:pt idx="2836">
                  <c:v>68.36</c:v>
                </c:pt>
                <c:pt idx="2837">
                  <c:v>68.510000000000005</c:v>
                </c:pt>
                <c:pt idx="2838">
                  <c:v>68.44</c:v>
                </c:pt>
                <c:pt idx="2839">
                  <c:v>68.44</c:v>
                </c:pt>
                <c:pt idx="2840">
                  <c:v>68.44</c:v>
                </c:pt>
                <c:pt idx="2841">
                  <c:v>68.289999999999992</c:v>
                </c:pt>
                <c:pt idx="2842">
                  <c:v>68.36</c:v>
                </c:pt>
                <c:pt idx="2843">
                  <c:v>68.36</c:v>
                </c:pt>
                <c:pt idx="2844">
                  <c:v>68.289999999999992</c:v>
                </c:pt>
                <c:pt idx="2845">
                  <c:v>68.289999999999992</c:v>
                </c:pt>
                <c:pt idx="2846">
                  <c:v>68.36</c:v>
                </c:pt>
                <c:pt idx="2847">
                  <c:v>68.289999999999992</c:v>
                </c:pt>
                <c:pt idx="2848">
                  <c:v>68.36</c:v>
                </c:pt>
                <c:pt idx="2849">
                  <c:v>68.36</c:v>
                </c:pt>
                <c:pt idx="2850">
                  <c:v>68.209999999999994</c:v>
                </c:pt>
                <c:pt idx="2851">
                  <c:v>68.209999999999994</c:v>
                </c:pt>
                <c:pt idx="2852">
                  <c:v>68.36</c:v>
                </c:pt>
                <c:pt idx="2853">
                  <c:v>68.289999999999992</c:v>
                </c:pt>
                <c:pt idx="2854">
                  <c:v>68.289999999999992</c:v>
                </c:pt>
                <c:pt idx="2855">
                  <c:v>68.289999999999992</c:v>
                </c:pt>
                <c:pt idx="2856">
                  <c:v>68.289999999999992</c:v>
                </c:pt>
                <c:pt idx="2857">
                  <c:v>68.14</c:v>
                </c:pt>
                <c:pt idx="2858">
                  <c:v>68.209999999999994</c:v>
                </c:pt>
                <c:pt idx="2859">
                  <c:v>68.209999999999994</c:v>
                </c:pt>
                <c:pt idx="2860">
                  <c:v>68.209999999999994</c:v>
                </c:pt>
                <c:pt idx="2861">
                  <c:v>68.14</c:v>
                </c:pt>
                <c:pt idx="2862">
                  <c:v>68.209999999999994</c:v>
                </c:pt>
                <c:pt idx="2863">
                  <c:v>68.14</c:v>
                </c:pt>
                <c:pt idx="2864">
                  <c:v>68.209999999999994</c:v>
                </c:pt>
                <c:pt idx="2865">
                  <c:v>68.209999999999994</c:v>
                </c:pt>
                <c:pt idx="2866">
                  <c:v>68.14</c:v>
                </c:pt>
                <c:pt idx="2867">
                  <c:v>68.14</c:v>
                </c:pt>
                <c:pt idx="2868">
                  <c:v>68.209999999999994</c:v>
                </c:pt>
                <c:pt idx="2869">
                  <c:v>68.14</c:v>
                </c:pt>
                <c:pt idx="2870">
                  <c:v>68.14</c:v>
                </c:pt>
                <c:pt idx="2871">
                  <c:v>68.209999999999994</c:v>
                </c:pt>
                <c:pt idx="2872">
                  <c:v>68.14</c:v>
                </c:pt>
                <c:pt idx="2873">
                  <c:v>68.209999999999994</c:v>
                </c:pt>
                <c:pt idx="2874">
                  <c:v>68.14</c:v>
                </c:pt>
                <c:pt idx="2875">
                  <c:v>68.14</c:v>
                </c:pt>
                <c:pt idx="2876">
                  <c:v>68.14</c:v>
                </c:pt>
                <c:pt idx="2877">
                  <c:v>68.14</c:v>
                </c:pt>
                <c:pt idx="2878">
                  <c:v>68.14</c:v>
                </c:pt>
                <c:pt idx="2879">
                  <c:v>68.06</c:v>
                </c:pt>
                <c:pt idx="2880">
                  <c:v>68.06</c:v>
                </c:pt>
                <c:pt idx="2881">
                  <c:v>68.06</c:v>
                </c:pt>
                <c:pt idx="2882">
                  <c:v>67.97999999999999</c:v>
                </c:pt>
                <c:pt idx="2883">
                  <c:v>68.06</c:v>
                </c:pt>
                <c:pt idx="2884">
                  <c:v>67.97999999999999</c:v>
                </c:pt>
                <c:pt idx="2885">
                  <c:v>68.06</c:v>
                </c:pt>
                <c:pt idx="2886">
                  <c:v>68.06</c:v>
                </c:pt>
                <c:pt idx="2887">
                  <c:v>67.97999999999999</c:v>
                </c:pt>
                <c:pt idx="2888">
                  <c:v>67.97999999999999</c:v>
                </c:pt>
                <c:pt idx="2889">
                  <c:v>67.97999999999999</c:v>
                </c:pt>
                <c:pt idx="2890">
                  <c:v>67.910000000000011</c:v>
                </c:pt>
                <c:pt idx="2891">
                  <c:v>67.97999999999999</c:v>
                </c:pt>
                <c:pt idx="2892">
                  <c:v>68.06</c:v>
                </c:pt>
                <c:pt idx="2893">
                  <c:v>67.97999999999999</c:v>
                </c:pt>
                <c:pt idx="2894">
                  <c:v>67.97999999999999</c:v>
                </c:pt>
                <c:pt idx="2895">
                  <c:v>67.97999999999999</c:v>
                </c:pt>
                <c:pt idx="2896">
                  <c:v>67.97999999999999</c:v>
                </c:pt>
                <c:pt idx="2897">
                  <c:v>67.97999999999999</c:v>
                </c:pt>
                <c:pt idx="2898">
                  <c:v>68.06</c:v>
                </c:pt>
                <c:pt idx="2899">
                  <c:v>67.910000000000011</c:v>
                </c:pt>
                <c:pt idx="2900">
                  <c:v>67.97999999999999</c:v>
                </c:pt>
                <c:pt idx="2901">
                  <c:v>67.97999999999999</c:v>
                </c:pt>
                <c:pt idx="2902">
                  <c:v>67.97999999999999</c:v>
                </c:pt>
                <c:pt idx="2903">
                  <c:v>67.910000000000011</c:v>
                </c:pt>
                <c:pt idx="2904">
                  <c:v>67.97999999999999</c:v>
                </c:pt>
                <c:pt idx="2905">
                  <c:v>67.910000000000011</c:v>
                </c:pt>
                <c:pt idx="2906">
                  <c:v>67.910000000000011</c:v>
                </c:pt>
                <c:pt idx="2907">
                  <c:v>67.910000000000011</c:v>
                </c:pt>
                <c:pt idx="2908">
                  <c:v>67.910000000000011</c:v>
                </c:pt>
                <c:pt idx="2909">
                  <c:v>67.830000000000013</c:v>
                </c:pt>
                <c:pt idx="2910">
                  <c:v>67.830000000000013</c:v>
                </c:pt>
                <c:pt idx="2911">
                  <c:v>67.910000000000011</c:v>
                </c:pt>
                <c:pt idx="2912">
                  <c:v>67.830000000000013</c:v>
                </c:pt>
                <c:pt idx="2913">
                  <c:v>67.830000000000013</c:v>
                </c:pt>
                <c:pt idx="2914">
                  <c:v>67.910000000000011</c:v>
                </c:pt>
                <c:pt idx="2915">
                  <c:v>67.830000000000013</c:v>
                </c:pt>
                <c:pt idx="2916">
                  <c:v>67.830000000000013</c:v>
                </c:pt>
                <c:pt idx="2917">
                  <c:v>67.830000000000013</c:v>
                </c:pt>
                <c:pt idx="2918">
                  <c:v>67.760000000000005</c:v>
                </c:pt>
                <c:pt idx="2919">
                  <c:v>67.760000000000005</c:v>
                </c:pt>
                <c:pt idx="2920">
                  <c:v>67.760000000000005</c:v>
                </c:pt>
                <c:pt idx="2921">
                  <c:v>67.830000000000013</c:v>
                </c:pt>
                <c:pt idx="2922">
                  <c:v>67.830000000000013</c:v>
                </c:pt>
                <c:pt idx="2923">
                  <c:v>67.830000000000013</c:v>
                </c:pt>
                <c:pt idx="2924">
                  <c:v>67.760000000000005</c:v>
                </c:pt>
                <c:pt idx="2925">
                  <c:v>67.830000000000013</c:v>
                </c:pt>
                <c:pt idx="2926">
                  <c:v>67.760000000000005</c:v>
                </c:pt>
                <c:pt idx="2927">
                  <c:v>67.830000000000013</c:v>
                </c:pt>
                <c:pt idx="2928">
                  <c:v>67.830000000000013</c:v>
                </c:pt>
                <c:pt idx="2929">
                  <c:v>67.760000000000005</c:v>
                </c:pt>
                <c:pt idx="2930">
                  <c:v>67.680000000000007</c:v>
                </c:pt>
                <c:pt idx="2931">
                  <c:v>67.680000000000007</c:v>
                </c:pt>
                <c:pt idx="2932">
                  <c:v>67.680000000000007</c:v>
                </c:pt>
                <c:pt idx="2933">
                  <c:v>67.680000000000007</c:v>
                </c:pt>
                <c:pt idx="2934">
                  <c:v>67.760000000000005</c:v>
                </c:pt>
                <c:pt idx="2935">
                  <c:v>67.760000000000005</c:v>
                </c:pt>
                <c:pt idx="2936">
                  <c:v>67.680000000000007</c:v>
                </c:pt>
                <c:pt idx="2937">
                  <c:v>67.680000000000007</c:v>
                </c:pt>
                <c:pt idx="2938">
                  <c:v>67.760000000000005</c:v>
                </c:pt>
                <c:pt idx="2939">
                  <c:v>67.680000000000007</c:v>
                </c:pt>
                <c:pt idx="2940">
                  <c:v>67.680000000000007</c:v>
                </c:pt>
                <c:pt idx="2941">
                  <c:v>67.680000000000007</c:v>
                </c:pt>
                <c:pt idx="2942">
                  <c:v>67.760000000000005</c:v>
                </c:pt>
                <c:pt idx="2943">
                  <c:v>67.61</c:v>
                </c:pt>
                <c:pt idx="2944">
                  <c:v>67.680000000000007</c:v>
                </c:pt>
                <c:pt idx="2945">
                  <c:v>67.680000000000007</c:v>
                </c:pt>
                <c:pt idx="2946">
                  <c:v>67.61</c:v>
                </c:pt>
                <c:pt idx="2947">
                  <c:v>67.61</c:v>
                </c:pt>
                <c:pt idx="2948">
                  <c:v>67.680000000000007</c:v>
                </c:pt>
                <c:pt idx="2949">
                  <c:v>67.680000000000007</c:v>
                </c:pt>
                <c:pt idx="2950">
                  <c:v>67.61</c:v>
                </c:pt>
                <c:pt idx="2951">
                  <c:v>67.61</c:v>
                </c:pt>
                <c:pt idx="2952">
                  <c:v>67.61</c:v>
                </c:pt>
                <c:pt idx="2953">
                  <c:v>67.53</c:v>
                </c:pt>
                <c:pt idx="2954">
                  <c:v>67.53</c:v>
                </c:pt>
                <c:pt idx="2955">
                  <c:v>67.61</c:v>
                </c:pt>
                <c:pt idx="2956">
                  <c:v>67.53</c:v>
                </c:pt>
                <c:pt idx="2957">
                  <c:v>67.61</c:v>
                </c:pt>
                <c:pt idx="2958">
                  <c:v>67.61</c:v>
                </c:pt>
                <c:pt idx="2959">
                  <c:v>67.53</c:v>
                </c:pt>
                <c:pt idx="2960">
                  <c:v>67.53</c:v>
                </c:pt>
                <c:pt idx="2961">
                  <c:v>67.53</c:v>
                </c:pt>
                <c:pt idx="2962">
                  <c:v>67.459999999999994</c:v>
                </c:pt>
                <c:pt idx="2963">
                  <c:v>67.53</c:v>
                </c:pt>
                <c:pt idx="2964">
                  <c:v>67.459999999999994</c:v>
                </c:pt>
                <c:pt idx="2965">
                  <c:v>67.53</c:v>
                </c:pt>
                <c:pt idx="2966">
                  <c:v>67.53</c:v>
                </c:pt>
                <c:pt idx="2967">
                  <c:v>67.53</c:v>
                </c:pt>
                <c:pt idx="2968">
                  <c:v>67.61</c:v>
                </c:pt>
                <c:pt idx="2969">
                  <c:v>67.459999999999994</c:v>
                </c:pt>
                <c:pt idx="2970">
                  <c:v>67.459999999999994</c:v>
                </c:pt>
                <c:pt idx="2971">
                  <c:v>67.53</c:v>
                </c:pt>
                <c:pt idx="2972">
                  <c:v>67.38</c:v>
                </c:pt>
                <c:pt idx="2973">
                  <c:v>67.459999999999994</c:v>
                </c:pt>
                <c:pt idx="2974">
                  <c:v>67.38</c:v>
                </c:pt>
                <c:pt idx="2975">
                  <c:v>67.459999999999994</c:v>
                </c:pt>
                <c:pt idx="2976">
                  <c:v>67.38</c:v>
                </c:pt>
                <c:pt idx="2977">
                  <c:v>67.53</c:v>
                </c:pt>
                <c:pt idx="2978">
                  <c:v>67.38</c:v>
                </c:pt>
                <c:pt idx="2979">
                  <c:v>67.38</c:v>
                </c:pt>
                <c:pt idx="2980">
                  <c:v>67.3</c:v>
                </c:pt>
                <c:pt idx="2981">
                  <c:v>67.38</c:v>
                </c:pt>
                <c:pt idx="2982">
                  <c:v>67.38</c:v>
                </c:pt>
                <c:pt idx="2983">
                  <c:v>67.38</c:v>
                </c:pt>
                <c:pt idx="2984">
                  <c:v>67.459999999999994</c:v>
                </c:pt>
                <c:pt idx="2985">
                  <c:v>67.38</c:v>
                </c:pt>
                <c:pt idx="2986">
                  <c:v>67.38</c:v>
                </c:pt>
                <c:pt idx="2987">
                  <c:v>67.38</c:v>
                </c:pt>
                <c:pt idx="2988">
                  <c:v>67.459999999999994</c:v>
                </c:pt>
                <c:pt idx="2989">
                  <c:v>67.38</c:v>
                </c:pt>
                <c:pt idx="2990">
                  <c:v>67.38</c:v>
                </c:pt>
                <c:pt idx="2991">
                  <c:v>67.3</c:v>
                </c:pt>
                <c:pt idx="2992">
                  <c:v>67.38</c:v>
                </c:pt>
                <c:pt idx="2993">
                  <c:v>67.3</c:v>
                </c:pt>
                <c:pt idx="2994">
                  <c:v>67.38</c:v>
                </c:pt>
                <c:pt idx="2995">
                  <c:v>67.38</c:v>
                </c:pt>
                <c:pt idx="2996">
                  <c:v>67.38</c:v>
                </c:pt>
                <c:pt idx="2997">
                  <c:v>67.3</c:v>
                </c:pt>
                <c:pt idx="2998">
                  <c:v>67.38</c:v>
                </c:pt>
                <c:pt idx="2999">
                  <c:v>67.459999999999994</c:v>
                </c:pt>
                <c:pt idx="3000">
                  <c:v>67.3</c:v>
                </c:pt>
                <c:pt idx="3001">
                  <c:v>67.3</c:v>
                </c:pt>
                <c:pt idx="3002">
                  <c:v>67.38</c:v>
                </c:pt>
                <c:pt idx="3003">
                  <c:v>67.3</c:v>
                </c:pt>
                <c:pt idx="3004">
                  <c:v>67.3</c:v>
                </c:pt>
                <c:pt idx="3005">
                  <c:v>67.3</c:v>
                </c:pt>
                <c:pt idx="3006">
                  <c:v>67.3</c:v>
                </c:pt>
                <c:pt idx="3007">
                  <c:v>67.23</c:v>
                </c:pt>
                <c:pt idx="3008">
                  <c:v>67.23</c:v>
                </c:pt>
                <c:pt idx="3009">
                  <c:v>67.23</c:v>
                </c:pt>
                <c:pt idx="3010">
                  <c:v>67.3</c:v>
                </c:pt>
                <c:pt idx="3011">
                  <c:v>67.23</c:v>
                </c:pt>
                <c:pt idx="3012">
                  <c:v>67.23</c:v>
                </c:pt>
                <c:pt idx="3013">
                  <c:v>67.150000000000006</c:v>
                </c:pt>
                <c:pt idx="3014">
                  <c:v>67.23</c:v>
                </c:pt>
                <c:pt idx="3015">
                  <c:v>67.150000000000006</c:v>
                </c:pt>
                <c:pt idx="3016">
                  <c:v>67.150000000000006</c:v>
                </c:pt>
                <c:pt idx="3017">
                  <c:v>67.23</c:v>
                </c:pt>
                <c:pt idx="3018">
                  <c:v>67.150000000000006</c:v>
                </c:pt>
                <c:pt idx="3019">
                  <c:v>67.08</c:v>
                </c:pt>
                <c:pt idx="3020">
                  <c:v>67.08</c:v>
                </c:pt>
                <c:pt idx="3021">
                  <c:v>67.23</c:v>
                </c:pt>
                <c:pt idx="3022">
                  <c:v>67.08</c:v>
                </c:pt>
                <c:pt idx="3023">
                  <c:v>67.08</c:v>
                </c:pt>
                <c:pt idx="3024">
                  <c:v>67.08</c:v>
                </c:pt>
                <c:pt idx="3025">
                  <c:v>67.08</c:v>
                </c:pt>
                <c:pt idx="3026">
                  <c:v>67.08</c:v>
                </c:pt>
                <c:pt idx="3027">
                  <c:v>67.150000000000006</c:v>
                </c:pt>
                <c:pt idx="3028">
                  <c:v>67.08</c:v>
                </c:pt>
                <c:pt idx="3029">
                  <c:v>67.08</c:v>
                </c:pt>
                <c:pt idx="3030">
                  <c:v>67.08</c:v>
                </c:pt>
                <c:pt idx="3031">
                  <c:v>67.150000000000006</c:v>
                </c:pt>
                <c:pt idx="3032">
                  <c:v>67.08</c:v>
                </c:pt>
                <c:pt idx="3033">
                  <c:v>67.08</c:v>
                </c:pt>
                <c:pt idx="3034">
                  <c:v>67.08</c:v>
                </c:pt>
                <c:pt idx="3035">
                  <c:v>67</c:v>
                </c:pt>
                <c:pt idx="3036">
                  <c:v>66.929999999999993</c:v>
                </c:pt>
                <c:pt idx="3037">
                  <c:v>67</c:v>
                </c:pt>
                <c:pt idx="3038">
                  <c:v>67.08</c:v>
                </c:pt>
                <c:pt idx="3039">
                  <c:v>67</c:v>
                </c:pt>
                <c:pt idx="3040">
                  <c:v>67</c:v>
                </c:pt>
                <c:pt idx="3041">
                  <c:v>67</c:v>
                </c:pt>
                <c:pt idx="3042">
                  <c:v>67.08</c:v>
                </c:pt>
                <c:pt idx="3043">
                  <c:v>67</c:v>
                </c:pt>
                <c:pt idx="3044">
                  <c:v>66.929999999999993</c:v>
                </c:pt>
                <c:pt idx="3045">
                  <c:v>67</c:v>
                </c:pt>
                <c:pt idx="3046">
                  <c:v>66.929999999999993</c:v>
                </c:pt>
                <c:pt idx="3047">
                  <c:v>66.929999999999993</c:v>
                </c:pt>
                <c:pt idx="3048">
                  <c:v>67</c:v>
                </c:pt>
                <c:pt idx="3049">
                  <c:v>66.929999999999993</c:v>
                </c:pt>
                <c:pt idx="3050">
                  <c:v>66.929999999999993</c:v>
                </c:pt>
                <c:pt idx="3051">
                  <c:v>66.929999999999993</c:v>
                </c:pt>
                <c:pt idx="3052">
                  <c:v>66.77</c:v>
                </c:pt>
                <c:pt idx="3053">
                  <c:v>66.77</c:v>
                </c:pt>
                <c:pt idx="3054">
                  <c:v>66.929999999999993</c:v>
                </c:pt>
                <c:pt idx="3055">
                  <c:v>66.849999999999994</c:v>
                </c:pt>
                <c:pt idx="3056">
                  <c:v>66.929999999999993</c:v>
                </c:pt>
                <c:pt idx="3057">
                  <c:v>66.849999999999994</c:v>
                </c:pt>
                <c:pt idx="3058">
                  <c:v>66.77</c:v>
                </c:pt>
                <c:pt idx="3059">
                  <c:v>66.77</c:v>
                </c:pt>
                <c:pt idx="3060">
                  <c:v>66.849999999999994</c:v>
                </c:pt>
                <c:pt idx="3061">
                  <c:v>66.849999999999994</c:v>
                </c:pt>
                <c:pt idx="3062">
                  <c:v>66.77</c:v>
                </c:pt>
                <c:pt idx="3063">
                  <c:v>66.849999999999994</c:v>
                </c:pt>
                <c:pt idx="3064">
                  <c:v>66.699999999999989</c:v>
                </c:pt>
                <c:pt idx="3065">
                  <c:v>66.699999999999989</c:v>
                </c:pt>
                <c:pt idx="3066">
                  <c:v>66.77</c:v>
                </c:pt>
                <c:pt idx="3067">
                  <c:v>66.699999999999989</c:v>
                </c:pt>
                <c:pt idx="3068">
                  <c:v>66.699999999999989</c:v>
                </c:pt>
                <c:pt idx="3069">
                  <c:v>66.77</c:v>
                </c:pt>
                <c:pt idx="3070">
                  <c:v>66.77</c:v>
                </c:pt>
                <c:pt idx="3071">
                  <c:v>66.77</c:v>
                </c:pt>
                <c:pt idx="3072">
                  <c:v>66.699999999999989</c:v>
                </c:pt>
                <c:pt idx="3073">
                  <c:v>66.699999999999989</c:v>
                </c:pt>
                <c:pt idx="3074">
                  <c:v>66.61999999999999</c:v>
                </c:pt>
                <c:pt idx="3075">
                  <c:v>66.699999999999989</c:v>
                </c:pt>
                <c:pt idx="3076">
                  <c:v>66.699999999999989</c:v>
                </c:pt>
                <c:pt idx="3077">
                  <c:v>66.77</c:v>
                </c:pt>
                <c:pt idx="3078">
                  <c:v>66.699999999999989</c:v>
                </c:pt>
                <c:pt idx="3079">
                  <c:v>66.699999999999989</c:v>
                </c:pt>
                <c:pt idx="3080">
                  <c:v>66.77</c:v>
                </c:pt>
                <c:pt idx="3081">
                  <c:v>66.699999999999989</c:v>
                </c:pt>
                <c:pt idx="3082">
                  <c:v>66.61999999999999</c:v>
                </c:pt>
                <c:pt idx="3083">
                  <c:v>66.699999999999989</c:v>
                </c:pt>
                <c:pt idx="3084">
                  <c:v>66.550000000000011</c:v>
                </c:pt>
                <c:pt idx="3085">
                  <c:v>66.61999999999999</c:v>
                </c:pt>
                <c:pt idx="3086">
                  <c:v>66.699999999999989</c:v>
                </c:pt>
                <c:pt idx="3087">
                  <c:v>66.61999999999999</c:v>
                </c:pt>
                <c:pt idx="3088">
                  <c:v>66.61999999999999</c:v>
                </c:pt>
                <c:pt idx="3089">
                  <c:v>66.61999999999999</c:v>
                </c:pt>
                <c:pt idx="3090">
                  <c:v>66.699999999999989</c:v>
                </c:pt>
                <c:pt idx="3091">
                  <c:v>66.550000000000011</c:v>
                </c:pt>
                <c:pt idx="3092">
                  <c:v>66.550000000000011</c:v>
                </c:pt>
                <c:pt idx="3093">
                  <c:v>66.61999999999999</c:v>
                </c:pt>
                <c:pt idx="3094">
                  <c:v>66.61999999999999</c:v>
                </c:pt>
                <c:pt idx="3095">
                  <c:v>66.550000000000011</c:v>
                </c:pt>
                <c:pt idx="3096">
                  <c:v>66.550000000000011</c:v>
                </c:pt>
                <c:pt idx="3097">
                  <c:v>66.550000000000011</c:v>
                </c:pt>
                <c:pt idx="3098">
                  <c:v>66.550000000000011</c:v>
                </c:pt>
                <c:pt idx="3099">
                  <c:v>66.550000000000011</c:v>
                </c:pt>
                <c:pt idx="3100">
                  <c:v>66.550000000000011</c:v>
                </c:pt>
                <c:pt idx="3101">
                  <c:v>66.47</c:v>
                </c:pt>
                <c:pt idx="3102">
                  <c:v>66.47</c:v>
                </c:pt>
                <c:pt idx="3103">
                  <c:v>66.47</c:v>
                </c:pt>
                <c:pt idx="3104">
                  <c:v>66.550000000000011</c:v>
                </c:pt>
                <c:pt idx="3105">
                  <c:v>66.400000000000006</c:v>
                </c:pt>
                <c:pt idx="3106">
                  <c:v>66.320000000000007</c:v>
                </c:pt>
                <c:pt idx="3107">
                  <c:v>66.47</c:v>
                </c:pt>
                <c:pt idx="3108">
                  <c:v>66.400000000000006</c:v>
                </c:pt>
                <c:pt idx="3109">
                  <c:v>66.400000000000006</c:v>
                </c:pt>
                <c:pt idx="3110">
                  <c:v>66.47</c:v>
                </c:pt>
                <c:pt idx="3111">
                  <c:v>66.400000000000006</c:v>
                </c:pt>
                <c:pt idx="3112">
                  <c:v>66.400000000000006</c:v>
                </c:pt>
                <c:pt idx="3113">
                  <c:v>66.47</c:v>
                </c:pt>
                <c:pt idx="3114">
                  <c:v>66.400000000000006</c:v>
                </c:pt>
                <c:pt idx="3115">
                  <c:v>66.400000000000006</c:v>
                </c:pt>
                <c:pt idx="3116">
                  <c:v>66.400000000000006</c:v>
                </c:pt>
                <c:pt idx="3117">
                  <c:v>66.320000000000007</c:v>
                </c:pt>
                <c:pt idx="3118">
                  <c:v>66.320000000000007</c:v>
                </c:pt>
                <c:pt idx="3119">
                  <c:v>66.47</c:v>
                </c:pt>
                <c:pt idx="3120">
                  <c:v>66.320000000000007</c:v>
                </c:pt>
                <c:pt idx="3121">
                  <c:v>66.400000000000006</c:v>
                </c:pt>
                <c:pt idx="3122">
                  <c:v>66.400000000000006</c:v>
                </c:pt>
                <c:pt idx="3123">
                  <c:v>66.400000000000006</c:v>
                </c:pt>
                <c:pt idx="3124">
                  <c:v>66.320000000000007</c:v>
                </c:pt>
                <c:pt idx="3125">
                  <c:v>66.320000000000007</c:v>
                </c:pt>
                <c:pt idx="3126">
                  <c:v>66.400000000000006</c:v>
                </c:pt>
                <c:pt idx="3127">
                  <c:v>66.320000000000007</c:v>
                </c:pt>
                <c:pt idx="3128">
                  <c:v>66.320000000000007</c:v>
                </c:pt>
                <c:pt idx="3129">
                  <c:v>66.400000000000006</c:v>
                </c:pt>
                <c:pt idx="3130">
                  <c:v>66.400000000000006</c:v>
                </c:pt>
                <c:pt idx="3131">
                  <c:v>66.320000000000007</c:v>
                </c:pt>
                <c:pt idx="3132">
                  <c:v>66.320000000000007</c:v>
                </c:pt>
                <c:pt idx="3133">
                  <c:v>66.320000000000007</c:v>
                </c:pt>
                <c:pt idx="3134">
                  <c:v>66.320000000000007</c:v>
                </c:pt>
                <c:pt idx="3135">
                  <c:v>66.400000000000006</c:v>
                </c:pt>
                <c:pt idx="3136">
                  <c:v>66.320000000000007</c:v>
                </c:pt>
                <c:pt idx="3137">
                  <c:v>66.240000000000009</c:v>
                </c:pt>
                <c:pt idx="3138">
                  <c:v>66.320000000000007</c:v>
                </c:pt>
                <c:pt idx="3139">
                  <c:v>66.240000000000009</c:v>
                </c:pt>
                <c:pt idx="3140">
                  <c:v>66.240000000000009</c:v>
                </c:pt>
                <c:pt idx="3141">
                  <c:v>66.240000000000009</c:v>
                </c:pt>
                <c:pt idx="3142">
                  <c:v>66.240000000000009</c:v>
                </c:pt>
                <c:pt idx="3143">
                  <c:v>66.17</c:v>
                </c:pt>
                <c:pt idx="3144">
                  <c:v>66.240000000000009</c:v>
                </c:pt>
                <c:pt idx="3145">
                  <c:v>66.240000000000009</c:v>
                </c:pt>
                <c:pt idx="3146">
                  <c:v>66.17</c:v>
                </c:pt>
                <c:pt idx="3147">
                  <c:v>66.17</c:v>
                </c:pt>
                <c:pt idx="3148">
                  <c:v>66.17</c:v>
                </c:pt>
                <c:pt idx="3149">
                  <c:v>66.17</c:v>
                </c:pt>
                <c:pt idx="3150">
                  <c:v>66.17</c:v>
                </c:pt>
                <c:pt idx="3151">
                  <c:v>66.240000000000009</c:v>
                </c:pt>
                <c:pt idx="3152">
                  <c:v>66.17</c:v>
                </c:pt>
                <c:pt idx="3153">
                  <c:v>66.17</c:v>
                </c:pt>
                <c:pt idx="3154">
                  <c:v>66.09</c:v>
                </c:pt>
                <c:pt idx="3155">
                  <c:v>66.17</c:v>
                </c:pt>
                <c:pt idx="3156">
                  <c:v>66.09</c:v>
                </c:pt>
                <c:pt idx="3157">
                  <c:v>66.17</c:v>
                </c:pt>
                <c:pt idx="3158">
                  <c:v>66.17</c:v>
                </c:pt>
                <c:pt idx="3159">
                  <c:v>66.09</c:v>
                </c:pt>
                <c:pt idx="3160">
                  <c:v>66.09</c:v>
                </c:pt>
                <c:pt idx="3161">
                  <c:v>66.17</c:v>
                </c:pt>
                <c:pt idx="3162">
                  <c:v>66.17</c:v>
                </c:pt>
                <c:pt idx="3163">
                  <c:v>66.17</c:v>
                </c:pt>
                <c:pt idx="3164">
                  <c:v>66.17</c:v>
                </c:pt>
                <c:pt idx="3165">
                  <c:v>66.09</c:v>
                </c:pt>
                <c:pt idx="3166">
                  <c:v>66.02</c:v>
                </c:pt>
                <c:pt idx="3167">
                  <c:v>66.09</c:v>
                </c:pt>
                <c:pt idx="3168">
                  <c:v>66.02</c:v>
                </c:pt>
                <c:pt idx="3169">
                  <c:v>66.02</c:v>
                </c:pt>
                <c:pt idx="3170">
                  <c:v>66.09</c:v>
                </c:pt>
                <c:pt idx="3171">
                  <c:v>66.02</c:v>
                </c:pt>
                <c:pt idx="3172">
                  <c:v>65.94</c:v>
                </c:pt>
                <c:pt idx="3173">
                  <c:v>66.09</c:v>
                </c:pt>
                <c:pt idx="3174">
                  <c:v>66.02</c:v>
                </c:pt>
                <c:pt idx="3175">
                  <c:v>66.02</c:v>
                </c:pt>
                <c:pt idx="3176">
                  <c:v>66.02</c:v>
                </c:pt>
                <c:pt idx="3177">
                  <c:v>65.94</c:v>
                </c:pt>
                <c:pt idx="3178">
                  <c:v>65.94</c:v>
                </c:pt>
                <c:pt idx="3179">
                  <c:v>65.94</c:v>
                </c:pt>
                <c:pt idx="3180">
                  <c:v>66.02</c:v>
                </c:pt>
                <c:pt idx="3181">
                  <c:v>65.94</c:v>
                </c:pt>
                <c:pt idx="3182">
                  <c:v>65.94</c:v>
                </c:pt>
                <c:pt idx="3183">
                  <c:v>65.94</c:v>
                </c:pt>
                <c:pt idx="3184">
                  <c:v>65.94</c:v>
                </c:pt>
                <c:pt idx="3185">
                  <c:v>65.87</c:v>
                </c:pt>
                <c:pt idx="3186">
                  <c:v>65.87</c:v>
                </c:pt>
                <c:pt idx="3187">
                  <c:v>65.94</c:v>
                </c:pt>
                <c:pt idx="3188">
                  <c:v>65.87</c:v>
                </c:pt>
                <c:pt idx="3189">
                  <c:v>65.87</c:v>
                </c:pt>
                <c:pt idx="3190">
                  <c:v>65.790000000000006</c:v>
                </c:pt>
                <c:pt idx="3191">
                  <c:v>65.790000000000006</c:v>
                </c:pt>
                <c:pt idx="3192">
                  <c:v>65.790000000000006</c:v>
                </c:pt>
                <c:pt idx="3193">
                  <c:v>65.790000000000006</c:v>
                </c:pt>
                <c:pt idx="3194">
                  <c:v>65.87</c:v>
                </c:pt>
                <c:pt idx="3195">
                  <c:v>65.87</c:v>
                </c:pt>
                <c:pt idx="3196">
                  <c:v>65.790000000000006</c:v>
                </c:pt>
                <c:pt idx="3197">
                  <c:v>65.87</c:v>
                </c:pt>
                <c:pt idx="3198">
                  <c:v>65.790000000000006</c:v>
                </c:pt>
                <c:pt idx="3199">
                  <c:v>65.790000000000006</c:v>
                </c:pt>
                <c:pt idx="3200">
                  <c:v>65.790000000000006</c:v>
                </c:pt>
                <c:pt idx="3201">
                  <c:v>65.790000000000006</c:v>
                </c:pt>
                <c:pt idx="3202">
                  <c:v>65.710000000000008</c:v>
                </c:pt>
                <c:pt idx="3203">
                  <c:v>65.790000000000006</c:v>
                </c:pt>
                <c:pt idx="3204">
                  <c:v>65.790000000000006</c:v>
                </c:pt>
                <c:pt idx="3205">
                  <c:v>65.790000000000006</c:v>
                </c:pt>
                <c:pt idx="3206">
                  <c:v>65.790000000000006</c:v>
                </c:pt>
                <c:pt idx="3207">
                  <c:v>65.790000000000006</c:v>
                </c:pt>
                <c:pt idx="3208">
                  <c:v>65.710000000000008</c:v>
                </c:pt>
                <c:pt idx="3209">
                  <c:v>65.790000000000006</c:v>
                </c:pt>
                <c:pt idx="3210">
                  <c:v>65.710000000000008</c:v>
                </c:pt>
                <c:pt idx="3211">
                  <c:v>65.710000000000008</c:v>
                </c:pt>
                <c:pt idx="3212">
                  <c:v>65.710000000000008</c:v>
                </c:pt>
                <c:pt idx="3213">
                  <c:v>65.710000000000008</c:v>
                </c:pt>
                <c:pt idx="3214">
                  <c:v>65.710000000000008</c:v>
                </c:pt>
                <c:pt idx="3215">
                  <c:v>65.710000000000008</c:v>
                </c:pt>
                <c:pt idx="3216">
                  <c:v>65.710000000000008</c:v>
                </c:pt>
                <c:pt idx="3217">
                  <c:v>65.64</c:v>
                </c:pt>
                <c:pt idx="3218">
                  <c:v>65.710000000000008</c:v>
                </c:pt>
                <c:pt idx="3219">
                  <c:v>65.64</c:v>
                </c:pt>
                <c:pt idx="3220">
                  <c:v>65.710000000000008</c:v>
                </c:pt>
                <c:pt idx="3221">
                  <c:v>65.710000000000008</c:v>
                </c:pt>
                <c:pt idx="3222">
                  <c:v>65.64</c:v>
                </c:pt>
                <c:pt idx="3223">
                  <c:v>65.64</c:v>
                </c:pt>
                <c:pt idx="3224">
                  <c:v>65.64</c:v>
                </c:pt>
                <c:pt idx="3225">
                  <c:v>65.64</c:v>
                </c:pt>
                <c:pt idx="3226">
                  <c:v>65.64</c:v>
                </c:pt>
                <c:pt idx="3227">
                  <c:v>65.56</c:v>
                </c:pt>
                <c:pt idx="3228">
                  <c:v>65.64</c:v>
                </c:pt>
                <c:pt idx="3229">
                  <c:v>65.56</c:v>
                </c:pt>
                <c:pt idx="3230">
                  <c:v>65.56</c:v>
                </c:pt>
                <c:pt idx="3231">
                  <c:v>65.64</c:v>
                </c:pt>
                <c:pt idx="3232">
                  <c:v>65.56</c:v>
                </c:pt>
                <c:pt idx="3233">
                  <c:v>65.56</c:v>
                </c:pt>
                <c:pt idx="3234">
                  <c:v>65.56</c:v>
                </c:pt>
                <c:pt idx="3235">
                  <c:v>65.56</c:v>
                </c:pt>
                <c:pt idx="3236">
                  <c:v>65.56</c:v>
                </c:pt>
                <c:pt idx="3237">
                  <c:v>65.64</c:v>
                </c:pt>
                <c:pt idx="3238">
                  <c:v>65.489999999999995</c:v>
                </c:pt>
                <c:pt idx="3239">
                  <c:v>65.489999999999995</c:v>
                </c:pt>
                <c:pt idx="3240">
                  <c:v>65.489999999999995</c:v>
                </c:pt>
                <c:pt idx="3241">
                  <c:v>65.56</c:v>
                </c:pt>
                <c:pt idx="3242">
                  <c:v>65.56</c:v>
                </c:pt>
                <c:pt idx="3243">
                  <c:v>65.56</c:v>
                </c:pt>
                <c:pt idx="3244">
                  <c:v>65.489999999999995</c:v>
                </c:pt>
                <c:pt idx="3245">
                  <c:v>65.64</c:v>
                </c:pt>
                <c:pt idx="3246">
                  <c:v>65.489999999999995</c:v>
                </c:pt>
                <c:pt idx="3247">
                  <c:v>65.489999999999995</c:v>
                </c:pt>
                <c:pt idx="3248">
                  <c:v>65.41</c:v>
                </c:pt>
                <c:pt idx="3249">
                  <c:v>65.41</c:v>
                </c:pt>
                <c:pt idx="3250">
                  <c:v>65.41</c:v>
                </c:pt>
                <c:pt idx="3251">
                  <c:v>65.489999999999995</c:v>
                </c:pt>
                <c:pt idx="3252">
                  <c:v>65.41</c:v>
                </c:pt>
                <c:pt idx="3253">
                  <c:v>65.41</c:v>
                </c:pt>
                <c:pt idx="3254">
                  <c:v>65.339999999999989</c:v>
                </c:pt>
                <c:pt idx="3255">
                  <c:v>65.339999999999989</c:v>
                </c:pt>
                <c:pt idx="3256">
                  <c:v>65.339999999999989</c:v>
                </c:pt>
                <c:pt idx="3257">
                  <c:v>65.41</c:v>
                </c:pt>
                <c:pt idx="3258">
                  <c:v>65.339999999999989</c:v>
                </c:pt>
                <c:pt idx="3259">
                  <c:v>65.339999999999989</c:v>
                </c:pt>
                <c:pt idx="3260">
                  <c:v>65.339999999999989</c:v>
                </c:pt>
                <c:pt idx="3261">
                  <c:v>65.259999999999991</c:v>
                </c:pt>
                <c:pt idx="3262">
                  <c:v>65.339999999999989</c:v>
                </c:pt>
                <c:pt idx="3263">
                  <c:v>65.339999999999989</c:v>
                </c:pt>
                <c:pt idx="3264">
                  <c:v>65.41</c:v>
                </c:pt>
                <c:pt idx="3265">
                  <c:v>65.339999999999989</c:v>
                </c:pt>
                <c:pt idx="3266">
                  <c:v>65.339999999999989</c:v>
                </c:pt>
                <c:pt idx="3267">
                  <c:v>65.179999999999993</c:v>
                </c:pt>
                <c:pt idx="3268">
                  <c:v>65.339999999999989</c:v>
                </c:pt>
                <c:pt idx="3269">
                  <c:v>65.259999999999991</c:v>
                </c:pt>
                <c:pt idx="3270">
                  <c:v>65.339999999999989</c:v>
                </c:pt>
                <c:pt idx="3271">
                  <c:v>65.259999999999991</c:v>
                </c:pt>
                <c:pt idx="3272">
                  <c:v>65.339999999999989</c:v>
                </c:pt>
                <c:pt idx="3273">
                  <c:v>65.179999999999993</c:v>
                </c:pt>
                <c:pt idx="3274">
                  <c:v>65.259999999999991</c:v>
                </c:pt>
                <c:pt idx="3275">
                  <c:v>65.179999999999993</c:v>
                </c:pt>
                <c:pt idx="3276">
                  <c:v>65.259999999999991</c:v>
                </c:pt>
                <c:pt idx="3277">
                  <c:v>65.179999999999993</c:v>
                </c:pt>
                <c:pt idx="3278">
                  <c:v>65.259999999999991</c:v>
                </c:pt>
                <c:pt idx="3279">
                  <c:v>65.259999999999991</c:v>
                </c:pt>
                <c:pt idx="3280">
                  <c:v>65.259999999999991</c:v>
                </c:pt>
                <c:pt idx="3281">
                  <c:v>65.259999999999991</c:v>
                </c:pt>
                <c:pt idx="3282">
                  <c:v>65.179999999999993</c:v>
                </c:pt>
                <c:pt idx="3283">
                  <c:v>65.259999999999991</c:v>
                </c:pt>
                <c:pt idx="3284">
                  <c:v>65.259999999999991</c:v>
                </c:pt>
                <c:pt idx="3285">
                  <c:v>65.259999999999991</c:v>
                </c:pt>
                <c:pt idx="3286">
                  <c:v>65.259999999999991</c:v>
                </c:pt>
                <c:pt idx="3287">
                  <c:v>65.179999999999993</c:v>
                </c:pt>
                <c:pt idx="3288">
                  <c:v>65.179999999999993</c:v>
                </c:pt>
                <c:pt idx="3289">
                  <c:v>65.179999999999993</c:v>
                </c:pt>
                <c:pt idx="3290">
                  <c:v>65.259999999999991</c:v>
                </c:pt>
                <c:pt idx="3291">
                  <c:v>65.179999999999993</c:v>
                </c:pt>
                <c:pt idx="3292">
                  <c:v>65.179999999999993</c:v>
                </c:pt>
                <c:pt idx="3293">
                  <c:v>65.179999999999993</c:v>
                </c:pt>
                <c:pt idx="3294">
                  <c:v>65.179999999999993</c:v>
                </c:pt>
                <c:pt idx="3295">
                  <c:v>65.259999999999991</c:v>
                </c:pt>
                <c:pt idx="3296">
                  <c:v>65.179999999999993</c:v>
                </c:pt>
                <c:pt idx="3297">
                  <c:v>65.179999999999993</c:v>
                </c:pt>
                <c:pt idx="3298">
                  <c:v>65.11</c:v>
                </c:pt>
                <c:pt idx="3299">
                  <c:v>65.11</c:v>
                </c:pt>
                <c:pt idx="3300">
                  <c:v>65.11</c:v>
                </c:pt>
                <c:pt idx="3301">
                  <c:v>65.11</c:v>
                </c:pt>
                <c:pt idx="3302">
                  <c:v>65.11</c:v>
                </c:pt>
                <c:pt idx="3303">
                  <c:v>65.03</c:v>
                </c:pt>
                <c:pt idx="3304">
                  <c:v>65.03</c:v>
                </c:pt>
                <c:pt idx="3305">
                  <c:v>65.11</c:v>
                </c:pt>
                <c:pt idx="3306">
                  <c:v>65.03</c:v>
                </c:pt>
                <c:pt idx="3307">
                  <c:v>65.03</c:v>
                </c:pt>
                <c:pt idx="3308">
                  <c:v>65.03</c:v>
                </c:pt>
                <c:pt idx="3309">
                  <c:v>65.03</c:v>
                </c:pt>
                <c:pt idx="3310">
                  <c:v>65.11</c:v>
                </c:pt>
                <c:pt idx="3311">
                  <c:v>65.03</c:v>
                </c:pt>
                <c:pt idx="3312">
                  <c:v>65.03</c:v>
                </c:pt>
                <c:pt idx="3313">
                  <c:v>64.960000000000008</c:v>
                </c:pt>
                <c:pt idx="3314">
                  <c:v>65.03</c:v>
                </c:pt>
                <c:pt idx="3315">
                  <c:v>65.03</c:v>
                </c:pt>
                <c:pt idx="3316">
                  <c:v>64.960000000000008</c:v>
                </c:pt>
                <c:pt idx="3317">
                  <c:v>64.960000000000008</c:v>
                </c:pt>
                <c:pt idx="3318">
                  <c:v>64.960000000000008</c:v>
                </c:pt>
                <c:pt idx="3319">
                  <c:v>64.88</c:v>
                </c:pt>
                <c:pt idx="3320">
                  <c:v>64.960000000000008</c:v>
                </c:pt>
                <c:pt idx="3321">
                  <c:v>64.88</c:v>
                </c:pt>
                <c:pt idx="3322">
                  <c:v>64.81</c:v>
                </c:pt>
                <c:pt idx="3323">
                  <c:v>64.88</c:v>
                </c:pt>
                <c:pt idx="3324">
                  <c:v>64.88</c:v>
                </c:pt>
                <c:pt idx="3325">
                  <c:v>64.88</c:v>
                </c:pt>
                <c:pt idx="3326">
                  <c:v>64.960000000000008</c:v>
                </c:pt>
                <c:pt idx="3327">
                  <c:v>64.88</c:v>
                </c:pt>
                <c:pt idx="3328">
                  <c:v>64.81</c:v>
                </c:pt>
                <c:pt idx="3329">
                  <c:v>64.88</c:v>
                </c:pt>
                <c:pt idx="3330">
                  <c:v>64.88</c:v>
                </c:pt>
                <c:pt idx="3331">
                  <c:v>64.88</c:v>
                </c:pt>
                <c:pt idx="3332">
                  <c:v>64.88</c:v>
                </c:pt>
                <c:pt idx="3333">
                  <c:v>64.81</c:v>
                </c:pt>
                <c:pt idx="3334">
                  <c:v>64.81</c:v>
                </c:pt>
                <c:pt idx="3335">
                  <c:v>64.88</c:v>
                </c:pt>
                <c:pt idx="3336">
                  <c:v>64.81</c:v>
                </c:pt>
                <c:pt idx="3337">
                  <c:v>64.88</c:v>
                </c:pt>
                <c:pt idx="3338">
                  <c:v>64.81</c:v>
                </c:pt>
                <c:pt idx="3339">
                  <c:v>64.88</c:v>
                </c:pt>
                <c:pt idx="3340">
                  <c:v>64.81</c:v>
                </c:pt>
                <c:pt idx="3341">
                  <c:v>64.81</c:v>
                </c:pt>
                <c:pt idx="3342">
                  <c:v>64.88</c:v>
                </c:pt>
                <c:pt idx="3343">
                  <c:v>64.88</c:v>
                </c:pt>
                <c:pt idx="3344">
                  <c:v>64.81</c:v>
                </c:pt>
                <c:pt idx="3345">
                  <c:v>64.81</c:v>
                </c:pt>
                <c:pt idx="3346">
                  <c:v>64.81</c:v>
                </c:pt>
                <c:pt idx="3347">
                  <c:v>64.81</c:v>
                </c:pt>
                <c:pt idx="3348">
                  <c:v>64.73</c:v>
                </c:pt>
                <c:pt idx="3349">
                  <c:v>64.81</c:v>
                </c:pt>
                <c:pt idx="3350">
                  <c:v>64.73</c:v>
                </c:pt>
                <c:pt idx="3351">
                  <c:v>64.81</c:v>
                </c:pt>
                <c:pt idx="3352">
                  <c:v>64.73</c:v>
                </c:pt>
                <c:pt idx="3353">
                  <c:v>64.73</c:v>
                </c:pt>
                <c:pt idx="3354">
                  <c:v>64.650000000000006</c:v>
                </c:pt>
                <c:pt idx="3355">
                  <c:v>64.650000000000006</c:v>
                </c:pt>
                <c:pt idx="3356">
                  <c:v>64.650000000000006</c:v>
                </c:pt>
                <c:pt idx="3357">
                  <c:v>64.73</c:v>
                </c:pt>
                <c:pt idx="3358">
                  <c:v>64.650000000000006</c:v>
                </c:pt>
                <c:pt idx="3359">
                  <c:v>64.650000000000006</c:v>
                </c:pt>
                <c:pt idx="3360">
                  <c:v>64.73</c:v>
                </c:pt>
                <c:pt idx="3361">
                  <c:v>64.73</c:v>
                </c:pt>
                <c:pt idx="3362">
                  <c:v>64.650000000000006</c:v>
                </c:pt>
                <c:pt idx="3363">
                  <c:v>64.650000000000006</c:v>
                </c:pt>
                <c:pt idx="3364">
                  <c:v>64.650000000000006</c:v>
                </c:pt>
                <c:pt idx="3365">
                  <c:v>64.650000000000006</c:v>
                </c:pt>
                <c:pt idx="3366">
                  <c:v>64.650000000000006</c:v>
                </c:pt>
                <c:pt idx="3367">
                  <c:v>64.58</c:v>
                </c:pt>
                <c:pt idx="3368">
                  <c:v>64.650000000000006</c:v>
                </c:pt>
                <c:pt idx="3369">
                  <c:v>64.58</c:v>
                </c:pt>
                <c:pt idx="3370">
                  <c:v>64.650000000000006</c:v>
                </c:pt>
                <c:pt idx="3371">
                  <c:v>64.58</c:v>
                </c:pt>
                <c:pt idx="3372">
                  <c:v>64.650000000000006</c:v>
                </c:pt>
                <c:pt idx="3373">
                  <c:v>64.58</c:v>
                </c:pt>
                <c:pt idx="3374">
                  <c:v>64.650000000000006</c:v>
                </c:pt>
                <c:pt idx="3375">
                  <c:v>64.58</c:v>
                </c:pt>
                <c:pt idx="3376">
                  <c:v>64.58</c:v>
                </c:pt>
                <c:pt idx="3377">
                  <c:v>64.58</c:v>
                </c:pt>
                <c:pt idx="3378">
                  <c:v>64.58</c:v>
                </c:pt>
                <c:pt idx="3379">
                  <c:v>64.58</c:v>
                </c:pt>
                <c:pt idx="3380">
                  <c:v>64.58</c:v>
                </c:pt>
                <c:pt idx="3381">
                  <c:v>64.58</c:v>
                </c:pt>
                <c:pt idx="3382">
                  <c:v>64.58</c:v>
                </c:pt>
                <c:pt idx="3383">
                  <c:v>64.58</c:v>
                </c:pt>
                <c:pt idx="3384">
                  <c:v>64.58</c:v>
                </c:pt>
                <c:pt idx="3385">
                  <c:v>64.58</c:v>
                </c:pt>
                <c:pt idx="3386">
                  <c:v>64.5</c:v>
                </c:pt>
                <c:pt idx="3387">
                  <c:v>64.5</c:v>
                </c:pt>
                <c:pt idx="3388">
                  <c:v>64.5</c:v>
                </c:pt>
                <c:pt idx="3389">
                  <c:v>64.58</c:v>
                </c:pt>
                <c:pt idx="3390">
                  <c:v>64.5</c:v>
                </c:pt>
                <c:pt idx="3391">
                  <c:v>64.5</c:v>
                </c:pt>
                <c:pt idx="3392">
                  <c:v>64.430000000000007</c:v>
                </c:pt>
                <c:pt idx="3393">
                  <c:v>64.430000000000007</c:v>
                </c:pt>
                <c:pt idx="3394">
                  <c:v>64.430000000000007</c:v>
                </c:pt>
                <c:pt idx="3395">
                  <c:v>64.58</c:v>
                </c:pt>
                <c:pt idx="3396">
                  <c:v>64.430000000000007</c:v>
                </c:pt>
                <c:pt idx="3397">
                  <c:v>64.5</c:v>
                </c:pt>
                <c:pt idx="3398">
                  <c:v>64.430000000000007</c:v>
                </c:pt>
                <c:pt idx="3399">
                  <c:v>64.430000000000007</c:v>
                </c:pt>
                <c:pt idx="3400">
                  <c:v>64.430000000000007</c:v>
                </c:pt>
                <c:pt idx="3401">
                  <c:v>64.5</c:v>
                </c:pt>
                <c:pt idx="3402">
                  <c:v>64.430000000000007</c:v>
                </c:pt>
                <c:pt idx="3403">
                  <c:v>64.430000000000007</c:v>
                </c:pt>
                <c:pt idx="3404">
                  <c:v>64.430000000000007</c:v>
                </c:pt>
                <c:pt idx="3405">
                  <c:v>64.5</c:v>
                </c:pt>
                <c:pt idx="3406">
                  <c:v>64.350000000000009</c:v>
                </c:pt>
                <c:pt idx="3407">
                  <c:v>64.350000000000009</c:v>
                </c:pt>
                <c:pt idx="3408">
                  <c:v>64.430000000000007</c:v>
                </c:pt>
                <c:pt idx="3409">
                  <c:v>64.430000000000007</c:v>
                </c:pt>
                <c:pt idx="3410">
                  <c:v>64.430000000000007</c:v>
                </c:pt>
                <c:pt idx="3411">
                  <c:v>64.350000000000009</c:v>
                </c:pt>
                <c:pt idx="3412">
                  <c:v>64.350000000000009</c:v>
                </c:pt>
                <c:pt idx="3413">
                  <c:v>64.350000000000009</c:v>
                </c:pt>
                <c:pt idx="3414">
                  <c:v>64.350000000000009</c:v>
                </c:pt>
                <c:pt idx="3415">
                  <c:v>64.350000000000009</c:v>
                </c:pt>
                <c:pt idx="3416">
                  <c:v>64.350000000000009</c:v>
                </c:pt>
                <c:pt idx="3417">
                  <c:v>64.28</c:v>
                </c:pt>
                <c:pt idx="3418">
                  <c:v>64.350000000000009</c:v>
                </c:pt>
                <c:pt idx="3419">
                  <c:v>64.28</c:v>
                </c:pt>
                <c:pt idx="3420">
                  <c:v>64.28</c:v>
                </c:pt>
                <c:pt idx="3421">
                  <c:v>64.28</c:v>
                </c:pt>
                <c:pt idx="3422">
                  <c:v>64.28</c:v>
                </c:pt>
                <c:pt idx="3423">
                  <c:v>64.28</c:v>
                </c:pt>
                <c:pt idx="3424">
                  <c:v>64.28</c:v>
                </c:pt>
                <c:pt idx="3425">
                  <c:v>64.2</c:v>
                </c:pt>
                <c:pt idx="3426">
                  <c:v>64.28</c:v>
                </c:pt>
                <c:pt idx="3427">
                  <c:v>64.2</c:v>
                </c:pt>
                <c:pt idx="3428">
                  <c:v>64.2</c:v>
                </c:pt>
                <c:pt idx="3429">
                  <c:v>64.2</c:v>
                </c:pt>
                <c:pt idx="3430">
                  <c:v>64.12</c:v>
                </c:pt>
                <c:pt idx="3431">
                  <c:v>64.12</c:v>
                </c:pt>
                <c:pt idx="3432">
                  <c:v>64.12</c:v>
                </c:pt>
                <c:pt idx="3433">
                  <c:v>64.12</c:v>
                </c:pt>
                <c:pt idx="3434">
                  <c:v>64.12</c:v>
                </c:pt>
                <c:pt idx="3435">
                  <c:v>64.2</c:v>
                </c:pt>
                <c:pt idx="3436">
                  <c:v>64.2</c:v>
                </c:pt>
                <c:pt idx="3437">
                  <c:v>64.12</c:v>
                </c:pt>
                <c:pt idx="3438">
                  <c:v>64.12</c:v>
                </c:pt>
                <c:pt idx="3439">
                  <c:v>64.12</c:v>
                </c:pt>
                <c:pt idx="3440">
                  <c:v>64.12</c:v>
                </c:pt>
                <c:pt idx="3441">
                  <c:v>64.05</c:v>
                </c:pt>
                <c:pt idx="3442">
                  <c:v>64.05</c:v>
                </c:pt>
                <c:pt idx="3443">
                  <c:v>64.05</c:v>
                </c:pt>
                <c:pt idx="3444">
                  <c:v>64.05</c:v>
                </c:pt>
                <c:pt idx="3445">
                  <c:v>64.05</c:v>
                </c:pt>
                <c:pt idx="3446">
                  <c:v>64.05</c:v>
                </c:pt>
                <c:pt idx="3447">
                  <c:v>64.05</c:v>
                </c:pt>
                <c:pt idx="3448">
                  <c:v>64.12</c:v>
                </c:pt>
                <c:pt idx="3449">
                  <c:v>64.12</c:v>
                </c:pt>
                <c:pt idx="3450">
                  <c:v>64.05</c:v>
                </c:pt>
                <c:pt idx="3451">
                  <c:v>64.05</c:v>
                </c:pt>
                <c:pt idx="3452">
                  <c:v>64.05</c:v>
                </c:pt>
                <c:pt idx="3453">
                  <c:v>64.05</c:v>
                </c:pt>
                <c:pt idx="3454">
                  <c:v>64.05</c:v>
                </c:pt>
                <c:pt idx="3455">
                  <c:v>63.97</c:v>
                </c:pt>
                <c:pt idx="3456">
                  <c:v>63.97</c:v>
                </c:pt>
                <c:pt idx="3457">
                  <c:v>63.97</c:v>
                </c:pt>
                <c:pt idx="3458">
                  <c:v>64.05</c:v>
                </c:pt>
                <c:pt idx="3459">
                  <c:v>63.97</c:v>
                </c:pt>
                <c:pt idx="3460">
                  <c:v>63.97</c:v>
                </c:pt>
                <c:pt idx="3461">
                  <c:v>63.97</c:v>
                </c:pt>
                <c:pt idx="3462">
                  <c:v>63.97</c:v>
                </c:pt>
                <c:pt idx="3463">
                  <c:v>63.819999999999993</c:v>
                </c:pt>
                <c:pt idx="3464">
                  <c:v>63.899999999999991</c:v>
                </c:pt>
                <c:pt idx="3465">
                  <c:v>63.899999999999991</c:v>
                </c:pt>
                <c:pt idx="3466">
                  <c:v>63.899999999999991</c:v>
                </c:pt>
                <c:pt idx="3467">
                  <c:v>63.899999999999991</c:v>
                </c:pt>
                <c:pt idx="3468">
                  <c:v>63.97</c:v>
                </c:pt>
                <c:pt idx="3469">
                  <c:v>63.899999999999991</c:v>
                </c:pt>
                <c:pt idx="3470">
                  <c:v>63.899999999999991</c:v>
                </c:pt>
                <c:pt idx="3471">
                  <c:v>63.899999999999991</c:v>
                </c:pt>
                <c:pt idx="3472">
                  <c:v>63.97</c:v>
                </c:pt>
                <c:pt idx="3473">
                  <c:v>63.97</c:v>
                </c:pt>
                <c:pt idx="3474">
                  <c:v>63.899999999999991</c:v>
                </c:pt>
                <c:pt idx="3475">
                  <c:v>63.899999999999991</c:v>
                </c:pt>
                <c:pt idx="3476">
                  <c:v>63.750000000000007</c:v>
                </c:pt>
                <c:pt idx="3477">
                  <c:v>63.819999999999993</c:v>
                </c:pt>
                <c:pt idx="3478">
                  <c:v>63.819999999999993</c:v>
                </c:pt>
                <c:pt idx="3479">
                  <c:v>63.819999999999993</c:v>
                </c:pt>
                <c:pt idx="3480">
                  <c:v>63.819999999999993</c:v>
                </c:pt>
                <c:pt idx="3481">
                  <c:v>63.819999999999993</c:v>
                </c:pt>
                <c:pt idx="3482">
                  <c:v>63.819999999999993</c:v>
                </c:pt>
                <c:pt idx="3483">
                  <c:v>63.819999999999993</c:v>
                </c:pt>
                <c:pt idx="3484">
                  <c:v>63.819999999999993</c:v>
                </c:pt>
                <c:pt idx="3485">
                  <c:v>63.819999999999993</c:v>
                </c:pt>
                <c:pt idx="3486">
                  <c:v>63.819999999999993</c:v>
                </c:pt>
                <c:pt idx="3487">
                  <c:v>63.899999999999991</c:v>
                </c:pt>
                <c:pt idx="3488">
                  <c:v>63.819999999999993</c:v>
                </c:pt>
                <c:pt idx="3489">
                  <c:v>63.819999999999993</c:v>
                </c:pt>
                <c:pt idx="3490">
                  <c:v>63.819999999999993</c:v>
                </c:pt>
                <c:pt idx="3491">
                  <c:v>63.750000000000007</c:v>
                </c:pt>
                <c:pt idx="3492">
                  <c:v>63.750000000000007</c:v>
                </c:pt>
                <c:pt idx="3493">
                  <c:v>63.750000000000007</c:v>
                </c:pt>
                <c:pt idx="3494">
                  <c:v>63.750000000000007</c:v>
                </c:pt>
                <c:pt idx="3495">
                  <c:v>63.750000000000007</c:v>
                </c:pt>
                <c:pt idx="3496">
                  <c:v>63.670000000000009</c:v>
                </c:pt>
                <c:pt idx="3497">
                  <c:v>63.670000000000009</c:v>
                </c:pt>
                <c:pt idx="3498">
                  <c:v>63.670000000000009</c:v>
                </c:pt>
                <c:pt idx="3499">
                  <c:v>63.670000000000009</c:v>
                </c:pt>
                <c:pt idx="3500">
                  <c:v>63.750000000000007</c:v>
                </c:pt>
                <c:pt idx="3501">
                  <c:v>63.670000000000009</c:v>
                </c:pt>
                <c:pt idx="3502">
                  <c:v>63.750000000000007</c:v>
                </c:pt>
                <c:pt idx="3503">
                  <c:v>63.670000000000009</c:v>
                </c:pt>
                <c:pt idx="3504">
                  <c:v>63.59</c:v>
                </c:pt>
                <c:pt idx="3505">
                  <c:v>63.59</c:v>
                </c:pt>
                <c:pt idx="3506">
                  <c:v>63.59</c:v>
                </c:pt>
                <c:pt idx="3507">
                  <c:v>63.59</c:v>
                </c:pt>
                <c:pt idx="3508">
                  <c:v>63.670000000000009</c:v>
                </c:pt>
                <c:pt idx="3509">
                  <c:v>63.59</c:v>
                </c:pt>
                <c:pt idx="3510">
                  <c:v>63.59</c:v>
                </c:pt>
                <c:pt idx="3511">
                  <c:v>63.670000000000009</c:v>
                </c:pt>
                <c:pt idx="3512">
                  <c:v>63.670000000000009</c:v>
                </c:pt>
                <c:pt idx="3513">
                  <c:v>63.670000000000009</c:v>
                </c:pt>
                <c:pt idx="3514">
                  <c:v>63.59</c:v>
                </c:pt>
                <c:pt idx="3515">
                  <c:v>63.670000000000009</c:v>
                </c:pt>
                <c:pt idx="3516">
                  <c:v>63.670000000000009</c:v>
                </c:pt>
                <c:pt idx="3517">
                  <c:v>63.59</c:v>
                </c:pt>
                <c:pt idx="3518">
                  <c:v>63.59</c:v>
                </c:pt>
                <c:pt idx="3519">
                  <c:v>63.59</c:v>
                </c:pt>
                <c:pt idx="3520">
                  <c:v>63.52</c:v>
                </c:pt>
                <c:pt idx="3521">
                  <c:v>63.52</c:v>
                </c:pt>
                <c:pt idx="3522">
                  <c:v>63.59</c:v>
                </c:pt>
                <c:pt idx="3523">
                  <c:v>63.59</c:v>
                </c:pt>
                <c:pt idx="3524">
                  <c:v>63.59</c:v>
                </c:pt>
                <c:pt idx="3525">
                  <c:v>63.59</c:v>
                </c:pt>
                <c:pt idx="3526">
                  <c:v>63.52</c:v>
                </c:pt>
                <c:pt idx="3527">
                  <c:v>63.52</c:v>
                </c:pt>
                <c:pt idx="3528">
                  <c:v>63.52</c:v>
                </c:pt>
                <c:pt idx="3529">
                  <c:v>63.59</c:v>
                </c:pt>
                <c:pt idx="3530">
                  <c:v>63.52</c:v>
                </c:pt>
                <c:pt idx="3531">
                  <c:v>63.52</c:v>
                </c:pt>
                <c:pt idx="3532">
                  <c:v>63.52</c:v>
                </c:pt>
                <c:pt idx="3533">
                  <c:v>63.52</c:v>
                </c:pt>
                <c:pt idx="3534">
                  <c:v>63.440000000000005</c:v>
                </c:pt>
                <c:pt idx="3535">
                  <c:v>63.440000000000005</c:v>
                </c:pt>
                <c:pt idx="3536">
                  <c:v>63.52</c:v>
                </c:pt>
                <c:pt idx="3537">
                  <c:v>63.52</c:v>
                </c:pt>
                <c:pt idx="3538">
                  <c:v>63.440000000000005</c:v>
                </c:pt>
                <c:pt idx="3539">
                  <c:v>63.440000000000005</c:v>
                </c:pt>
                <c:pt idx="3540">
                  <c:v>63.52</c:v>
                </c:pt>
                <c:pt idx="3541">
                  <c:v>63.52</c:v>
                </c:pt>
                <c:pt idx="3542">
                  <c:v>63.440000000000005</c:v>
                </c:pt>
                <c:pt idx="3543">
                  <c:v>63.440000000000005</c:v>
                </c:pt>
                <c:pt idx="3544">
                  <c:v>63.52</c:v>
                </c:pt>
                <c:pt idx="3545">
                  <c:v>63.440000000000005</c:v>
                </c:pt>
                <c:pt idx="3546">
                  <c:v>63.440000000000005</c:v>
                </c:pt>
                <c:pt idx="3547">
                  <c:v>63.440000000000005</c:v>
                </c:pt>
                <c:pt idx="3548">
                  <c:v>63.440000000000005</c:v>
                </c:pt>
                <c:pt idx="3549">
                  <c:v>63.440000000000005</c:v>
                </c:pt>
                <c:pt idx="3550">
                  <c:v>63.440000000000005</c:v>
                </c:pt>
                <c:pt idx="3551">
                  <c:v>63.37</c:v>
                </c:pt>
                <c:pt idx="3552">
                  <c:v>63.37</c:v>
                </c:pt>
                <c:pt idx="3553">
                  <c:v>63.37</c:v>
                </c:pt>
                <c:pt idx="3554">
                  <c:v>63.37</c:v>
                </c:pt>
                <c:pt idx="3555">
                  <c:v>63.37</c:v>
                </c:pt>
                <c:pt idx="3556">
                  <c:v>63.37</c:v>
                </c:pt>
                <c:pt idx="3557">
                  <c:v>63.29</c:v>
                </c:pt>
                <c:pt idx="3558">
                  <c:v>63.29</c:v>
                </c:pt>
                <c:pt idx="3559">
                  <c:v>63.29</c:v>
                </c:pt>
                <c:pt idx="3560">
                  <c:v>63.37</c:v>
                </c:pt>
                <c:pt idx="3561">
                  <c:v>63.37</c:v>
                </c:pt>
                <c:pt idx="3562">
                  <c:v>63.29</c:v>
                </c:pt>
                <c:pt idx="3563">
                  <c:v>63.219999999999992</c:v>
                </c:pt>
                <c:pt idx="3564">
                  <c:v>63.219999999999992</c:v>
                </c:pt>
                <c:pt idx="3565">
                  <c:v>63.219999999999992</c:v>
                </c:pt>
                <c:pt idx="3566">
                  <c:v>63.219999999999992</c:v>
                </c:pt>
                <c:pt idx="3567">
                  <c:v>63.219999999999992</c:v>
                </c:pt>
                <c:pt idx="3568">
                  <c:v>63.219999999999992</c:v>
                </c:pt>
                <c:pt idx="3569">
                  <c:v>63.219999999999992</c:v>
                </c:pt>
                <c:pt idx="3570">
                  <c:v>63.29</c:v>
                </c:pt>
                <c:pt idx="3571">
                  <c:v>63.139999999999993</c:v>
                </c:pt>
                <c:pt idx="3572">
                  <c:v>63.139999999999993</c:v>
                </c:pt>
                <c:pt idx="3573">
                  <c:v>63.219999999999992</c:v>
                </c:pt>
                <c:pt idx="3574">
                  <c:v>63.139999999999993</c:v>
                </c:pt>
                <c:pt idx="3575">
                  <c:v>63.219999999999992</c:v>
                </c:pt>
                <c:pt idx="3576">
                  <c:v>63.139999999999993</c:v>
                </c:pt>
                <c:pt idx="3577">
                  <c:v>63.139999999999993</c:v>
                </c:pt>
                <c:pt idx="3578">
                  <c:v>63.139999999999993</c:v>
                </c:pt>
                <c:pt idx="3579">
                  <c:v>63.139999999999993</c:v>
                </c:pt>
                <c:pt idx="3580">
                  <c:v>63.139999999999993</c:v>
                </c:pt>
                <c:pt idx="3581">
                  <c:v>63.139999999999993</c:v>
                </c:pt>
                <c:pt idx="3582">
                  <c:v>63.059999999999995</c:v>
                </c:pt>
                <c:pt idx="3583">
                  <c:v>63.059999999999995</c:v>
                </c:pt>
                <c:pt idx="3584">
                  <c:v>63.139999999999993</c:v>
                </c:pt>
                <c:pt idx="3585">
                  <c:v>63.059999999999995</c:v>
                </c:pt>
                <c:pt idx="3586">
                  <c:v>63.059999999999995</c:v>
                </c:pt>
                <c:pt idx="3587">
                  <c:v>63.059999999999995</c:v>
                </c:pt>
                <c:pt idx="3588">
                  <c:v>63.059999999999995</c:v>
                </c:pt>
                <c:pt idx="3589">
                  <c:v>63.139999999999993</c:v>
                </c:pt>
                <c:pt idx="3590">
                  <c:v>63.059999999999995</c:v>
                </c:pt>
                <c:pt idx="3591">
                  <c:v>63.059999999999995</c:v>
                </c:pt>
                <c:pt idx="3592">
                  <c:v>63.059999999999995</c:v>
                </c:pt>
                <c:pt idx="3593">
                  <c:v>63.059999999999995</c:v>
                </c:pt>
                <c:pt idx="3594">
                  <c:v>63.059999999999995</c:v>
                </c:pt>
                <c:pt idx="3595">
                  <c:v>62.99</c:v>
                </c:pt>
                <c:pt idx="3596">
                  <c:v>63.059999999999995</c:v>
                </c:pt>
                <c:pt idx="3597">
                  <c:v>62.99</c:v>
                </c:pt>
                <c:pt idx="3598">
                  <c:v>63.059999999999995</c:v>
                </c:pt>
                <c:pt idx="3599">
                  <c:v>62.99</c:v>
                </c:pt>
                <c:pt idx="3600">
                  <c:v>63.059999999999995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65455104"/>
        <c:axId val="365460144"/>
      </c:scatterChart>
      <c:valAx>
        <c:axId val="365455104"/>
        <c:scaling>
          <c:orientation val="minMax"/>
          <c:max val="7000"/>
          <c:min val="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28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en-US" sz="2800"/>
                  <a:t>Time (sec)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2800" b="0" i="0" u="none" strike="noStrik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out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365460144"/>
        <c:crosses val="autoZero"/>
        <c:crossBetween val="midCat"/>
        <c:majorUnit val="1000"/>
      </c:valAx>
      <c:valAx>
        <c:axId val="365460144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28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en-US" sz="2800" i="1" dirty="0"/>
                  <a:t>J</a:t>
                </a:r>
                <a:r>
                  <a:rPr lang="en-US" sz="2800" dirty="0"/>
                  <a:t> (</a:t>
                </a:r>
                <a:r>
                  <a:rPr lang="en-US" sz="2800" dirty="0">
                    <a:latin typeface="Symbol" panose="05050102010706020507" pitchFamily="18" charset="2"/>
                  </a:rPr>
                  <a:t>m</a:t>
                </a:r>
                <a:r>
                  <a:rPr lang="en-US" sz="2800" dirty="0"/>
                  <a:t>A/cm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²)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2800" b="0" i="0" u="none" strike="noStrik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out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365455104"/>
        <c:crosses val="autoZero"/>
        <c:crossBetween val="midCat"/>
      </c:valAx>
      <c:spPr>
        <a:noFill/>
        <a:ln>
          <a:solidFill>
            <a:schemeClr val="tx1"/>
          </a:solidFill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35D44-66E0-452D-B157-3C7E5AA0D56D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DD7B8-31D1-496F-A248-2167DB11E8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44946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35D44-66E0-452D-B157-3C7E5AA0D56D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DD7B8-31D1-496F-A248-2167DB11E8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20676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35D44-66E0-452D-B157-3C7E5AA0D56D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DD7B8-31D1-496F-A248-2167DB11E8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97814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35D44-66E0-452D-B157-3C7E5AA0D56D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DD7B8-31D1-496F-A248-2167DB11E8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79593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35D44-66E0-452D-B157-3C7E5AA0D56D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DD7B8-31D1-496F-A248-2167DB11E8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87010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35D44-66E0-452D-B157-3C7E5AA0D56D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DD7B8-31D1-496F-A248-2167DB11E8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002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35D44-66E0-452D-B157-3C7E5AA0D56D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DD7B8-31D1-496F-A248-2167DB11E8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43838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35D44-66E0-452D-B157-3C7E5AA0D56D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DD7B8-31D1-496F-A248-2167DB11E8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1580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35D44-66E0-452D-B157-3C7E5AA0D56D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DD7B8-31D1-496F-A248-2167DB11E8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1846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35D44-66E0-452D-B157-3C7E5AA0D56D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DD7B8-31D1-496F-A248-2167DB11E8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6718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35D44-66E0-452D-B157-3C7E5AA0D56D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DD7B8-31D1-496F-A248-2167DB11E8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77608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35D44-66E0-452D-B157-3C7E5AA0D56D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FDD7B8-31D1-496F-A248-2167DB11E8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148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04086710"/>
              </p:ext>
            </p:extLst>
          </p:nvPr>
        </p:nvGraphicFramePr>
        <p:xfrm>
          <a:off x="402771" y="0"/>
          <a:ext cx="84582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170991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</TotalTime>
  <Words>8</Words>
  <Application>Microsoft Office PowerPoint</Application>
  <PresentationFormat>On-screen Show (4:3)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Symbol</vt:lpstr>
      <vt:lpstr>Times New Roman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</dc:creator>
  <cp:lastModifiedBy>David</cp:lastModifiedBy>
  <cp:revision>3</cp:revision>
  <dcterms:created xsi:type="dcterms:W3CDTF">2014-03-21T20:56:53Z</dcterms:created>
  <dcterms:modified xsi:type="dcterms:W3CDTF">2014-04-01T19:41:58Z</dcterms:modified>
</cp:coreProperties>
</file>