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8" r:id="rId2"/>
  </p:sldIdLst>
  <p:sldSz cx="77724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122363"/>
            <a:ext cx="6606540" cy="2387600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3602038"/>
            <a:ext cx="5829300" cy="1655762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4D860-8E64-41EE-850E-79E91337C661}" type="datetimeFigureOut">
              <a:rPr lang="en-US" smtClean="0"/>
              <a:t>2/27/2014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EF790-CA41-44CA-8700-F14A6FD10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537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4D860-8E64-41EE-850E-79E91337C661}" type="datetimeFigureOut">
              <a:rPr lang="en-US" smtClean="0"/>
              <a:t>2/27/2014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EF790-CA41-44CA-8700-F14A6FD10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1359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365125"/>
            <a:ext cx="1675924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365125"/>
            <a:ext cx="4930616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4D860-8E64-41EE-850E-79E91337C661}" type="datetimeFigureOut">
              <a:rPr lang="en-US" smtClean="0"/>
              <a:t>2/27/2014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EF790-CA41-44CA-8700-F14A6FD10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9895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4D860-8E64-41EE-850E-79E91337C661}" type="datetimeFigureOut">
              <a:rPr lang="en-US" smtClean="0"/>
              <a:t>2/27/2014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EF790-CA41-44CA-8700-F14A6FD10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728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1709740"/>
            <a:ext cx="6703695" cy="2852737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4589465"/>
            <a:ext cx="6703695" cy="1500187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4D860-8E64-41EE-850E-79E91337C661}" type="datetimeFigureOut">
              <a:rPr lang="en-US" smtClean="0"/>
              <a:t>2/27/2014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EF790-CA41-44CA-8700-F14A6FD10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82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1825625"/>
            <a:ext cx="330327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1825625"/>
            <a:ext cx="330327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4D860-8E64-41EE-850E-79E91337C661}" type="datetimeFigureOut">
              <a:rPr lang="en-US" smtClean="0"/>
              <a:t>2/27/2014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EF790-CA41-44CA-8700-F14A6FD10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8823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365127"/>
            <a:ext cx="670369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1681163"/>
            <a:ext cx="3288089" cy="823912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2505075"/>
            <a:ext cx="3288089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1681163"/>
            <a:ext cx="3304282" cy="823912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2505075"/>
            <a:ext cx="3304282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4D860-8E64-41EE-850E-79E91337C661}" type="datetimeFigureOut">
              <a:rPr lang="en-US" smtClean="0"/>
              <a:t>2/27/2014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EF790-CA41-44CA-8700-F14A6FD10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593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4D860-8E64-41EE-850E-79E91337C661}" type="datetimeFigureOut">
              <a:rPr lang="en-US" smtClean="0"/>
              <a:t>2/27/2014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EF790-CA41-44CA-8700-F14A6FD10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836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4D860-8E64-41EE-850E-79E91337C661}" type="datetimeFigureOut">
              <a:rPr lang="en-US" smtClean="0"/>
              <a:t>2/27/2014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EF790-CA41-44CA-8700-F14A6FD10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163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457200"/>
            <a:ext cx="2506801" cy="160020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987427"/>
            <a:ext cx="3934778" cy="4873625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2057400"/>
            <a:ext cx="2506801" cy="3811588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4D860-8E64-41EE-850E-79E91337C661}" type="datetimeFigureOut">
              <a:rPr lang="en-US" smtClean="0"/>
              <a:t>2/27/2014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EF790-CA41-44CA-8700-F14A6FD10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247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457200"/>
            <a:ext cx="2506801" cy="160020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987427"/>
            <a:ext cx="3934778" cy="4873625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2057400"/>
            <a:ext cx="2506801" cy="3811588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4D860-8E64-41EE-850E-79E91337C661}" type="datetimeFigureOut">
              <a:rPr lang="en-US" smtClean="0"/>
              <a:t>2/27/2014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EF790-CA41-44CA-8700-F14A6FD10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09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365127"/>
            <a:ext cx="670369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1825625"/>
            <a:ext cx="670369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6356352"/>
            <a:ext cx="17487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84D860-8E64-41EE-850E-79E91337C661}" type="datetimeFigureOut">
              <a:rPr lang="en-US" smtClean="0"/>
              <a:t>2/27/2014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6356352"/>
            <a:ext cx="262318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6356352"/>
            <a:ext cx="17487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9EF790-CA41-44CA-8700-F14A6FD10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138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7772400" cy="6862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712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4</cp:revision>
  <dcterms:created xsi:type="dcterms:W3CDTF">2014-02-28T01:21:30Z</dcterms:created>
  <dcterms:modified xsi:type="dcterms:W3CDTF">2014-02-28T01:33:57Z</dcterms:modified>
</cp:coreProperties>
</file>