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69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avid\Documents\Research\Chloroferrocene\ClFcC3PEI%20Electrochem\CA_Variable%20EGDGE%20Conc.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2"/>
          <c:order val="0"/>
          <c:spPr>
            <a:ln w="25400" cap="rnd">
              <a:noFill/>
              <a:round/>
            </a:ln>
            <a:effectLst/>
          </c:spPr>
          <c:marker>
            <c:symbol val="circle"/>
            <c:size val="8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'Redox Potential'!$O$18:$O$27</c:f>
                <c:numCache>
                  <c:formatCode>General</c:formatCode>
                  <c:ptCount val="10"/>
                  <c:pt idx="0">
                    <c:v>2.291287847477922E-3</c:v>
                  </c:pt>
                  <c:pt idx="1">
                    <c:v>7.7674534651540365E-3</c:v>
                  </c:pt>
                  <c:pt idx="2">
                    <c:v>1.8929694486000733E-3</c:v>
                  </c:pt>
                  <c:pt idx="3">
                    <c:v>5.05799696849783E-3</c:v>
                  </c:pt>
                  <c:pt idx="4">
                    <c:v>3.4034296427770164E-3</c:v>
                  </c:pt>
                  <c:pt idx="5">
                    <c:v>2.0816659994661035E-3</c:v>
                  </c:pt>
                  <c:pt idx="6">
                    <c:v>2.8867513459481312E-3</c:v>
                  </c:pt>
                  <c:pt idx="7">
                    <c:v>3.4999999999999754E-3</c:v>
                  </c:pt>
                  <c:pt idx="8">
                    <c:v>3.9686269665969104E-3</c:v>
                  </c:pt>
                  <c:pt idx="9">
                    <c:v>3.818813079129864E-3</c:v>
                  </c:pt>
                </c:numCache>
              </c:numRef>
            </c:plus>
            <c:minus>
              <c:numRef>
                <c:f>'Redox Potential'!$O$18:$O$27</c:f>
                <c:numCache>
                  <c:formatCode>General</c:formatCode>
                  <c:ptCount val="10"/>
                  <c:pt idx="0">
                    <c:v>2.291287847477922E-3</c:v>
                  </c:pt>
                  <c:pt idx="1">
                    <c:v>7.7674534651540365E-3</c:v>
                  </c:pt>
                  <c:pt idx="2">
                    <c:v>1.8929694486000733E-3</c:v>
                  </c:pt>
                  <c:pt idx="3">
                    <c:v>5.05799696849783E-3</c:v>
                  </c:pt>
                  <c:pt idx="4">
                    <c:v>3.4034296427770164E-3</c:v>
                  </c:pt>
                  <c:pt idx="5">
                    <c:v>2.0816659994661035E-3</c:v>
                  </c:pt>
                  <c:pt idx="6">
                    <c:v>2.8867513459481312E-3</c:v>
                  </c:pt>
                  <c:pt idx="7">
                    <c:v>3.4999999999999754E-3</c:v>
                  </c:pt>
                  <c:pt idx="8">
                    <c:v>3.9686269665969104E-3</c:v>
                  </c:pt>
                  <c:pt idx="9">
                    <c:v>3.818813079129864E-3</c:v>
                  </c:pt>
                </c:numCache>
              </c:numRef>
            </c:minus>
            <c:spPr>
              <a:noFill/>
              <a:ln w="19050" cap="flat" cmpd="sng" algn="ctr">
                <a:solidFill>
                  <a:schemeClr val="tx1"/>
                </a:solidFill>
                <a:round/>
              </a:ln>
              <a:effectLst/>
            </c:spPr>
          </c:errBars>
          <c:xVal>
            <c:numRef>
              <c:f>'Redox Potential'!$J$18:$J$27</c:f>
              <c:numCache>
                <c:formatCode>0.0</c:formatCode>
                <c:ptCount val="10"/>
                <c:pt idx="0">
                  <c:v>11.997665565431918</c:v>
                </c:pt>
                <c:pt idx="1">
                  <c:v>23.015929860216328</c:v>
                </c:pt>
                <c:pt idx="2">
                  <c:v>33.170016563252943</c:v>
                </c:pt>
                <c:pt idx="3">
                  <c:v>42.557757100022656</c:v>
                </c:pt>
                <c:pt idx="4">
                  <c:v>51.262752870481833</c:v>
                </c:pt>
                <c:pt idx="5">
                  <c:v>59.356871744768434</c:v>
                </c:pt>
                <c:pt idx="6">
                  <c:v>66.90223679706952</c:v>
                </c:pt>
                <c:pt idx="7">
                  <c:v>73.952823813154112</c:v>
                </c:pt>
                <c:pt idx="8">
                  <c:v>80.555754510757154</c:v>
                </c:pt>
                <c:pt idx="9">
                  <c:v>86.752351011584622</c:v>
                </c:pt>
              </c:numCache>
            </c:numRef>
          </c:xVal>
          <c:yVal>
            <c:numRef>
              <c:f>'Redox Potential'!$N$18:$N$27</c:f>
              <c:numCache>
                <c:formatCode>0.000</c:formatCode>
                <c:ptCount val="10"/>
                <c:pt idx="0">
                  <c:v>0.39350000000000002</c:v>
                </c:pt>
                <c:pt idx="1">
                  <c:v>0.40066666666666667</c:v>
                </c:pt>
                <c:pt idx="2">
                  <c:v>0.40716666666666668</c:v>
                </c:pt>
                <c:pt idx="3">
                  <c:v>0.40566666666666668</c:v>
                </c:pt>
                <c:pt idx="4">
                  <c:v>0.40633333333333338</c:v>
                </c:pt>
                <c:pt idx="5">
                  <c:v>0.40283333333333332</c:v>
                </c:pt>
                <c:pt idx="6">
                  <c:v>0.40433333333333338</c:v>
                </c:pt>
                <c:pt idx="7">
                  <c:v>0.40199999999999997</c:v>
                </c:pt>
                <c:pt idx="8">
                  <c:v>0.40899999999999997</c:v>
                </c:pt>
                <c:pt idx="9">
                  <c:v>0.40166666666666667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46700688"/>
        <c:axId val="546699568"/>
      </c:scatterChart>
      <c:valAx>
        <c:axId val="546700688"/>
        <c:scaling>
          <c:orientation val="minMax"/>
          <c:max val="8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8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mol% Cross-Linker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546699568"/>
        <c:crosses val="autoZero"/>
        <c:crossBetween val="midCat"/>
        <c:majorUnit val="10"/>
      </c:valAx>
      <c:valAx>
        <c:axId val="546699568"/>
        <c:scaling>
          <c:orientation val="minMax"/>
          <c:max val="0.44000000000000006"/>
          <c:min val="0.36000000000000004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8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Potential (V)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0.00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546700688"/>
        <c:crosses val="autoZero"/>
        <c:crossBetween val="midCat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5D794-94DF-40BD-B25C-705948426ABB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F96F5-0F49-48EB-93EF-21EBC5148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4851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5D794-94DF-40BD-B25C-705948426ABB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F96F5-0F49-48EB-93EF-21EBC5148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42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5D794-94DF-40BD-B25C-705948426ABB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F96F5-0F49-48EB-93EF-21EBC5148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1017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5D794-94DF-40BD-B25C-705948426ABB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F96F5-0F49-48EB-93EF-21EBC5148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531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5D794-94DF-40BD-B25C-705948426ABB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F96F5-0F49-48EB-93EF-21EBC5148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304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5D794-94DF-40BD-B25C-705948426ABB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F96F5-0F49-48EB-93EF-21EBC5148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440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5D794-94DF-40BD-B25C-705948426ABB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F96F5-0F49-48EB-93EF-21EBC5148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3746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5D794-94DF-40BD-B25C-705948426ABB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F96F5-0F49-48EB-93EF-21EBC5148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053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5D794-94DF-40BD-B25C-705948426ABB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F96F5-0F49-48EB-93EF-21EBC5148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4820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5D794-94DF-40BD-B25C-705948426ABB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F96F5-0F49-48EB-93EF-21EBC5148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4669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5D794-94DF-40BD-B25C-705948426ABB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F96F5-0F49-48EB-93EF-21EBC5148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0500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A5D794-94DF-40BD-B25C-705948426ABB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3F96F5-0F49-48EB-93EF-21EBC5148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828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4980707"/>
              </p:ext>
            </p:extLst>
          </p:nvPr>
        </p:nvGraphicFramePr>
        <p:xfrm>
          <a:off x="457199" y="0"/>
          <a:ext cx="8512629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547529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7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1</cp:revision>
  <dcterms:created xsi:type="dcterms:W3CDTF">2014-03-15T18:43:29Z</dcterms:created>
  <dcterms:modified xsi:type="dcterms:W3CDTF">2014-03-15T18:44:49Z</dcterms:modified>
</cp:coreProperties>
</file>