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20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PhD%20Thesis\PhD%20Thesis%20DPH\Ch.%205%20-%20Fig.%20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David\Documents\Research\PhD%20Thesis\PhD%20Thesis%20DPH\Ch.%205%20-%20Fig.%202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PhD%20Thesis\PhD%20Thesis%20DPH\Ch.%205%20-%20Fig.%20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02700972862263"/>
          <c:y val="5.2439939939939943E-2"/>
          <c:w val="0.73823796722990276"/>
          <c:h val="0.74584909909909913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'FDH i vs t'!$B$3:$B$1246</c:f>
              <c:numCache>
                <c:formatCode>General</c:formatCode>
                <c:ptCount val="1244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  <c:pt idx="8">
                  <c:v>16</c:v>
                </c:pt>
                <c:pt idx="9">
                  <c:v>18</c:v>
                </c:pt>
                <c:pt idx="10">
                  <c:v>20</c:v>
                </c:pt>
                <c:pt idx="11">
                  <c:v>22</c:v>
                </c:pt>
                <c:pt idx="12">
                  <c:v>24</c:v>
                </c:pt>
                <c:pt idx="13">
                  <c:v>26</c:v>
                </c:pt>
                <c:pt idx="14">
                  <c:v>28</c:v>
                </c:pt>
                <c:pt idx="15">
                  <c:v>30</c:v>
                </c:pt>
                <c:pt idx="16">
                  <c:v>32</c:v>
                </c:pt>
                <c:pt idx="17">
                  <c:v>34</c:v>
                </c:pt>
                <c:pt idx="18">
                  <c:v>36</c:v>
                </c:pt>
                <c:pt idx="19">
                  <c:v>38</c:v>
                </c:pt>
                <c:pt idx="20">
                  <c:v>40</c:v>
                </c:pt>
                <c:pt idx="21">
                  <c:v>42</c:v>
                </c:pt>
                <c:pt idx="22">
                  <c:v>44</c:v>
                </c:pt>
                <c:pt idx="23">
                  <c:v>46</c:v>
                </c:pt>
                <c:pt idx="24">
                  <c:v>48</c:v>
                </c:pt>
                <c:pt idx="25">
                  <c:v>50</c:v>
                </c:pt>
                <c:pt idx="26">
                  <c:v>52</c:v>
                </c:pt>
                <c:pt idx="27">
                  <c:v>54</c:v>
                </c:pt>
                <c:pt idx="28">
                  <c:v>56</c:v>
                </c:pt>
                <c:pt idx="29">
                  <c:v>58</c:v>
                </c:pt>
                <c:pt idx="30">
                  <c:v>60</c:v>
                </c:pt>
                <c:pt idx="31">
                  <c:v>62</c:v>
                </c:pt>
                <c:pt idx="32">
                  <c:v>64</c:v>
                </c:pt>
                <c:pt idx="33">
                  <c:v>66</c:v>
                </c:pt>
                <c:pt idx="34">
                  <c:v>68</c:v>
                </c:pt>
                <c:pt idx="35">
                  <c:v>70</c:v>
                </c:pt>
                <c:pt idx="36">
                  <c:v>72</c:v>
                </c:pt>
                <c:pt idx="37">
                  <c:v>74</c:v>
                </c:pt>
                <c:pt idx="38">
                  <c:v>76</c:v>
                </c:pt>
                <c:pt idx="39">
                  <c:v>78</c:v>
                </c:pt>
                <c:pt idx="40">
                  <c:v>80</c:v>
                </c:pt>
                <c:pt idx="41">
                  <c:v>82</c:v>
                </c:pt>
                <c:pt idx="42">
                  <c:v>84</c:v>
                </c:pt>
                <c:pt idx="43">
                  <c:v>86</c:v>
                </c:pt>
                <c:pt idx="44">
                  <c:v>88</c:v>
                </c:pt>
                <c:pt idx="45">
                  <c:v>90</c:v>
                </c:pt>
                <c:pt idx="46">
                  <c:v>92</c:v>
                </c:pt>
                <c:pt idx="47">
                  <c:v>94</c:v>
                </c:pt>
                <c:pt idx="48">
                  <c:v>96</c:v>
                </c:pt>
                <c:pt idx="49">
                  <c:v>98</c:v>
                </c:pt>
                <c:pt idx="50">
                  <c:v>100</c:v>
                </c:pt>
                <c:pt idx="51">
                  <c:v>102</c:v>
                </c:pt>
                <c:pt idx="52">
                  <c:v>104</c:v>
                </c:pt>
                <c:pt idx="53">
                  <c:v>106</c:v>
                </c:pt>
                <c:pt idx="54">
                  <c:v>108</c:v>
                </c:pt>
                <c:pt idx="55">
                  <c:v>110</c:v>
                </c:pt>
                <c:pt idx="56">
                  <c:v>112</c:v>
                </c:pt>
                <c:pt idx="57">
                  <c:v>114</c:v>
                </c:pt>
                <c:pt idx="58">
                  <c:v>116</c:v>
                </c:pt>
                <c:pt idx="59">
                  <c:v>118</c:v>
                </c:pt>
                <c:pt idx="60">
                  <c:v>120</c:v>
                </c:pt>
                <c:pt idx="61">
                  <c:v>122</c:v>
                </c:pt>
                <c:pt idx="62">
                  <c:v>124</c:v>
                </c:pt>
                <c:pt idx="63">
                  <c:v>126</c:v>
                </c:pt>
                <c:pt idx="64">
                  <c:v>128</c:v>
                </c:pt>
                <c:pt idx="65">
                  <c:v>130</c:v>
                </c:pt>
                <c:pt idx="66">
                  <c:v>132</c:v>
                </c:pt>
                <c:pt idx="67">
                  <c:v>134</c:v>
                </c:pt>
                <c:pt idx="68">
                  <c:v>136</c:v>
                </c:pt>
                <c:pt idx="69">
                  <c:v>138</c:v>
                </c:pt>
                <c:pt idx="70">
                  <c:v>140</c:v>
                </c:pt>
                <c:pt idx="71">
                  <c:v>142</c:v>
                </c:pt>
                <c:pt idx="72">
                  <c:v>144</c:v>
                </c:pt>
                <c:pt idx="73">
                  <c:v>146</c:v>
                </c:pt>
                <c:pt idx="74">
                  <c:v>148</c:v>
                </c:pt>
                <c:pt idx="75">
                  <c:v>150</c:v>
                </c:pt>
                <c:pt idx="76">
                  <c:v>152</c:v>
                </c:pt>
                <c:pt idx="77">
                  <c:v>154</c:v>
                </c:pt>
                <c:pt idx="78">
                  <c:v>156</c:v>
                </c:pt>
                <c:pt idx="79">
                  <c:v>158</c:v>
                </c:pt>
                <c:pt idx="80">
                  <c:v>160</c:v>
                </c:pt>
                <c:pt idx="81">
                  <c:v>162</c:v>
                </c:pt>
                <c:pt idx="82">
                  <c:v>164</c:v>
                </c:pt>
                <c:pt idx="83">
                  <c:v>166</c:v>
                </c:pt>
                <c:pt idx="84">
                  <c:v>168</c:v>
                </c:pt>
                <c:pt idx="85">
                  <c:v>170</c:v>
                </c:pt>
                <c:pt idx="86">
                  <c:v>172</c:v>
                </c:pt>
                <c:pt idx="87">
                  <c:v>174</c:v>
                </c:pt>
                <c:pt idx="88">
                  <c:v>176</c:v>
                </c:pt>
                <c:pt idx="89">
                  <c:v>178</c:v>
                </c:pt>
                <c:pt idx="90">
                  <c:v>180</c:v>
                </c:pt>
                <c:pt idx="91">
                  <c:v>182</c:v>
                </c:pt>
                <c:pt idx="92">
                  <c:v>184</c:v>
                </c:pt>
                <c:pt idx="93">
                  <c:v>186</c:v>
                </c:pt>
                <c:pt idx="94">
                  <c:v>188</c:v>
                </c:pt>
                <c:pt idx="95">
                  <c:v>190</c:v>
                </c:pt>
                <c:pt idx="96">
                  <c:v>192</c:v>
                </c:pt>
                <c:pt idx="97">
                  <c:v>194</c:v>
                </c:pt>
                <c:pt idx="98">
                  <c:v>196</c:v>
                </c:pt>
                <c:pt idx="99">
                  <c:v>198</c:v>
                </c:pt>
                <c:pt idx="100">
                  <c:v>200</c:v>
                </c:pt>
                <c:pt idx="101">
                  <c:v>202</c:v>
                </c:pt>
                <c:pt idx="102">
                  <c:v>204</c:v>
                </c:pt>
                <c:pt idx="103">
                  <c:v>206</c:v>
                </c:pt>
                <c:pt idx="104">
                  <c:v>208</c:v>
                </c:pt>
                <c:pt idx="105">
                  <c:v>210</c:v>
                </c:pt>
                <c:pt idx="106">
                  <c:v>212</c:v>
                </c:pt>
                <c:pt idx="107">
                  <c:v>214</c:v>
                </c:pt>
                <c:pt idx="108">
                  <c:v>216</c:v>
                </c:pt>
                <c:pt idx="109">
                  <c:v>218</c:v>
                </c:pt>
                <c:pt idx="110">
                  <c:v>220</c:v>
                </c:pt>
                <c:pt idx="111">
                  <c:v>222</c:v>
                </c:pt>
                <c:pt idx="112">
                  <c:v>224</c:v>
                </c:pt>
                <c:pt idx="113">
                  <c:v>226</c:v>
                </c:pt>
                <c:pt idx="114">
                  <c:v>228</c:v>
                </c:pt>
                <c:pt idx="115">
                  <c:v>230</c:v>
                </c:pt>
                <c:pt idx="116">
                  <c:v>232</c:v>
                </c:pt>
                <c:pt idx="117">
                  <c:v>234</c:v>
                </c:pt>
                <c:pt idx="118">
                  <c:v>236</c:v>
                </c:pt>
                <c:pt idx="119">
                  <c:v>238</c:v>
                </c:pt>
                <c:pt idx="120">
                  <c:v>240</c:v>
                </c:pt>
                <c:pt idx="121">
                  <c:v>242</c:v>
                </c:pt>
                <c:pt idx="122">
                  <c:v>244</c:v>
                </c:pt>
                <c:pt idx="123">
                  <c:v>246</c:v>
                </c:pt>
                <c:pt idx="124">
                  <c:v>248</c:v>
                </c:pt>
                <c:pt idx="125">
                  <c:v>250</c:v>
                </c:pt>
                <c:pt idx="126">
                  <c:v>252</c:v>
                </c:pt>
                <c:pt idx="127">
                  <c:v>254</c:v>
                </c:pt>
                <c:pt idx="128">
                  <c:v>256</c:v>
                </c:pt>
                <c:pt idx="129">
                  <c:v>258</c:v>
                </c:pt>
                <c:pt idx="130">
                  <c:v>260</c:v>
                </c:pt>
                <c:pt idx="131">
                  <c:v>262</c:v>
                </c:pt>
                <c:pt idx="132">
                  <c:v>264</c:v>
                </c:pt>
                <c:pt idx="133">
                  <c:v>266</c:v>
                </c:pt>
                <c:pt idx="134">
                  <c:v>268</c:v>
                </c:pt>
                <c:pt idx="135">
                  <c:v>270</c:v>
                </c:pt>
                <c:pt idx="136">
                  <c:v>272</c:v>
                </c:pt>
                <c:pt idx="137">
                  <c:v>274</c:v>
                </c:pt>
                <c:pt idx="138">
                  <c:v>276</c:v>
                </c:pt>
                <c:pt idx="139">
                  <c:v>278</c:v>
                </c:pt>
                <c:pt idx="140">
                  <c:v>280</c:v>
                </c:pt>
                <c:pt idx="141">
                  <c:v>282</c:v>
                </c:pt>
                <c:pt idx="142">
                  <c:v>284</c:v>
                </c:pt>
                <c:pt idx="143">
                  <c:v>286</c:v>
                </c:pt>
                <c:pt idx="144">
                  <c:v>288</c:v>
                </c:pt>
                <c:pt idx="145">
                  <c:v>290</c:v>
                </c:pt>
                <c:pt idx="146">
                  <c:v>292</c:v>
                </c:pt>
                <c:pt idx="147">
                  <c:v>294</c:v>
                </c:pt>
                <c:pt idx="148">
                  <c:v>296</c:v>
                </c:pt>
                <c:pt idx="149">
                  <c:v>298</c:v>
                </c:pt>
                <c:pt idx="150">
                  <c:v>300</c:v>
                </c:pt>
                <c:pt idx="151">
                  <c:v>302</c:v>
                </c:pt>
                <c:pt idx="152">
                  <c:v>304</c:v>
                </c:pt>
                <c:pt idx="153">
                  <c:v>306</c:v>
                </c:pt>
                <c:pt idx="154">
                  <c:v>308</c:v>
                </c:pt>
                <c:pt idx="155">
                  <c:v>310</c:v>
                </c:pt>
                <c:pt idx="156">
                  <c:v>312</c:v>
                </c:pt>
                <c:pt idx="157">
                  <c:v>314</c:v>
                </c:pt>
                <c:pt idx="158">
                  <c:v>316</c:v>
                </c:pt>
                <c:pt idx="159">
                  <c:v>318</c:v>
                </c:pt>
                <c:pt idx="160">
                  <c:v>320</c:v>
                </c:pt>
                <c:pt idx="161">
                  <c:v>322</c:v>
                </c:pt>
                <c:pt idx="162">
                  <c:v>324</c:v>
                </c:pt>
                <c:pt idx="163">
                  <c:v>326</c:v>
                </c:pt>
                <c:pt idx="164">
                  <c:v>328</c:v>
                </c:pt>
                <c:pt idx="165">
                  <c:v>330</c:v>
                </c:pt>
                <c:pt idx="166">
                  <c:v>332</c:v>
                </c:pt>
                <c:pt idx="167">
                  <c:v>334</c:v>
                </c:pt>
                <c:pt idx="168">
                  <c:v>336</c:v>
                </c:pt>
                <c:pt idx="169">
                  <c:v>338</c:v>
                </c:pt>
                <c:pt idx="170">
                  <c:v>340</c:v>
                </c:pt>
                <c:pt idx="171">
                  <c:v>342</c:v>
                </c:pt>
                <c:pt idx="172">
                  <c:v>344</c:v>
                </c:pt>
                <c:pt idx="173">
                  <c:v>346</c:v>
                </c:pt>
                <c:pt idx="174">
                  <c:v>348</c:v>
                </c:pt>
                <c:pt idx="175">
                  <c:v>350</c:v>
                </c:pt>
                <c:pt idx="176">
                  <c:v>352</c:v>
                </c:pt>
                <c:pt idx="177">
                  <c:v>354</c:v>
                </c:pt>
                <c:pt idx="178">
                  <c:v>356</c:v>
                </c:pt>
                <c:pt idx="179">
                  <c:v>358</c:v>
                </c:pt>
                <c:pt idx="180">
                  <c:v>360</c:v>
                </c:pt>
                <c:pt idx="181">
                  <c:v>362</c:v>
                </c:pt>
                <c:pt idx="182">
                  <c:v>364</c:v>
                </c:pt>
                <c:pt idx="183">
                  <c:v>366</c:v>
                </c:pt>
                <c:pt idx="184">
                  <c:v>368</c:v>
                </c:pt>
                <c:pt idx="185">
                  <c:v>370</c:v>
                </c:pt>
                <c:pt idx="186">
                  <c:v>372</c:v>
                </c:pt>
                <c:pt idx="187">
                  <c:v>374</c:v>
                </c:pt>
                <c:pt idx="188">
                  <c:v>376</c:v>
                </c:pt>
                <c:pt idx="189">
                  <c:v>378</c:v>
                </c:pt>
                <c:pt idx="190">
                  <c:v>380</c:v>
                </c:pt>
                <c:pt idx="191">
                  <c:v>382</c:v>
                </c:pt>
                <c:pt idx="192">
                  <c:v>384</c:v>
                </c:pt>
                <c:pt idx="193">
                  <c:v>386</c:v>
                </c:pt>
                <c:pt idx="194">
                  <c:v>388</c:v>
                </c:pt>
                <c:pt idx="195">
                  <c:v>390</c:v>
                </c:pt>
                <c:pt idx="196">
                  <c:v>392</c:v>
                </c:pt>
                <c:pt idx="197">
                  <c:v>394</c:v>
                </c:pt>
                <c:pt idx="198">
                  <c:v>396</c:v>
                </c:pt>
                <c:pt idx="199">
                  <c:v>398</c:v>
                </c:pt>
                <c:pt idx="200">
                  <c:v>400</c:v>
                </c:pt>
                <c:pt idx="201">
                  <c:v>402</c:v>
                </c:pt>
                <c:pt idx="202">
                  <c:v>404</c:v>
                </c:pt>
                <c:pt idx="203">
                  <c:v>406</c:v>
                </c:pt>
                <c:pt idx="204">
                  <c:v>408</c:v>
                </c:pt>
                <c:pt idx="205">
                  <c:v>410</c:v>
                </c:pt>
                <c:pt idx="206">
                  <c:v>412</c:v>
                </c:pt>
                <c:pt idx="207">
                  <c:v>414</c:v>
                </c:pt>
                <c:pt idx="208">
                  <c:v>416</c:v>
                </c:pt>
                <c:pt idx="209">
                  <c:v>418</c:v>
                </c:pt>
                <c:pt idx="210">
                  <c:v>420</c:v>
                </c:pt>
                <c:pt idx="211">
                  <c:v>422</c:v>
                </c:pt>
                <c:pt idx="212">
                  <c:v>424</c:v>
                </c:pt>
                <c:pt idx="213">
                  <c:v>426</c:v>
                </c:pt>
                <c:pt idx="214">
                  <c:v>428</c:v>
                </c:pt>
                <c:pt idx="215">
                  <c:v>430</c:v>
                </c:pt>
                <c:pt idx="216">
                  <c:v>432</c:v>
                </c:pt>
                <c:pt idx="217">
                  <c:v>434</c:v>
                </c:pt>
                <c:pt idx="218">
                  <c:v>436</c:v>
                </c:pt>
                <c:pt idx="219">
                  <c:v>438</c:v>
                </c:pt>
                <c:pt idx="220">
                  <c:v>440</c:v>
                </c:pt>
                <c:pt idx="221">
                  <c:v>442</c:v>
                </c:pt>
                <c:pt idx="222">
                  <c:v>444</c:v>
                </c:pt>
                <c:pt idx="223">
                  <c:v>446</c:v>
                </c:pt>
                <c:pt idx="224">
                  <c:v>448</c:v>
                </c:pt>
                <c:pt idx="225">
                  <c:v>450</c:v>
                </c:pt>
                <c:pt idx="226">
                  <c:v>452</c:v>
                </c:pt>
                <c:pt idx="227">
                  <c:v>454</c:v>
                </c:pt>
                <c:pt idx="228">
                  <c:v>456</c:v>
                </c:pt>
                <c:pt idx="229">
                  <c:v>458</c:v>
                </c:pt>
                <c:pt idx="230">
                  <c:v>460</c:v>
                </c:pt>
                <c:pt idx="231">
                  <c:v>462</c:v>
                </c:pt>
                <c:pt idx="232">
                  <c:v>464</c:v>
                </c:pt>
                <c:pt idx="233">
                  <c:v>466</c:v>
                </c:pt>
                <c:pt idx="234">
                  <c:v>468</c:v>
                </c:pt>
                <c:pt idx="235">
                  <c:v>470</c:v>
                </c:pt>
                <c:pt idx="236">
                  <c:v>472</c:v>
                </c:pt>
                <c:pt idx="237">
                  <c:v>474</c:v>
                </c:pt>
                <c:pt idx="238">
                  <c:v>476</c:v>
                </c:pt>
                <c:pt idx="239">
                  <c:v>478</c:v>
                </c:pt>
                <c:pt idx="240">
                  <c:v>480</c:v>
                </c:pt>
                <c:pt idx="241">
                  <c:v>482</c:v>
                </c:pt>
                <c:pt idx="242">
                  <c:v>484</c:v>
                </c:pt>
                <c:pt idx="243">
                  <c:v>486</c:v>
                </c:pt>
                <c:pt idx="244">
                  <c:v>488</c:v>
                </c:pt>
                <c:pt idx="245">
                  <c:v>490</c:v>
                </c:pt>
                <c:pt idx="246">
                  <c:v>492</c:v>
                </c:pt>
                <c:pt idx="247">
                  <c:v>494</c:v>
                </c:pt>
                <c:pt idx="248">
                  <c:v>496</c:v>
                </c:pt>
                <c:pt idx="249">
                  <c:v>498</c:v>
                </c:pt>
                <c:pt idx="250">
                  <c:v>500</c:v>
                </c:pt>
                <c:pt idx="251">
                  <c:v>502</c:v>
                </c:pt>
                <c:pt idx="252">
                  <c:v>504</c:v>
                </c:pt>
                <c:pt idx="253">
                  <c:v>506</c:v>
                </c:pt>
                <c:pt idx="254">
                  <c:v>508</c:v>
                </c:pt>
                <c:pt idx="255">
                  <c:v>510</c:v>
                </c:pt>
                <c:pt idx="256">
                  <c:v>512</c:v>
                </c:pt>
                <c:pt idx="257">
                  <c:v>514</c:v>
                </c:pt>
                <c:pt idx="258">
                  <c:v>516</c:v>
                </c:pt>
                <c:pt idx="259">
                  <c:v>518</c:v>
                </c:pt>
                <c:pt idx="260">
                  <c:v>520</c:v>
                </c:pt>
                <c:pt idx="261">
                  <c:v>522</c:v>
                </c:pt>
                <c:pt idx="262">
                  <c:v>524</c:v>
                </c:pt>
                <c:pt idx="263">
                  <c:v>526</c:v>
                </c:pt>
                <c:pt idx="264">
                  <c:v>528</c:v>
                </c:pt>
                <c:pt idx="265">
                  <c:v>530</c:v>
                </c:pt>
                <c:pt idx="266">
                  <c:v>532</c:v>
                </c:pt>
                <c:pt idx="267">
                  <c:v>534</c:v>
                </c:pt>
                <c:pt idx="268">
                  <c:v>536</c:v>
                </c:pt>
                <c:pt idx="269">
                  <c:v>538</c:v>
                </c:pt>
                <c:pt idx="270">
                  <c:v>540</c:v>
                </c:pt>
                <c:pt idx="271">
                  <c:v>542</c:v>
                </c:pt>
                <c:pt idx="272">
                  <c:v>544</c:v>
                </c:pt>
                <c:pt idx="273">
                  <c:v>546</c:v>
                </c:pt>
                <c:pt idx="274">
                  <c:v>548</c:v>
                </c:pt>
                <c:pt idx="275">
                  <c:v>550</c:v>
                </c:pt>
                <c:pt idx="276">
                  <c:v>552</c:v>
                </c:pt>
                <c:pt idx="277">
                  <c:v>554</c:v>
                </c:pt>
                <c:pt idx="278">
                  <c:v>556</c:v>
                </c:pt>
                <c:pt idx="279">
                  <c:v>558</c:v>
                </c:pt>
                <c:pt idx="280">
                  <c:v>560</c:v>
                </c:pt>
                <c:pt idx="281">
                  <c:v>562</c:v>
                </c:pt>
                <c:pt idx="282">
                  <c:v>564</c:v>
                </c:pt>
                <c:pt idx="283">
                  <c:v>566</c:v>
                </c:pt>
                <c:pt idx="284">
                  <c:v>568</c:v>
                </c:pt>
                <c:pt idx="285">
                  <c:v>570</c:v>
                </c:pt>
                <c:pt idx="286">
                  <c:v>572</c:v>
                </c:pt>
                <c:pt idx="287">
                  <c:v>574</c:v>
                </c:pt>
                <c:pt idx="288">
                  <c:v>576</c:v>
                </c:pt>
                <c:pt idx="289">
                  <c:v>578</c:v>
                </c:pt>
                <c:pt idx="290">
                  <c:v>580</c:v>
                </c:pt>
                <c:pt idx="291">
                  <c:v>582</c:v>
                </c:pt>
                <c:pt idx="292">
                  <c:v>584</c:v>
                </c:pt>
                <c:pt idx="293">
                  <c:v>586</c:v>
                </c:pt>
                <c:pt idx="294">
                  <c:v>588</c:v>
                </c:pt>
                <c:pt idx="295">
                  <c:v>590</c:v>
                </c:pt>
                <c:pt idx="296">
                  <c:v>592</c:v>
                </c:pt>
                <c:pt idx="297">
                  <c:v>594</c:v>
                </c:pt>
                <c:pt idx="298">
                  <c:v>596</c:v>
                </c:pt>
                <c:pt idx="299">
                  <c:v>598</c:v>
                </c:pt>
                <c:pt idx="300">
                  <c:v>600</c:v>
                </c:pt>
                <c:pt idx="301">
                  <c:v>602</c:v>
                </c:pt>
                <c:pt idx="302">
                  <c:v>604</c:v>
                </c:pt>
                <c:pt idx="303">
                  <c:v>606</c:v>
                </c:pt>
                <c:pt idx="304">
                  <c:v>608</c:v>
                </c:pt>
                <c:pt idx="305">
                  <c:v>610</c:v>
                </c:pt>
                <c:pt idx="306">
                  <c:v>612</c:v>
                </c:pt>
                <c:pt idx="307">
                  <c:v>614</c:v>
                </c:pt>
                <c:pt idx="308">
                  <c:v>616</c:v>
                </c:pt>
                <c:pt idx="309">
                  <c:v>618</c:v>
                </c:pt>
                <c:pt idx="310">
                  <c:v>620</c:v>
                </c:pt>
                <c:pt idx="311">
                  <c:v>622</c:v>
                </c:pt>
                <c:pt idx="312">
                  <c:v>624</c:v>
                </c:pt>
                <c:pt idx="313">
                  <c:v>626</c:v>
                </c:pt>
                <c:pt idx="314">
                  <c:v>628</c:v>
                </c:pt>
                <c:pt idx="315">
                  <c:v>630</c:v>
                </c:pt>
                <c:pt idx="316">
                  <c:v>632</c:v>
                </c:pt>
                <c:pt idx="317">
                  <c:v>634</c:v>
                </c:pt>
                <c:pt idx="318">
                  <c:v>636</c:v>
                </c:pt>
                <c:pt idx="319">
                  <c:v>638</c:v>
                </c:pt>
                <c:pt idx="320">
                  <c:v>640</c:v>
                </c:pt>
                <c:pt idx="321">
                  <c:v>642</c:v>
                </c:pt>
                <c:pt idx="322">
                  <c:v>644</c:v>
                </c:pt>
                <c:pt idx="323">
                  <c:v>646</c:v>
                </c:pt>
                <c:pt idx="324">
                  <c:v>648</c:v>
                </c:pt>
                <c:pt idx="325">
                  <c:v>650</c:v>
                </c:pt>
                <c:pt idx="326">
                  <c:v>652</c:v>
                </c:pt>
                <c:pt idx="327">
                  <c:v>654</c:v>
                </c:pt>
                <c:pt idx="328">
                  <c:v>656</c:v>
                </c:pt>
                <c:pt idx="329">
                  <c:v>658</c:v>
                </c:pt>
                <c:pt idx="330">
                  <c:v>660</c:v>
                </c:pt>
                <c:pt idx="331">
                  <c:v>662</c:v>
                </c:pt>
                <c:pt idx="332">
                  <c:v>664</c:v>
                </c:pt>
                <c:pt idx="333">
                  <c:v>666</c:v>
                </c:pt>
                <c:pt idx="334">
                  <c:v>668</c:v>
                </c:pt>
                <c:pt idx="335">
                  <c:v>670</c:v>
                </c:pt>
                <c:pt idx="336">
                  <c:v>672</c:v>
                </c:pt>
                <c:pt idx="337">
                  <c:v>674</c:v>
                </c:pt>
                <c:pt idx="338">
                  <c:v>676</c:v>
                </c:pt>
                <c:pt idx="339">
                  <c:v>678</c:v>
                </c:pt>
                <c:pt idx="340">
                  <c:v>680</c:v>
                </c:pt>
                <c:pt idx="341">
                  <c:v>682</c:v>
                </c:pt>
                <c:pt idx="342">
                  <c:v>684</c:v>
                </c:pt>
                <c:pt idx="343">
                  <c:v>686</c:v>
                </c:pt>
                <c:pt idx="344">
                  <c:v>688</c:v>
                </c:pt>
                <c:pt idx="345">
                  <c:v>690</c:v>
                </c:pt>
                <c:pt idx="346">
                  <c:v>692</c:v>
                </c:pt>
                <c:pt idx="347">
                  <c:v>694</c:v>
                </c:pt>
                <c:pt idx="348">
                  <c:v>696</c:v>
                </c:pt>
                <c:pt idx="349">
                  <c:v>698</c:v>
                </c:pt>
                <c:pt idx="350">
                  <c:v>700</c:v>
                </c:pt>
                <c:pt idx="351">
                  <c:v>702</c:v>
                </c:pt>
                <c:pt idx="352">
                  <c:v>704</c:v>
                </c:pt>
                <c:pt idx="353">
                  <c:v>706</c:v>
                </c:pt>
                <c:pt idx="354">
                  <c:v>708</c:v>
                </c:pt>
                <c:pt idx="355">
                  <c:v>710</c:v>
                </c:pt>
                <c:pt idx="356">
                  <c:v>712</c:v>
                </c:pt>
                <c:pt idx="357">
                  <c:v>714</c:v>
                </c:pt>
                <c:pt idx="358">
                  <c:v>716</c:v>
                </c:pt>
                <c:pt idx="359">
                  <c:v>718</c:v>
                </c:pt>
                <c:pt idx="360">
                  <c:v>720</c:v>
                </c:pt>
                <c:pt idx="361">
                  <c:v>722</c:v>
                </c:pt>
                <c:pt idx="362">
                  <c:v>724</c:v>
                </c:pt>
                <c:pt idx="363">
                  <c:v>726</c:v>
                </c:pt>
                <c:pt idx="364">
                  <c:v>728</c:v>
                </c:pt>
                <c:pt idx="365">
                  <c:v>730</c:v>
                </c:pt>
                <c:pt idx="366">
                  <c:v>732</c:v>
                </c:pt>
                <c:pt idx="367">
                  <c:v>734</c:v>
                </c:pt>
                <c:pt idx="368">
                  <c:v>736</c:v>
                </c:pt>
                <c:pt idx="369">
                  <c:v>738</c:v>
                </c:pt>
                <c:pt idx="370">
                  <c:v>740</c:v>
                </c:pt>
                <c:pt idx="371">
                  <c:v>742</c:v>
                </c:pt>
                <c:pt idx="372">
                  <c:v>744</c:v>
                </c:pt>
                <c:pt idx="373">
                  <c:v>746</c:v>
                </c:pt>
                <c:pt idx="374">
                  <c:v>748</c:v>
                </c:pt>
                <c:pt idx="375">
                  <c:v>750</c:v>
                </c:pt>
                <c:pt idx="376">
                  <c:v>752</c:v>
                </c:pt>
                <c:pt idx="377">
                  <c:v>754</c:v>
                </c:pt>
                <c:pt idx="378">
                  <c:v>756</c:v>
                </c:pt>
                <c:pt idx="379">
                  <c:v>758</c:v>
                </c:pt>
                <c:pt idx="380">
                  <c:v>760</c:v>
                </c:pt>
                <c:pt idx="381">
                  <c:v>762</c:v>
                </c:pt>
                <c:pt idx="382">
                  <c:v>764</c:v>
                </c:pt>
                <c:pt idx="383">
                  <c:v>766</c:v>
                </c:pt>
                <c:pt idx="384">
                  <c:v>768</c:v>
                </c:pt>
                <c:pt idx="385">
                  <c:v>770</c:v>
                </c:pt>
                <c:pt idx="386">
                  <c:v>772</c:v>
                </c:pt>
                <c:pt idx="387">
                  <c:v>774</c:v>
                </c:pt>
                <c:pt idx="388">
                  <c:v>776</c:v>
                </c:pt>
                <c:pt idx="389">
                  <c:v>778</c:v>
                </c:pt>
                <c:pt idx="390">
                  <c:v>780</c:v>
                </c:pt>
                <c:pt idx="391">
                  <c:v>782</c:v>
                </c:pt>
                <c:pt idx="392">
                  <c:v>784</c:v>
                </c:pt>
                <c:pt idx="393">
                  <c:v>786</c:v>
                </c:pt>
                <c:pt idx="394">
                  <c:v>788</c:v>
                </c:pt>
                <c:pt idx="395">
                  <c:v>790</c:v>
                </c:pt>
                <c:pt idx="396">
                  <c:v>792</c:v>
                </c:pt>
                <c:pt idx="397">
                  <c:v>794</c:v>
                </c:pt>
                <c:pt idx="398">
                  <c:v>796</c:v>
                </c:pt>
                <c:pt idx="399">
                  <c:v>798</c:v>
                </c:pt>
                <c:pt idx="400">
                  <c:v>800</c:v>
                </c:pt>
                <c:pt idx="401">
                  <c:v>802</c:v>
                </c:pt>
                <c:pt idx="402">
                  <c:v>804</c:v>
                </c:pt>
                <c:pt idx="403">
                  <c:v>806</c:v>
                </c:pt>
                <c:pt idx="404">
                  <c:v>808</c:v>
                </c:pt>
                <c:pt idx="405">
                  <c:v>810</c:v>
                </c:pt>
                <c:pt idx="406">
                  <c:v>812</c:v>
                </c:pt>
                <c:pt idx="407">
                  <c:v>814</c:v>
                </c:pt>
                <c:pt idx="408">
                  <c:v>816</c:v>
                </c:pt>
                <c:pt idx="409">
                  <c:v>818</c:v>
                </c:pt>
                <c:pt idx="410">
                  <c:v>820</c:v>
                </c:pt>
                <c:pt idx="411">
                  <c:v>822</c:v>
                </c:pt>
                <c:pt idx="412">
                  <c:v>824</c:v>
                </c:pt>
                <c:pt idx="413">
                  <c:v>826</c:v>
                </c:pt>
                <c:pt idx="414">
                  <c:v>828</c:v>
                </c:pt>
                <c:pt idx="415">
                  <c:v>830</c:v>
                </c:pt>
                <c:pt idx="416">
                  <c:v>832</c:v>
                </c:pt>
                <c:pt idx="417">
                  <c:v>834</c:v>
                </c:pt>
                <c:pt idx="418">
                  <c:v>836</c:v>
                </c:pt>
                <c:pt idx="419">
                  <c:v>838</c:v>
                </c:pt>
                <c:pt idx="420">
                  <c:v>840</c:v>
                </c:pt>
                <c:pt idx="421">
                  <c:v>842</c:v>
                </c:pt>
                <c:pt idx="422">
                  <c:v>844</c:v>
                </c:pt>
                <c:pt idx="423">
                  <c:v>846</c:v>
                </c:pt>
                <c:pt idx="424">
                  <c:v>848</c:v>
                </c:pt>
                <c:pt idx="425">
                  <c:v>850</c:v>
                </c:pt>
                <c:pt idx="426">
                  <c:v>852</c:v>
                </c:pt>
                <c:pt idx="427">
                  <c:v>854</c:v>
                </c:pt>
                <c:pt idx="428">
                  <c:v>856</c:v>
                </c:pt>
                <c:pt idx="429">
                  <c:v>858</c:v>
                </c:pt>
                <c:pt idx="430">
                  <c:v>860</c:v>
                </c:pt>
                <c:pt idx="431">
                  <c:v>862</c:v>
                </c:pt>
                <c:pt idx="432">
                  <c:v>864</c:v>
                </c:pt>
                <c:pt idx="433">
                  <c:v>866</c:v>
                </c:pt>
                <c:pt idx="434">
                  <c:v>868</c:v>
                </c:pt>
                <c:pt idx="435">
                  <c:v>870</c:v>
                </c:pt>
                <c:pt idx="436">
                  <c:v>872</c:v>
                </c:pt>
                <c:pt idx="437">
                  <c:v>874</c:v>
                </c:pt>
                <c:pt idx="438">
                  <c:v>876</c:v>
                </c:pt>
                <c:pt idx="439">
                  <c:v>878</c:v>
                </c:pt>
                <c:pt idx="440">
                  <c:v>880</c:v>
                </c:pt>
                <c:pt idx="441">
                  <c:v>882</c:v>
                </c:pt>
                <c:pt idx="442">
                  <c:v>884</c:v>
                </c:pt>
                <c:pt idx="443">
                  <c:v>886</c:v>
                </c:pt>
                <c:pt idx="444">
                  <c:v>888</c:v>
                </c:pt>
                <c:pt idx="445">
                  <c:v>890</c:v>
                </c:pt>
                <c:pt idx="446">
                  <c:v>892</c:v>
                </c:pt>
                <c:pt idx="447">
                  <c:v>894</c:v>
                </c:pt>
                <c:pt idx="448">
                  <c:v>896</c:v>
                </c:pt>
                <c:pt idx="449">
                  <c:v>898</c:v>
                </c:pt>
                <c:pt idx="450">
                  <c:v>900</c:v>
                </c:pt>
                <c:pt idx="451">
                  <c:v>902</c:v>
                </c:pt>
                <c:pt idx="452">
                  <c:v>904</c:v>
                </c:pt>
                <c:pt idx="453">
                  <c:v>906</c:v>
                </c:pt>
                <c:pt idx="454">
                  <c:v>908</c:v>
                </c:pt>
                <c:pt idx="455">
                  <c:v>910</c:v>
                </c:pt>
                <c:pt idx="456">
                  <c:v>912</c:v>
                </c:pt>
                <c:pt idx="457">
                  <c:v>914</c:v>
                </c:pt>
                <c:pt idx="458">
                  <c:v>916</c:v>
                </c:pt>
                <c:pt idx="459">
                  <c:v>918</c:v>
                </c:pt>
                <c:pt idx="460">
                  <c:v>920</c:v>
                </c:pt>
                <c:pt idx="461">
                  <c:v>922</c:v>
                </c:pt>
                <c:pt idx="462">
                  <c:v>924</c:v>
                </c:pt>
                <c:pt idx="463">
                  <c:v>926</c:v>
                </c:pt>
                <c:pt idx="464">
                  <c:v>928</c:v>
                </c:pt>
                <c:pt idx="465">
                  <c:v>930</c:v>
                </c:pt>
                <c:pt idx="466">
                  <c:v>932</c:v>
                </c:pt>
                <c:pt idx="467">
                  <c:v>934</c:v>
                </c:pt>
                <c:pt idx="468">
                  <c:v>936</c:v>
                </c:pt>
                <c:pt idx="469">
                  <c:v>938</c:v>
                </c:pt>
                <c:pt idx="470">
                  <c:v>940</c:v>
                </c:pt>
                <c:pt idx="471">
                  <c:v>942</c:v>
                </c:pt>
                <c:pt idx="472">
                  <c:v>944</c:v>
                </c:pt>
                <c:pt idx="473">
                  <c:v>946</c:v>
                </c:pt>
                <c:pt idx="474">
                  <c:v>948</c:v>
                </c:pt>
                <c:pt idx="475">
                  <c:v>950</c:v>
                </c:pt>
                <c:pt idx="476">
                  <c:v>952</c:v>
                </c:pt>
                <c:pt idx="477">
                  <c:v>954</c:v>
                </c:pt>
                <c:pt idx="478">
                  <c:v>956</c:v>
                </c:pt>
                <c:pt idx="479">
                  <c:v>958</c:v>
                </c:pt>
                <c:pt idx="480">
                  <c:v>960</c:v>
                </c:pt>
                <c:pt idx="481">
                  <c:v>962</c:v>
                </c:pt>
                <c:pt idx="482">
                  <c:v>964</c:v>
                </c:pt>
                <c:pt idx="483">
                  <c:v>966</c:v>
                </c:pt>
                <c:pt idx="484">
                  <c:v>968</c:v>
                </c:pt>
                <c:pt idx="485">
                  <c:v>970</c:v>
                </c:pt>
                <c:pt idx="486">
                  <c:v>972</c:v>
                </c:pt>
                <c:pt idx="487">
                  <c:v>974</c:v>
                </c:pt>
                <c:pt idx="488">
                  <c:v>976</c:v>
                </c:pt>
                <c:pt idx="489">
                  <c:v>978</c:v>
                </c:pt>
                <c:pt idx="490">
                  <c:v>980</c:v>
                </c:pt>
                <c:pt idx="491">
                  <c:v>982</c:v>
                </c:pt>
                <c:pt idx="492">
                  <c:v>984</c:v>
                </c:pt>
                <c:pt idx="493">
                  <c:v>986</c:v>
                </c:pt>
                <c:pt idx="494">
                  <c:v>988</c:v>
                </c:pt>
                <c:pt idx="495">
                  <c:v>990</c:v>
                </c:pt>
                <c:pt idx="496">
                  <c:v>992</c:v>
                </c:pt>
                <c:pt idx="497">
                  <c:v>994</c:v>
                </c:pt>
                <c:pt idx="498">
                  <c:v>996</c:v>
                </c:pt>
                <c:pt idx="499">
                  <c:v>998</c:v>
                </c:pt>
                <c:pt idx="500">
                  <c:v>1000</c:v>
                </c:pt>
                <c:pt idx="501">
                  <c:v>1002</c:v>
                </c:pt>
                <c:pt idx="502">
                  <c:v>1004</c:v>
                </c:pt>
                <c:pt idx="503">
                  <c:v>1006</c:v>
                </c:pt>
                <c:pt idx="504">
                  <c:v>1008</c:v>
                </c:pt>
                <c:pt idx="505">
                  <c:v>1010</c:v>
                </c:pt>
                <c:pt idx="506">
                  <c:v>1012</c:v>
                </c:pt>
                <c:pt idx="507">
                  <c:v>1014</c:v>
                </c:pt>
                <c:pt idx="508">
                  <c:v>1016</c:v>
                </c:pt>
                <c:pt idx="509">
                  <c:v>1018</c:v>
                </c:pt>
                <c:pt idx="510">
                  <c:v>1020</c:v>
                </c:pt>
                <c:pt idx="511">
                  <c:v>1022</c:v>
                </c:pt>
                <c:pt idx="512">
                  <c:v>1024</c:v>
                </c:pt>
                <c:pt idx="513">
                  <c:v>1026</c:v>
                </c:pt>
                <c:pt idx="514">
                  <c:v>1028</c:v>
                </c:pt>
                <c:pt idx="515">
                  <c:v>1030</c:v>
                </c:pt>
                <c:pt idx="516">
                  <c:v>1032</c:v>
                </c:pt>
                <c:pt idx="517">
                  <c:v>1034</c:v>
                </c:pt>
                <c:pt idx="518">
                  <c:v>1036</c:v>
                </c:pt>
                <c:pt idx="519">
                  <c:v>1038</c:v>
                </c:pt>
                <c:pt idx="520">
                  <c:v>1040</c:v>
                </c:pt>
                <c:pt idx="521">
                  <c:v>1042</c:v>
                </c:pt>
                <c:pt idx="522">
                  <c:v>1044</c:v>
                </c:pt>
                <c:pt idx="523">
                  <c:v>1046</c:v>
                </c:pt>
                <c:pt idx="524">
                  <c:v>1048</c:v>
                </c:pt>
                <c:pt idx="525">
                  <c:v>1050</c:v>
                </c:pt>
                <c:pt idx="526">
                  <c:v>1052</c:v>
                </c:pt>
                <c:pt idx="527">
                  <c:v>1054</c:v>
                </c:pt>
                <c:pt idx="528">
                  <c:v>1056</c:v>
                </c:pt>
                <c:pt idx="529">
                  <c:v>1058</c:v>
                </c:pt>
                <c:pt idx="530">
                  <c:v>1060</c:v>
                </c:pt>
                <c:pt idx="531">
                  <c:v>1062</c:v>
                </c:pt>
                <c:pt idx="532">
                  <c:v>1064</c:v>
                </c:pt>
                <c:pt idx="533">
                  <c:v>1066</c:v>
                </c:pt>
                <c:pt idx="534">
                  <c:v>1068</c:v>
                </c:pt>
                <c:pt idx="535">
                  <c:v>1070</c:v>
                </c:pt>
                <c:pt idx="536">
                  <c:v>1072</c:v>
                </c:pt>
                <c:pt idx="537">
                  <c:v>1074</c:v>
                </c:pt>
                <c:pt idx="538">
                  <c:v>1076</c:v>
                </c:pt>
                <c:pt idx="539">
                  <c:v>1078</c:v>
                </c:pt>
                <c:pt idx="540">
                  <c:v>1080</c:v>
                </c:pt>
                <c:pt idx="541">
                  <c:v>1082</c:v>
                </c:pt>
                <c:pt idx="542">
                  <c:v>1084</c:v>
                </c:pt>
                <c:pt idx="543">
                  <c:v>1086</c:v>
                </c:pt>
                <c:pt idx="544">
                  <c:v>1088</c:v>
                </c:pt>
                <c:pt idx="545">
                  <c:v>1090</c:v>
                </c:pt>
                <c:pt idx="546">
                  <c:v>1092</c:v>
                </c:pt>
                <c:pt idx="547">
                  <c:v>1094</c:v>
                </c:pt>
                <c:pt idx="548">
                  <c:v>1096</c:v>
                </c:pt>
                <c:pt idx="549">
                  <c:v>1098</c:v>
                </c:pt>
                <c:pt idx="550">
                  <c:v>1100</c:v>
                </c:pt>
                <c:pt idx="551">
                  <c:v>1102</c:v>
                </c:pt>
                <c:pt idx="552">
                  <c:v>1104</c:v>
                </c:pt>
                <c:pt idx="553">
                  <c:v>1106</c:v>
                </c:pt>
                <c:pt idx="554">
                  <c:v>1108</c:v>
                </c:pt>
                <c:pt idx="555">
                  <c:v>1110</c:v>
                </c:pt>
                <c:pt idx="556">
                  <c:v>1112</c:v>
                </c:pt>
                <c:pt idx="557">
                  <c:v>1114</c:v>
                </c:pt>
                <c:pt idx="558">
                  <c:v>1116</c:v>
                </c:pt>
                <c:pt idx="559">
                  <c:v>1118</c:v>
                </c:pt>
                <c:pt idx="560">
                  <c:v>1120</c:v>
                </c:pt>
                <c:pt idx="561">
                  <c:v>1122</c:v>
                </c:pt>
                <c:pt idx="562">
                  <c:v>1124</c:v>
                </c:pt>
                <c:pt idx="563">
                  <c:v>1126</c:v>
                </c:pt>
                <c:pt idx="564">
                  <c:v>1128</c:v>
                </c:pt>
                <c:pt idx="565">
                  <c:v>1130</c:v>
                </c:pt>
                <c:pt idx="566">
                  <c:v>1132</c:v>
                </c:pt>
                <c:pt idx="567">
                  <c:v>1134</c:v>
                </c:pt>
                <c:pt idx="568">
                  <c:v>1136</c:v>
                </c:pt>
                <c:pt idx="569">
                  <c:v>1138</c:v>
                </c:pt>
                <c:pt idx="570">
                  <c:v>1140</c:v>
                </c:pt>
                <c:pt idx="571">
                  <c:v>1142</c:v>
                </c:pt>
                <c:pt idx="572">
                  <c:v>1144</c:v>
                </c:pt>
                <c:pt idx="573">
                  <c:v>1146</c:v>
                </c:pt>
                <c:pt idx="574">
                  <c:v>1148</c:v>
                </c:pt>
                <c:pt idx="575">
                  <c:v>1150</c:v>
                </c:pt>
                <c:pt idx="576">
                  <c:v>1152</c:v>
                </c:pt>
                <c:pt idx="577">
                  <c:v>1154</c:v>
                </c:pt>
                <c:pt idx="578">
                  <c:v>1156</c:v>
                </c:pt>
                <c:pt idx="579">
                  <c:v>1158</c:v>
                </c:pt>
                <c:pt idx="580">
                  <c:v>1160</c:v>
                </c:pt>
                <c:pt idx="581">
                  <c:v>1162</c:v>
                </c:pt>
                <c:pt idx="582">
                  <c:v>1164</c:v>
                </c:pt>
                <c:pt idx="583">
                  <c:v>1166</c:v>
                </c:pt>
                <c:pt idx="584">
                  <c:v>1168</c:v>
                </c:pt>
                <c:pt idx="585">
                  <c:v>1170</c:v>
                </c:pt>
                <c:pt idx="586">
                  <c:v>1172</c:v>
                </c:pt>
                <c:pt idx="587">
                  <c:v>1174</c:v>
                </c:pt>
                <c:pt idx="588">
                  <c:v>1176</c:v>
                </c:pt>
                <c:pt idx="589">
                  <c:v>1178</c:v>
                </c:pt>
                <c:pt idx="590">
                  <c:v>1180</c:v>
                </c:pt>
                <c:pt idx="591">
                  <c:v>1182</c:v>
                </c:pt>
                <c:pt idx="592">
                  <c:v>1184</c:v>
                </c:pt>
                <c:pt idx="593">
                  <c:v>1186</c:v>
                </c:pt>
                <c:pt idx="594">
                  <c:v>1188</c:v>
                </c:pt>
                <c:pt idx="595">
                  <c:v>1190</c:v>
                </c:pt>
                <c:pt idx="596">
                  <c:v>1192</c:v>
                </c:pt>
                <c:pt idx="597">
                  <c:v>1194</c:v>
                </c:pt>
                <c:pt idx="598">
                  <c:v>1196</c:v>
                </c:pt>
                <c:pt idx="599">
                  <c:v>1198</c:v>
                </c:pt>
                <c:pt idx="600">
                  <c:v>1200</c:v>
                </c:pt>
                <c:pt idx="601">
                  <c:v>1202</c:v>
                </c:pt>
                <c:pt idx="602">
                  <c:v>1204</c:v>
                </c:pt>
                <c:pt idx="603">
                  <c:v>1206</c:v>
                </c:pt>
                <c:pt idx="604">
                  <c:v>1208</c:v>
                </c:pt>
                <c:pt idx="605">
                  <c:v>1210</c:v>
                </c:pt>
                <c:pt idx="606">
                  <c:v>1212</c:v>
                </c:pt>
                <c:pt idx="607">
                  <c:v>1214</c:v>
                </c:pt>
                <c:pt idx="608">
                  <c:v>1216</c:v>
                </c:pt>
                <c:pt idx="609">
                  <c:v>1218</c:v>
                </c:pt>
                <c:pt idx="610">
                  <c:v>1220</c:v>
                </c:pt>
                <c:pt idx="611">
                  <c:v>1222</c:v>
                </c:pt>
                <c:pt idx="612">
                  <c:v>1224</c:v>
                </c:pt>
                <c:pt idx="613">
                  <c:v>1226</c:v>
                </c:pt>
                <c:pt idx="614">
                  <c:v>1228</c:v>
                </c:pt>
                <c:pt idx="615">
                  <c:v>1230</c:v>
                </c:pt>
                <c:pt idx="616">
                  <c:v>1232</c:v>
                </c:pt>
                <c:pt idx="617">
                  <c:v>1234</c:v>
                </c:pt>
                <c:pt idx="618">
                  <c:v>1236</c:v>
                </c:pt>
                <c:pt idx="619">
                  <c:v>1238</c:v>
                </c:pt>
                <c:pt idx="620">
                  <c:v>1240</c:v>
                </c:pt>
                <c:pt idx="621">
                  <c:v>1242</c:v>
                </c:pt>
                <c:pt idx="622">
                  <c:v>1244</c:v>
                </c:pt>
                <c:pt idx="623">
                  <c:v>1246</c:v>
                </c:pt>
                <c:pt idx="624">
                  <c:v>1248</c:v>
                </c:pt>
                <c:pt idx="625">
                  <c:v>1250</c:v>
                </c:pt>
                <c:pt idx="626">
                  <c:v>1252</c:v>
                </c:pt>
                <c:pt idx="627">
                  <c:v>1254</c:v>
                </c:pt>
                <c:pt idx="628">
                  <c:v>1256</c:v>
                </c:pt>
                <c:pt idx="629">
                  <c:v>1258</c:v>
                </c:pt>
                <c:pt idx="630">
                  <c:v>1260</c:v>
                </c:pt>
                <c:pt idx="631">
                  <c:v>1262</c:v>
                </c:pt>
                <c:pt idx="632">
                  <c:v>1264</c:v>
                </c:pt>
                <c:pt idx="633">
                  <c:v>1266</c:v>
                </c:pt>
                <c:pt idx="634">
                  <c:v>1268</c:v>
                </c:pt>
                <c:pt idx="635">
                  <c:v>1270</c:v>
                </c:pt>
                <c:pt idx="636">
                  <c:v>1272</c:v>
                </c:pt>
                <c:pt idx="637">
                  <c:v>1274</c:v>
                </c:pt>
                <c:pt idx="638">
                  <c:v>1276</c:v>
                </c:pt>
                <c:pt idx="639">
                  <c:v>1278</c:v>
                </c:pt>
                <c:pt idx="640">
                  <c:v>1280</c:v>
                </c:pt>
                <c:pt idx="641">
                  <c:v>1282</c:v>
                </c:pt>
                <c:pt idx="642">
                  <c:v>1284</c:v>
                </c:pt>
                <c:pt idx="643">
                  <c:v>1286</c:v>
                </c:pt>
                <c:pt idx="644">
                  <c:v>1288</c:v>
                </c:pt>
                <c:pt idx="645">
                  <c:v>1290</c:v>
                </c:pt>
                <c:pt idx="646">
                  <c:v>1292</c:v>
                </c:pt>
                <c:pt idx="647">
                  <c:v>1294</c:v>
                </c:pt>
                <c:pt idx="648">
                  <c:v>1296</c:v>
                </c:pt>
                <c:pt idx="649">
                  <c:v>1298</c:v>
                </c:pt>
                <c:pt idx="650">
                  <c:v>1300</c:v>
                </c:pt>
                <c:pt idx="651">
                  <c:v>1302</c:v>
                </c:pt>
                <c:pt idx="652">
                  <c:v>1304</c:v>
                </c:pt>
                <c:pt idx="653">
                  <c:v>1306</c:v>
                </c:pt>
                <c:pt idx="654">
                  <c:v>1308</c:v>
                </c:pt>
                <c:pt idx="655">
                  <c:v>1310</c:v>
                </c:pt>
                <c:pt idx="656">
                  <c:v>1312</c:v>
                </c:pt>
                <c:pt idx="657">
                  <c:v>1314</c:v>
                </c:pt>
                <c:pt idx="658">
                  <c:v>1316</c:v>
                </c:pt>
                <c:pt idx="659">
                  <c:v>1318</c:v>
                </c:pt>
                <c:pt idx="660">
                  <c:v>1320</c:v>
                </c:pt>
                <c:pt idx="661">
                  <c:v>1322</c:v>
                </c:pt>
                <c:pt idx="662">
                  <c:v>1324</c:v>
                </c:pt>
                <c:pt idx="663">
                  <c:v>1326</c:v>
                </c:pt>
                <c:pt idx="664">
                  <c:v>1328</c:v>
                </c:pt>
                <c:pt idx="665">
                  <c:v>1330</c:v>
                </c:pt>
                <c:pt idx="666">
                  <c:v>1332</c:v>
                </c:pt>
                <c:pt idx="667">
                  <c:v>1334</c:v>
                </c:pt>
                <c:pt idx="668">
                  <c:v>1336</c:v>
                </c:pt>
                <c:pt idx="669">
                  <c:v>1338</c:v>
                </c:pt>
                <c:pt idx="670">
                  <c:v>1340</c:v>
                </c:pt>
                <c:pt idx="671">
                  <c:v>1342</c:v>
                </c:pt>
                <c:pt idx="672">
                  <c:v>1344</c:v>
                </c:pt>
                <c:pt idx="673">
                  <c:v>1346</c:v>
                </c:pt>
                <c:pt idx="674">
                  <c:v>1348</c:v>
                </c:pt>
                <c:pt idx="675">
                  <c:v>1350</c:v>
                </c:pt>
                <c:pt idx="676">
                  <c:v>1352</c:v>
                </c:pt>
                <c:pt idx="677">
                  <c:v>1354</c:v>
                </c:pt>
                <c:pt idx="678">
                  <c:v>1356</c:v>
                </c:pt>
                <c:pt idx="679">
                  <c:v>1358</c:v>
                </c:pt>
                <c:pt idx="680">
                  <c:v>1360</c:v>
                </c:pt>
                <c:pt idx="681">
                  <c:v>1362</c:v>
                </c:pt>
                <c:pt idx="682">
                  <c:v>1364</c:v>
                </c:pt>
                <c:pt idx="683">
                  <c:v>1366</c:v>
                </c:pt>
                <c:pt idx="684">
                  <c:v>1368</c:v>
                </c:pt>
                <c:pt idx="685">
                  <c:v>1370</c:v>
                </c:pt>
                <c:pt idx="686">
                  <c:v>1372</c:v>
                </c:pt>
                <c:pt idx="687">
                  <c:v>1374</c:v>
                </c:pt>
                <c:pt idx="688">
                  <c:v>1376</c:v>
                </c:pt>
                <c:pt idx="689">
                  <c:v>1378</c:v>
                </c:pt>
                <c:pt idx="690">
                  <c:v>1380</c:v>
                </c:pt>
                <c:pt idx="691">
                  <c:v>1382</c:v>
                </c:pt>
                <c:pt idx="692">
                  <c:v>1384</c:v>
                </c:pt>
                <c:pt idx="693">
                  <c:v>1386</c:v>
                </c:pt>
                <c:pt idx="694">
                  <c:v>1388</c:v>
                </c:pt>
                <c:pt idx="695">
                  <c:v>1390</c:v>
                </c:pt>
                <c:pt idx="696">
                  <c:v>1392</c:v>
                </c:pt>
                <c:pt idx="697">
                  <c:v>1394</c:v>
                </c:pt>
                <c:pt idx="698">
                  <c:v>1396</c:v>
                </c:pt>
                <c:pt idx="699">
                  <c:v>1398</c:v>
                </c:pt>
                <c:pt idx="700">
                  <c:v>1400</c:v>
                </c:pt>
                <c:pt idx="701">
                  <c:v>1402</c:v>
                </c:pt>
                <c:pt idx="702">
                  <c:v>1404</c:v>
                </c:pt>
                <c:pt idx="703">
                  <c:v>1406</c:v>
                </c:pt>
                <c:pt idx="704">
                  <c:v>1408</c:v>
                </c:pt>
                <c:pt idx="705">
                  <c:v>1410</c:v>
                </c:pt>
                <c:pt idx="706">
                  <c:v>1412</c:v>
                </c:pt>
                <c:pt idx="707">
                  <c:v>1414</c:v>
                </c:pt>
                <c:pt idx="708">
                  <c:v>1416</c:v>
                </c:pt>
                <c:pt idx="709">
                  <c:v>1418</c:v>
                </c:pt>
                <c:pt idx="710">
                  <c:v>1420</c:v>
                </c:pt>
                <c:pt idx="711">
                  <c:v>1422</c:v>
                </c:pt>
                <c:pt idx="712">
                  <c:v>1424</c:v>
                </c:pt>
                <c:pt idx="713">
                  <c:v>1426</c:v>
                </c:pt>
                <c:pt idx="714">
                  <c:v>1428</c:v>
                </c:pt>
                <c:pt idx="715">
                  <c:v>1430</c:v>
                </c:pt>
                <c:pt idx="716">
                  <c:v>1432</c:v>
                </c:pt>
                <c:pt idx="717">
                  <c:v>1434</c:v>
                </c:pt>
                <c:pt idx="718">
                  <c:v>1436</c:v>
                </c:pt>
                <c:pt idx="719">
                  <c:v>1438</c:v>
                </c:pt>
                <c:pt idx="720">
                  <c:v>1440</c:v>
                </c:pt>
                <c:pt idx="721">
                  <c:v>1442</c:v>
                </c:pt>
                <c:pt idx="722">
                  <c:v>1444</c:v>
                </c:pt>
                <c:pt idx="723">
                  <c:v>1446</c:v>
                </c:pt>
                <c:pt idx="724">
                  <c:v>1448</c:v>
                </c:pt>
                <c:pt idx="725">
                  <c:v>1450</c:v>
                </c:pt>
                <c:pt idx="726">
                  <c:v>1452</c:v>
                </c:pt>
                <c:pt idx="727">
                  <c:v>1454</c:v>
                </c:pt>
                <c:pt idx="728">
                  <c:v>1456</c:v>
                </c:pt>
                <c:pt idx="729">
                  <c:v>1458</c:v>
                </c:pt>
                <c:pt idx="730">
                  <c:v>1460</c:v>
                </c:pt>
                <c:pt idx="731">
                  <c:v>1462</c:v>
                </c:pt>
                <c:pt idx="732">
                  <c:v>1464</c:v>
                </c:pt>
                <c:pt idx="733">
                  <c:v>1466</c:v>
                </c:pt>
                <c:pt idx="734">
                  <c:v>1468</c:v>
                </c:pt>
                <c:pt idx="735">
                  <c:v>1470</c:v>
                </c:pt>
                <c:pt idx="736">
                  <c:v>1472</c:v>
                </c:pt>
                <c:pt idx="737">
                  <c:v>1474</c:v>
                </c:pt>
                <c:pt idx="738">
                  <c:v>1476</c:v>
                </c:pt>
                <c:pt idx="739">
                  <c:v>1478</c:v>
                </c:pt>
                <c:pt idx="740">
                  <c:v>1480</c:v>
                </c:pt>
                <c:pt idx="741">
                  <c:v>1482</c:v>
                </c:pt>
                <c:pt idx="742">
                  <c:v>1484</c:v>
                </c:pt>
                <c:pt idx="743">
                  <c:v>1486</c:v>
                </c:pt>
                <c:pt idx="744">
                  <c:v>1488</c:v>
                </c:pt>
                <c:pt idx="745">
                  <c:v>1490</c:v>
                </c:pt>
                <c:pt idx="746">
                  <c:v>1492</c:v>
                </c:pt>
                <c:pt idx="747">
                  <c:v>1494</c:v>
                </c:pt>
                <c:pt idx="748">
                  <c:v>1496</c:v>
                </c:pt>
                <c:pt idx="749">
                  <c:v>1498</c:v>
                </c:pt>
                <c:pt idx="750">
                  <c:v>1500</c:v>
                </c:pt>
                <c:pt idx="751">
                  <c:v>1502</c:v>
                </c:pt>
                <c:pt idx="752">
                  <c:v>1504</c:v>
                </c:pt>
                <c:pt idx="753">
                  <c:v>1506</c:v>
                </c:pt>
                <c:pt idx="754">
                  <c:v>1508</c:v>
                </c:pt>
                <c:pt idx="755">
                  <c:v>1510</c:v>
                </c:pt>
                <c:pt idx="756">
                  <c:v>1512</c:v>
                </c:pt>
                <c:pt idx="757">
                  <c:v>1514</c:v>
                </c:pt>
                <c:pt idx="758">
                  <c:v>1516</c:v>
                </c:pt>
                <c:pt idx="759">
                  <c:v>1518</c:v>
                </c:pt>
                <c:pt idx="760">
                  <c:v>1520</c:v>
                </c:pt>
                <c:pt idx="761">
                  <c:v>1522</c:v>
                </c:pt>
                <c:pt idx="762">
                  <c:v>1524</c:v>
                </c:pt>
                <c:pt idx="763">
                  <c:v>1526</c:v>
                </c:pt>
                <c:pt idx="764">
                  <c:v>1528</c:v>
                </c:pt>
                <c:pt idx="765">
                  <c:v>1530</c:v>
                </c:pt>
                <c:pt idx="766">
                  <c:v>1532</c:v>
                </c:pt>
                <c:pt idx="767">
                  <c:v>1534</c:v>
                </c:pt>
                <c:pt idx="768">
                  <c:v>1536</c:v>
                </c:pt>
                <c:pt idx="769">
                  <c:v>1538</c:v>
                </c:pt>
                <c:pt idx="770">
                  <c:v>1540</c:v>
                </c:pt>
                <c:pt idx="771">
                  <c:v>1542</c:v>
                </c:pt>
                <c:pt idx="772">
                  <c:v>1544</c:v>
                </c:pt>
                <c:pt idx="773">
                  <c:v>1546</c:v>
                </c:pt>
                <c:pt idx="774">
                  <c:v>1548</c:v>
                </c:pt>
                <c:pt idx="775">
                  <c:v>1550</c:v>
                </c:pt>
                <c:pt idx="776">
                  <c:v>1552</c:v>
                </c:pt>
                <c:pt idx="777">
                  <c:v>1554</c:v>
                </c:pt>
                <c:pt idx="778">
                  <c:v>1556</c:v>
                </c:pt>
                <c:pt idx="779">
                  <c:v>1558</c:v>
                </c:pt>
                <c:pt idx="780">
                  <c:v>1560</c:v>
                </c:pt>
                <c:pt idx="781">
                  <c:v>1562</c:v>
                </c:pt>
                <c:pt idx="782">
                  <c:v>1564</c:v>
                </c:pt>
                <c:pt idx="783">
                  <c:v>1566</c:v>
                </c:pt>
                <c:pt idx="784">
                  <c:v>1568</c:v>
                </c:pt>
                <c:pt idx="785">
                  <c:v>1570</c:v>
                </c:pt>
                <c:pt idx="786">
                  <c:v>1572</c:v>
                </c:pt>
                <c:pt idx="787">
                  <c:v>1574</c:v>
                </c:pt>
                <c:pt idx="788">
                  <c:v>1576</c:v>
                </c:pt>
                <c:pt idx="789">
                  <c:v>1578</c:v>
                </c:pt>
                <c:pt idx="790">
                  <c:v>1580</c:v>
                </c:pt>
                <c:pt idx="791">
                  <c:v>1582</c:v>
                </c:pt>
                <c:pt idx="792">
                  <c:v>1584</c:v>
                </c:pt>
                <c:pt idx="793">
                  <c:v>1586</c:v>
                </c:pt>
                <c:pt idx="794">
                  <c:v>1588</c:v>
                </c:pt>
                <c:pt idx="795">
                  <c:v>1590</c:v>
                </c:pt>
                <c:pt idx="796">
                  <c:v>1592</c:v>
                </c:pt>
                <c:pt idx="797">
                  <c:v>1594</c:v>
                </c:pt>
                <c:pt idx="798">
                  <c:v>1596</c:v>
                </c:pt>
                <c:pt idx="799">
                  <c:v>1598</c:v>
                </c:pt>
                <c:pt idx="800">
                  <c:v>1600</c:v>
                </c:pt>
                <c:pt idx="801">
                  <c:v>1602</c:v>
                </c:pt>
                <c:pt idx="802">
                  <c:v>1604</c:v>
                </c:pt>
                <c:pt idx="803">
                  <c:v>1606</c:v>
                </c:pt>
                <c:pt idx="804">
                  <c:v>1608</c:v>
                </c:pt>
                <c:pt idx="805">
                  <c:v>1610</c:v>
                </c:pt>
                <c:pt idx="806">
                  <c:v>1612</c:v>
                </c:pt>
                <c:pt idx="807">
                  <c:v>1614</c:v>
                </c:pt>
                <c:pt idx="808">
                  <c:v>1616</c:v>
                </c:pt>
                <c:pt idx="809">
                  <c:v>1618</c:v>
                </c:pt>
                <c:pt idx="810">
                  <c:v>1620</c:v>
                </c:pt>
                <c:pt idx="811">
                  <c:v>1622</c:v>
                </c:pt>
                <c:pt idx="812">
                  <c:v>1624</c:v>
                </c:pt>
                <c:pt idx="813">
                  <c:v>1626</c:v>
                </c:pt>
                <c:pt idx="814">
                  <c:v>1628</c:v>
                </c:pt>
                <c:pt idx="815">
                  <c:v>1630</c:v>
                </c:pt>
                <c:pt idx="816">
                  <c:v>1632</c:v>
                </c:pt>
                <c:pt idx="817">
                  <c:v>1634</c:v>
                </c:pt>
                <c:pt idx="818">
                  <c:v>1636</c:v>
                </c:pt>
                <c:pt idx="819">
                  <c:v>1638</c:v>
                </c:pt>
                <c:pt idx="820">
                  <c:v>1640</c:v>
                </c:pt>
                <c:pt idx="821">
                  <c:v>1642</c:v>
                </c:pt>
                <c:pt idx="822">
                  <c:v>1644</c:v>
                </c:pt>
                <c:pt idx="823">
                  <c:v>1646</c:v>
                </c:pt>
                <c:pt idx="824">
                  <c:v>1648</c:v>
                </c:pt>
                <c:pt idx="825">
                  <c:v>1650</c:v>
                </c:pt>
                <c:pt idx="826">
                  <c:v>1652</c:v>
                </c:pt>
                <c:pt idx="827">
                  <c:v>1654</c:v>
                </c:pt>
                <c:pt idx="828">
                  <c:v>1656</c:v>
                </c:pt>
                <c:pt idx="829">
                  <c:v>1658</c:v>
                </c:pt>
                <c:pt idx="830">
                  <c:v>1660</c:v>
                </c:pt>
                <c:pt idx="831">
                  <c:v>1662</c:v>
                </c:pt>
                <c:pt idx="832">
                  <c:v>1664</c:v>
                </c:pt>
                <c:pt idx="833">
                  <c:v>1666</c:v>
                </c:pt>
                <c:pt idx="834">
                  <c:v>1668</c:v>
                </c:pt>
                <c:pt idx="835">
                  <c:v>1670</c:v>
                </c:pt>
                <c:pt idx="836">
                  <c:v>1672</c:v>
                </c:pt>
                <c:pt idx="837">
                  <c:v>1674</c:v>
                </c:pt>
                <c:pt idx="838">
                  <c:v>1676</c:v>
                </c:pt>
                <c:pt idx="839">
                  <c:v>1678</c:v>
                </c:pt>
                <c:pt idx="840">
                  <c:v>1680</c:v>
                </c:pt>
                <c:pt idx="841">
                  <c:v>1682</c:v>
                </c:pt>
                <c:pt idx="842">
                  <c:v>1684</c:v>
                </c:pt>
                <c:pt idx="843">
                  <c:v>1686</c:v>
                </c:pt>
                <c:pt idx="844">
                  <c:v>1688</c:v>
                </c:pt>
                <c:pt idx="845">
                  <c:v>1690</c:v>
                </c:pt>
                <c:pt idx="846">
                  <c:v>1692</c:v>
                </c:pt>
                <c:pt idx="847">
                  <c:v>1694</c:v>
                </c:pt>
                <c:pt idx="848">
                  <c:v>1696</c:v>
                </c:pt>
                <c:pt idx="849">
                  <c:v>1698</c:v>
                </c:pt>
                <c:pt idx="850">
                  <c:v>1700</c:v>
                </c:pt>
                <c:pt idx="851">
                  <c:v>1702</c:v>
                </c:pt>
                <c:pt idx="852">
                  <c:v>1704</c:v>
                </c:pt>
                <c:pt idx="853">
                  <c:v>1706</c:v>
                </c:pt>
                <c:pt idx="854">
                  <c:v>1708</c:v>
                </c:pt>
                <c:pt idx="855">
                  <c:v>1710</c:v>
                </c:pt>
                <c:pt idx="856">
                  <c:v>1712</c:v>
                </c:pt>
                <c:pt idx="857">
                  <c:v>1714</c:v>
                </c:pt>
                <c:pt idx="858">
                  <c:v>1716</c:v>
                </c:pt>
                <c:pt idx="859">
                  <c:v>1718</c:v>
                </c:pt>
                <c:pt idx="860">
                  <c:v>1720</c:v>
                </c:pt>
                <c:pt idx="861">
                  <c:v>1722</c:v>
                </c:pt>
                <c:pt idx="862">
                  <c:v>1724</c:v>
                </c:pt>
                <c:pt idx="863">
                  <c:v>1726</c:v>
                </c:pt>
                <c:pt idx="864">
                  <c:v>1728</c:v>
                </c:pt>
                <c:pt idx="865">
                  <c:v>1730</c:v>
                </c:pt>
                <c:pt idx="866">
                  <c:v>1732</c:v>
                </c:pt>
                <c:pt idx="867">
                  <c:v>1734</c:v>
                </c:pt>
                <c:pt idx="868">
                  <c:v>1736</c:v>
                </c:pt>
                <c:pt idx="869">
                  <c:v>1738</c:v>
                </c:pt>
                <c:pt idx="870">
                  <c:v>1740</c:v>
                </c:pt>
                <c:pt idx="871">
                  <c:v>1742</c:v>
                </c:pt>
                <c:pt idx="872">
                  <c:v>1744</c:v>
                </c:pt>
                <c:pt idx="873">
                  <c:v>1746</c:v>
                </c:pt>
                <c:pt idx="874">
                  <c:v>1748</c:v>
                </c:pt>
                <c:pt idx="875">
                  <c:v>1750</c:v>
                </c:pt>
                <c:pt idx="876">
                  <c:v>1752</c:v>
                </c:pt>
                <c:pt idx="877">
                  <c:v>1754</c:v>
                </c:pt>
                <c:pt idx="878">
                  <c:v>1756</c:v>
                </c:pt>
                <c:pt idx="879">
                  <c:v>1758</c:v>
                </c:pt>
                <c:pt idx="880">
                  <c:v>1760</c:v>
                </c:pt>
                <c:pt idx="881">
                  <c:v>1762</c:v>
                </c:pt>
                <c:pt idx="882">
                  <c:v>1764</c:v>
                </c:pt>
                <c:pt idx="883">
                  <c:v>1766</c:v>
                </c:pt>
                <c:pt idx="884">
                  <c:v>1768</c:v>
                </c:pt>
                <c:pt idx="885">
                  <c:v>1770</c:v>
                </c:pt>
                <c:pt idx="886">
                  <c:v>1772</c:v>
                </c:pt>
                <c:pt idx="887">
                  <c:v>1774</c:v>
                </c:pt>
                <c:pt idx="888">
                  <c:v>1776</c:v>
                </c:pt>
                <c:pt idx="889">
                  <c:v>1778</c:v>
                </c:pt>
                <c:pt idx="890">
                  <c:v>1780</c:v>
                </c:pt>
                <c:pt idx="891">
                  <c:v>1782</c:v>
                </c:pt>
                <c:pt idx="892">
                  <c:v>1784</c:v>
                </c:pt>
                <c:pt idx="893">
                  <c:v>1786</c:v>
                </c:pt>
                <c:pt idx="894">
                  <c:v>1788</c:v>
                </c:pt>
                <c:pt idx="895">
                  <c:v>1790</c:v>
                </c:pt>
                <c:pt idx="896">
                  <c:v>1792</c:v>
                </c:pt>
                <c:pt idx="897">
                  <c:v>1794</c:v>
                </c:pt>
                <c:pt idx="898">
                  <c:v>1796</c:v>
                </c:pt>
                <c:pt idx="899">
                  <c:v>1798</c:v>
                </c:pt>
                <c:pt idx="900">
                  <c:v>1800</c:v>
                </c:pt>
                <c:pt idx="901">
                  <c:v>1802</c:v>
                </c:pt>
                <c:pt idx="902">
                  <c:v>1804</c:v>
                </c:pt>
                <c:pt idx="903">
                  <c:v>1806</c:v>
                </c:pt>
                <c:pt idx="904">
                  <c:v>1808</c:v>
                </c:pt>
                <c:pt idx="905">
                  <c:v>1810</c:v>
                </c:pt>
                <c:pt idx="906">
                  <c:v>1812</c:v>
                </c:pt>
                <c:pt idx="907">
                  <c:v>1814</c:v>
                </c:pt>
                <c:pt idx="908">
                  <c:v>1816</c:v>
                </c:pt>
                <c:pt idx="909">
                  <c:v>1818</c:v>
                </c:pt>
                <c:pt idx="910">
                  <c:v>1820</c:v>
                </c:pt>
                <c:pt idx="911">
                  <c:v>1822</c:v>
                </c:pt>
                <c:pt idx="912">
                  <c:v>1824</c:v>
                </c:pt>
                <c:pt idx="913">
                  <c:v>1826</c:v>
                </c:pt>
                <c:pt idx="914">
                  <c:v>1828</c:v>
                </c:pt>
                <c:pt idx="915">
                  <c:v>1830</c:v>
                </c:pt>
                <c:pt idx="916">
                  <c:v>1832</c:v>
                </c:pt>
                <c:pt idx="917">
                  <c:v>1834</c:v>
                </c:pt>
                <c:pt idx="918">
                  <c:v>1836</c:v>
                </c:pt>
                <c:pt idx="919">
                  <c:v>1838</c:v>
                </c:pt>
                <c:pt idx="920">
                  <c:v>1840</c:v>
                </c:pt>
                <c:pt idx="921">
                  <c:v>1842</c:v>
                </c:pt>
                <c:pt idx="922">
                  <c:v>1844</c:v>
                </c:pt>
                <c:pt idx="923">
                  <c:v>1846</c:v>
                </c:pt>
                <c:pt idx="924">
                  <c:v>1848</c:v>
                </c:pt>
                <c:pt idx="925">
                  <c:v>1850</c:v>
                </c:pt>
                <c:pt idx="926">
                  <c:v>1852</c:v>
                </c:pt>
                <c:pt idx="927">
                  <c:v>1854</c:v>
                </c:pt>
                <c:pt idx="928">
                  <c:v>1856</c:v>
                </c:pt>
                <c:pt idx="929">
                  <c:v>1858</c:v>
                </c:pt>
                <c:pt idx="930">
                  <c:v>1860</c:v>
                </c:pt>
                <c:pt idx="931">
                  <c:v>1862</c:v>
                </c:pt>
                <c:pt idx="932">
                  <c:v>1864</c:v>
                </c:pt>
                <c:pt idx="933">
                  <c:v>1866</c:v>
                </c:pt>
                <c:pt idx="934">
                  <c:v>1868</c:v>
                </c:pt>
                <c:pt idx="935">
                  <c:v>1870</c:v>
                </c:pt>
                <c:pt idx="936">
                  <c:v>1872</c:v>
                </c:pt>
                <c:pt idx="937">
                  <c:v>1874</c:v>
                </c:pt>
                <c:pt idx="938">
                  <c:v>1876</c:v>
                </c:pt>
                <c:pt idx="939">
                  <c:v>1878</c:v>
                </c:pt>
                <c:pt idx="940">
                  <c:v>1880</c:v>
                </c:pt>
                <c:pt idx="941">
                  <c:v>1882</c:v>
                </c:pt>
                <c:pt idx="942">
                  <c:v>1884</c:v>
                </c:pt>
                <c:pt idx="943">
                  <c:v>1886</c:v>
                </c:pt>
                <c:pt idx="944">
                  <c:v>1888</c:v>
                </c:pt>
                <c:pt idx="945">
                  <c:v>1890</c:v>
                </c:pt>
                <c:pt idx="946">
                  <c:v>1892</c:v>
                </c:pt>
                <c:pt idx="947">
                  <c:v>1894</c:v>
                </c:pt>
                <c:pt idx="948">
                  <c:v>1896</c:v>
                </c:pt>
                <c:pt idx="949">
                  <c:v>1898</c:v>
                </c:pt>
                <c:pt idx="950">
                  <c:v>1900</c:v>
                </c:pt>
                <c:pt idx="951">
                  <c:v>1902</c:v>
                </c:pt>
                <c:pt idx="952">
                  <c:v>1904</c:v>
                </c:pt>
                <c:pt idx="953">
                  <c:v>1906</c:v>
                </c:pt>
                <c:pt idx="954">
                  <c:v>1908</c:v>
                </c:pt>
                <c:pt idx="955">
                  <c:v>1910</c:v>
                </c:pt>
                <c:pt idx="956">
                  <c:v>1912</c:v>
                </c:pt>
                <c:pt idx="957">
                  <c:v>1914</c:v>
                </c:pt>
                <c:pt idx="958">
                  <c:v>1916</c:v>
                </c:pt>
                <c:pt idx="959">
                  <c:v>1918</c:v>
                </c:pt>
                <c:pt idx="960">
                  <c:v>1920</c:v>
                </c:pt>
                <c:pt idx="961">
                  <c:v>1922</c:v>
                </c:pt>
                <c:pt idx="962">
                  <c:v>1924</c:v>
                </c:pt>
                <c:pt idx="963">
                  <c:v>1926</c:v>
                </c:pt>
                <c:pt idx="964">
                  <c:v>1928</c:v>
                </c:pt>
                <c:pt idx="965">
                  <c:v>1930</c:v>
                </c:pt>
                <c:pt idx="966">
                  <c:v>1932</c:v>
                </c:pt>
                <c:pt idx="967">
                  <c:v>1934</c:v>
                </c:pt>
                <c:pt idx="968">
                  <c:v>1936</c:v>
                </c:pt>
                <c:pt idx="969">
                  <c:v>1938</c:v>
                </c:pt>
                <c:pt idx="970">
                  <c:v>1940</c:v>
                </c:pt>
                <c:pt idx="971">
                  <c:v>1942</c:v>
                </c:pt>
                <c:pt idx="972">
                  <c:v>1944</c:v>
                </c:pt>
                <c:pt idx="973">
                  <c:v>1946</c:v>
                </c:pt>
                <c:pt idx="974">
                  <c:v>1948</c:v>
                </c:pt>
                <c:pt idx="975">
                  <c:v>1950</c:v>
                </c:pt>
                <c:pt idx="976">
                  <c:v>1952</c:v>
                </c:pt>
                <c:pt idx="977">
                  <c:v>1954</c:v>
                </c:pt>
                <c:pt idx="978">
                  <c:v>1956</c:v>
                </c:pt>
                <c:pt idx="979">
                  <c:v>1958</c:v>
                </c:pt>
                <c:pt idx="980">
                  <c:v>1960</c:v>
                </c:pt>
                <c:pt idx="981">
                  <c:v>1962</c:v>
                </c:pt>
                <c:pt idx="982">
                  <c:v>1964</c:v>
                </c:pt>
                <c:pt idx="983">
                  <c:v>1966</c:v>
                </c:pt>
                <c:pt idx="984">
                  <c:v>1968</c:v>
                </c:pt>
                <c:pt idx="985">
                  <c:v>1970</c:v>
                </c:pt>
                <c:pt idx="986">
                  <c:v>1972</c:v>
                </c:pt>
                <c:pt idx="987">
                  <c:v>1974</c:v>
                </c:pt>
                <c:pt idx="988">
                  <c:v>1976</c:v>
                </c:pt>
                <c:pt idx="989">
                  <c:v>1978</c:v>
                </c:pt>
                <c:pt idx="990">
                  <c:v>1980</c:v>
                </c:pt>
                <c:pt idx="991">
                  <c:v>1982</c:v>
                </c:pt>
                <c:pt idx="992">
                  <c:v>1984</c:v>
                </c:pt>
                <c:pt idx="993">
                  <c:v>1986</c:v>
                </c:pt>
                <c:pt idx="994">
                  <c:v>1988</c:v>
                </c:pt>
                <c:pt idx="995">
                  <c:v>1990</c:v>
                </c:pt>
                <c:pt idx="996">
                  <c:v>1992</c:v>
                </c:pt>
                <c:pt idx="997">
                  <c:v>1994</c:v>
                </c:pt>
                <c:pt idx="998">
                  <c:v>1996</c:v>
                </c:pt>
                <c:pt idx="999">
                  <c:v>1998</c:v>
                </c:pt>
                <c:pt idx="1000">
                  <c:v>2000</c:v>
                </c:pt>
                <c:pt idx="1001">
                  <c:v>2002</c:v>
                </c:pt>
                <c:pt idx="1002">
                  <c:v>2004</c:v>
                </c:pt>
                <c:pt idx="1003">
                  <c:v>2006</c:v>
                </c:pt>
                <c:pt idx="1004">
                  <c:v>2008</c:v>
                </c:pt>
                <c:pt idx="1005">
                  <c:v>2010</c:v>
                </c:pt>
                <c:pt idx="1006">
                  <c:v>2012</c:v>
                </c:pt>
                <c:pt idx="1007">
                  <c:v>2014</c:v>
                </c:pt>
                <c:pt idx="1008">
                  <c:v>2016</c:v>
                </c:pt>
                <c:pt idx="1009">
                  <c:v>2018</c:v>
                </c:pt>
                <c:pt idx="1010">
                  <c:v>2020</c:v>
                </c:pt>
                <c:pt idx="1011">
                  <c:v>2022</c:v>
                </c:pt>
                <c:pt idx="1012">
                  <c:v>2024</c:v>
                </c:pt>
                <c:pt idx="1013">
                  <c:v>2026</c:v>
                </c:pt>
                <c:pt idx="1014">
                  <c:v>2028</c:v>
                </c:pt>
                <c:pt idx="1015">
                  <c:v>2030</c:v>
                </c:pt>
                <c:pt idx="1016">
                  <c:v>2032</c:v>
                </c:pt>
                <c:pt idx="1017">
                  <c:v>2034</c:v>
                </c:pt>
                <c:pt idx="1018">
                  <c:v>2036</c:v>
                </c:pt>
                <c:pt idx="1019">
                  <c:v>2038</c:v>
                </c:pt>
                <c:pt idx="1020">
                  <c:v>2040</c:v>
                </c:pt>
                <c:pt idx="1021">
                  <c:v>2042</c:v>
                </c:pt>
                <c:pt idx="1022">
                  <c:v>2044</c:v>
                </c:pt>
                <c:pt idx="1023">
                  <c:v>2046</c:v>
                </c:pt>
                <c:pt idx="1024">
                  <c:v>2048</c:v>
                </c:pt>
                <c:pt idx="1025">
                  <c:v>2050</c:v>
                </c:pt>
                <c:pt idx="1026">
                  <c:v>2052</c:v>
                </c:pt>
                <c:pt idx="1027">
                  <c:v>2054</c:v>
                </c:pt>
                <c:pt idx="1028">
                  <c:v>2056</c:v>
                </c:pt>
                <c:pt idx="1029">
                  <c:v>2058</c:v>
                </c:pt>
                <c:pt idx="1030">
                  <c:v>2060</c:v>
                </c:pt>
                <c:pt idx="1031">
                  <c:v>2062</c:v>
                </c:pt>
                <c:pt idx="1032">
                  <c:v>2064</c:v>
                </c:pt>
                <c:pt idx="1033">
                  <c:v>2066</c:v>
                </c:pt>
                <c:pt idx="1034">
                  <c:v>2068</c:v>
                </c:pt>
                <c:pt idx="1035">
                  <c:v>2070</c:v>
                </c:pt>
                <c:pt idx="1036">
                  <c:v>2072</c:v>
                </c:pt>
                <c:pt idx="1037">
                  <c:v>2074</c:v>
                </c:pt>
                <c:pt idx="1038">
                  <c:v>2076</c:v>
                </c:pt>
                <c:pt idx="1039">
                  <c:v>2078</c:v>
                </c:pt>
                <c:pt idx="1040">
                  <c:v>2080</c:v>
                </c:pt>
                <c:pt idx="1041">
                  <c:v>2082</c:v>
                </c:pt>
                <c:pt idx="1042">
                  <c:v>2084</c:v>
                </c:pt>
                <c:pt idx="1043">
                  <c:v>2086</c:v>
                </c:pt>
                <c:pt idx="1044">
                  <c:v>2088</c:v>
                </c:pt>
                <c:pt idx="1045">
                  <c:v>2090</c:v>
                </c:pt>
                <c:pt idx="1046">
                  <c:v>2092</c:v>
                </c:pt>
                <c:pt idx="1047">
                  <c:v>2094</c:v>
                </c:pt>
                <c:pt idx="1048">
                  <c:v>2096</c:v>
                </c:pt>
                <c:pt idx="1049">
                  <c:v>2098</c:v>
                </c:pt>
                <c:pt idx="1050">
                  <c:v>2100</c:v>
                </c:pt>
                <c:pt idx="1051">
                  <c:v>2102</c:v>
                </c:pt>
                <c:pt idx="1052">
                  <c:v>2104</c:v>
                </c:pt>
                <c:pt idx="1053">
                  <c:v>2106</c:v>
                </c:pt>
                <c:pt idx="1054">
                  <c:v>2108</c:v>
                </c:pt>
                <c:pt idx="1055">
                  <c:v>2110</c:v>
                </c:pt>
                <c:pt idx="1056">
                  <c:v>2112</c:v>
                </c:pt>
                <c:pt idx="1057">
                  <c:v>2114</c:v>
                </c:pt>
                <c:pt idx="1058">
                  <c:v>2116</c:v>
                </c:pt>
                <c:pt idx="1059">
                  <c:v>2118</c:v>
                </c:pt>
                <c:pt idx="1060">
                  <c:v>2120</c:v>
                </c:pt>
                <c:pt idx="1061">
                  <c:v>2122</c:v>
                </c:pt>
                <c:pt idx="1062">
                  <c:v>2124</c:v>
                </c:pt>
                <c:pt idx="1063">
                  <c:v>2126</c:v>
                </c:pt>
                <c:pt idx="1064">
                  <c:v>2128</c:v>
                </c:pt>
                <c:pt idx="1065">
                  <c:v>2130</c:v>
                </c:pt>
                <c:pt idx="1066">
                  <c:v>2132</c:v>
                </c:pt>
                <c:pt idx="1067">
                  <c:v>2134</c:v>
                </c:pt>
                <c:pt idx="1068">
                  <c:v>2136</c:v>
                </c:pt>
                <c:pt idx="1069">
                  <c:v>2138</c:v>
                </c:pt>
                <c:pt idx="1070">
                  <c:v>2140</c:v>
                </c:pt>
                <c:pt idx="1071">
                  <c:v>2142</c:v>
                </c:pt>
                <c:pt idx="1072">
                  <c:v>2144</c:v>
                </c:pt>
                <c:pt idx="1073">
                  <c:v>2146</c:v>
                </c:pt>
                <c:pt idx="1074">
                  <c:v>2148</c:v>
                </c:pt>
                <c:pt idx="1075">
                  <c:v>2150</c:v>
                </c:pt>
                <c:pt idx="1076">
                  <c:v>2152</c:v>
                </c:pt>
                <c:pt idx="1077">
                  <c:v>2154</c:v>
                </c:pt>
                <c:pt idx="1078">
                  <c:v>2156</c:v>
                </c:pt>
                <c:pt idx="1079">
                  <c:v>2158</c:v>
                </c:pt>
                <c:pt idx="1080">
                  <c:v>2160</c:v>
                </c:pt>
                <c:pt idx="1081">
                  <c:v>2162</c:v>
                </c:pt>
                <c:pt idx="1082">
                  <c:v>2164</c:v>
                </c:pt>
                <c:pt idx="1083">
                  <c:v>2166</c:v>
                </c:pt>
                <c:pt idx="1084">
                  <c:v>2168</c:v>
                </c:pt>
                <c:pt idx="1085">
                  <c:v>2170</c:v>
                </c:pt>
                <c:pt idx="1086">
                  <c:v>2172</c:v>
                </c:pt>
                <c:pt idx="1087">
                  <c:v>2174</c:v>
                </c:pt>
                <c:pt idx="1088">
                  <c:v>2176</c:v>
                </c:pt>
                <c:pt idx="1089">
                  <c:v>2178</c:v>
                </c:pt>
                <c:pt idx="1090">
                  <c:v>2180</c:v>
                </c:pt>
                <c:pt idx="1091">
                  <c:v>2182</c:v>
                </c:pt>
                <c:pt idx="1092">
                  <c:v>2184</c:v>
                </c:pt>
                <c:pt idx="1093">
                  <c:v>2186</c:v>
                </c:pt>
                <c:pt idx="1094">
                  <c:v>2188</c:v>
                </c:pt>
                <c:pt idx="1095">
                  <c:v>2190</c:v>
                </c:pt>
                <c:pt idx="1096">
                  <c:v>2192</c:v>
                </c:pt>
                <c:pt idx="1097">
                  <c:v>2194</c:v>
                </c:pt>
                <c:pt idx="1098">
                  <c:v>2196</c:v>
                </c:pt>
                <c:pt idx="1099">
                  <c:v>2198</c:v>
                </c:pt>
                <c:pt idx="1100">
                  <c:v>2200</c:v>
                </c:pt>
                <c:pt idx="1101">
                  <c:v>2202</c:v>
                </c:pt>
                <c:pt idx="1102">
                  <c:v>2204</c:v>
                </c:pt>
                <c:pt idx="1103">
                  <c:v>2206</c:v>
                </c:pt>
                <c:pt idx="1104">
                  <c:v>2208</c:v>
                </c:pt>
                <c:pt idx="1105">
                  <c:v>2210</c:v>
                </c:pt>
                <c:pt idx="1106">
                  <c:v>2212</c:v>
                </c:pt>
                <c:pt idx="1107">
                  <c:v>2214</c:v>
                </c:pt>
                <c:pt idx="1108">
                  <c:v>2216</c:v>
                </c:pt>
                <c:pt idx="1109">
                  <c:v>2218</c:v>
                </c:pt>
                <c:pt idx="1110">
                  <c:v>2220</c:v>
                </c:pt>
                <c:pt idx="1111">
                  <c:v>2222</c:v>
                </c:pt>
                <c:pt idx="1112">
                  <c:v>2224</c:v>
                </c:pt>
                <c:pt idx="1113">
                  <c:v>2226</c:v>
                </c:pt>
                <c:pt idx="1114">
                  <c:v>2228</c:v>
                </c:pt>
                <c:pt idx="1115">
                  <c:v>2230</c:v>
                </c:pt>
                <c:pt idx="1116">
                  <c:v>2232</c:v>
                </c:pt>
                <c:pt idx="1117">
                  <c:v>2234</c:v>
                </c:pt>
                <c:pt idx="1118">
                  <c:v>2236</c:v>
                </c:pt>
                <c:pt idx="1119">
                  <c:v>2238</c:v>
                </c:pt>
                <c:pt idx="1120">
                  <c:v>2240</c:v>
                </c:pt>
                <c:pt idx="1121">
                  <c:v>2242</c:v>
                </c:pt>
                <c:pt idx="1122">
                  <c:v>2244</c:v>
                </c:pt>
                <c:pt idx="1123">
                  <c:v>2246</c:v>
                </c:pt>
                <c:pt idx="1124">
                  <c:v>2248</c:v>
                </c:pt>
                <c:pt idx="1125">
                  <c:v>2250</c:v>
                </c:pt>
                <c:pt idx="1126">
                  <c:v>2252</c:v>
                </c:pt>
                <c:pt idx="1127">
                  <c:v>2254</c:v>
                </c:pt>
                <c:pt idx="1128">
                  <c:v>2256</c:v>
                </c:pt>
                <c:pt idx="1129">
                  <c:v>2258</c:v>
                </c:pt>
                <c:pt idx="1130">
                  <c:v>2260</c:v>
                </c:pt>
                <c:pt idx="1131">
                  <c:v>2262</c:v>
                </c:pt>
                <c:pt idx="1132">
                  <c:v>2264</c:v>
                </c:pt>
                <c:pt idx="1133">
                  <c:v>2266</c:v>
                </c:pt>
                <c:pt idx="1134">
                  <c:v>2268</c:v>
                </c:pt>
                <c:pt idx="1135">
                  <c:v>2270</c:v>
                </c:pt>
                <c:pt idx="1136">
                  <c:v>2272</c:v>
                </c:pt>
                <c:pt idx="1137">
                  <c:v>2274</c:v>
                </c:pt>
                <c:pt idx="1138">
                  <c:v>2276</c:v>
                </c:pt>
                <c:pt idx="1139">
                  <c:v>2278</c:v>
                </c:pt>
                <c:pt idx="1140">
                  <c:v>2280</c:v>
                </c:pt>
                <c:pt idx="1141">
                  <c:v>2282</c:v>
                </c:pt>
                <c:pt idx="1142">
                  <c:v>2284</c:v>
                </c:pt>
                <c:pt idx="1143">
                  <c:v>2286</c:v>
                </c:pt>
                <c:pt idx="1144">
                  <c:v>2288</c:v>
                </c:pt>
                <c:pt idx="1145">
                  <c:v>2290</c:v>
                </c:pt>
                <c:pt idx="1146">
                  <c:v>2292</c:v>
                </c:pt>
                <c:pt idx="1147">
                  <c:v>2294</c:v>
                </c:pt>
                <c:pt idx="1148">
                  <c:v>2296</c:v>
                </c:pt>
                <c:pt idx="1149">
                  <c:v>2298</c:v>
                </c:pt>
                <c:pt idx="1150">
                  <c:v>2300</c:v>
                </c:pt>
                <c:pt idx="1151">
                  <c:v>2302</c:v>
                </c:pt>
                <c:pt idx="1152">
                  <c:v>2304</c:v>
                </c:pt>
                <c:pt idx="1153">
                  <c:v>2306</c:v>
                </c:pt>
                <c:pt idx="1154">
                  <c:v>2308</c:v>
                </c:pt>
                <c:pt idx="1155">
                  <c:v>2310</c:v>
                </c:pt>
                <c:pt idx="1156">
                  <c:v>2312</c:v>
                </c:pt>
                <c:pt idx="1157">
                  <c:v>2314</c:v>
                </c:pt>
                <c:pt idx="1158">
                  <c:v>2316</c:v>
                </c:pt>
                <c:pt idx="1159">
                  <c:v>2318</c:v>
                </c:pt>
                <c:pt idx="1160">
                  <c:v>2320</c:v>
                </c:pt>
                <c:pt idx="1161">
                  <c:v>2322</c:v>
                </c:pt>
                <c:pt idx="1162">
                  <c:v>2324</c:v>
                </c:pt>
                <c:pt idx="1163">
                  <c:v>2326</c:v>
                </c:pt>
                <c:pt idx="1164">
                  <c:v>2328</c:v>
                </c:pt>
                <c:pt idx="1165">
                  <c:v>2330</c:v>
                </c:pt>
                <c:pt idx="1166">
                  <c:v>2332</c:v>
                </c:pt>
                <c:pt idx="1167">
                  <c:v>2334</c:v>
                </c:pt>
                <c:pt idx="1168">
                  <c:v>2336</c:v>
                </c:pt>
                <c:pt idx="1169">
                  <c:v>2338</c:v>
                </c:pt>
                <c:pt idx="1170">
                  <c:v>2340</c:v>
                </c:pt>
                <c:pt idx="1171">
                  <c:v>2342</c:v>
                </c:pt>
                <c:pt idx="1172">
                  <c:v>2344</c:v>
                </c:pt>
                <c:pt idx="1173">
                  <c:v>2346</c:v>
                </c:pt>
                <c:pt idx="1174">
                  <c:v>2348</c:v>
                </c:pt>
                <c:pt idx="1175">
                  <c:v>2350</c:v>
                </c:pt>
                <c:pt idx="1176">
                  <c:v>2352</c:v>
                </c:pt>
                <c:pt idx="1177">
                  <c:v>2354</c:v>
                </c:pt>
                <c:pt idx="1178">
                  <c:v>2356</c:v>
                </c:pt>
                <c:pt idx="1179">
                  <c:v>2358</c:v>
                </c:pt>
                <c:pt idx="1180">
                  <c:v>2360</c:v>
                </c:pt>
                <c:pt idx="1181">
                  <c:v>2362</c:v>
                </c:pt>
                <c:pt idx="1182">
                  <c:v>2364</c:v>
                </c:pt>
                <c:pt idx="1183">
                  <c:v>2366</c:v>
                </c:pt>
                <c:pt idx="1184">
                  <c:v>2368</c:v>
                </c:pt>
                <c:pt idx="1185">
                  <c:v>2370</c:v>
                </c:pt>
                <c:pt idx="1186">
                  <c:v>2372</c:v>
                </c:pt>
                <c:pt idx="1187">
                  <c:v>2374</c:v>
                </c:pt>
                <c:pt idx="1188">
                  <c:v>2376</c:v>
                </c:pt>
                <c:pt idx="1189">
                  <c:v>2378</c:v>
                </c:pt>
                <c:pt idx="1190">
                  <c:v>2380</c:v>
                </c:pt>
                <c:pt idx="1191">
                  <c:v>2382</c:v>
                </c:pt>
                <c:pt idx="1192">
                  <c:v>2384</c:v>
                </c:pt>
                <c:pt idx="1193">
                  <c:v>2386</c:v>
                </c:pt>
                <c:pt idx="1194">
                  <c:v>2388</c:v>
                </c:pt>
                <c:pt idx="1195">
                  <c:v>2390</c:v>
                </c:pt>
                <c:pt idx="1196">
                  <c:v>2392</c:v>
                </c:pt>
                <c:pt idx="1197">
                  <c:v>2394</c:v>
                </c:pt>
                <c:pt idx="1198">
                  <c:v>2396</c:v>
                </c:pt>
                <c:pt idx="1199">
                  <c:v>2398</c:v>
                </c:pt>
                <c:pt idx="1200">
                  <c:v>2400</c:v>
                </c:pt>
                <c:pt idx="1201">
                  <c:v>2402</c:v>
                </c:pt>
                <c:pt idx="1202">
                  <c:v>2404</c:v>
                </c:pt>
                <c:pt idx="1203">
                  <c:v>2406</c:v>
                </c:pt>
                <c:pt idx="1204">
                  <c:v>2408</c:v>
                </c:pt>
                <c:pt idx="1205">
                  <c:v>2410</c:v>
                </c:pt>
                <c:pt idx="1206">
                  <c:v>2412</c:v>
                </c:pt>
                <c:pt idx="1207">
                  <c:v>2414</c:v>
                </c:pt>
                <c:pt idx="1208">
                  <c:v>2416</c:v>
                </c:pt>
                <c:pt idx="1209">
                  <c:v>2418</c:v>
                </c:pt>
                <c:pt idx="1210">
                  <c:v>2420</c:v>
                </c:pt>
                <c:pt idx="1211">
                  <c:v>2422</c:v>
                </c:pt>
                <c:pt idx="1212">
                  <c:v>2424</c:v>
                </c:pt>
                <c:pt idx="1213">
                  <c:v>2426</c:v>
                </c:pt>
                <c:pt idx="1214">
                  <c:v>2428</c:v>
                </c:pt>
                <c:pt idx="1215">
                  <c:v>2430</c:v>
                </c:pt>
                <c:pt idx="1216">
                  <c:v>2432</c:v>
                </c:pt>
                <c:pt idx="1217">
                  <c:v>2434</c:v>
                </c:pt>
                <c:pt idx="1218">
                  <c:v>2436</c:v>
                </c:pt>
                <c:pt idx="1219">
                  <c:v>2438</c:v>
                </c:pt>
                <c:pt idx="1220">
                  <c:v>2440</c:v>
                </c:pt>
                <c:pt idx="1221">
                  <c:v>2442</c:v>
                </c:pt>
                <c:pt idx="1222">
                  <c:v>2444</c:v>
                </c:pt>
                <c:pt idx="1223">
                  <c:v>2446</c:v>
                </c:pt>
                <c:pt idx="1224">
                  <c:v>2448</c:v>
                </c:pt>
                <c:pt idx="1225">
                  <c:v>2450</c:v>
                </c:pt>
                <c:pt idx="1226">
                  <c:v>2452</c:v>
                </c:pt>
                <c:pt idx="1227">
                  <c:v>2454</c:v>
                </c:pt>
                <c:pt idx="1228">
                  <c:v>2456</c:v>
                </c:pt>
                <c:pt idx="1229">
                  <c:v>2458</c:v>
                </c:pt>
                <c:pt idx="1230">
                  <c:v>2460</c:v>
                </c:pt>
                <c:pt idx="1231">
                  <c:v>2462</c:v>
                </c:pt>
                <c:pt idx="1232">
                  <c:v>2464</c:v>
                </c:pt>
                <c:pt idx="1233">
                  <c:v>2466</c:v>
                </c:pt>
                <c:pt idx="1234">
                  <c:v>2468</c:v>
                </c:pt>
                <c:pt idx="1235">
                  <c:v>2470</c:v>
                </c:pt>
                <c:pt idx="1236">
                  <c:v>2472</c:v>
                </c:pt>
                <c:pt idx="1237">
                  <c:v>2474</c:v>
                </c:pt>
                <c:pt idx="1238">
                  <c:v>2476</c:v>
                </c:pt>
                <c:pt idx="1239">
                  <c:v>2478</c:v>
                </c:pt>
                <c:pt idx="1240">
                  <c:v>2480</c:v>
                </c:pt>
                <c:pt idx="1241">
                  <c:v>2482</c:v>
                </c:pt>
                <c:pt idx="1242">
                  <c:v>2484</c:v>
                </c:pt>
                <c:pt idx="1243">
                  <c:v>2486</c:v>
                </c:pt>
              </c:numCache>
            </c:numRef>
          </c:xVal>
          <c:yVal>
            <c:numRef>
              <c:f>'FDH i vs t'!$D$3:$D$1246</c:f>
              <c:numCache>
                <c:formatCode>General</c:formatCode>
                <c:ptCount val="1244"/>
                <c:pt idx="0">
                  <c:v>24.76</c:v>
                </c:pt>
                <c:pt idx="1">
                  <c:v>22.03</c:v>
                </c:pt>
                <c:pt idx="2">
                  <c:v>19.84</c:v>
                </c:pt>
                <c:pt idx="3">
                  <c:v>18.25</c:v>
                </c:pt>
                <c:pt idx="4">
                  <c:v>16.73</c:v>
                </c:pt>
                <c:pt idx="5">
                  <c:v>15.520000000000001</c:v>
                </c:pt>
                <c:pt idx="6">
                  <c:v>14.46</c:v>
                </c:pt>
                <c:pt idx="7">
                  <c:v>13.55</c:v>
                </c:pt>
                <c:pt idx="8">
                  <c:v>12.79</c:v>
                </c:pt>
                <c:pt idx="9">
                  <c:v>12.19</c:v>
                </c:pt>
                <c:pt idx="10">
                  <c:v>11.58</c:v>
                </c:pt>
                <c:pt idx="11">
                  <c:v>11.049999999999999</c:v>
                </c:pt>
                <c:pt idx="12">
                  <c:v>10.45</c:v>
                </c:pt>
                <c:pt idx="13">
                  <c:v>10.139999999999999</c:v>
                </c:pt>
                <c:pt idx="14">
                  <c:v>9.6909999999999989</c:v>
                </c:pt>
                <c:pt idx="15">
                  <c:v>9.3879999999999999</c:v>
                </c:pt>
                <c:pt idx="16">
                  <c:v>8.9329999999999998</c:v>
                </c:pt>
                <c:pt idx="17">
                  <c:v>8.7059999999999995</c:v>
                </c:pt>
                <c:pt idx="18">
                  <c:v>8.3280000000000012</c:v>
                </c:pt>
                <c:pt idx="19">
                  <c:v>8.1009999999999991</c:v>
                </c:pt>
                <c:pt idx="20">
                  <c:v>7.7980000000000009</c:v>
                </c:pt>
                <c:pt idx="21">
                  <c:v>7.645999999999999</c:v>
                </c:pt>
                <c:pt idx="22">
                  <c:v>7.4189999999999996</c:v>
                </c:pt>
                <c:pt idx="23">
                  <c:v>7.1160000000000005</c:v>
                </c:pt>
                <c:pt idx="24">
                  <c:v>6.9649999999999999</c:v>
                </c:pt>
                <c:pt idx="25">
                  <c:v>6.8140000000000001</c:v>
                </c:pt>
                <c:pt idx="26">
                  <c:v>6.6619999999999999</c:v>
                </c:pt>
                <c:pt idx="27">
                  <c:v>6.359</c:v>
                </c:pt>
                <c:pt idx="28">
                  <c:v>6.1319999999999997</c:v>
                </c:pt>
                <c:pt idx="29">
                  <c:v>6.1319999999999997</c:v>
                </c:pt>
                <c:pt idx="30">
                  <c:v>5.9050000000000002</c:v>
                </c:pt>
                <c:pt idx="31">
                  <c:v>5.8289999999999997</c:v>
                </c:pt>
                <c:pt idx="32">
                  <c:v>5.6020000000000003</c:v>
                </c:pt>
                <c:pt idx="33">
                  <c:v>5.5270000000000001</c:v>
                </c:pt>
                <c:pt idx="34">
                  <c:v>5.4509999999999996</c:v>
                </c:pt>
                <c:pt idx="35">
                  <c:v>5.375</c:v>
                </c:pt>
                <c:pt idx="36">
                  <c:v>5.2240000000000002</c:v>
                </c:pt>
                <c:pt idx="37">
                  <c:v>5.0720000000000001</c:v>
                </c:pt>
                <c:pt idx="38">
                  <c:v>4.9969999999999999</c:v>
                </c:pt>
                <c:pt idx="39">
                  <c:v>4.9210000000000003</c:v>
                </c:pt>
                <c:pt idx="40">
                  <c:v>4.9210000000000003</c:v>
                </c:pt>
                <c:pt idx="41">
                  <c:v>4.7700000000000005</c:v>
                </c:pt>
                <c:pt idx="42">
                  <c:v>4.694</c:v>
                </c:pt>
                <c:pt idx="43">
                  <c:v>4.4669999999999996</c:v>
                </c:pt>
                <c:pt idx="44">
                  <c:v>4.5419999999999998</c:v>
                </c:pt>
                <c:pt idx="45">
                  <c:v>4.391</c:v>
                </c:pt>
                <c:pt idx="46">
                  <c:v>4.391</c:v>
                </c:pt>
                <c:pt idx="47">
                  <c:v>4.3150000000000004</c:v>
                </c:pt>
                <c:pt idx="48">
                  <c:v>4.1640000000000006</c:v>
                </c:pt>
                <c:pt idx="49">
                  <c:v>4.0880000000000001</c:v>
                </c:pt>
                <c:pt idx="50">
                  <c:v>4.0119999999999996</c:v>
                </c:pt>
                <c:pt idx="51">
                  <c:v>4.0119999999999996</c:v>
                </c:pt>
                <c:pt idx="52">
                  <c:v>4.0880000000000001</c:v>
                </c:pt>
                <c:pt idx="53">
                  <c:v>3.9369999999999998</c:v>
                </c:pt>
                <c:pt idx="54">
                  <c:v>3.7850000000000001</c:v>
                </c:pt>
                <c:pt idx="55">
                  <c:v>3.71</c:v>
                </c:pt>
                <c:pt idx="56">
                  <c:v>3.71</c:v>
                </c:pt>
                <c:pt idx="57">
                  <c:v>3.6339999999999999</c:v>
                </c:pt>
                <c:pt idx="58">
                  <c:v>3.5580000000000003</c:v>
                </c:pt>
                <c:pt idx="59">
                  <c:v>3.5580000000000003</c:v>
                </c:pt>
                <c:pt idx="60">
                  <c:v>3.4830000000000001</c:v>
                </c:pt>
                <c:pt idx="61">
                  <c:v>3.4830000000000001</c:v>
                </c:pt>
                <c:pt idx="62">
                  <c:v>3.407</c:v>
                </c:pt>
                <c:pt idx="63">
                  <c:v>3.407</c:v>
                </c:pt>
                <c:pt idx="64">
                  <c:v>3.407</c:v>
                </c:pt>
                <c:pt idx="65">
                  <c:v>3.2550000000000003</c:v>
                </c:pt>
                <c:pt idx="66">
                  <c:v>3.2550000000000003</c:v>
                </c:pt>
                <c:pt idx="67">
                  <c:v>3.1039999999999996</c:v>
                </c:pt>
                <c:pt idx="68">
                  <c:v>3.028</c:v>
                </c:pt>
                <c:pt idx="69">
                  <c:v>3.18</c:v>
                </c:pt>
                <c:pt idx="70">
                  <c:v>3.1039999999999996</c:v>
                </c:pt>
                <c:pt idx="71">
                  <c:v>3.028</c:v>
                </c:pt>
                <c:pt idx="72">
                  <c:v>3.028</c:v>
                </c:pt>
                <c:pt idx="73">
                  <c:v>2.9529999999999998</c:v>
                </c:pt>
                <c:pt idx="74">
                  <c:v>3.028</c:v>
                </c:pt>
                <c:pt idx="75">
                  <c:v>2.9529999999999998</c:v>
                </c:pt>
                <c:pt idx="76">
                  <c:v>2.8770000000000002</c:v>
                </c:pt>
                <c:pt idx="77">
                  <c:v>2.8770000000000002</c:v>
                </c:pt>
                <c:pt idx="78">
                  <c:v>2.8010000000000002</c:v>
                </c:pt>
                <c:pt idx="79">
                  <c:v>2.8010000000000002</c:v>
                </c:pt>
                <c:pt idx="80">
                  <c:v>2.7250000000000001</c:v>
                </c:pt>
                <c:pt idx="81">
                  <c:v>2.65</c:v>
                </c:pt>
                <c:pt idx="82">
                  <c:v>2.7250000000000001</c:v>
                </c:pt>
                <c:pt idx="83">
                  <c:v>2.65</c:v>
                </c:pt>
                <c:pt idx="84">
                  <c:v>2.65</c:v>
                </c:pt>
                <c:pt idx="85">
                  <c:v>2.65</c:v>
                </c:pt>
                <c:pt idx="86">
                  <c:v>2.5739999999999998</c:v>
                </c:pt>
                <c:pt idx="87">
                  <c:v>2.5739999999999998</c:v>
                </c:pt>
                <c:pt idx="88">
                  <c:v>2.5739999999999998</c:v>
                </c:pt>
                <c:pt idx="89">
                  <c:v>2.5739999999999998</c:v>
                </c:pt>
                <c:pt idx="90">
                  <c:v>2.5739999999999998</c:v>
                </c:pt>
                <c:pt idx="91">
                  <c:v>2.4980000000000002</c:v>
                </c:pt>
                <c:pt idx="92">
                  <c:v>2.423</c:v>
                </c:pt>
                <c:pt idx="93">
                  <c:v>2.4980000000000002</c:v>
                </c:pt>
                <c:pt idx="94">
                  <c:v>2.4980000000000002</c:v>
                </c:pt>
                <c:pt idx="95">
                  <c:v>2.423</c:v>
                </c:pt>
                <c:pt idx="96">
                  <c:v>2.4980000000000002</c:v>
                </c:pt>
                <c:pt idx="97">
                  <c:v>2.347</c:v>
                </c:pt>
                <c:pt idx="98">
                  <c:v>2.423</c:v>
                </c:pt>
                <c:pt idx="99">
                  <c:v>2.423</c:v>
                </c:pt>
                <c:pt idx="100">
                  <c:v>2.347</c:v>
                </c:pt>
                <c:pt idx="101">
                  <c:v>2.347</c:v>
                </c:pt>
                <c:pt idx="102">
                  <c:v>2.347</c:v>
                </c:pt>
                <c:pt idx="103">
                  <c:v>2.347</c:v>
                </c:pt>
                <c:pt idx="104">
                  <c:v>2.347</c:v>
                </c:pt>
                <c:pt idx="105">
                  <c:v>2.347</c:v>
                </c:pt>
                <c:pt idx="106">
                  <c:v>2.347</c:v>
                </c:pt>
                <c:pt idx="107">
                  <c:v>2.2709999999999999</c:v>
                </c:pt>
                <c:pt idx="108">
                  <c:v>2.12</c:v>
                </c:pt>
                <c:pt idx="109">
                  <c:v>2.1959999999999997</c:v>
                </c:pt>
                <c:pt idx="110">
                  <c:v>2.12</c:v>
                </c:pt>
                <c:pt idx="111">
                  <c:v>2.1959999999999997</c:v>
                </c:pt>
                <c:pt idx="112">
                  <c:v>2.12</c:v>
                </c:pt>
                <c:pt idx="113">
                  <c:v>2.044</c:v>
                </c:pt>
                <c:pt idx="114">
                  <c:v>2.12</c:v>
                </c:pt>
                <c:pt idx="115">
                  <c:v>2.1959999999999997</c:v>
                </c:pt>
                <c:pt idx="116">
                  <c:v>2.12</c:v>
                </c:pt>
                <c:pt idx="117">
                  <c:v>2.12</c:v>
                </c:pt>
                <c:pt idx="118">
                  <c:v>2.12</c:v>
                </c:pt>
                <c:pt idx="119">
                  <c:v>1.968</c:v>
                </c:pt>
                <c:pt idx="120">
                  <c:v>2.044</c:v>
                </c:pt>
                <c:pt idx="121">
                  <c:v>2.044</c:v>
                </c:pt>
                <c:pt idx="122">
                  <c:v>2.044</c:v>
                </c:pt>
                <c:pt idx="123">
                  <c:v>2.12</c:v>
                </c:pt>
                <c:pt idx="124">
                  <c:v>2.044</c:v>
                </c:pt>
                <c:pt idx="125">
                  <c:v>1.968</c:v>
                </c:pt>
                <c:pt idx="126">
                  <c:v>1.968</c:v>
                </c:pt>
                <c:pt idx="127">
                  <c:v>2.044</c:v>
                </c:pt>
                <c:pt idx="128">
                  <c:v>2.044</c:v>
                </c:pt>
                <c:pt idx="129">
                  <c:v>1.968</c:v>
                </c:pt>
                <c:pt idx="130">
                  <c:v>1.968</c:v>
                </c:pt>
                <c:pt idx="131">
                  <c:v>2.044</c:v>
                </c:pt>
                <c:pt idx="132">
                  <c:v>2.044</c:v>
                </c:pt>
                <c:pt idx="133">
                  <c:v>1.968</c:v>
                </c:pt>
                <c:pt idx="134">
                  <c:v>1.968</c:v>
                </c:pt>
                <c:pt idx="135">
                  <c:v>1.8169999999999999</c:v>
                </c:pt>
                <c:pt idx="136">
                  <c:v>1.893</c:v>
                </c:pt>
                <c:pt idx="137">
                  <c:v>1.893</c:v>
                </c:pt>
                <c:pt idx="138">
                  <c:v>1.8169999999999999</c:v>
                </c:pt>
                <c:pt idx="139">
                  <c:v>1.893</c:v>
                </c:pt>
                <c:pt idx="140">
                  <c:v>1.893</c:v>
                </c:pt>
                <c:pt idx="141">
                  <c:v>1.8169999999999999</c:v>
                </c:pt>
                <c:pt idx="142">
                  <c:v>1.7409999999999999</c:v>
                </c:pt>
                <c:pt idx="143">
                  <c:v>1.8169999999999999</c:v>
                </c:pt>
                <c:pt idx="144">
                  <c:v>1.7409999999999999</c:v>
                </c:pt>
                <c:pt idx="145">
                  <c:v>1.8169999999999999</c:v>
                </c:pt>
                <c:pt idx="146">
                  <c:v>1.7409999999999999</c:v>
                </c:pt>
                <c:pt idx="147">
                  <c:v>1.7409999999999999</c:v>
                </c:pt>
                <c:pt idx="148">
                  <c:v>1.7409999999999999</c:v>
                </c:pt>
                <c:pt idx="149">
                  <c:v>1.8169999999999999</c:v>
                </c:pt>
                <c:pt idx="150">
                  <c:v>1.8169999999999999</c:v>
                </c:pt>
                <c:pt idx="151">
                  <c:v>1.7409999999999999</c:v>
                </c:pt>
                <c:pt idx="152">
                  <c:v>1.7409999999999999</c:v>
                </c:pt>
                <c:pt idx="153">
                  <c:v>1.7409999999999999</c:v>
                </c:pt>
                <c:pt idx="154">
                  <c:v>1.6659999999999999</c:v>
                </c:pt>
                <c:pt idx="155">
                  <c:v>1.7409999999999999</c:v>
                </c:pt>
                <c:pt idx="156">
                  <c:v>1.7409999999999999</c:v>
                </c:pt>
                <c:pt idx="157">
                  <c:v>1.6659999999999999</c:v>
                </c:pt>
                <c:pt idx="158">
                  <c:v>1.7409999999999999</c:v>
                </c:pt>
                <c:pt idx="159">
                  <c:v>1.6659999999999999</c:v>
                </c:pt>
                <c:pt idx="160">
                  <c:v>1.59</c:v>
                </c:pt>
                <c:pt idx="161">
                  <c:v>1.6659999999999999</c:v>
                </c:pt>
                <c:pt idx="162">
                  <c:v>1.6659999999999999</c:v>
                </c:pt>
                <c:pt idx="163">
                  <c:v>1.6659999999999999</c:v>
                </c:pt>
                <c:pt idx="164">
                  <c:v>1.59</c:v>
                </c:pt>
                <c:pt idx="165">
                  <c:v>1.59</c:v>
                </c:pt>
                <c:pt idx="166">
                  <c:v>1.59</c:v>
                </c:pt>
                <c:pt idx="167">
                  <c:v>1.59</c:v>
                </c:pt>
                <c:pt idx="168">
                  <c:v>1.514</c:v>
                </c:pt>
                <c:pt idx="169">
                  <c:v>1.6659999999999999</c:v>
                </c:pt>
                <c:pt idx="170">
                  <c:v>1.6659999999999999</c:v>
                </c:pt>
                <c:pt idx="171">
                  <c:v>1.59</c:v>
                </c:pt>
                <c:pt idx="172">
                  <c:v>1.6659999999999999</c:v>
                </c:pt>
                <c:pt idx="173">
                  <c:v>1.59</c:v>
                </c:pt>
                <c:pt idx="174">
                  <c:v>1.59</c:v>
                </c:pt>
                <c:pt idx="175">
                  <c:v>1.59</c:v>
                </c:pt>
                <c:pt idx="176">
                  <c:v>1.514</c:v>
                </c:pt>
                <c:pt idx="177">
                  <c:v>1.59</c:v>
                </c:pt>
                <c:pt idx="178">
                  <c:v>1.59</c:v>
                </c:pt>
                <c:pt idx="179">
                  <c:v>1.59</c:v>
                </c:pt>
                <c:pt idx="180">
                  <c:v>1.59</c:v>
                </c:pt>
                <c:pt idx="181">
                  <c:v>1.514</c:v>
                </c:pt>
                <c:pt idx="182">
                  <c:v>1.514</c:v>
                </c:pt>
                <c:pt idx="183">
                  <c:v>1.514</c:v>
                </c:pt>
                <c:pt idx="184">
                  <c:v>1.363</c:v>
                </c:pt>
                <c:pt idx="185">
                  <c:v>1.4379999999999999</c:v>
                </c:pt>
                <c:pt idx="186">
                  <c:v>1.514</c:v>
                </c:pt>
                <c:pt idx="187">
                  <c:v>1.514</c:v>
                </c:pt>
                <c:pt idx="188">
                  <c:v>1.514</c:v>
                </c:pt>
                <c:pt idx="189">
                  <c:v>1.514</c:v>
                </c:pt>
                <c:pt idx="190">
                  <c:v>1.4379999999999999</c:v>
                </c:pt>
                <c:pt idx="191">
                  <c:v>1.4379999999999999</c:v>
                </c:pt>
                <c:pt idx="192">
                  <c:v>1.514</c:v>
                </c:pt>
                <c:pt idx="193">
                  <c:v>1.514</c:v>
                </c:pt>
                <c:pt idx="194">
                  <c:v>1.514</c:v>
                </c:pt>
                <c:pt idx="195">
                  <c:v>1.363</c:v>
                </c:pt>
                <c:pt idx="196">
                  <c:v>1.4379999999999999</c:v>
                </c:pt>
                <c:pt idx="197">
                  <c:v>1.514</c:v>
                </c:pt>
                <c:pt idx="198">
                  <c:v>1.4379999999999999</c:v>
                </c:pt>
                <c:pt idx="199">
                  <c:v>1.514</c:v>
                </c:pt>
                <c:pt idx="200">
                  <c:v>1.4379999999999999</c:v>
                </c:pt>
                <c:pt idx="201">
                  <c:v>1.514</c:v>
                </c:pt>
                <c:pt idx="202">
                  <c:v>1.4379999999999999</c:v>
                </c:pt>
                <c:pt idx="203">
                  <c:v>1.363</c:v>
                </c:pt>
                <c:pt idx="204">
                  <c:v>1.363</c:v>
                </c:pt>
                <c:pt idx="205">
                  <c:v>1.363</c:v>
                </c:pt>
                <c:pt idx="206">
                  <c:v>1.4379999999999999</c:v>
                </c:pt>
                <c:pt idx="207">
                  <c:v>1.4379999999999999</c:v>
                </c:pt>
                <c:pt idx="208">
                  <c:v>1.363</c:v>
                </c:pt>
                <c:pt idx="209">
                  <c:v>2.1959999999999997</c:v>
                </c:pt>
                <c:pt idx="210">
                  <c:v>3.5580000000000003</c:v>
                </c:pt>
                <c:pt idx="211">
                  <c:v>4.0880000000000001</c:v>
                </c:pt>
                <c:pt idx="212">
                  <c:v>4.5419999999999998</c:v>
                </c:pt>
                <c:pt idx="213">
                  <c:v>4.8450000000000006</c:v>
                </c:pt>
                <c:pt idx="214">
                  <c:v>4.9969999999999999</c:v>
                </c:pt>
                <c:pt idx="215">
                  <c:v>5.1479999999999997</c:v>
                </c:pt>
                <c:pt idx="216">
                  <c:v>5.2989999999999995</c:v>
                </c:pt>
                <c:pt idx="217">
                  <c:v>5.375</c:v>
                </c:pt>
                <c:pt idx="218">
                  <c:v>5.4509999999999996</c:v>
                </c:pt>
                <c:pt idx="219">
                  <c:v>5.5270000000000001</c:v>
                </c:pt>
                <c:pt idx="220">
                  <c:v>5.6020000000000003</c:v>
                </c:pt>
                <c:pt idx="221">
                  <c:v>5.6020000000000003</c:v>
                </c:pt>
                <c:pt idx="222">
                  <c:v>5.6779999999999999</c:v>
                </c:pt>
                <c:pt idx="223">
                  <c:v>5.7540000000000004</c:v>
                </c:pt>
                <c:pt idx="224">
                  <c:v>5.6779999999999999</c:v>
                </c:pt>
                <c:pt idx="225">
                  <c:v>5.6779999999999999</c:v>
                </c:pt>
                <c:pt idx="226">
                  <c:v>5.6779999999999999</c:v>
                </c:pt>
                <c:pt idx="227">
                  <c:v>5.7540000000000004</c:v>
                </c:pt>
                <c:pt idx="228">
                  <c:v>5.7540000000000004</c:v>
                </c:pt>
                <c:pt idx="229">
                  <c:v>5.8289999999999997</c:v>
                </c:pt>
                <c:pt idx="230">
                  <c:v>5.7540000000000004</c:v>
                </c:pt>
                <c:pt idx="231">
                  <c:v>5.6779999999999999</c:v>
                </c:pt>
                <c:pt idx="232">
                  <c:v>5.7540000000000004</c:v>
                </c:pt>
                <c:pt idx="233">
                  <c:v>5.8289999999999997</c:v>
                </c:pt>
                <c:pt idx="234">
                  <c:v>5.8289999999999997</c:v>
                </c:pt>
                <c:pt idx="235">
                  <c:v>5.8289999999999997</c:v>
                </c:pt>
                <c:pt idx="236">
                  <c:v>5.7540000000000004</c:v>
                </c:pt>
                <c:pt idx="237">
                  <c:v>5.7540000000000004</c:v>
                </c:pt>
                <c:pt idx="238">
                  <c:v>5.7540000000000004</c:v>
                </c:pt>
                <c:pt idx="239">
                  <c:v>5.7540000000000004</c:v>
                </c:pt>
                <c:pt idx="240">
                  <c:v>5.8289999999999997</c:v>
                </c:pt>
                <c:pt idx="241">
                  <c:v>5.8289999999999997</c:v>
                </c:pt>
                <c:pt idx="242">
                  <c:v>5.8289999999999997</c:v>
                </c:pt>
                <c:pt idx="243">
                  <c:v>5.9050000000000002</c:v>
                </c:pt>
                <c:pt idx="244">
                  <c:v>5.8289999999999997</c:v>
                </c:pt>
                <c:pt idx="245">
                  <c:v>5.9050000000000002</c:v>
                </c:pt>
                <c:pt idx="246">
                  <c:v>5.8289999999999997</c:v>
                </c:pt>
                <c:pt idx="247">
                  <c:v>5.8289999999999997</c:v>
                </c:pt>
                <c:pt idx="248">
                  <c:v>5.9050000000000002</c:v>
                </c:pt>
                <c:pt idx="249">
                  <c:v>5.7540000000000004</c:v>
                </c:pt>
                <c:pt idx="250">
                  <c:v>5.8289999999999997</c:v>
                </c:pt>
                <c:pt idx="251">
                  <c:v>5.9050000000000002</c:v>
                </c:pt>
                <c:pt idx="252">
                  <c:v>5.8289999999999997</c:v>
                </c:pt>
                <c:pt idx="253">
                  <c:v>5.8289999999999997</c:v>
                </c:pt>
                <c:pt idx="254">
                  <c:v>5.8289999999999997</c:v>
                </c:pt>
                <c:pt idx="255">
                  <c:v>5.8289999999999997</c:v>
                </c:pt>
                <c:pt idx="256">
                  <c:v>5.9050000000000002</c:v>
                </c:pt>
                <c:pt idx="257">
                  <c:v>5.7540000000000004</c:v>
                </c:pt>
                <c:pt idx="258">
                  <c:v>5.6779999999999999</c:v>
                </c:pt>
                <c:pt idx="259">
                  <c:v>5.6779999999999999</c:v>
                </c:pt>
                <c:pt idx="260">
                  <c:v>5.7540000000000004</c:v>
                </c:pt>
                <c:pt idx="261">
                  <c:v>5.8289999999999997</c:v>
                </c:pt>
                <c:pt idx="262">
                  <c:v>5.7540000000000004</c:v>
                </c:pt>
                <c:pt idx="263">
                  <c:v>5.8289999999999997</c:v>
                </c:pt>
                <c:pt idx="264">
                  <c:v>5.7540000000000004</c:v>
                </c:pt>
                <c:pt idx="265">
                  <c:v>5.6779999999999999</c:v>
                </c:pt>
                <c:pt idx="266">
                  <c:v>5.6779999999999999</c:v>
                </c:pt>
                <c:pt idx="267">
                  <c:v>5.8289999999999997</c:v>
                </c:pt>
                <c:pt idx="268">
                  <c:v>5.7540000000000004</c:v>
                </c:pt>
                <c:pt idx="269">
                  <c:v>5.6779999999999999</c:v>
                </c:pt>
                <c:pt idx="270">
                  <c:v>5.7540000000000004</c:v>
                </c:pt>
                <c:pt idx="271">
                  <c:v>5.7540000000000004</c:v>
                </c:pt>
                <c:pt idx="272">
                  <c:v>5.7540000000000004</c:v>
                </c:pt>
                <c:pt idx="273">
                  <c:v>5.6779999999999999</c:v>
                </c:pt>
                <c:pt idx="274">
                  <c:v>5.6779999999999999</c:v>
                </c:pt>
                <c:pt idx="275">
                  <c:v>5.7540000000000004</c:v>
                </c:pt>
                <c:pt idx="276">
                  <c:v>5.6779999999999999</c:v>
                </c:pt>
                <c:pt idx="277">
                  <c:v>5.7540000000000004</c:v>
                </c:pt>
                <c:pt idx="278">
                  <c:v>5.7540000000000004</c:v>
                </c:pt>
                <c:pt idx="279">
                  <c:v>5.7540000000000004</c:v>
                </c:pt>
                <c:pt idx="280">
                  <c:v>5.7540000000000004</c:v>
                </c:pt>
                <c:pt idx="281">
                  <c:v>5.7540000000000004</c:v>
                </c:pt>
                <c:pt idx="282">
                  <c:v>5.6779999999999999</c:v>
                </c:pt>
                <c:pt idx="283">
                  <c:v>5.6779999999999999</c:v>
                </c:pt>
                <c:pt idx="284">
                  <c:v>5.8289999999999997</c:v>
                </c:pt>
                <c:pt idx="285">
                  <c:v>5.6779999999999999</c:v>
                </c:pt>
                <c:pt idx="286">
                  <c:v>5.6779999999999999</c:v>
                </c:pt>
                <c:pt idx="287">
                  <c:v>5.6779999999999999</c:v>
                </c:pt>
                <c:pt idx="288">
                  <c:v>5.6020000000000003</c:v>
                </c:pt>
                <c:pt idx="289">
                  <c:v>5.6779999999999999</c:v>
                </c:pt>
                <c:pt idx="290">
                  <c:v>5.6779999999999999</c:v>
                </c:pt>
                <c:pt idx="291">
                  <c:v>5.6779999999999999</c:v>
                </c:pt>
                <c:pt idx="292">
                  <c:v>5.6779999999999999</c:v>
                </c:pt>
                <c:pt idx="293">
                  <c:v>5.7540000000000004</c:v>
                </c:pt>
                <c:pt idx="294">
                  <c:v>5.6020000000000003</c:v>
                </c:pt>
                <c:pt idx="295">
                  <c:v>5.7540000000000004</c:v>
                </c:pt>
                <c:pt idx="296">
                  <c:v>5.7540000000000004</c:v>
                </c:pt>
                <c:pt idx="297">
                  <c:v>5.6779999999999999</c:v>
                </c:pt>
                <c:pt idx="298">
                  <c:v>5.6020000000000003</c:v>
                </c:pt>
                <c:pt idx="299">
                  <c:v>5.6020000000000003</c:v>
                </c:pt>
                <c:pt idx="300">
                  <c:v>5.6020000000000003</c:v>
                </c:pt>
                <c:pt idx="301">
                  <c:v>5.6779999999999999</c:v>
                </c:pt>
                <c:pt idx="302">
                  <c:v>5.7540000000000004</c:v>
                </c:pt>
                <c:pt idx="303">
                  <c:v>5.6020000000000003</c:v>
                </c:pt>
                <c:pt idx="304">
                  <c:v>5.5270000000000001</c:v>
                </c:pt>
                <c:pt idx="305">
                  <c:v>5.5270000000000001</c:v>
                </c:pt>
                <c:pt idx="306">
                  <c:v>5.6020000000000003</c:v>
                </c:pt>
                <c:pt idx="307">
                  <c:v>5.6020000000000003</c:v>
                </c:pt>
                <c:pt idx="308">
                  <c:v>5.6020000000000003</c:v>
                </c:pt>
                <c:pt idx="309">
                  <c:v>5.6020000000000003</c:v>
                </c:pt>
                <c:pt idx="310">
                  <c:v>5.5270000000000001</c:v>
                </c:pt>
                <c:pt idx="311">
                  <c:v>5.6020000000000003</c:v>
                </c:pt>
                <c:pt idx="312">
                  <c:v>5.6020000000000003</c:v>
                </c:pt>
                <c:pt idx="313">
                  <c:v>5.6020000000000003</c:v>
                </c:pt>
                <c:pt idx="314">
                  <c:v>5.6779999999999999</c:v>
                </c:pt>
                <c:pt idx="315">
                  <c:v>5.6020000000000003</c:v>
                </c:pt>
                <c:pt idx="316">
                  <c:v>5.5270000000000001</c:v>
                </c:pt>
                <c:pt idx="317">
                  <c:v>5.5270000000000001</c:v>
                </c:pt>
                <c:pt idx="318">
                  <c:v>5.5270000000000001</c:v>
                </c:pt>
                <c:pt idx="319">
                  <c:v>5.6020000000000003</c:v>
                </c:pt>
                <c:pt idx="320">
                  <c:v>5.5270000000000001</c:v>
                </c:pt>
                <c:pt idx="321">
                  <c:v>5.5270000000000001</c:v>
                </c:pt>
                <c:pt idx="322">
                  <c:v>5.6020000000000003</c:v>
                </c:pt>
                <c:pt idx="323">
                  <c:v>5.5270000000000001</c:v>
                </c:pt>
                <c:pt idx="324">
                  <c:v>5.6020000000000003</c:v>
                </c:pt>
                <c:pt idx="325">
                  <c:v>5.6020000000000003</c:v>
                </c:pt>
                <c:pt idx="326">
                  <c:v>5.4509999999999996</c:v>
                </c:pt>
                <c:pt idx="327">
                  <c:v>5.5270000000000001</c:v>
                </c:pt>
                <c:pt idx="328">
                  <c:v>5.5270000000000001</c:v>
                </c:pt>
                <c:pt idx="329">
                  <c:v>5.5270000000000001</c:v>
                </c:pt>
                <c:pt idx="330">
                  <c:v>5.6020000000000003</c:v>
                </c:pt>
                <c:pt idx="331">
                  <c:v>5.6020000000000003</c:v>
                </c:pt>
                <c:pt idx="332">
                  <c:v>5.9050000000000002</c:v>
                </c:pt>
                <c:pt idx="333">
                  <c:v>7.0410000000000004</c:v>
                </c:pt>
                <c:pt idx="334">
                  <c:v>7.7980000000000009</c:v>
                </c:pt>
                <c:pt idx="335">
                  <c:v>8.0250000000000004</c:v>
                </c:pt>
                <c:pt idx="336">
                  <c:v>8.1760000000000002</c:v>
                </c:pt>
                <c:pt idx="337">
                  <c:v>8.4030000000000005</c:v>
                </c:pt>
                <c:pt idx="338">
                  <c:v>8.6309999999999985</c:v>
                </c:pt>
                <c:pt idx="339">
                  <c:v>8.7059999999999995</c:v>
                </c:pt>
                <c:pt idx="340">
                  <c:v>8.7059999999999995</c:v>
                </c:pt>
                <c:pt idx="341">
                  <c:v>8.8580000000000005</c:v>
                </c:pt>
                <c:pt idx="342">
                  <c:v>8.8580000000000005</c:v>
                </c:pt>
                <c:pt idx="343">
                  <c:v>8.8580000000000005</c:v>
                </c:pt>
                <c:pt idx="344">
                  <c:v>8.9329999999999998</c:v>
                </c:pt>
                <c:pt idx="345">
                  <c:v>8.8580000000000005</c:v>
                </c:pt>
                <c:pt idx="346">
                  <c:v>8.9329999999999998</c:v>
                </c:pt>
                <c:pt idx="347">
                  <c:v>8.9329999999999998</c:v>
                </c:pt>
                <c:pt idx="348">
                  <c:v>8.8580000000000005</c:v>
                </c:pt>
                <c:pt idx="349">
                  <c:v>8.9329999999999998</c:v>
                </c:pt>
                <c:pt idx="350">
                  <c:v>8.9329999999999998</c:v>
                </c:pt>
                <c:pt idx="351">
                  <c:v>9.0090000000000003</c:v>
                </c:pt>
                <c:pt idx="352">
                  <c:v>9.0850000000000009</c:v>
                </c:pt>
                <c:pt idx="353">
                  <c:v>9.0090000000000003</c:v>
                </c:pt>
                <c:pt idx="354">
                  <c:v>8.9329999999999998</c:v>
                </c:pt>
                <c:pt idx="355">
                  <c:v>9.0090000000000003</c:v>
                </c:pt>
                <c:pt idx="356">
                  <c:v>8.9329999999999998</c:v>
                </c:pt>
                <c:pt idx="357">
                  <c:v>9.0090000000000003</c:v>
                </c:pt>
                <c:pt idx="358">
                  <c:v>9.0850000000000009</c:v>
                </c:pt>
                <c:pt idx="359">
                  <c:v>8.9329999999999998</c:v>
                </c:pt>
                <c:pt idx="360">
                  <c:v>8.9329999999999998</c:v>
                </c:pt>
                <c:pt idx="361">
                  <c:v>8.9329999999999998</c:v>
                </c:pt>
                <c:pt idx="362">
                  <c:v>9.0090000000000003</c:v>
                </c:pt>
                <c:pt idx="363">
                  <c:v>9.0090000000000003</c:v>
                </c:pt>
                <c:pt idx="364">
                  <c:v>9.0090000000000003</c:v>
                </c:pt>
                <c:pt idx="365">
                  <c:v>9.0850000000000009</c:v>
                </c:pt>
                <c:pt idx="366">
                  <c:v>8.9329999999999998</c:v>
                </c:pt>
                <c:pt idx="367">
                  <c:v>9.0850000000000009</c:v>
                </c:pt>
                <c:pt idx="368">
                  <c:v>8.9329999999999998</c:v>
                </c:pt>
                <c:pt idx="369">
                  <c:v>9.0090000000000003</c:v>
                </c:pt>
                <c:pt idx="370">
                  <c:v>9.1609999999999996</c:v>
                </c:pt>
                <c:pt idx="371">
                  <c:v>9.0090000000000003</c:v>
                </c:pt>
                <c:pt idx="372">
                  <c:v>9.0850000000000009</c:v>
                </c:pt>
                <c:pt idx="373">
                  <c:v>9.0090000000000003</c:v>
                </c:pt>
                <c:pt idx="374">
                  <c:v>8.8580000000000005</c:v>
                </c:pt>
                <c:pt idx="375">
                  <c:v>9.0090000000000003</c:v>
                </c:pt>
                <c:pt idx="376">
                  <c:v>9.0090000000000003</c:v>
                </c:pt>
                <c:pt idx="377">
                  <c:v>8.9329999999999998</c:v>
                </c:pt>
                <c:pt idx="378">
                  <c:v>9.0850000000000009</c:v>
                </c:pt>
                <c:pt idx="379">
                  <c:v>8.9329999999999998</c:v>
                </c:pt>
                <c:pt idx="380">
                  <c:v>9.0090000000000003</c:v>
                </c:pt>
                <c:pt idx="381">
                  <c:v>9.1609999999999996</c:v>
                </c:pt>
                <c:pt idx="382">
                  <c:v>9.0090000000000003</c:v>
                </c:pt>
                <c:pt idx="383">
                  <c:v>9.0090000000000003</c:v>
                </c:pt>
                <c:pt idx="384">
                  <c:v>9.0090000000000003</c:v>
                </c:pt>
                <c:pt idx="385">
                  <c:v>9.0090000000000003</c:v>
                </c:pt>
                <c:pt idx="386">
                  <c:v>9.0090000000000003</c:v>
                </c:pt>
                <c:pt idx="387">
                  <c:v>9.0850000000000009</c:v>
                </c:pt>
                <c:pt idx="388">
                  <c:v>9.0850000000000009</c:v>
                </c:pt>
                <c:pt idx="389">
                  <c:v>8.9329999999999998</c:v>
                </c:pt>
                <c:pt idx="390">
                  <c:v>8.9329999999999998</c:v>
                </c:pt>
                <c:pt idx="391">
                  <c:v>9.0090000000000003</c:v>
                </c:pt>
                <c:pt idx="392">
                  <c:v>8.9329999999999998</c:v>
                </c:pt>
                <c:pt idx="393">
                  <c:v>9.0850000000000009</c:v>
                </c:pt>
                <c:pt idx="394">
                  <c:v>9.0850000000000009</c:v>
                </c:pt>
                <c:pt idx="395">
                  <c:v>8.9329999999999998</c:v>
                </c:pt>
                <c:pt idx="396">
                  <c:v>9.0090000000000003</c:v>
                </c:pt>
                <c:pt idx="397">
                  <c:v>9.1609999999999996</c:v>
                </c:pt>
                <c:pt idx="398">
                  <c:v>9.0090000000000003</c:v>
                </c:pt>
                <c:pt idx="399">
                  <c:v>9.0090000000000003</c:v>
                </c:pt>
                <c:pt idx="400">
                  <c:v>9.0850000000000009</c:v>
                </c:pt>
                <c:pt idx="401">
                  <c:v>8.9329999999999998</c:v>
                </c:pt>
                <c:pt idx="402">
                  <c:v>8.9329999999999998</c:v>
                </c:pt>
                <c:pt idx="403">
                  <c:v>8.9329999999999998</c:v>
                </c:pt>
                <c:pt idx="404">
                  <c:v>8.8580000000000005</c:v>
                </c:pt>
                <c:pt idx="405">
                  <c:v>8.8580000000000005</c:v>
                </c:pt>
                <c:pt idx="406">
                  <c:v>8.9329999999999998</c:v>
                </c:pt>
                <c:pt idx="407">
                  <c:v>8.8580000000000005</c:v>
                </c:pt>
                <c:pt idx="408">
                  <c:v>8.782</c:v>
                </c:pt>
                <c:pt idx="409">
                  <c:v>8.782</c:v>
                </c:pt>
                <c:pt idx="410">
                  <c:v>8.8580000000000005</c:v>
                </c:pt>
                <c:pt idx="411">
                  <c:v>8.8580000000000005</c:v>
                </c:pt>
                <c:pt idx="412">
                  <c:v>8.9329999999999998</c:v>
                </c:pt>
                <c:pt idx="413">
                  <c:v>8.8580000000000005</c:v>
                </c:pt>
                <c:pt idx="414">
                  <c:v>8.7059999999999995</c:v>
                </c:pt>
                <c:pt idx="415">
                  <c:v>8.8580000000000005</c:v>
                </c:pt>
                <c:pt idx="416">
                  <c:v>8.9329999999999998</c:v>
                </c:pt>
                <c:pt idx="417">
                  <c:v>8.9329999999999998</c:v>
                </c:pt>
                <c:pt idx="418">
                  <c:v>8.8580000000000005</c:v>
                </c:pt>
                <c:pt idx="419">
                  <c:v>8.9329999999999998</c:v>
                </c:pt>
                <c:pt idx="420">
                  <c:v>8.9329999999999998</c:v>
                </c:pt>
                <c:pt idx="421">
                  <c:v>8.9329999999999998</c:v>
                </c:pt>
                <c:pt idx="422">
                  <c:v>8.8580000000000005</c:v>
                </c:pt>
                <c:pt idx="423">
                  <c:v>8.8580000000000005</c:v>
                </c:pt>
                <c:pt idx="424">
                  <c:v>8.7059999999999995</c:v>
                </c:pt>
                <c:pt idx="425">
                  <c:v>8.782</c:v>
                </c:pt>
                <c:pt idx="426">
                  <c:v>8.782</c:v>
                </c:pt>
                <c:pt idx="427">
                  <c:v>8.782</c:v>
                </c:pt>
                <c:pt idx="428">
                  <c:v>8.8580000000000005</c:v>
                </c:pt>
                <c:pt idx="429">
                  <c:v>8.8580000000000005</c:v>
                </c:pt>
                <c:pt idx="430">
                  <c:v>8.9329999999999998</c:v>
                </c:pt>
                <c:pt idx="431">
                  <c:v>9.0090000000000003</c:v>
                </c:pt>
                <c:pt idx="432">
                  <c:v>8.9329999999999998</c:v>
                </c:pt>
                <c:pt idx="433">
                  <c:v>8.9329999999999998</c:v>
                </c:pt>
                <c:pt idx="434">
                  <c:v>9.0850000000000009</c:v>
                </c:pt>
                <c:pt idx="435">
                  <c:v>9.0090000000000003</c:v>
                </c:pt>
                <c:pt idx="436">
                  <c:v>8.9329999999999998</c:v>
                </c:pt>
                <c:pt idx="437">
                  <c:v>8.9329999999999998</c:v>
                </c:pt>
                <c:pt idx="438">
                  <c:v>8.9329999999999998</c:v>
                </c:pt>
                <c:pt idx="439">
                  <c:v>8.8580000000000005</c:v>
                </c:pt>
                <c:pt idx="440">
                  <c:v>8.782</c:v>
                </c:pt>
                <c:pt idx="441">
                  <c:v>8.6309999999999985</c:v>
                </c:pt>
                <c:pt idx="442">
                  <c:v>8.8580000000000005</c:v>
                </c:pt>
                <c:pt idx="443">
                  <c:v>8.8580000000000005</c:v>
                </c:pt>
                <c:pt idx="444">
                  <c:v>8.8580000000000005</c:v>
                </c:pt>
                <c:pt idx="445">
                  <c:v>8.9329999999999998</c:v>
                </c:pt>
                <c:pt idx="446">
                  <c:v>8.9329999999999998</c:v>
                </c:pt>
                <c:pt idx="447">
                  <c:v>8.9329999999999998</c:v>
                </c:pt>
                <c:pt idx="448">
                  <c:v>8.9329999999999998</c:v>
                </c:pt>
                <c:pt idx="449">
                  <c:v>8.782</c:v>
                </c:pt>
                <c:pt idx="450">
                  <c:v>8.8580000000000005</c:v>
                </c:pt>
                <c:pt idx="451">
                  <c:v>8.782</c:v>
                </c:pt>
                <c:pt idx="452">
                  <c:v>8.782</c:v>
                </c:pt>
                <c:pt idx="453">
                  <c:v>8.782</c:v>
                </c:pt>
                <c:pt idx="454">
                  <c:v>8.782</c:v>
                </c:pt>
                <c:pt idx="455">
                  <c:v>8.6309999999999985</c:v>
                </c:pt>
                <c:pt idx="456">
                  <c:v>8.6309999999999985</c:v>
                </c:pt>
                <c:pt idx="457">
                  <c:v>8.782</c:v>
                </c:pt>
                <c:pt idx="458">
                  <c:v>8.782</c:v>
                </c:pt>
                <c:pt idx="459">
                  <c:v>8.782</c:v>
                </c:pt>
                <c:pt idx="460">
                  <c:v>8.8580000000000005</c:v>
                </c:pt>
                <c:pt idx="461">
                  <c:v>8.6309999999999985</c:v>
                </c:pt>
                <c:pt idx="462">
                  <c:v>8.782</c:v>
                </c:pt>
                <c:pt idx="463">
                  <c:v>8.7059999999999995</c:v>
                </c:pt>
                <c:pt idx="464">
                  <c:v>8.782</c:v>
                </c:pt>
                <c:pt idx="465">
                  <c:v>8.8580000000000005</c:v>
                </c:pt>
                <c:pt idx="466">
                  <c:v>8.6309999999999985</c:v>
                </c:pt>
                <c:pt idx="467">
                  <c:v>8.5549999999999997</c:v>
                </c:pt>
                <c:pt idx="468">
                  <c:v>8.6309999999999985</c:v>
                </c:pt>
                <c:pt idx="469">
                  <c:v>8.7059999999999995</c:v>
                </c:pt>
                <c:pt idx="470">
                  <c:v>8.782</c:v>
                </c:pt>
                <c:pt idx="471">
                  <c:v>8.6309999999999985</c:v>
                </c:pt>
                <c:pt idx="472">
                  <c:v>8.782</c:v>
                </c:pt>
                <c:pt idx="473">
                  <c:v>8.782</c:v>
                </c:pt>
                <c:pt idx="474">
                  <c:v>8.782</c:v>
                </c:pt>
                <c:pt idx="475">
                  <c:v>8.782</c:v>
                </c:pt>
                <c:pt idx="476">
                  <c:v>8.6309999999999985</c:v>
                </c:pt>
                <c:pt idx="477">
                  <c:v>8.7059999999999995</c:v>
                </c:pt>
                <c:pt idx="478">
                  <c:v>8.5549999999999997</c:v>
                </c:pt>
                <c:pt idx="479">
                  <c:v>8.4789999999999992</c:v>
                </c:pt>
                <c:pt idx="480">
                  <c:v>8.4789999999999992</c:v>
                </c:pt>
                <c:pt idx="481">
                  <c:v>8.6309999999999985</c:v>
                </c:pt>
                <c:pt idx="482">
                  <c:v>8.6309999999999985</c:v>
                </c:pt>
                <c:pt idx="483">
                  <c:v>8.6309999999999985</c:v>
                </c:pt>
                <c:pt idx="484">
                  <c:v>8.8580000000000005</c:v>
                </c:pt>
                <c:pt idx="485">
                  <c:v>8.6309999999999985</c:v>
                </c:pt>
                <c:pt idx="486">
                  <c:v>8.6309999999999985</c:v>
                </c:pt>
                <c:pt idx="487">
                  <c:v>8.6309999999999985</c:v>
                </c:pt>
                <c:pt idx="488">
                  <c:v>8.4030000000000005</c:v>
                </c:pt>
                <c:pt idx="489">
                  <c:v>8.3280000000000012</c:v>
                </c:pt>
                <c:pt idx="490">
                  <c:v>8.4789999999999992</c:v>
                </c:pt>
                <c:pt idx="491">
                  <c:v>8.4789999999999992</c:v>
                </c:pt>
                <c:pt idx="492">
                  <c:v>8.5549999999999997</c:v>
                </c:pt>
                <c:pt idx="493">
                  <c:v>8.5549999999999997</c:v>
                </c:pt>
                <c:pt idx="494">
                  <c:v>8.6309999999999985</c:v>
                </c:pt>
                <c:pt idx="495">
                  <c:v>8.4789999999999992</c:v>
                </c:pt>
                <c:pt idx="496">
                  <c:v>8.4789999999999992</c:v>
                </c:pt>
                <c:pt idx="497">
                  <c:v>8.4030000000000005</c:v>
                </c:pt>
                <c:pt idx="498">
                  <c:v>8.4789999999999992</c:v>
                </c:pt>
                <c:pt idx="499">
                  <c:v>8.4789999999999992</c:v>
                </c:pt>
                <c:pt idx="500">
                  <c:v>8.4789999999999992</c:v>
                </c:pt>
                <c:pt idx="501">
                  <c:v>8.5549999999999997</c:v>
                </c:pt>
                <c:pt idx="502">
                  <c:v>8.782</c:v>
                </c:pt>
                <c:pt idx="503">
                  <c:v>9.8420000000000005</c:v>
                </c:pt>
                <c:pt idx="504">
                  <c:v>10.75</c:v>
                </c:pt>
                <c:pt idx="505">
                  <c:v>11.36</c:v>
                </c:pt>
                <c:pt idx="506">
                  <c:v>12.11</c:v>
                </c:pt>
                <c:pt idx="507">
                  <c:v>12.57</c:v>
                </c:pt>
                <c:pt idx="508">
                  <c:v>12.870000000000001</c:v>
                </c:pt>
                <c:pt idx="509">
                  <c:v>12.870000000000001</c:v>
                </c:pt>
                <c:pt idx="510">
                  <c:v>13.020000000000001</c:v>
                </c:pt>
                <c:pt idx="511">
                  <c:v>13.17</c:v>
                </c:pt>
                <c:pt idx="512">
                  <c:v>13.1</c:v>
                </c:pt>
                <c:pt idx="513">
                  <c:v>13.17</c:v>
                </c:pt>
                <c:pt idx="514">
                  <c:v>13.1</c:v>
                </c:pt>
                <c:pt idx="515">
                  <c:v>13.32</c:v>
                </c:pt>
                <c:pt idx="516">
                  <c:v>13.48</c:v>
                </c:pt>
                <c:pt idx="517">
                  <c:v>13.4</c:v>
                </c:pt>
                <c:pt idx="518">
                  <c:v>13.32</c:v>
                </c:pt>
                <c:pt idx="519">
                  <c:v>13.48</c:v>
                </c:pt>
                <c:pt idx="520">
                  <c:v>13.48</c:v>
                </c:pt>
                <c:pt idx="521">
                  <c:v>13.48</c:v>
                </c:pt>
                <c:pt idx="522">
                  <c:v>13.48</c:v>
                </c:pt>
                <c:pt idx="523">
                  <c:v>13.55</c:v>
                </c:pt>
                <c:pt idx="524">
                  <c:v>13.63</c:v>
                </c:pt>
                <c:pt idx="525">
                  <c:v>13.48</c:v>
                </c:pt>
                <c:pt idx="526">
                  <c:v>13.63</c:v>
                </c:pt>
                <c:pt idx="527">
                  <c:v>13.55</c:v>
                </c:pt>
                <c:pt idx="528">
                  <c:v>13.48</c:v>
                </c:pt>
                <c:pt idx="529">
                  <c:v>13.7</c:v>
                </c:pt>
                <c:pt idx="530">
                  <c:v>13.7</c:v>
                </c:pt>
                <c:pt idx="531">
                  <c:v>13.7</c:v>
                </c:pt>
                <c:pt idx="532">
                  <c:v>13.63</c:v>
                </c:pt>
                <c:pt idx="533">
                  <c:v>13.48</c:v>
                </c:pt>
                <c:pt idx="534">
                  <c:v>13.63</c:v>
                </c:pt>
                <c:pt idx="535">
                  <c:v>13.55</c:v>
                </c:pt>
                <c:pt idx="536">
                  <c:v>13.55</c:v>
                </c:pt>
                <c:pt idx="537">
                  <c:v>13.48</c:v>
                </c:pt>
                <c:pt idx="538">
                  <c:v>13.4</c:v>
                </c:pt>
                <c:pt idx="539">
                  <c:v>13.48</c:v>
                </c:pt>
                <c:pt idx="540">
                  <c:v>13.48</c:v>
                </c:pt>
                <c:pt idx="541">
                  <c:v>13.55</c:v>
                </c:pt>
                <c:pt idx="542">
                  <c:v>13.63</c:v>
                </c:pt>
                <c:pt idx="543">
                  <c:v>13.63</c:v>
                </c:pt>
                <c:pt idx="544">
                  <c:v>13.32</c:v>
                </c:pt>
                <c:pt idx="545">
                  <c:v>13.48</c:v>
                </c:pt>
                <c:pt idx="546">
                  <c:v>13.48</c:v>
                </c:pt>
                <c:pt idx="547">
                  <c:v>13.32</c:v>
                </c:pt>
                <c:pt idx="548">
                  <c:v>13.48</c:v>
                </c:pt>
                <c:pt idx="549">
                  <c:v>13.48</c:v>
                </c:pt>
                <c:pt idx="550">
                  <c:v>13.55</c:v>
                </c:pt>
                <c:pt idx="551">
                  <c:v>13.32</c:v>
                </c:pt>
                <c:pt idx="552">
                  <c:v>13.32</c:v>
                </c:pt>
                <c:pt idx="553">
                  <c:v>13.32</c:v>
                </c:pt>
                <c:pt idx="554">
                  <c:v>13.48</c:v>
                </c:pt>
                <c:pt idx="555">
                  <c:v>13.48</c:v>
                </c:pt>
                <c:pt idx="556">
                  <c:v>13.48</c:v>
                </c:pt>
                <c:pt idx="557">
                  <c:v>13.48</c:v>
                </c:pt>
                <c:pt idx="558">
                  <c:v>13.63</c:v>
                </c:pt>
                <c:pt idx="559">
                  <c:v>13.55</c:v>
                </c:pt>
                <c:pt idx="560">
                  <c:v>13.7</c:v>
                </c:pt>
                <c:pt idx="561">
                  <c:v>13.63</c:v>
                </c:pt>
                <c:pt idx="562">
                  <c:v>13.63</c:v>
                </c:pt>
                <c:pt idx="563">
                  <c:v>13.63</c:v>
                </c:pt>
                <c:pt idx="564">
                  <c:v>13.4</c:v>
                </c:pt>
                <c:pt idx="565">
                  <c:v>13.32</c:v>
                </c:pt>
                <c:pt idx="566">
                  <c:v>13.32</c:v>
                </c:pt>
                <c:pt idx="567">
                  <c:v>13.48</c:v>
                </c:pt>
                <c:pt idx="568">
                  <c:v>13.63</c:v>
                </c:pt>
                <c:pt idx="569">
                  <c:v>13.48</c:v>
                </c:pt>
                <c:pt idx="570">
                  <c:v>13.32</c:v>
                </c:pt>
                <c:pt idx="571">
                  <c:v>13.32</c:v>
                </c:pt>
                <c:pt idx="572">
                  <c:v>13.4</c:v>
                </c:pt>
                <c:pt idx="573">
                  <c:v>13.32</c:v>
                </c:pt>
                <c:pt idx="574">
                  <c:v>13.4</c:v>
                </c:pt>
                <c:pt idx="575">
                  <c:v>13.32</c:v>
                </c:pt>
                <c:pt idx="576">
                  <c:v>13.32</c:v>
                </c:pt>
                <c:pt idx="577">
                  <c:v>13.48</c:v>
                </c:pt>
                <c:pt idx="578">
                  <c:v>13.55</c:v>
                </c:pt>
                <c:pt idx="579">
                  <c:v>13.48</c:v>
                </c:pt>
                <c:pt idx="580">
                  <c:v>13.4</c:v>
                </c:pt>
                <c:pt idx="581">
                  <c:v>13.25</c:v>
                </c:pt>
                <c:pt idx="582">
                  <c:v>13.32</c:v>
                </c:pt>
                <c:pt idx="583">
                  <c:v>13.7</c:v>
                </c:pt>
                <c:pt idx="584">
                  <c:v>13.55</c:v>
                </c:pt>
                <c:pt idx="585">
                  <c:v>13.55</c:v>
                </c:pt>
                <c:pt idx="586">
                  <c:v>13.63</c:v>
                </c:pt>
                <c:pt idx="587">
                  <c:v>13.48</c:v>
                </c:pt>
                <c:pt idx="588">
                  <c:v>13.32</c:v>
                </c:pt>
                <c:pt idx="589">
                  <c:v>13.32</c:v>
                </c:pt>
                <c:pt idx="590">
                  <c:v>13.55</c:v>
                </c:pt>
                <c:pt idx="591">
                  <c:v>13.4</c:v>
                </c:pt>
                <c:pt idx="592">
                  <c:v>13.55</c:v>
                </c:pt>
                <c:pt idx="593">
                  <c:v>14.229999999999999</c:v>
                </c:pt>
                <c:pt idx="594">
                  <c:v>14.91</c:v>
                </c:pt>
                <c:pt idx="595">
                  <c:v>15.520000000000001</c:v>
                </c:pt>
                <c:pt idx="596">
                  <c:v>15.97</c:v>
                </c:pt>
                <c:pt idx="597">
                  <c:v>16.2</c:v>
                </c:pt>
                <c:pt idx="598">
                  <c:v>16.28</c:v>
                </c:pt>
                <c:pt idx="599">
                  <c:v>16.5</c:v>
                </c:pt>
                <c:pt idx="600">
                  <c:v>16.580000000000002</c:v>
                </c:pt>
                <c:pt idx="601">
                  <c:v>16.809999999999999</c:v>
                </c:pt>
                <c:pt idx="602">
                  <c:v>16.96</c:v>
                </c:pt>
                <c:pt idx="603">
                  <c:v>17.11</c:v>
                </c:pt>
                <c:pt idx="604">
                  <c:v>16.96</c:v>
                </c:pt>
                <c:pt idx="605">
                  <c:v>17.03</c:v>
                </c:pt>
                <c:pt idx="606">
                  <c:v>17.260000000000002</c:v>
                </c:pt>
                <c:pt idx="607">
                  <c:v>17.11</c:v>
                </c:pt>
                <c:pt idx="608">
                  <c:v>17.260000000000002</c:v>
                </c:pt>
                <c:pt idx="609">
                  <c:v>17.260000000000002</c:v>
                </c:pt>
                <c:pt idx="610">
                  <c:v>17.190000000000001</c:v>
                </c:pt>
                <c:pt idx="611">
                  <c:v>17.34</c:v>
                </c:pt>
                <c:pt idx="612">
                  <c:v>17.41</c:v>
                </c:pt>
                <c:pt idx="613">
                  <c:v>17.260000000000002</c:v>
                </c:pt>
                <c:pt idx="614">
                  <c:v>17.260000000000002</c:v>
                </c:pt>
                <c:pt idx="615">
                  <c:v>17.41</c:v>
                </c:pt>
                <c:pt idx="616">
                  <c:v>17.560000000000002</c:v>
                </c:pt>
                <c:pt idx="617">
                  <c:v>17.490000000000002</c:v>
                </c:pt>
                <c:pt idx="618">
                  <c:v>17.34</c:v>
                </c:pt>
                <c:pt idx="619">
                  <c:v>17.490000000000002</c:v>
                </c:pt>
                <c:pt idx="620">
                  <c:v>17.490000000000002</c:v>
                </c:pt>
                <c:pt idx="621">
                  <c:v>17.260000000000002</c:v>
                </c:pt>
                <c:pt idx="622">
                  <c:v>17.41</c:v>
                </c:pt>
                <c:pt idx="623">
                  <c:v>17.490000000000002</c:v>
                </c:pt>
                <c:pt idx="624">
                  <c:v>17.260000000000002</c:v>
                </c:pt>
                <c:pt idx="625">
                  <c:v>17.260000000000002</c:v>
                </c:pt>
                <c:pt idx="626">
                  <c:v>17.34</c:v>
                </c:pt>
                <c:pt idx="627">
                  <c:v>17.490000000000002</c:v>
                </c:pt>
                <c:pt idx="628">
                  <c:v>17.490000000000002</c:v>
                </c:pt>
                <c:pt idx="629">
                  <c:v>17.41</c:v>
                </c:pt>
                <c:pt idx="630">
                  <c:v>17.34</c:v>
                </c:pt>
                <c:pt idx="631">
                  <c:v>17.34</c:v>
                </c:pt>
                <c:pt idx="632">
                  <c:v>17.34</c:v>
                </c:pt>
                <c:pt idx="633">
                  <c:v>17.190000000000001</c:v>
                </c:pt>
                <c:pt idx="634">
                  <c:v>17.190000000000001</c:v>
                </c:pt>
                <c:pt idx="635">
                  <c:v>17.03</c:v>
                </c:pt>
                <c:pt idx="636">
                  <c:v>17.260000000000002</c:v>
                </c:pt>
                <c:pt idx="637">
                  <c:v>17.190000000000001</c:v>
                </c:pt>
                <c:pt idx="638">
                  <c:v>17.190000000000001</c:v>
                </c:pt>
                <c:pt idx="639">
                  <c:v>17.260000000000002</c:v>
                </c:pt>
                <c:pt idx="640">
                  <c:v>17.34</c:v>
                </c:pt>
                <c:pt idx="641">
                  <c:v>17.34</c:v>
                </c:pt>
                <c:pt idx="642">
                  <c:v>17.260000000000002</c:v>
                </c:pt>
                <c:pt idx="643">
                  <c:v>17.190000000000001</c:v>
                </c:pt>
                <c:pt idx="644">
                  <c:v>17.260000000000002</c:v>
                </c:pt>
                <c:pt idx="645">
                  <c:v>17.190000000000001</c:v>
                </c:pt>
                <c:pt idx="646">
                  <c:v>17.260000000000002</c:v>
                </c:pt>
                <c:pt idx="647">
                  <c:v>17.260000000000002</c:v>
                </c:pt>
                <c:pt idx="648">
                  <c:v>17.490000000000002</c:v>
                </c:pt>
                <c:pt idx="649">
                  <c:v>17.41</c:v>
                </c:pt>
                <c:pt idx="650">
                  <c:v>17.34</c:v>
                </c:pt>
                <c:pt idx="651">
                  <c:v>17.41</c:v>
                </c:pt>
                <c:pt idx="652">
                  <c:v>17.34</c:v>
                </c:pt>
                <c:pt idx="653">
                  <c:v>17.41</c:v>
                </c:pt>
                <c:pt idx="654">
                  <c:v>17.34</c:v>
                </c:pt>
                <c:pt idx="655">
                  <c:v>17.190000000000001</c:v>
                </c:pt>
                <c:pt idx="656">
                  <c:v>17.11</c:v>
                </c:pt>
                <c:pt idx="657">
                  <c:v>17.190000000000001</c:v>
                </c:pt>
                <c:pt idx="658">
                  <c:v>17.11</c:v>
                </c:pt>
                <c:pt idx="659">
                  <c:v>17.03</c:v>
                </c:pt>
                <c:pt idx="660">
                  <c:v>17.190000000000001</c:v>
                </c:pt>
                <c:pt idx="661">
                  <c:v>17.190000000000001</c:v>
                </c:pt>
                <c:pt idx="662">
                  <c:v>17.11</c:v>
                </c:pt>
                <c:pt idx="663">
                  <c:v>17.11</c:v>
                </c:pt>
                <c:pt idx="664">
                  <c:v>17.41</c:v>
                </c:pt>
                <c:pt idx="665">
                  <c:v>17.41</c:v>
                </c:pt>
                <c:pt idx="666">
                  <c:v>17.41</c:v>
                </c:pt>
                <c:pt idx="667">
                  <c:v>17.260000000000002</c:v>
                </c:pt>
                <c:pt idx="668">
                  <c:v>17.260000000000002</c:v>
                </c:pt>
                <c:pt idx="669">
                  <c:v>17.11</c:v>
                </c:pt>
                <c:pt idx="670">
                  <c:v>17.11</c:v>
                </c:pt>
                <c:pt idx="671">
                  <c:v>17.03</c:v>
                </c:pt>
                <c:pt idx="672">
                  <c:v>17.11</c:v>
                </c:pt>
                <c:pt idx="673">
                  <c:v>17.11</c:v>
                </c:pt>
                <c:pt idx="674">
                  <c:v>17.260000000000002</c:v>
                </c:pt>
                <c:pt idx="675">
                  <c:v>17.190000000000001</c:v>
                </c:pt>
                <c:pt idx="676">
                  <c:v>17.11</c:v>
                </c:pt>
                <c:pt idx="677">
                  <c:v>17.11</c:v>
                </c:pt>
                <c:pt idx="678">
                  <c:v>17.34</c:v>
                </c:pt>
                <c:pt idx="679">
                  <c:v>17.190000000000001</c:v>
                </c:pt>
                <c:pt idx="680">
                  <c:v>17.11</c:v>
                </c:pt>
                <c:pt idx="681">
                  <c:v>17.79</c:v>
                </c:pt>
                <c:pt idx="682">
                  <c:v>18.32</c:v>
                </c:pt>
                <c:pt idx="683">
                  <c:v>18.7</c:v>
                </c:pt>
                <c:pt idx="684">
                  <c:v>18.850000000000001</c:v>
                </c:pt>
                <c:pt idx="685">
                  <c:v>19.309999999999999</c:v>
                </c:pt>
                <c:pt idx="686">
                  <c:v>19.61</c:v>
                </c:pt>
                <c:pt idx="687">
                  <c:v>19.760000000000002</c:v>
                </c:pt>
                <c:pt idx="688">
                  <c:v>19.760000000000002</c:v>
                </c:pt>
                <c:pt idx="689">
                  <c:v>20.060000000000002</c:v>
                </c:pt>
                <c:pt idx="690">
                  <c:v>20.060000000000002</c:v>
                </c:pt>
                <c:pt idx="691">
                  <c:v>20.21</c:v>
                </c:pt>
                <c:pt idx="692">
                  <c:v>20.14</c:v>
                </c:pt>
                <c:pt idx="693">
                  <c:v>20.29</c:v>
                </c:pt>
                <c:pt idx="694">
                  <c:v>20.14</c:v>
                </c:pt>
                <c:pt idx="695">
                  <c:v>20.37</c:v>
                </c:pt>
                <c:pt idx="696">
                  <c:v>20.21</c:v>
                </c:pt>
                <c:pt idx="697">
                  <c:v>20.14</c:v>
                </c:pt>
                <c:pt idx="698">
                  <c:v>20.29</c:v>
                </c:pt>
                <c:pt idx="699">
                  <c:v>20.29</c:v>
                </c:pt>
                <c:pt idx="700">
                  <c:v>20.29</c:v>
                </c:pt>
                <c:pt idx="701">
                  <c:v>20.440000000000001</c:v>
                </c:pt>
                <c:pt idx="702">
                  <c:v>20.52</c:v>
                </c:pt>
                <c:pt idx="703">
                  <c:v>20.37</c:v>
                </c:pt>
                <c:pt idx="704">
                  <c:v>20.440000000000001</c:v>
                </c:pt>
                <c:pt idx="705">
                  <c:v>20.29</c:v>
                </c:pt>
                <c:pt idx="706">
                  <c:v>20.37</c:v>
                </c:pt>
                <c:pt idx="707">
                  <c:v>20.37</c:v>
                </c:pt>
                <c:pt idx="708">
                  <c:v>20.29</c:v>
                </c:pt>
                <c:pt idx="709">
                  <c:v>20.37</c:v>
                </c:pt>
                <c:pt idx="710">
                  <c:v>20.21</c:v>
                </c:pt>
                <c:pt idx="711">
                  <c:v>20.21</c:v>
                </c:pt>
                <c:pt idx="712">
                  <c:v>20.29</c:v>
                </c:pt>
                <c:pt idx="713">
                  <c:v>20.29</c:v>
                </c:pt>
                <c:pt idx="714">
                  <c:v>20.440000000000001</c:v>
                </c:pt>
                <c:pt idx="715">
                  <c:v>20.21</c:v>
                </c:pt>
                <c:pt idx="716">
                  <c:v>20.37</c:v>
                </c:pt>
                <c:pt idx="717">
                  <c:v>20.37</c:v>
                </c:pt>
                <c:pt idx="718">
                  <c:v>20.29</c:v>
                </c:pt>
                <c:pt idx="719">
                  <c:v>20.21</c:v>
                </c:pt>
                <c:pt idx="720">
                  <c:v>20.29</c:v>
                </c:pt>
                <c:pt idx="721">
                  <c:v>20.21</c:v>
                </c:pt>
                <c:pt idx="722">
                  <c:v>20.29</c:v>
                </c:pt>
                <c:pt idx="723">
                  <c:v>20.52</c:v>
                </c:pt>
                <c:pt idx="724">
                  <c:v>20.37</c:v>
                </c:pt>
                <c:pt idx="725">
                  <c:v>20.21</c:v>
                </c:pt>
                <c:pt idx="726">
                  <c:v>20.29</c:v>
                </c:pt>
                <c:pt idx="727">
                  <c:v>20.29</c:v>
                </c:pt>
                <c:pt idx="728">
                  <c:v>20.52</c:v>
                </c:pt>
                <c:pt idx="729">
                  <c:v>20.29</c:v>
                </c:pt>
                <c:pt idx="730">
                  <c:v>20.29</c:v>
                </c:pt>
                <c:pt idx="731">
                  <c:v>20.29</c:v>
                </c:pt>
                <c:pt idx="732">
                  <c:v>20.14</c:v>
                </c:pt>
                <c:pt idx="733">
                  <c:v>20.440000000000001</c:v>
                </c:pt>
                <c:pt idx="734">
                  <c:v>20.29</c:v>
                </c:pt>
                <c:pt idx="735">
                  <c:v>20.060000000000002</c:v>
                </c:pt>
                <c:pt idx="736">
                  <c:v>20.37</c:v>
                </c:pt>
                <c:pt idx="737">
                  <c:v>20.440000000000001</c:v>
                </c:pt>
                <c:pt idx="738">
                  <c:v>20.37</c:v>
                </c:pt>
                <c:pt idx="739">
                  <c:v>20.440000000000001</c:v>
                </c:pt>
                <c:pt idx="740">
                  <c:v>20.59</c:v>
                </c:pt>
                <c:pt idx="741">
                  <c:v>20.440000000000001</c:v>
                </c:pt>
                <c:pt idx="742">
                  <c:v>20.52</c:v>
                </c:pt>
                <c:pt idx="743">
                  <c:v>20.440000000000001</c:v>
                </c:pt>
                <c:pt idx="744">
                  <c:v>20.29</c:v>
                </c:pt>
                <c:pt idx="745">
                  <c:v>20.21</c:v>
                </c:pt>
                <c:pt idx="746">
                  <c:v>20.21</c:v>
                </c:pt>
                <c:pt idx="747">
                  <c:v>20.14</c:v>
                </c:pt>
                <c:pt idx="748">
                  <c:v>20.21</c:v>
                </c:pt>
                <c:pt idx="749">
                  <c:v>20.21</c:v>
                </c:pt>
                <c:pt idx="750">
                  <c:v>20.21</c:v>
                </c:pt>
                <c:pt idx="751">
                  <c:v>20.21</c:v>
                </c:pt>
                <c:pt idx="752">
                  <c:v>20.67</c:v>
                </c:pt>
                <c:pt idx="753">
                  <c:v>21.12</c:v>
                </c:pt>
                <c:pt idx="754">
                  <c:v>21.73</c:v>
                </c:pt>
                <c:pt idx="755">
                  <c:v>22.03</c:v>
                </c:pt>
                <c:pt idx="756">
                  <c:v>22.03</c:v>
                </c:pt>
                <c:pt idx="757">
                  <c:v>22.26</c:v>
                </c:pt>
                <c:pt idx="758">
                  <c:v>22.49</c:v>
                </c:pt>
                <c:pt idx="759">
                  <c:v>22.49</c:v>
                </c:pt>
                <c:pt idx="760">
                  <c:v>22.49</c:v>
                </c:pt>
                <c:pt idx="761">
                  <c:v>22.560000000000002</c:v>
                </c:pt>
                <c:pt idx="762">
                  <c:v>22.64</c:v>
                </c:pt>
                <c:pt idx="763">
                  <c:v>22.79</c:v>
                </c:pt>
                <c:pt idx="764">
                  <c:v>22.71</c:v>
                </c:pt>
                <c:pt idx="765">
                  <c:v>22.94</c:v>
                </c:pt>
                <c:pt idx="766">
                  <c:v>22.860000000000003</c:v>
                </c:pt>
                <c:pt idx="767">
                  <c:v>23.01</c:v>
                </c:pt>
                <c:pt idx="768">
                  <c:v>22.860000000000003</c:v>
                </c:pt>
                <c:pt idx="769">
                  <c:v>22.860000000000003</c:v>
                </c:pt>
                <c:pt idx="770">
                  <c:v>22.79</c:v>
                </c:pt>
                <c:pt idx="771">
                  <c:v>22.79</c:v>
                </c:pt>
                <c:pt idx="772">
                  <c:v>22.94</c:v>
                </c:pt>
                <c:pt idx="773">
                  <c:v>22.79</c:v>
                </c:pt>
                <c:pt idx="774">
                  <c:v>22.79</c:v>
                </c:pt>
                <c:pt idx="775">
                  <c:v>22.94</c:v>
                </c:pt>
                <c:pt idx="776">
                  <c:v>22.94</c:v>
                </c:pt>
                <c:pt idx="777">
                  <c:v>23.01</c:v>
                </c:pt>
                <c:pt idx="778">
                  <c:v>22.860000000000003</c:v>
                </c:pt>
                <c:pt idx="779">
                  <c:v>22.860000000000003</c:v>
                </c:pt>
                <c:pt idx="780">
                  <c:v>23.09</c:v>
                </c:pt>
                <c:pt idx="781">
                  <c:v>23.17</c:v>
                </c:pt>
                <c:pt idx="782">
                  <c:v>23.01</c:v>
                </c:pt>
                <c:pt idx="783">
                  <c:v>22.94</c:v>
                </c:pt>
                <c:pt idx="784">
                  <c:v>22.94</c:v>
                </c:pt>
                <c:pt idx="785">
                  <c:v>22.79</c:v>
                </c:pt>
                <c:pt idx="786">
                  <c:v>22.860000000000003</c:v>
                </c:pt>
                <c:pt idx="787">
                  <c:v>22.79</c:v>
                </c:pt>
                <c:pt idx="788">
                  <c:v>22.860000000000003</c:v>
                </c:pt>
                <c:pt idx="789">
                  <c:v>22.860000000000003</c:v>
                </c:pt>
                <c:pt idx="790">
                  <c:v>22.79</c:v>
                </c:pt>
                <c:pt idx="791">
                  <c:v>22.860000000000003</c:v>
                </c:pt>
                <c:pt idx="792">
                  <c:v>22.79</c:v>
                </c:pt>
                <c:pt idx="793">
                  <c:v>22.79</c:v>
                </c:pt>
                <c:pt idx="794">
                  <c:v>22.94</c:v>
                </c:pt>
                <c:pt idx="795">
                  <c:v>23.01</c:v>
                </c:pt>
                <c:pt idx="796">
                  <c:v>22.79</c:v>
                </c:pt>
                <c:pt idx="797">
                  <c:v>22.79</c:v>
                </c:pt>
                <c:pt idx="798">
                  <c:v>22.94</c:v>
                </c:pt>
                <c:pt idx="799">
                  <c:v>22.860000000000003</c:v>
                </c:pt>
                <c:pt idx="800">
                  <c:v>22.79</c:v>
                </c:pt>
                <c:pt idx="801">
                  <c:v>22.860000000000003</c:v>
                </c:pt>
                <c:pt idx="802">
                  <c:v>22.860000000000003</c:v>
                </c:pt>
                <c:pt idx="803">
                  <c:v>22.860000000000003</c:v>
                </c:pt>
                <c:pt idx="804">
                  <c:v>22.71</c:v>
                </c:pt>
                <c:pt idx="805">
                  <c:v>22.79</c:v>
                </c:pt>
                <c:pt idx="806">
                  <c:v>22.860000000000003</c:v>
                </c:pt>
                <c:pt idx="807">
                  <c:v>22.860000000000003</c:v>
                </c:pt>
                <c:pt idx="808">
                  <c:v>22.79</c:v>
                </c:pt>
                <c:pt idx="809">
                  <c:v>22.64</c:v>
                </c:pt>
                <c:pt idx="810">
                  <c:v>22.560000000000002</c:v>
                </c:pt>
                <c:pt idx="811">
                  <c:v>22.71</c:v>
                </c:pt>
                <c:pt idx="812">
                  <c:v>22.860000000000003</c:v>
                </c:pt>
                <c:pt idx="813">
                  <c:v>22.860000000000003</c:v>
                </c:pt>
                <c:pt idx="814">
                  <c:v>22.71</c:v>
                </c:pt>
                <c:pt idx="815">
                  <c:v>22.64</c:v>
                </c:pt>
                <c:pt idx="816">
                  <c:v>22.71</c:v>
                </c:pt>
                <c:pt idx="817">
                  <c:v>22.79</c:v>
                </c:pt>
                <c:pt idx="818">
                  <c:v>23.01</c:v>
                </c:pt>
                <c:pt idx="819">
                  <c:v>22.94</c:v>
                </c:pt>
                <c:pt idx="820">
                  <c:v>24.23</c:v>
                </c:pt>
                <c:pt idx="821">
                  <c:v>26.35</c:v>
                </c:pt>
                <c:pt idx="822">
                  <c:v>27.78</c:v>
                </c:pt>
                <c:pt idx="823">
                  <c:v>29</c:v>
                </c:pt>
                <c:pt idx="824">
                  <c:v>29.6</c:v>
                </c:pt>
                <c:pt idx="825">
                  <c:v>29.98</c:v>
                </c:pt>
                <c:pt idx="826">
                  <c:v>30.589999999999996</c:v>
                </c:pt>
                <c:pt idx="827">
                  <c:v>30.889999999999997</c:v>
                </c:pt>
                <c:pt idx="828">
                  <c:v>30.889999999999997</c:v>
                </c:pt>
                <c:pt idx="829">
                  <c:v>31.12</c:v>
                </c:pt>
                <c:pt idx="830">
                  <c:v>31.189999999999998</c:v>
                </c:pt>
                <c:pt idx="831">
                  <c:v>31.34</c:v>
                </c:pt>
                <c:pt idx="832">
                  <c:v>31.189999999999998</c:v>
                </c:pt>
                <c:pt idx="833">
                  <c:v>31.34</c:v>
                </c:pt>
                <c:pt idx="834">
                  <c:v>31.569999999999997</c:v>
                </c:pt>
                <c:pt idx="835">
                  <c:v>31.49</c:v>
                </c:pt>
                <c:pt idx="836">
                  <c:v>31.65</c:v>
                </c:pt>
                <c:pt idx="837">
                  <c:v>31.8</c:v>
                </c:pt>
                <c:pt idx="838">
                  <c:v>31.8</c:v>
                </c:pt>
                <c:pt idx="839">
                  <c:v>31.8</c:v>
                </c:pt>
                <c:pt idx="840">
                  <c:v>31.8</c:v>
                </c:pt>
                <c:pt idx="841">
                  <c:v>31.8</c:v>
                </c:pt>
                <c:pt idx="842">
                  <c:v>31.8</c:v>
                </c:pt>
                <c:pt idx="843">
                  <c:v>31.8</c:v>
                </c:pt>
                <c:pt idx="844">
                  <c:v>32.1</c:v>
                </c:pt>
                <c:pt idx="845">
                  <c:v>32.020000000000003</c:v>
                </c:pt>
                <c:pt idx="846">
                  <c:v>31.869999999999997</c:v>
                </c:pt>
                <c:pt idx="847">
                  <c:v>31.949999999999996</c:v>
                </c:pt>
                <c:pt idx="848">
                  <c:v>32.18</c:v>
                </c:pt>
                <c:pt idx="849">
                  <c:v>32.18</c:v>
                </c:pt>
                <c:pt idx="850">
                  <c:v>32.1</c:v>
                </c:pt>
                <c:pt idx="851">
                  <c:v>31.949999999999996</c:v>
                </c:pt>
                <c:pt idx="852">
                  <c:v>31.869999999999997</c:v>
                </c:pt>
                <c:pt idx="853">
                  <c:v>32.020000000000003</c:v>
                </c:pt>
                <c:pt idx="854">
                  <c:v>32.18</c:v>
                </c:pt>
                <c:pt idx="855">
                  <c:v>32.25</c:v>
                </c:pt>
                <c:pt idx="856">
                  <c:v>32.1</c:v>
                </c:pt>
                <c:pt idx="857">
                  <c:v>32.1</c:v>
                </c:pt>
                <c:pt idx="858">
                  <c:v>32.1</c:v>
                </c:pt>
                <c:pt idx="859">
                  <c:v>32.020000000000003</c:v>
                </c:pt>
                <c:pt idx="860">
                  <c:v>32.020000000000003</c:v>
                </c:pt>
                <c:pt idx="861">
                  <c:v>32.1</c:v>
                </c:pt>
                <c:pt idx="862">
                  <c:v>32.18</c:v>
                </c:pt>
                <c:pt idx="863">
                  <c:v>32.18</c:v>
                </c:pt>
                <c:pt idx="864">
                  <c:v>32.020000000000003</c:v>
                </c:pt>
                <c:pt idx="865">
                  <c:v>32.1</c:v>
                </c:pt>
                <c:pt idx="866">
                  <c:v>32.25</c:v>
                </c:pt>
                <c:pt idx="867">
                  <c:v>32.4</c:v>
                </c:pt>
                <c:pt idx="868">
                  <c:v>32.18</c:v>
                </c:pt>
                <c:pt idx="869">
                  <c:v>32.1</c:v>
                </c:pt>
                <c:pt idx="870">
                  <c:v>32.18</c:v>
                </c:pt>
                <c:pt idx="871">
                  <c:v>32.18</c:v>
                </c:pt>
                <c:pt idx="872">
                  <c:v>32.1</c:v>
                </c:pt>
                <c:pt idx="873">
                  <c:v>32.1</c:v>
                </c:pt>
                <c:pt idx="874">
                  <c:v>32.1</c:v>
                </c:pt>
                <c:pt idx="875">
                  <c:v>32.33</c:v>
                </c:pt>
                <c:pt idx="876">
                  <c:v>32.1</c:v>
                </c:pt>
                <c:pt idx="877">
                  <c:v>32.18</c:v>
                </c:pt>
                <c:pt idx="878">
                  <c:v>32.33</c:v>
                </c:pt>
                <c:pt idx="879">
                  <c:v>32.25</c:v>
                </c:pt>
                <c:pt idx="880">
                  <c:v>32.25</c:v>
                </c:pt>
                <c:pt idx="881">
                  <c:v>32.33</c:v>
                </c:pt>
                <c:pt idx="882">
                  <c:v>32.4</c:v>
                </c:pt>
                <c:pt idx="883">
                  <c:v>32.33</c:v>
                </c:pt>
                <c:pt idx="884">
                  <c:v>32.18</c:v>
                </c:pt>
                <c:pt idx="885">
                  <c:v>33.92</c:v>
                </c:pt>
                <c:pt idx="886">
                  <c:v>36.340000000000003</c:v>
                </c:pt>
                <c:pt idx="887">
                  <c:v>37.549999999999997</c:v>
                </c:pt>
                <c:pt idx="888">
                  <c:v>38.53</c:v>
                </c:pt>
                <c:pt idx="889">
                  <c:v>39.14</c:v>
                </c:pt>
                <c:pt idx="890">
                  <c:v>39.669999999999995</c:v>
                </c:pt>
                <c:pt idx="891">
                  <c:v>39.82</c:v>
                </c:pt>
                <c:pt idx="892">
                  <c:v>40.120000000000005</c:v>
                </c:pt>
                <c:pt idx="893">
                  <c:v>40.5</c:v>
                </c:pt>
                <c:pt idx="894">
                  <c:v>40.43</c:v>
                </c:pt>
                <c:pt idx="895">
                  <c:v>40.58</c:v>
                </c:pt>
                <c:pt idx="896">
                  <c:v>40.729999999999997</c:v>
                </c:pt>
                <c:pt idx="897">
                  <c:v>40.729999999999997</c:v>
                </c:pt>
                <c:pt idx="898">
                  <c:v>40.880000000000003</c:v>
                </c:pt>
                <c:pt idx="899">
                  <c:v>40.96</c:v>
                </c:pt>
                <c:pt idx="900">
                  <c:v>41.11</c:v>
                </c:pt>
                <c:pt idx="901">
                  <c:v>41.03</c:v>
                </c:pt>
                <c:pt idx="902">
                  <c:v>41.03</c:v>
                </c:pt>
                <c:pt idx="903">
                  <c:v>41.11</c:v>
                </c:pt>
                <c:pt idx="904">
                  <c:v>41.26</c:v>
                </c:pt>
                <c:pt idx="905">
                  <c:v>41.26</c:v>
                </c:pt>
                <c:pt idx="906">
                  <c:v>41.18</c:v>
                </c:pt>
                <c:pt idx="907">
                  <c:v>41.34</c:v>
                </c:pt>
                <c:pt idx="908">
                  <c:v>41.26</c:v>
                </c:pt>
                <c:pt idx="909">
                  <c:v>41.26</c:v>
                </c:pt>
                <c:pt idx="910">
                  <c:v>41.41</c:v>
                </c:pt>
                <c:pt idx="911">
                  <c:v>41.34</c:v>
                </c:pt>
                <c:pt idx="912">
                  <c:v>41.26</c:v>
                </c:pt>
                <c:pt idx="913">
                  <c:v>41.34</c:v>
                </c:pt>
                <c:pt idx="914">
                  <c:v>41.41</c:v>
                </c:pt>
                <c:pt idx="915">
                  <c:v>41.56</c:v>
                </c:pt>
                <c:pt idx="916">
                  <c:v>41.41</c:v>
                </c:pt>
                <c:pt idx="917">
                  <c:v>41.41</c:v>
                </c:pt>
                <c:pt idx="918">
                  <c:v>41.56</c:v>
                </c:pt>
                <c:pt idx="919">
                  <c:v>41.489999999999995</c:v>
                </c:pt>
                <c:pt idx="920">
                  <c:v>41.489999999999995</c:v>
                </c:pt>
                <c:pt idx="921">
                  <c:v>41.41</c:v>
                </c:pt>
                <c:pt idx="922">
                  <c:v>41.489999999999995</c:v>
                </c:pt>
                <c:pt idx="923">
                  <c:v>41.489999999999995</c:v>
                </c:pt>
                <c:pt idx="924">
                  <c:v>41.64</c:v>
                </c:pt>
                <c:pt idx="925">
                  <c:v>41.489999999999995</c:v>
                </c:pt>
                <c:pt idx="926">
                  <c:v>41.64</c:v>
                </c:pt>
                <c:pt idx="927">
                  <c:v>41.64</c:v>
                </c:pt>
                <c:pt idx="928">
                  <c:v>41.489999999999995</c:v>
                </c:pt>
                <c:pt idx="929">
                  <c:v>41.489999999999995</c:v>
                </c:pt>
                <c:pt idx="930">
                  <c:v>41.41</c:v>
                </c:pt>
                <c:pt idx="931">
                  <c:v>41.64</c:v>
                </c:pt>
                <c:pt idx="932">
                  <c:v>41.64</c:v>
                </c:pt>
                <c:pt idx="933">
                  <c:v>41.64</c:v>
                </c:pt>
                <c:pt idx="934">
                  <c:v>41.71</c:v>
                </c:pt>
                <c:pt idx="935">
                  <c:v>41.64</c:v>
                </c:pt>
                <c:pt idx="936">
                  <c:v>41.64</c:v>
                </c:pt>
                <c:pt idx="937">
                  <c:v>41.489999999999995</c:v>
                </c:pt>
                <c:pt idx="938">
                  <c:v>41.87</c:v>
                </c:pt>
                <c:pt idx="939">
                  <c:v>41.87</c:v>
                </c:pt>
                <c:pt idx="940">
                  <c:v>41.71</c:v>
                </c:pt>
                <c:pt idx="941">
                  <c:v>41.64</c:v>
                </c:pt>
                <c:pt idx="942">
                  <c:v>41.64</c:v>
                </c:pt>
                <c:pt idx="943">
                  <c:v>41.79</c:v>
                </c:pt>
                <c:pt idx="944">
                  <c:v>41.940000000000005</c:v>
                </c:pt>
                <c:pt idx="945">
                  <c:v>41.71</c:v>
                </c:pt>
                <c:pt idx="946">
                  <c:v>41.64</c:v>
                </c:pt>
                <c:pt idx="947">
                  <c:v>41.71</c:v>
                </c:pt>
                <c:pt idx="948">
                  <c:v>41.79</c:v>
                </c:pt>
                <c:pt idx="949">
                  <c:v>41.79</c:v>
                </c:pt>
                <c:pt idx="950">
                  <c:v>41.56</c:v>
                </c:pt>
                <c:pt idx="951">
                  <c:v>41.71</c:v>
                </c:pt>
                <c:pt idx="952">
                  <c:v>41.71</c:v>
                </c:pt>
                <c:pt idx="953">
                  <c:v>41.79</c:v>
                </c:pt>
                <c:pt idx="954">
                  <c:v>41.87</c:v>
                </c:pt>
                <c:pt idx="955">
                  <c:v>41.71</c:v>
                </c:pt>
                <c:pt idx="956">
                  <c:v>41.79</c:v>
                </c:pt>
                <c:pt idx="957">
                  <c:v>41.64</c:v>
                </c:pt>
                <c:pt idx="958">
                  <c:v>41.64</c:v>
                </c:pt>
                <c:pt idx="959">
                  <c:v>41.64</c:v>
                </c:pt>
                <c:pt idx="960">
                  <c:v>41.79</c:v>
                </c:pt>
                <c:pt idx="961">
                  <c:v>41.71</c:v>
                </c:pt>
                <c:pt idx="962">
                  <c:v>41.64</c:v>
                </c:pt>
                <c:pt idx="963">
                  <c:v>41.79</c:v>
                </c:pt>
                <c:pt idx="964">
                  <c:v>41.64</c:v>
                </c:pt>
                <c:pt idx="965">
                  <c:v>41.71</c:v>
                </c:pt>
                <c:pt idx="966">
                  <c:v>41.940000000000005</c:v>
                </c:pt>
                <c:pt idx="967">
                  <c:v>42.089999999999996</c:v>
                </c:pt>
                <c:pt idx="968">
                  <c:v>41.87</c:v>
                </c:pt>
                <c:pt idx="969">
                  <c:v>41.71</c:v>
                </c:pt>
                <c:pt idx="970">
                  <c:v>41.64</c:v>
                </c:pt>
                <c:pt idx="971">
                  <c:v>41.56</c:v>
                </c:pt>
                <c:pt idx="972">
                  <c:v>42.55</c:v>
                </c:pt>
                <c:pt idx="973">
                  <c:v>44.89</c:v>
                </c:pt>
                <c:pt idx="974">
                  <c:v>46.86</c:v>
                </c:pt>
                <c:pt idx="975">
                  <c:v>47.620000000000005</c:v>
                </c:pt>
                <c:pt idx="976">
                  <c:v>48.15</c:v>
                </c:pt>
                <c:pt idx="977">
                  <c:v>48.91</c:v>
                </c:pt>
                <c:pt idx="978">
                  <c:v>49.36</c:v>
                </c:pt>
                <c:pt idx="979">
                  <c:v>49.589999999999996</c:v>
                </c:pt>
                <c:pt idx="980">
                  <c:v>49.74</c:v>
                </c:pt>
                <c:pt idx="981">
                  <c:v>49.82</c:v>
                </c:pt>
                <c:pt idx="982">
                  <c:v>49.97</c:v>
                </c:pt>
                <c:pt idx="983">
                  <c:v>49.97</c:v>
                </c:pt>
                <c:pt idx="984">
                  <c:v>50.120000000000005</c:v>
                </c:pt>
                <c:pt idx="985">
                  <c:v>50.269999999999996</c:v>
                </c:pt>
                <c:pt idx="986">
                  <c:v>50.349999999999994</c:v>
                </c:pt>
                <c:pt idx="987">
                  <c:v>50.349999999999994</c:v>
                </c:pt>
                <c:pt idx="988">
                  <c:v>50.65</c:v>
                </c:pt>
                <c:pt idx="989">
                  <c:v>50.65</c:v>
                </c:pt>
                <c:pt idx="990">
                  <c:v>50.57</c:v>
                </c:pt>
                <c:pt idx="991">
                  <c:v>50.65</c:v>
                </c:pt>
                <c:pt idx="992">
                  <c:v>50.88</c:v>
                </c:pt>
                <c:pt idx="993">
                  <c:v>50.72</c:v>
                </c:pt>
                <c:pt idx="994">
                  <c:v>50.88</c:v>
                </c:pt>
                <c:pt idx="995">
                  <c:v>50.72</c:v>
                </c:pt>
                <c:pt idx="996">
                  <c:v>50.72</c:v>
                </c:pt>
                <c:pt idx="997">
                  <c:v>50.72</c:v>
                </c:pt>
                <c:pt idx="998">
                  <c:v>50.72</c:v>
                </c:pt>
                <c:pt idx="999">
                  <c:v>50.800000000000004</c:v>
                </c:pt>
                <c:pt idx="1000">
                  <c:v>50.88</c:v>
                </c:pt>
                <c:pt idx="1001">
                  <c:v>50.800000000000004</c:v>
                </c:pt>
                <c:pt idx="1002">
                  <c:v>50.800000000000004</c:v>
                </c:pt>
                <c:pt idx="1003">
                  <c:v>50.88</c:v>
                </c:pt>
                <c:pt idx="1004">
                  <c:v>51.18</c:v>
                </c:pt>
                <c:pt idx="1005">
                  <c:v>51.03</c:v>
                </c:pt>
                <c:pt idx="1006">
                  <c:v>51.1</c:v>
                </c:pt>
                <c:pt idx="1007">
                  <c:v>51.18</c:v>
                </c:pt>
                <c:pt idx="1008">
                  <c:v>51.25</c:v>
                </c:pt>
                <c:pt idx="1009">
                  <c:v>51.18</c:v>
                </c:pt>
                <c:pt idx="1010">
                  <c:v>51.18</c:v>
                </c:pt>
                <c:pt idx="1011">
                  <c:v>51.33</c:v>
                </c:pt>
                <c:pt idx="1012">
                  <c:v>51.33</c:v>
                </c:pt>
                <c:pt idx="1013">
                  <c:v>51.03</c:v>
                </c:pt>
                <c:pt idx="1014">
                  <c:v>51.25</c:v>
                </c:pt>
                <c:pt idx="1015">
                  <c:v>51.1</c:v>
                </c:pt>
                <c:pt idx="1016">
                  <c:v>51.33</c:v>
                </c:pt>
                <c:pt idx="1017">
                  <c:v>51.480000000000004</c:v>
                </c:pt>
                <c:pt idx="1018">
                  <c:v>51.41</c:v>
                </c:pt>
                <c:pt idx="1019">
                  <c:v>51.41</c:v>
                </c:pt>
                <c:pt idx="1020">
                  <c:v>51.18</c:v>
                </c:pt>
                <c:pt idx="1021">
                  <c:v>51.25</c:v>
                </c:pt>
                <c:pt idx="1022">
                  <c:v>51.18</c:v>
                </c:pt>
                <c:pt idx="1023">
                  <c:v>51.41</c:v>
                </c:pt>
                <c:pt idx="1024">
                  <c:v>51.25</c:v>
                </c:pt>
                <c:pt idx="1025">
                  <c:v>51.33</c:v>
                </c:pt>
                <c:pt idx="1026">
                  <c:v>51.25</c:v>
                </c:pt>
                <c:pt idx="1027">
                  <c:v>51.25</c:v>
                </c:pt>
                <c:pt idx="1028">
                  <c:v>51.33</c:v>
                </c:pt>
                <c:pt idx="1029">
                  <c:v>51.25</c:v>
                </c:pt>
                <c:pt idx="1030">
                  <c:v>51.18</c:v>
                </c:pt>
                <c:pt idx="1031">
                  <c:v>51.18</c:v>
                </c:pt>
                <c:pt idx="1032">
                  <c:v>51.25</c:v>
                </c:pt>
                <c:pt idx="1033">
                  <c:v>51.41</c:v>
                </c:pt>
                <c:pt idx="1034">
                  <c:v>51.25</c:v>
                </c:pt>
                <c:pt idx="1035">
                  <c:v>51.1</c:v>
                </c:pt>
                <c:pt idx="1036">
                  <c:v>51.18</c:v>
                </c:pt>
                <c:pt idx="1037">
                  <c:v>51.18</c:v>
                </c:pt>
                <c:pt idx="1038">
                  <c:v>51.33</c:v>
                </c:pt>
                <c:pt idx="1039">
                  <c:v>51.25</c:v>
                </c:pt>
                <c:pt idx="1040">
                  <c:v>51.33</c:v>
                </c:pt>
                <c:pt idx="1041">
                  <c:v>51.480000000000004</c:v>
                </c:pt>
                <c:pt idx="1042">
                  <c:v>51.41</c:v>
                </c:pt>
                <c:pt idx="1043">
                  <c:v>51.33</c:v>
                </c:pt>
                <c:pt idx="1044">
                  <c:v>51.33</c:v>
                </c:pt>
                <c:pt idx="1045">
                  <c:v>51.33</c:v>
                </c:pt>
                <c:pt idx="1046">
                  <c:v>51.33</c:v>
                </c:pt>
                <c:pt idx="1047">
                  <c:v>51.25</c:v>
                </c:pt>
                <c:pt idx="1048">
                  <c:v>51.480000000000004</c:v>
                </c:pt>
                <c:pt idx="1049">
                  <c:v>51.480000000000004</c:v>
                </c:pt>
                <c:pt idx="1050">
                  <c:v>51.18</c:v>
                </c:pt>
                <c:pt idx="1051">
                  <c:v>51.25</c:v>
                </c:pt>
                <c:pt idx="1052">
                  <c:v>51.41</c:v>
                </c:pt>
                <c:pt idx="1053">
                  <c:v>51.480000000000004</c:v>
                </c:pt>
                <c:pt idx="1054">
                  <c:v>51.480000000000004</c:v>
                </c:pt>
                <c:pt idx="1055">
                  <c:v>52.620000000000005</c:v>
                </c:pt>
                <c:pt idx="1056">
                  <c:v>53.449999999999996</c:v>
                </c:pt>
                <c:pt idx="1057">
                  <c:v>53.6</c:v>
                </c:pt>
                <c:pt idx="1058">
                  <c:v>54.05</c:v>
                </c:pt>
                <c:pt idx="1059">
                  <c:v>54.36</c:v>
                </c:pt>
                <c:pt idx="1060">
                  <c:v>54.51</c:v>
                </c:pt>
                <c:pt idx="1061">
                  <c:v>54.51</c:v>
                </c:pt>
                <c:pt idx="1062">
                  <c:v>54.74</c:v>
                </c:pt>
                <c:pt idx="1063">
                  <c:v>55.269999999999996</c:v>
                </c:pt>
                <c:pt idx="1064">
                  <c:v>55.19</c:v>
                </c:pt>
                <c:pt idx="1065">
                  <c:v>55.19</c:v>
                </c:pt>
                <c:pt idx="1066">
                  <c:v>55.34</c:v>
                </c:pt>
                <c:pt idx="1067">
                  <c:v>55.269999999999996</c:v>
                </c:pt>
                <c:pt idx="1068">
                  <c:v>55.269999999999996</c:v>
                </c:pt>
                <c:pt idx="1069">
                  <c:v>55.34</c:v>
                </c:pt>
                <c:pt idx="1070">
                  <c:v>55.49</c:v>
                </c:pt>
                <c:pt idx="1071">
                  <c:v>55.42</c:v>
                </c:pt>
                <c:pt idx="1072">
                  <c:v>55.64</c:v>
                </c:pt>
                <c:pt idx="1073">
                  <c:v>55.57</c:v>
                </c:pt>
                <c:pt idx="1074">
                  <c:v>55.64</c:v>
                </c:pt>
                <c:pt idx="1075">
                  <c:v>55.42</c:v>
                </c:pt>
                <c:pt idx="1076">
                  <c:v>55.42</c:v>
                </c:pt>
                <c:pt idx="1077">
                  <c:v>55.64</c:v>
                </c:pt>
                <c:pt idx="1078">
                  <c:v>55.49</c:v>
                </c:pt>
                <c:pt idx="1079">
                  <c:v>55.49</c:v>
                </c:pt>
                <c:pt idx="1080">
                  <c:v>55.64</c:v>
                </c:pt>
                <c:pt idx="1081">
                  <c:v>55.87</c:v>
                </c:pt>
                <c:pt idx="1082">
                  <c:v>55.64</c:v>
                </c:pt>
                <c:pt idx="1083">
                  <c:v>55.800000000000004</c:v>
                </c:pt>
                <c:pt idx="1084">
                  <c:v>55.800000000000004</c:v>
                </c:pt>
                <c:pt idx="1085">
                  <c:v>55.72</c:v>
                </c:pt>
                <c:pt idx="1086">
                  <c:v>55.72</c:v>
                </c:pt>
                <c:pt idx="1087">
                  <c:v>55.87</c:v>
                </c:pt>
                <c:pt idx="1088">
                  <c:v>55.64</c:v>
                </c:pt>
                <c:pt idx="1089">
                  <c:v>55.72</c:v>
                </c:pt>
                <c:pt idx="1090">
                  <c:v>55.800000000000004</c:v>
                </c:pt>
                <c:pt idx="1091">
                  <c:v>55.87</c:v>
                </c:pt>
                <c:pt idx="1092">
                  <c:v>55.800000000000004</c:v>
                </c:pt>
                <c:pt idx="1093">
                  <c:v>55.949999999999996</c:v>
                </c:pt>
                <c:pt idx="1094">
                  <c:v>55.800000000000004</c:v>
                </c:pt>
                <c:pt idx="1095">
                  <c:v>56.02</c:v>
                </c:pt>
                <c:pt idx="1096">
                  <c:v>55.949999999999996</c:v>
                </c:pt>
                <c:pt idx="1097">
                  <c:v>55.949999999999996</c:v>
                </c:pt>
                <c:pt idx="1098">
                  <c:v>55.87</c:v>
                </c:pt>
                <c:pt idx="1099">
                  <c:v>55.800000000000004</c:v>
                </c:pt>
                <c:pt idx="1100">
                  <c:v>55.87</c:v>
                </c:pt>
                <c:pt idx="1101">
                  <c:v>55.72</c:v>
                </c:pt>
                <c:pt idx="1102">
                  <c:v>55.72</c:v>
                </c:pt>
                <c:pt idx="1103">
                  <c:v>56.02</c:v>
                </c:pt>
                <c:pt idx="1104">
                  <c:v>56.02</c:v>
                </c:pt>
                <c:pt idx="1105">
                  <c:v>55.87</c:v>
                </c:pt>
                <c:pt idx="1106">
                  <c:v>56.02</c:v>
                </c:pt>
                <c:pt idx="1107">
                  <c:v>56.1</c:v>
                </c:pt>
                <c:pt idx="1108">
                  <c:v>55.949999999999996</c:v>
                </c:pt>
                <c:pt idx="1109">
                  <c:v>55.87</c:v>
                </c:pt>
                <c:pt idx="1110">
                  <c:v>55.949999999999996</c:v>
                </c:pt>
                <c:pt idx="1111">
                  <c:v>56.02</c:v>
                </c:pt>
                <c:pt idx="1112">
                  <c:v>55.949999999999996</c:v>
                </c:pt>
                <c:pt idx="1113">
                  <c:v>55.949999999999996</c:v>
                </c:pt>
                <c:pt idx="1114">
                  <c:v>56.02</c:v>
                </c:pt>
                <c:pt idx="1115">
                  <c:v>55.949999999999996</c:v>
                </c:pt>
                <c:pt idx="1116">
                  <c:v>56.02</c:v>
                </c:pt>
                <c:pt idx="1117">
                  <c:v>56.02</c:v>
                </c:pt>
                <c:pt idx="1118">
                  <c:v>55.949999999999996</c:v>
                </c:pt>
                <c:pt idx="1119">
                  <c:v>56.25</c:v>
                </c:pt>
                <c:pt idx="1120">
                  <c:v>56.33</c:v>
                </c:pt>
                <c:pt idx="1121">
                  <c:v>56.33</c:v>
                </c:pt>
                <c:pt idx="1122">
                  <c:v>56.17</c:v>
                </c:pt>
                <c:pt idx="1123">
                  <c:v>56.1</c:v>
                </c:pt>
                <c:pt idx="1124">
                  <c:v>56.17</c:v>
                </c:pt>
                <c:pt idx="1125">
                  <c:v>56.33</c:v>
                </c:pt>
                <c:pt idx="1126">
                  <c:v>56.55</c:v>
                </c:pt>
                <c:pt idx="1127">
                  <c:v>56.33</c:v>
                </c:pt>
                <c:pt idx="1128">
                  <c:v>56.25</c:v>
                </c:pt>
                <c:pt idx="1129">
                  <c:v>56.25</c:v>
                </c:pt>
                <c:pt idx="1130">
                  <c:v>56.25</c:v>
                </c:pt>
                <c:pt idx="1131">
                  <c:v>56.33</c:v>
                </c:pt>
                <c:pt idx="1132">
                  <c:v>55.949999999999996</c:v>
                </c:pt>
                <c:pt idx="1133">
                  <c:v>55.949999999999996</c:v>
                </c:pt>
                <c:pt idx="1134">
                  <c:v>56.02</c:v>
                </c:pt>
                <c:pt idx="1135">
                  <c:v>56.33</c:v>
                </c:pt>
                <c:pt idx="1136">
                  <c:v>56.17</c:v>
                </c:pt>
                <c:pt idx="1137">
                  <c:v>56.17</c:v>
                </c:pt>
                <c:pt idx="1138">
                  <c:v>56.17</c:v>
                </c:pt>
                <c:pt idx="1139">
                  <c:v>56.1</c:v>
                </c:pt>
                <c:pt idx="1140">
                  <c:v>56.33</c:v>
                </c:pt>
                <c:pt idx="1141">
                  <c:v>56.25</c:v>
                </c:pt>
                <c:pt idx="1142">
                  <c:v>56.25</c:v>
                </c:pt>
                <c:pt idx="1143">
                  <c:v>56.4</c:v>
                </c:pt>
                <c:pt idx="1144">
                  <c:v>56.4</c:v>
                </c:pt>
                <c:pt idx="1145">
                  <c:v>56.17</c:v>
                </c:pt>
                <c:pt idx="1146">
                  <c:v>55.57</c:v>
                </c:pt>
                <c:pt idx="1147">
                  <c:v>55.57</c:v>
                </c:pt>
                <c:pt idx="1148">
                  <c:v>56.1</c:v>
                </c:pt>
                <c:pt idx="1149">
                  <c:v>56.480000000000004</c:v>
                </c:pt>
                <c:pt idx="1150">
                  <c:v>56.86</c:v>
                </c:pt>
                <c:pt idx="1151">
                  <c:v>57.080000000000005</c:v>
                </c:pt>
                <c:pt idx="1152">
                  <c:v>57.160000000000004</c:v>
                </c:pt>
                <c:pt idx="1153">
                  <c:v>57.309999999999995</c:v>
                </c:pt>
                <c:pt idx="1154">
                  <c:v>57.309999999999995</c:v>
                </c:pt>
                <c:pt idx="1155">
                  <c:v>57.39</c:v>
                </c:pt>
                <c:pt idx="1156">
                  <c:v>57.54</c:v>
                </c:pt>
                <c:pt idx="1157">
                  <c:v>57.69</c:v>
                </c:pt>
                <c:pt idx="1158">
                  <c:v>57.61</c:v>
                </c:pt>
                <c:pt idx="1159">
                  <c:v>57.61</c:v>
                </c:pt>
                <c:pt idx="1160">
                  <c:v>57.92</c:v>
                </c:pt>
                <c:pt idx="1161">
                  <c:v>57.84</c:v>
                </c:pt>
                <c:pt idx="1162">
                  <c:v>57.84</c:v>
                </c:pt>
                <c:pt idx="1163">
                  <c:v>57.84</c:v>
                </c:pt>
                <c:pt idx="1164">
                  <c:v>57.760000000000005</c:v>
                </c:pt>
                <c:pt idx="1165">
                  <c:v>57.760000000000005</c:v>
                </c:pt>
                <c:pt idx="1166">
                  <c:v>57.84</c:v>
                </c:pt>
                <c:pt idx="1167">
                  <c:v>57.84</c:v>
                </c:pt>
                <c:pt idx="1168">
                  <c:v>57.92</c:v>
                </c:pt>
                <c:pt idx="1169">
                  <c:v>57.99</c:v>
                </c:pt>
                <c:pt idx="1170">
                  <c:v>58.07</c:v>
                </c:pt>
                <c:pt idx="1171">
                  <c:v>58.07</c:v>
                </c:pt>
                <c:pt idx="1172">
                  <c:v>58.07</c:v>
                </c:pt>
                <c:pt idx="1173">
                  <c:v>58.22</c:v>
                </c:pt>
                <c:pt idx="1174">
                  <c:v>58.07</c:v>
                </c:pt>
                <c:pt idx="1175">
                  <c:v>58.29</c:v>
                </c:pt>
                <c:pt idx="1176">
                  <c:v>58.29</c:v>
                </c:pt>
                <c:pt idx="1177">
                  <c:v>58.37</c:v>
                </c:pt>
                <c:pt idx="1178">
                  <c:v>58.449999999999996</c:v>
                </c:pt>
                <c:pt idx="1179">
                  <c:v>58.6</c:v>
                </c:pt>
                <c:pt idx="1180">
                  <c:v>58.6</c:v>
                </c:pt>
                <c:pt idx="1181">
                  <c:v>58.52</c:v>
                </c:pt>
                <c:pt idx="1182">
                  <c:v>58.449999999999996</c:v>
                </c:pt>
                <c:pt idx="1183">
                  <c:v>58.37</c:v>
                </c:pt>
                <c:pt idx="1184">
                  <c:v>58.449999999999996</c:v>
                </c:pt>
                <c:pt idx="1185">
                  <c:v>58.29</c:v>
                </c:pt>
                <c:pt idx="1186">
                  <c:v>58.449999999999996</c:v>
                </c:pt>
                <c:pt idx="1187">
                  <c:v>58.52</c:v>
                </c:pt>
                <c:pt idx="1188">
                  <c:v>58.449999999999996</c:v>
                </c:pt>
                <c:pt idx="1189">
                  <c:v>58.37</c:v>
                </c:pt>
                <c:pt idx="1190">
                  <c:v>58.37</c:v>
                </c:pt>
                <c:pt idx="1191">
                  <c:v>58.37</c:v>
                </c:pt>
                <c:pt idx="1192">
                  <c:v>58.52</c:v>
                </c:pt>
                <c:pt idx="1193">
                  <c:v>58.6</c:v>
                </c:pt>
                <c:pt idx="1194">
                  <c:v>58.6</c:v>
                </c:pt>
                <c:pt idx="1195">
                  <c:v>58.6</c:v>
                </c:pt>
                <c:pt idx="1196">
                  <c:v>58.67</c:v>
                </c:pt>
                <c:pt idx="1197">
                  <c:v>58.82</c:v>
                </c:pt>
                <c:pt idx="1198">
                  <c:v>58.6</c:v>
                </c:pt>
                <c:pt idx="1199">
                  <c:v>58.67</c:v>
                </c:pt>
                <c:pt idx="1200">
                  <c:v>58.6</c:v>
                </c:pt>
                <c:pt idx="1201">
                  <c:v>58.6</c:v>
                </c:pt>
                <c:pt idx="1202">
                  <c:v>58.67</c:v>
                </c:pt>
                <c:pt idx="1203">
                  <c:v>58.67</c:v>
                </c:pt>
                <c:pt idx="1204">
                  <c:v>58.67</c:v>
                </c:pt>
                <c:pt idx="1205">
                  <c:v>58.82</c:v>
                </c:pt>
                <c:pt idx="1206">
                  <c:v>58.75</c:v>
                </c:pt>
                <c:pt idx="1207">
                  <c:v>58.67</c:v>
                </c:pt>
                <c:pt idx="1208">
                  <c:v>58.67</c:v>
                </c:pt>
                <c:pt idx="1209">
                  <c:v>58.82</c:v>
                </c:pt>
                <c:pt idx="1210">
                  <c:v>58.9</c:v>
                </c:pt>
                <c:pt idx="1211">
                  <c:v>58.82</c:v>
                </c:pt>
                <c:pt idx="1212">
                  <c:v>58.82</c:v>
                </c:pt>
                <c:pt idx="1213">
                  <c:v>58.9</c:v>
                </c:pt>
                <c:pt idx="1214">
                  <c:v>58.9</c:v>
                </c:pt>
                <c:pt idx="1215">
                  <c:v>58.9</c:v>
                </c:pt>
                <c:pt idx="1216">
                  <c:v>58.980000000000004</c:v>
                </c:pt>
                <c:pt idx="1217">
                  <c:v>58.9</c:v>
                </c:pt>
                <c:pt idx="1218">
                  <c:v>59.05</c:v>
                </c:pt>
                <c:pt idx="1219">
                  <c:v>58.9</c:v>
                </c:pt>
                <c:pt idx="1220">
                  <c:v>58.980000000000004</c:v>
                </c:pt>
                <c:pt idx="1221">
                  <c:v>59.05</c:v>
                </c:pt>
                <c:pt idx="1222">
                  <c:v>59.05</c:v>
                </c:pt>
                <c:pt idx="1223">
                  <c:v>59.05</c:v>
                </c:pt>
                <c:pt idx="1224">
                  <c:v>58.9</c:v>
                </c:pt>
                <c:pt idx="1225">
                  <c:v>58.980000000000004</c:v>
                </c:pt>
                <c:pt idx="1226">
                  <c:v>58.9</c:v>
                </c:pt>
                <c:pt idx="1227">
                  <c:v>59.05</c:v>
                </c:pt>
                <c:pt idx="1228">
                  <c:v>58.9</c:v>
                </c:pt>
                <c:pt idx="1229">
                  <c:v>58.9</c:v>
                </c:pt>
                <c:pt idx="1230">
                  <c:v>59.05</c:v>
                </c:pt>
                <c:pt idx="1231">
                  <c:v>59.2</c:v>
                </c:pt>
                <c:pt idx="1232">
                  <c:v>59.35</c:v>
                </c:pt>
                <c:pt idx="1233">
                  <c:v>59.05</c:v>
                </c:pt>
                <c:pt idx="1234">
                  <c:v>58.980000000000004</c:v>
                </c:pt>
                <c:pt idx="1235">
                  <c:v>59.129999999999995</c:v>
                </c:pt>
                <c:pt idx="1236">
                  <c:v>59.05</c:v>
                </c:pt>
                <c:pt idx="1237">
                  <c:v>59.05</c:v>
                </c:pt>
                <c:pt idx="1238">
                  <c:v>59.129999999999995</c:v>
                </c:pt>
                <c:pt idx="1239">
                  <c:v>59.129999999999995</c:v>
                </c:pt>
                <c:pt idx="1240">
                  <c:v>59.05</c:v>
                </c:pt>
                <c:pt idx="1241">
                  <c:v>59.2</c:v>
                </c:pt>
                <c:pt idx="1242">
                  <c:v>59.129999999999995</c:v>
                </c:pt>
                <c:pt idx="1243">
                  <c:v>59.2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7175744"/>
        <c:axId val="197175184"/>
      </c:scatterChart>
      <c:valAx>
        <c:axId val="197175744"/>
        <c:scaling>
          <c:orientation val="minMax"/>
          <c:max val="2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Time (sec)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97175184"/>
        <c:crosses val="autoZero"/>
        <c:crossBetween val="midCat"/>
      </c:valAx>
      <c:valAx>
        <c:axId val="197175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 </a:t>
                </a:r>
                <a:r>
                  <a:rPr lang="en-US" sz="1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11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1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9717574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592509363295881"/>
          <c:y val="5.2592446188741752E-2"/>
          <c:w val="0.72687141073657924"/>
          <c:h val="0.74510997543552526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solidFill>
                <a:srgbClr val="ED7D31"/>
              </a:solidFill>
              <a:prstDash val="solid"/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'GOx i vs t'!$B$3:$B$1897</c:f>
              <c:numCache>
                <c:formatCode>General</c:formatCode>
                <c:ptCount val="1895"/>
                <c:pt idx="0">
                  <c:v>12</c:v>
                </c:pt>
                <c:pt idx="1">
                  <c:v>14</c:v>
                </c:pt>
                <c:pt idx="2">
                  <c:v>16</c:v>
                </c:pt>
                <c:pt idx="3">
                  <c:v>18</c:v>
                </c:pt>
                <c:pt idx="4">
                  <c:v>20</c:v>
                </c:pt>
                <c:pt idx="5">
                  <c:v>22</c:v>
                </c:pt>
                <c:pt idx="6">
                  <c:v>24</c:v>
                </c:pt>
                <c:pt idx="7">
                  <c:v>26</c:v>
                </c:pt>
                <c:pt idx="8">
                  <c:v>28</c:v>
                </c:pt>
                <c:pt idx="9">
                  <c:v>30</c:v>
                </c:pt>
                <c:pt idx="10">
                  <c:v>32</c:v>
                </c:pt>
                <c:pt idx="11">
                  <c:v>34</c:v>
                </c:pt>
                <c:pt idx="12">
                  <c:v>36</c:v>
                </c:pt>
                <c:pt idx="13">
                  <c:v>38</c:v>
                </c:pt>
                <c:pt idx="14">
                  <c:v>40</c:v>
                </c:pt>
                <c:pt idx="15">
                  <c:v>42</c:v>
                </c:pt>
                <c:pt idx="16">
                  <c:v>44</c:v>
                </c:pt>
                <c:pt idx="17">
                  <c:v>46</c:v>
                </c:pt>
                <c:pt idx="18">
                  <c:v>48</c:v>
                </c:pt>
                <c:pt idx="19">
                  <c:v>50</c:v>
                </c:pt>
                <c:pt idx="20">
                  <c:v>52</c:v>
                </c:pt>
                <c:pt idx="21">
                  <c:v>54</c:v>
                </c:pt>
                <c:pt idx="22">
                  <c:v>56</c:v>
                </c:pt>
                <c:pt idx="23">
                  <c:v>58</c:v>
                </c:pt>
                <c:pt idx="24">
                  <c:v>60</c:v>
                </c:pt>
                <c:pt idx="25">
                  <c:v>62</c:v>
                </c:pt>
                <c:pt idx="26">
                  <c:v>64</c:v>
                </c:pt>
                <c:pt idx="27">
                  <c:v>66</c:v>
                </c:pt>
                <c:pt idx="28">
                  <c:v>68</c:v>
                </c:pt>
                <c:pt idx="29">
                  <c:v>70</c:v>
                </c:pt>
                <c:pt idx="30">
                  <c:v>72</c:v>
                </c:pt>
                <c:pt idx="31">
                  <c:v>74</c:v>
                </c:pt>
                <c:pt idx="32">
                  <c:v>76</c:v>
                </c:pt>
                <c:pt idx="33">
                  <c:v>78</c:v>
                </c:pt>
                <c:pt idx="34">
                  <c:v>80</c:v>
                </c:pt>
                <c:pt idx="35">
                  <c:v>82</c:v>
                </c:pt>
                <c:pt idx="36">
                  <c:v>84</c:v>
                </c:pt>
                <c:pt idx="37">
                  <c:v>86</c:v>
                </c:pt>
                <c:pt idx="38">
                  <c:v>88</c:v>
                </c:pt>
                <c:pt idx="39">
                  <c:v>90</c:v>
                </c:pt>
                <c:pt idx="40">
                  <c:v>92</c:v>
                </c:pt>
                <c:pt idx="41">
                  <c:v>94</c:v>
                </c:pt>
                <c:pt idx="42">
                  <c:v>96</c:v>
                </c:pt>
                <c:pt idx="43">
                  <c:v>98</c:v>
                </c:pt>
                <c:pt idx="44">
                  <c:v>100</c:v>
                </c:pt>
                <c:pt idx="45">
                  <c:v>102</c:v>
                </c:pt>
                <c:pt idx="46">
                  <c:v>104</c:v>
                </c:pt>
                <c:pt idx="47">
                  <c:v>106</c:v>
                </c:pt>
                <c:pt idx="48">
                  <c:v>108</c:v>
                </c:pt>
                <c:pt idx="49">
                  <c:v>110</c:v>
                </c:pt>
                <c:pt idx="50">
                  <c:v>112</c:v>
                </c:pt>
                <c:pt idx="51">
                  <c:v>114</c:v>
                </c:pt>
                <c:pt idx="52">
                  <c:v>116</c:v>
                </c:pt>
                <c:pt idx="53">
                  <c:v>118</c:v>
                </c:pt>
                <c:pt idx="54">
                  <c:v>120</c:v>
                </c:pt>
                <c:pt idx="55">
                  <c:v>122</c:v>
                </c:pt>
                <c:pt idx="56">
                  <c:v>124</c:v>
                </c:pt>
                <c:pt idx="57">
                  <c:v>126</c:v>
                </c:pt>
                <c:pt idx="58">
                  <c:v>128</c:v>
                </c:pt>
                <c:pt idx="59">
                  <c:v>130</c:v>
                </c:pt>
                <c:pt idx="60">
                  <c:v>132</c:v>
                </c:pt>
                <c:pt idx="61">
                  <c:v>134</c:v>
                </c:pt>
                <c:pt idx="62">
                  <c:v>136</c:v>
                </c:pt>
                <c:pt idx="63">
                  <c:v>138</c:v>
                </c:pt>
                <c:pt idx="64">
                  <c:v>140</c:v>
                </c:pt>
                <c:pt idx="65">
                  <c:v>142</c:v>
                </c:pt>
                <c:pt idx="66">
                  <c:v>144</c:v>
                </c:pt>
                <c:pt idx="67">
                  <c:v>146</c:v>
                </c:pt>
                <c:pt idx="68">
                  <c:v>148</c:v>
                </c:pt>
                <c:pt idx="69">
                  <c:v>150</c:v>
                </c:pt>
                <c:pt idx="70">
                  <c:v>152</c:v>
                </c:pt>
                <c:pt idx="71">
                  <c:v>154</c:v>
                </c:pt>
                <c:pt idx="72">
                  <c:v>156</c:v>
                </c:pt>
                <c:pt idx="73">
                  <c:v>158</c:v>
                </c:pt>
                <c:pt idx="74">
                  <c:v>160</c:v>
                </c:pt>
                <c:pt idx="75">
                  <c:v>162</c:v>
                </c:pt>
                <c:pt idx="76">
                  <c:v>164</c:v>
                </c:pt>
                <c:pt idx="77">
                  <c:v>166</c:v>
                </c:pt>
                <c:pt idx="78">
                  <c:v>168</c:v>
                </c:pt>
                <c:pt idx="79">
                  <c:v>170</c:v>
                </c:pt>
                <c:pt idx="80">
                  <c:v>172</c:v>
                </c:pt>
                <c:pt idx="81">
                  <c:v>174</c:v>
                </c:pt>
                <c:pt idx="82">
                  <c:v>176</c:v>
                </c:pt>
                <c:pt idx="83">
                  <c:v>178</c:v>
                </c:pt>
                <c:pt idx="84">
                  <c:v>180</c:v>
                </c:pt>
                <c:pt idx="85">
                  <c:v>182</c:v>
                </c:pt>
                <c:pt idx="86">
                  <c:v>184</c:v>
                </c:pt>
                <c:pt idx="87">
                  <c:v>186</c:v>
                </c:pt>
                <c:pt idx="88">
                  <c:v>188</c:v>
                </c:pt>
                <c:pt idx="89">
                  <c:v>190</c:v>
                </c:pt>
                <c:pt idx="90">
                  <c:v>192</c:v>
                </c:pt>
                <c:pt idx="91">
                  <c:v>194</c:v>
                </c:pt>
                <c:pt idx="92">
                  <c:v>196</c:v>
                </c:pt>
                <c:pt idx="93">
                  <c:v>198</c:v>
                </c:pt>
                <c:pt idx="94">
                  <c:v>200</c:v>
                </c:pt>
                <c:pt idx="95">
                  <c:v>202</c:v>
                </c:pt>
                <c:pt idx="96">
                  <c:v>204</c:v>
                </c:pt>
                <c:pt idx="97">
                  <c:v>206</c:v>
                </c:pt>
                <c:pt idx="98">
                  <c:v>208</c:v>
                </c:pt>
                <c:pt idx="99">
                  <c:v>210</c:v>
                </c:pt>
                <c:pt idx="100">
                  <c:v>212</c:v>
                </c:pt>
                <c:pt idx="101">
                  <c:v>214</c:v>
                </c:pt>
                <c:pt idx="102">
                  <c:v>216</c:v>
                </c:pt>
                <c:pt idx="103">
                  <c:v>218</c:v>
                </c:pt>
                <c:pt idx="104">
                  <c:v>220</c:v>
                </c:pt>
                <c:pt idx="105">
                  <c:v>222</c:v>
                </c:pt>
                <c:pt idx="106">
                  <c:v>224</c:v>
                </c:pt>
                <c:pt idx="107">
                  <c:v>226</c:v>
                </c:pt>
                <c:pt idx="108">
                  <c:v>228</c:v>
                </c:pt>
                <c:pt idx="109">
                  <c:v>230</c:v>
                </c:pt>
                <c:pt idx="110">
                  <c:v>232</c:v>
                </c:pt>
                <c:pt idx="111">
                  <c:v>234</c:v>
                </c:pt>
                <c:pt idx="112">
                  <c:v>236</c:v>
                </c:pt>
                <c:pt idx="113">
                  <c:v>238</c:v>
                </c:pt>
                <c:pt idx="114">
                  <c:v>240</c:v>
                </c:pt>
                <c:pt idx="115">
                  <c:v>242</c:v>
                </c:pt>
                <c:pt idx="116">
                  <c:v>244</c:v>
                </c:pt>
                <c:pt idx="117">
                  <c:v>246</c:v>
                </c:pt>
                <c:pt idx="118">
                  <c:v>248</c:v>
                </c:pt>
                <c:pt idx="119">
                  <c:v>250</c:v>
                </c:pt>
                <c:pt idx="120">
                  <c:v>252</c:v>
                </c:pt>
                <c:pt idx="121">
                  <c:v>254</c:v>
                </c:pt>
                <c:pt idx="122">
                  <c:v>256</c:v>
                </c:pt>
                <c:pt idx="123">
                  <c:v>258</c:v>
                </c:pt>
                <c:pt idx="124">
                  <c:v>260</c:v>
                </c:pt>
                <c:pt idx="125">
                  <c:v>262</c:v>
                </c:pt>
                <c:pt idx="126">
                  <c:v>264</c:v>
                </c:pt>
                <c:pt idx="127">
                  <c:v>266</c:v>
                </c:pt>
                <c:pt idx="128">
                  <c:v>268</c:v>
                </c:pt>
                <c:pt idx="129">
                  <c:v>270</c:v>
                </c:pt>
                <c:pt idx="130">
                  <c:v>272</c:v>
                </c:pt>
                <c:pt idx="131">
                  <c:v>274</c:v>
                </c:pt>
                <c:pt idx="132">
                  <c:v>276</c:v>
                </c:pt>
                <c:pt idx="133">
                  <c:v>278</c:v>
                </c:pt>
                <c:pt idx="134">
                  <c:v>280</c:v>
                </c:pt>
                <c:pt idx="135">
                  <c:v>282</c:v>
                </c:pt>
                <c:pt idx="136">
                  <c:v>284</c:v>
                </c:pt>
                <c:pt idx="137">
                  <c:v>286</c:v>
                </c:pt>
                <c:pt idx="138">
                  <c:v>288</c:v>
                </c:pt>
                <c:pt idx="139">
                  <c:v>290</c:v>
                </c:pt>
                <c:pt idx="140">
                  <c:v>292</c:v>
                </c:pt>
                <c:pt idx="141">
                  <c:v>294</c:v>
                </c:pt>
                <c:pt idx="142">
                  <c:v>296</c:v>
                </c:pt>
                <c:pt idx="143">
                  <c:v>298</c:v>
                </c:pt>
                <c:pt idx="144">
                  <c:v>300</c:v>
                </c:pt>
                <c:pt idx="145">
                  <c:v>302</c:v>
                </c:pt>
                <c:pt idx="146">
                  <c:v>304</c:v>
                </c:pt>
                <c:pt idx="147">
                  <c:v>306</c:v>
                </c:pt>
                <c:pt idx="148">
                  <c:v>308</c:v>
                </c:pt>
                <c:pt idx="149">
                  <c:v>310</c:v>
                </c:pt>
                <c:pt idx="150">
                  <c:v>312</c:v>
                </c:pt>
                <c:pt idx="151">
                  <c:v>314</c:v>
                </c:pt>
                <c:pt idx="152">
                  <c:v>316</c:v>
                </c:pt>
                <c:pt idx="153">
                  <c:v>318</c:v>
                </c:pt>
                <c:pt idx="154">
                  <c:v>320</c:v>
                </c:pt>
                <c:pt idx="155">
                  <c:v>322</c:v>
                </c:pt>
                <c:pt idx="156">
                  <c:v>324</c:v>
                </c:pt>
                <c:pt idx="157">
                  <c:v>326</c:v>
                </c:pt>
                <c:pt idx="158">
                  <c:v>328</c:v>
                </c:pt>
                <c:pt idx="159">
                  <c:v>330</c:v>
                </c:pt>
                <c:pt idx="160">
                  <c:v>332</c:v>
                </c:pt>
                <c:pt idx="161">
                  <c:v>334</c:v>
                </c:pt>
                <c:pt idx="162">
                  <c:v>336</c:v>
                </c:pt>
                <c:pt idx="163">
                  <c:v>338</c:v>
                </c:pt>
                <c:pt idx="164">
                  <c:v>340</c:v>
                </c:pt>
                <c:pt idx="165">
                  <c:v>342</c:v>
                </c:pt>
                <c:pt idx="166">
                  <c:v>344</c:v>
                </c:pt>
                <c:pt idx="167">
                  <c:v>346</c:v>
                </c:pt>
                <c:pt idx="168">
                  <c:v>348</c:v>
                </c:pt>
                <c:pt idx="169">
                  <c:v>350</c:v>
                </c:pt>
                <c:pt idx="170">
                  <c:v>352</c:v>
                </c:pt>
                <c:pt idx="171">
                  <c:v>354</c:v>
                </c:pt>
                <c:pt idx="172">
                  <c:v>356</c:v>
                </c:pt>
                <c:pt idx="173">
                  <c:v>358</c:v>
                </c:pt>
                <c:pt idx="174">
                  <c:v>360</c:v>
                </c:pt>
                <c:pt idx="175">
                  <c:v>362</c:v>
                </c:pt>
                <c:pt idx="176">
                  <c:v>364</c:v>
                </c:pt>
                <c:pt idx="177">
                  <c:v>366</c:v>
                </c:pt>
                <c:pt idx="178">
                  <c:v>368</c:v>
                </c:pt>
                <c:pt idx="179">
                  <c:v>370</c:v>
                </c:pt>
                <c:pt idx="180">
                  <c:v>372</c:v>
                </c:pt>
                <c:pt idx="181">
                  <c:v>374</c:v>
                </c:pt>
                <c:pt idx="182">
                  <c:v>376</c:v>
                </c:pt>
                <c:pt idx="183">
                  <c:v>378</c:v>
                </c:pt>
                <c:pt idx="184">
                  <c:v>380</c:v>
                </c:pt>
                <c:pt idx="185">
                  <c:v>382</c:v>
                </c:pt>
                <c:pt idx="186">
                  <c:v>384</c:v>
                </c:pt>
                <c:pt idx="187">
                  <c:v>386</c:v>
                </c:pt>
                <c:pt idx="188">
                  <c:v>388</c:v>
                </c:pt>
                <c:pt idx="189">
                  <c:v>390</c:v>
                </c:pt>
                <c:pt idx="190">
                  <c:v>392</c:v>
                </c:pt>
                <c:pt idx="191">
                  <c:v>394</c:v>
                </c:pt>
                <c:pt idx="192">
                  <c:v>396</c:v>
                </c:pt>
                <c:pt idx="193">
                  <c:v>398</c:v>
                </c:pt>
                <c:pt idx="194">
                  <c:v>400</c:v>
                </c:pt>
                <c:pt idx="195">
                  <c:v>402</c:v>
                </c:pt>
                <c:pt idx="196">
                  <c:v>404</c:v>
                </c:pt>
                <c:pt idx="197">
                  <c:v>406</c:v>
                </c:pt>
                <c:pt idx="198">
                  <c:v>408</c:v>
                </c:pt>
                <c:pt idx="199">
                  <c:v>410</c:v>
                </c:pt>
                <c:pt idx="200">
                  <c:v>412</c:v>
                </c:pt>
                <c:pt idx="201">
                  <c:v>414</c:v>
                </c:pt>
                <c:pt idx="202">
                  <c:v>416</c:v>
                </c:pt>
                <c:pt idx="203">
                  <c:v>418</c:v>
                </c:pt>
                <c:pt idx="204">
                  <c:v>420</c:v>
                </c:pt>
                <c:pt idx="205">
                  <c:v>422</c:v>
                </c:pt>
                <c:pt idx="206">
                  <c:v>424</c:v>
                </c:pt>
                <c:pt idx="207">
                  <c:v>426</c:v>
                </c:pt>
                <c:pt idx="208">
                  <c:v>428</c:v>
                </c:pt>
                <c:pt idx="209">
                  <c:v>430</c:v>
                </c:pt>
                <c:pt idx="210">
                  <c:v>432</c:v>
                </c:pt>
                <c:pt idx="211">
                  <c:v>434</c:v>
                </c:pt>
                <c:pt idx="212">
                  <c:v>436</c:v>
                </c:pt>
                <c:pt idx="213">
                  <c:v>438</c:v>
                </c:pt>
                <c:pt idx="214">
                  <c:v>440</c:v>
                </c:pt>
                <c:pt idx="215">
                  <c:v>442</c:v>
                </c:pt>
                <c:pt idx="216">
                  <c:v>444</c:v>
                </c:pt>
                <c:pt idx="217">
                  <c:v>446</c:v>
                </c:pt>
                <c:pt idx="218">
                  <c:v>448</c:v>
                </c:pt>
                <c:pt idx="219">
                  <c:v>450</c:v>
                </c:pt>
                <c:pt idx="220">
                  <c:v>452</c:v>
                </c:pt>
                <c:pt idx="221">
                  <c:v>454</c:v>
                </c:pt>
                <c:pt idx="222">
                  <c:v>456</c:v>
                </c:pt>
                <c:pt idx="223">
                  <c:v>458</c:v>
                </c:pt>
                <c:pt idx="224">
                  <c:v>460</c:v>
                </c:pt>
                <c:pt idx="225">
                  <c:v>462</c:v>
                </c:pt>
                <c:pt idx="226">
                  <c:v>464</c:v>
                </c:pt>
                <c:pt idx="227">
                  <c:v>466</c:v>
                </c:pt>
                <c:pt idx="228">
                  <c:v>468</c:v>
                </c:pt>
                <c:pt idx="229">
                  <c:v>470</c:v>
                </c:pt>
                <c:pt idx="230">
                  <c:v>472</c:v>
                </c:pt>
                <c:pt idx="231">
                  <c:v>474</c:v>
                </c:pt>
                <c:pt idx="232">
                  <c:v>476</c:v>
                </c:pt>
                <c:pt idx="233">
                  <c:v>478</c:v>
                </c:pt>
                <c:pt idx="234">
                  <c:v>480</c:v>
                </c:pt>
                <c:pt idx="235">
                  <c:v>482</c:v>
                </c:pt>
                <c:pt idx="236">
                  <c:v>484</c:v>
                </c:pt>
                <c:pt idx="237">
                  <c:v>486</c:v>
                </c:pt>
                <c:pt idx="238">
                  <c:v>488</c:v>
                </c:pt>
                <c:pt idx="239">
                  <c:v>490</c:v>
                </c:pt>
                <c:pt idx="240">
                  <c:v>492</c:v>
                </c:pt>
                <c:pt idx="241">
                  <c:v>494</c:v>
                </c:pt>
                <c:pt idx="242">
                  <c:v>496</c:v>
                </c:pt>
                <c:pt idx="243">
                  <c:v>498</c:v>
                </c:pt>
                <c:pt idx="244">
                  <c:v>500</c:v>
                </c:pt>
                <c:pt idx="245">
                  <c:v>502</c:v>
                </c:pt>
                <c:pt idx="246">
                  <c:v>504</c:v>
                </c:pt>
                <c:pt idx="247">
                  <c:v>506</c:v>
                </c:pt>
                <c:pt idx="248">
                  <c:v>508</c:v>
                </c:pt>
                <c:pt idx="249">
                  <c:v>510</c:v>
                </c:pt>
                <c:pt idx="250">
                  <c:v>512</c:v>
                </c:pt>
                <c:pt idx="251">
                  <c:v>514</c:v>
                </c:pt>
                <c:pt idx="252">
                  <c:v>516</c:v>
                </c:pt>
                <c:pt idx="253">
                  <c:v>518</c:v>
                </c:pt>
                <c:pt idx="254">
                  <c:v>520</c:v>
                </c:pt>
                <c:pt idx="255">
                  <c:v>522</c:v>
                </c:pt>
                <c:pt idx="256">
                  <c:v>524</c:v>
                </c:pt>
                <c:pt idx="257">
                  <c:v>526</c:v>
                </c:pt>
                <c:pt idx="258">
                  <c:v>528</c:v>
                </c:pt>
                <c:pt idx="259">
                  <c:v>530</c:v>
                </c:pt>
                <c:pt idx="260">
                  <c:v>532</c:v>
                </c:pt>
                <c:pt idx="261">
                  <c:v>534</c:v>
                </c:pt>
                <c:pt idx="262">
                  <c:v>536</c:v>
                </c:pt>
                <c:pt idx="263">
                  <c:v>538</c:v>
                </c:pt>
                <c:pt idx="264">
                  <c:v>540</c:v>
                </c:pt>
                <c:pt idx="265">
                  <c:v>542</c:v>
                </c:pt>
                <c:pt idx="266">
                  <c:v>544</c:v>
                </c:pt>
                <c:pt idx="267">
                  <c:v>546</c:v>
                </c:pt>
                <c:pt idx="268">
                  <c:v>548</c:v>
                </c:pt>
                <c:pt idx="269">
                  <c:v>550</c:v>
                </c:pt>
                <c:pt idx="270">
                  <c:v>552</c:v>
                </c:pt>
                <c:pt idx="271">
                  <c:v>554</c:v>
                </c:pt>
                <c:pt idx="272">
                  <c:v>556</c:v>
                </c:pt>
                <c:pt idx="273">
                  <c:v>558</c:v>
                </c:pt>
                <c:pt idx="274">
                  <c:v>560</c:v>
                </c:pt>
                <c:pt idx="275">
                  <c:v>562</c:v>
                </c:pt>
                <c:pt idx="276">
                  <c:v>564</c:v>
                </c:pt>
                <c:pt idx="277">
                  <c:v>566</c:v>
                </c:pt>
                <c:pt idx="278">
                  <c:v>568</c:v>
                </c:pt>
                <c:pt idx="279">
                  <c:v>570</c:v>
                </c:pt>
                <c:pt idx="280">
                  <c:v>572</c:v>
                </c:pt>
                <c:pt idx="281">
                  <c:v>574</c:v>
                </c:pt>
                <c:pt idx="282">
                  <c:v>576</c:v>
                </c:pt>
                <c:pt idx="283">
                  <c:v>578</c:v>
                </c:pt>
                <c:pt idx="284">
                  <c:v>580</c:v>
                </c:pt>
                <c:pt idx="285">
                  <c:v>582</c:v>
                </c:pt>
                <c:pt idx="286">
                  <c:v>584</c:v>
                </c:pt>
                <c:pt idx="287">
                  <c:v>586</c:v>
                </c:pt>
                <c:pt idx="288">
                  <c:v>588</c:v>
                </c:pt>
                <c:pt idx="289">
                  <c:v>590</c:v>
                </c:pt>
                <c:pt idx="290">
                  <c:v>592</c:v>
                </c:pt>
                <c:pt idx="291">
                  <c:v>594</c:v>
                </c:pt>
                <c:pt idx="292">
                  <c:v>596</c:v>
                </c:pt>
                <c:pt idx="293">
                  <c:v>598</c:v>
                </c:pt>
                <c:pt idx="294">
                  <c:v>600</c:v>
                </c:pt>
                <c:pt idx="295">
                  <c:v>602</c:v>
                </c:pt>
                <c:pt idx="296">
                  <c:v>604</c:v>
                </c:pt>
                <c:pt idx="297">
                  <c:v>606</c:v>
                </c:pt>
                <c:pt idx="298">
                  <c:v>608</c:v>
                </c:pt>
                <c:pt idx="299">
                  <c:v>610</c:v>
                </c:pt>
                <c:pt idx="300">
                  <c:v>612</c:v>
                </c:pt>
                <c:pt idx="301">
                  <c:v>614</c:v>
                </c:pt>
                <c:pt idx="302">
                  <c:v>616</c:v>
                </c:pt>
                <c:pt idx="303">
                  <c:v>618</c:v>
                </c:pt>
                <c:pt idx="304">
                  <c:v>620</c:v>
                </c:pt>
                <c:pt idx="305">
                  <c:v>622</c:v>
                </c:pt>
                <c:pt idx="306">
                  <c:v>624</c:v>
                </c:pt>
                <c:pt idx="307">
                  <c:v>626</c:v>
                </c:pt>
                <c:pt idx="308">
                  <c:v>628</c:v>
                </c:pt>
                <c:pt idx="309">
                  <c:v>630</c:v>
                </c:pt>
                <c:pt idx="310">
                  <c:v>632</c:v>
                </c:pt>
                <c:pt idx="311">
                  <c:v>634</c:v>
                </c:pt>
                <c:pt idx="312">
                  <c:v>636</c:v>
                </c:pt>
                <c:pt idx="313">
                  <c:v>638</c:v>
                </c:pt>
                <c:pt idx="314">
                  <c:v>640</c:v>
                </c:pt>
                <c:pt idx="315">
                  <c:v>642</c:v>
                </c:pt>
                <c:pt idx="316">
                  <c:v>644</c:v>
                </c:pt>
                <c:pt idx="317">
                  <c:v>646</c:v>
                </c:pt>
                <c:pt idx="318">
                  <c:v>648</c:v>
                </c:pt>
                <c:pt idx="319">
                  <c:v>650</c:v>
                </c:pt>
                <c:pt idx="320">
                  <c:v>652</c:v>
                </c:pt>
                <c:pt idx="321">
                  <c:v>654</c:v>
                </c:pt>
                <c:pt idx="322">
                  <c:v>656</c:v>
                </c:pt>
                <c:pt idx="323">
                  <c:v>658</c:v>
                </c:pt>
                <c:pt idx="324">
                  <c:v>660</c:v>
                </c:pt>
                <c:pt idx="325">
                  <c:v>662</c:v>
                </c:pt>
                <c:pt idx="326">
                  <c:v>664</c:v>
                </c:pt>
                <c:pt idx="327">
                  <c:v>666</c:v>
                </c:pt>
                <c:pt idx="328">
                  <c:v>668</c:v>
                </c:pt>
                <c:pt idx="329">
                  <c:v>670</c:v>
                </c:pt>
                <c:pt idx="330">
                  <c:v>672</c:v>
                </c:pt>
                <c:pt idx="331">
                  <c:v>674</c:v>
                </c:pt>
                <c:pt idx="332">
                  <c:v>676</c:v>
                </c:pt>
                <c:pt idx="333">
                  <c:v>678</c:v>
                </c:pt>
                <c:pt idx="334">
                  <c:v>680</c:v>
                </c:pt>
                <c:pt idx="335">
                  <c:v>682</c:v>
                </c:pt>
                <c:pt idx="336">
                  <c:v>684</c:v>
                </c:pt>
                <c:pt idx="337">
                  <c:v>686</c:v>
                </c:pt>
                <c:pt idx="338">
                  <c:v>688</c:v>
                </c:pt>
                <c:pt idx="339">
                  <c:v>690</c:v>
                </c:pt>
                <c:pt idx="340">
                  <c:v>692</c:v>
                </c:pt>
                <c:pt idx="341">
                  <c:v>694</c:v>
                </c:pt>
                <c:pt idx="342">
                  <c:v>696</c:v>
                </c:pt>
                <c:pt idx="343">
                  <c:v>698</c:v>
                </c:pt>
                <c:pt idx="344">
                  <c:v>700</c:v>
                </c:pt>
                <c:pt idx="345">
                  <c:v>702</c:v>
                </c:pt>
                <c:pt idx="346">
                  <c:v>704</c:v>
                </c:pt>
                <c:pt idx="347">
                  <c:v>706</c:v>
                </c:pt>
                <c:pt idx="348">
                  <c:v>708</c:v>
                </c:pt>
                <c:pt idx="349">
                  <c:v>710</c:v>
                </c:pt>
                <c:pt idx="350">
                  <c:v>712</c:v>
                </c:pt>
                <c:pt idx="351">
                  <c:v>714</c:v>
                </c:pt>
                <c:pt idx="352">
                  <c:v>716</c:v>
                </c:pt>
                <c:pt idx="353">
                  <c:v>718</c:v>
                </c:pt>
                <c:pt idx="354">
                  <c:v>720</c:v>
                </c:pt>
                <c:pt idx="355">
                  <c:v>722</c:v>
                </c:pt>
                <c:pt idx="356">
                  <c:v>724</c:v>
                </c:pt>
                <c:pt idx="357">
                  <c:v>726</c:v>
                </c:pt>
                <c:pt idx="358">
                  <c:v>728</c:v>
                </c:pt>
                <c:pt idx="359">
                  <c:v>730</c:v>
                </c:pt>
                <c:pt idx="360">
                  <c:v>732</c:v>
                </c:pt>
                <c:pt idx="361">
                  <c:v>734</c:v>
                </c:pt>
                <c:pt idx="362">
                  <c:v>736</c:v>
                </c:pt>
                <c:pt idx="363">
                  <c:v>738</c:v>
                </c:pt>
                <c:pt idx="364">
                  <c:v>740</c:v>
                </c:pt>
                <c:pt idx="365">
                  <c:v>742</c:v>
                </c:pt>
                <c:pt idx="366">
                  <c:v>744</c:v>
                </c:pt>
                <c:pt idx="367">
                  <c:v>746</c:v>
                </c:pt>
                <c:pt idx="368">
                  <c:v>748</c:v>
                </c:pt>
                <c:pt idx="369">
                  <c:v>750</c:v>
                </c:pt>
                <c:pt idx="370">
                  <c:v>752</c:v>
                </c:pt>
                <c:pt idx="371">
                  <c:v>754</c:v>
                </c:pt>
                <c:pt idx="372">
                  <c:v>756</c:v>
                </c:pt>
                <c:pt idx="373">
                  <c:v>758</c:v>
                </c:pt>
                <c:pt idx="374">
                  <c:v>760</c:v>
                </c:pt>
                <c:pt idx="375">
                  <c:v>762</c:v>
                </c:pt>
                <c:pt idx="376">
                  <c:v>764</c:v>
                </c:pt>
                <c:pt idx="377">
                  <c:v>766</c:v>
                </c:pt>
                <c:pt idx="378">
                  <c:v>768</c:v>
                </c:pt>
                <c:pt idx="379">
                  <c:v>770</c:v>
                </c:pt>
                <c:pt idx="380">
                  <c:v>772</c:v>
                </c:pt>
                <c:pt idx="381">
                  <c:v>774</c:v>
                </c:pt>
                <c:pt idx="382">
                  <c:v>776</c:v>
                </c:pt>
                <c:pt idx="383">
                  <c:v>778</c:v>
                </c:pt>
                <c:pt idx="384">
                  <c:v>780</c:v>
                </c:pt>
                <c:pt idx="385">
                  <c:v>782</c:v>
                </c:pt>
                <c:pt idx="386">
                  <c:v>784</c:v>
                </c:pt>
                <c:pt idx="387">
                  <c:v>786</c:v>
                </c:pt>
                <c:pt idx="388">
                  <c:v>788</c:v>
                </c:pt>
                <c:pt idx="389">
                  <c:v>790</c:v>
                </c:pt>
                <c:pt idx="390">
                  <c:v>792</c:v>
                </c:pt>
                <c:pt idx="391">
                  <c:v>794</c:v>
                </c:pt>
                <c:pt idx="392">
                  <c:v>796</c:v>
                </c:pt>
                <c:pt idx="393">
                  <c:v>798</c:v>
                </c:pt>
                <c:pt idx="394">
                  <c:v>800</c:v>
                </c:pt>
                <c:pt idx="395">
                  <c:v>802</c:v>
                </c:pt>
                <c:pt idx="396">
                  <c:v>804</c:v>
                </c:pt>
                <c:pt idx="397">
                  <c:v>806</c:v>
                </c:pt>
                <c:pt idx="398">
                  <c:v>808</c:v>
                </c:pt>
                <c:pt idx="399">
                  <c:v>810</c:v>
                </c:pt>
                <c:pt idx="400">
                  <c:v>812</c:v>
                </c:pt>
                <c:pt idx="401">
                  <c:v>814</c:v>
                </c:pt>
                <c:pt idx="402">
                  <c:v>816</c:v>
                </c:pt>
                <c:pt idx="403">
                  <c:v>818</c:v>
                </c:pt>
                <c:pt idx="404">
                  <c:v>820</c:v>
                </c:pt>
                <c:pt idx="405">
                  <c:v>822</c:v>
                </c:pt>
                <c:pt idx="406">
                  <c:v>824</c:v>
                </c:pt>
                <c:pt idx="407">
                  <c:v>826</c:v>
                </c:pt>
                <c:pt idx="408">
                  <c:v>828</c:v>
                </c:pt>
                <c:pt idx="409">
                  <c:v>830</c:v>
                </c:pt>
                <c:pt idx="410">
                  <c:v>832</c:v>
                </c:pt>
                <c:pt idx="411">
                  <c:v>834</c:v>
                </c:pt>
                <c:pt idx="412">
                  <c:v>836</c:v>
                </c:pt>
                <c:pt idx="413">
                  <c:v>838</c:v>
                </c:pt>
                <c:pt idx="414">
                  <c:v>840</c:v>
                </c:pt>
                <c:pt idx="415">
                  <c:v>842</c:v>
                </c:pt>
                <c:pt idx="416">
                  <c:v>844</c:v>
                </c:pt>
                <c:pt idx="417">
                  <c:v>846</c:v>
                </c:pt>
                <c:pt idx="418">
                  <c:v>848</c:v>
                </c:pt>
                <c:pt idx="419">
                  <c:v>850</c:v>
                </c:pt>
                <c:pt idx="420">
                  <c:v>852</c:v>
                </c:pt>
                <c:pt idx="421">
                  <c:v>854</c:v>
                </c:pt>
                <c:pt idx="422">
                  <c:v>856</c:v>
                </c:pt>
                <c:pt idx="423">
                  <c:v>858</c:v>
                </c:pt>
                <c:pt idx="424">
                  <c:v>860</c:v>
                </c:pt>
                <c:pt idx="425">
                  <c:v>862</c:v>
                </c:pt>
                <c:pt idx="426">
                  <c:v>864</c:v>
                </c:pt>
                <c:pt idx="427">
                  <c:v>866</c:v>
                </c:pt>
                <c:pt idx="428">
                  <c:v>868</c:v>
                </c:pt>
                <c:pt idx="429">
                  <c:v>870</c:v>
                </c:pt>
                <c:pt idx="430">
                  <c:v>872</c:v>
                </c:pt>
                <c:pt idx="431">
                  <c:v>874</c:v>
                </c:pt>
                <c:pt idx="432">
                  <c:v>876</c:v>
                </c:pt>
                <c:pt idx="433">
                  <c:v>878</c:v>
                </c:pt>
                <c:pt idx="434">
                  <c:v>880</c:v>
                </c:pt>
                <c:pt idx="435">
                  <c:v>882</c:v>
                </c:pt>
                <c:pt idx="436">
                  <c:v>884</c:v>
                </c:pt>
                <c:pt idx="437">
                  <c:v>886</c:v>
                </c:pt>
                <c:pt idx="438">
                  <c:v>888</c:v>
                </c:pt>
                <c:pt idx="439">
                  <c:v>890</c:v>
                </c:pt>
                <c:pt idx="440">
                  <c:v>892</c:v>
                </c:pt>
                <c:pt idx="441">
                  <c:v>894</c:v>
                </c:pt>
                <c:pt idx="442">
                  <c:v>896</c:v>
                </c:pt>
                <c:pt idx="443">
                  <c:v>898</c:v>
                </c:pt>
                <c:pt idx="444">
                  <c:v>900</c:v>
                </c:pt>
                <c:pt idx="445">
                  <c:v>902</c:v>
                </c:pt>
                <c:pt idx="446">
                  <c:v>904</c:v>
                </c:pt>
                <c:pt idx="447">
                  <c:v>906</c:v>
                </c:pt>
                <c:pt idx="448">
                  <c:v>908</c:v>
                </c:pt>
                <c:pt idx="449">
                  <c:v>910</c:v>
                </c:pt>
                <c:pt idx="450">
                  <c:v>912</c:v>
                </c:pt>
                <c:pt idx="451">
                  <c:v>914</c:v>
                </c:pt>
                <c:pt idx="452">
                  <c:v>916</c:v>
                </c:pt>
                <c:pt idx="453">
                  <c:v>918</c:v>
                </c:pt>
                <c:pt idx="454">
                  <c:v>920</c:v>
                </c:pt>
                <c:pt idx="455">
                  <c:v>922</c:v>
                </c:pt>
                <c:pt idx="456">
                  <c:v>924</c:v>
                </c:pt>
                <c:pt idx="457">
                  <c:v>926</c:v>
                </c:pt>
                <c:pt idx="458">
                  <c:v>928</c:v>
                </c:pt>
                <c:pt idx="459">
                  <c:v>930</c:v>
                </c:pt>
                <c:pt idx="460">
                  <c:v>932</c:v>
                </c:pt>
                <c:pt idx="461">
                  <c:v>934</c:v>
                </c:pt>
                <c:pt idx="462">
                  <c:v>936</c:v>
                </c:pt>
                <c:pt idx="463">
                  <c:v>938</c:v>
                </c:pt>
                <c:pt idx="464">
                  <c:v>940</c:v>
                </c:pt>
                <c:pt idx="465">
                  <c:v>942</c:v>
                </c:pt>
                <c:pt idx="466">
                  <c:v>944</c:v>
                </c:pt>
                <c:pt idx="467">
                  <c:v>946</c:v>
                </c:pt>
                <c:pt idx="468">
                  <c:v>948</c:v>
                </c:pt>
                <c:pt idx="469">
                  <c:v>950</c:v>
                </c:pt>
                <c:pt idx="470">
                  <c:v>952</c:v>
                </c:pt>
                <c:pt idx="471">
                  <c:v>954</c:v>
                </c:pt>
                <c:pt idx="472">
                  <c:v>956</c:v>
                </c:pt>
                <c:pt idx="473">
                  <c:v>958</c:v>
                </c:pt>
                <c:pt idx="474">
                  <c:v>960</c:v>
                </c:pt>
                <c:pt idx="475">
                  <c:v>962</c:v>
                </c:pt>
                <c:pt idx="476">
                  <c:v>964</c:v>
                </c:pt>
                <c:pt idx="477">
                  <c:v>966</c:v>
                </c:pt>
                <c:pt idx="478">
                  <c:v>968</c:v>
                </c:pt>
                <c:pt idx="479">
                  <c:v>970</c:v>
                </c:pt>
                <c:pt idx="480">
                  <c:v>972</c:v>
                </c:pt>
                <c:pt idx="481">
                  <c:v>974</c:v>
                </c:pt>
                <c:pt idx="482">
                  <c:v>976</c:v>
                </c:pt>
                <c:pt idx="483">
                  <c:v>978</c:v>
                </c:pt>
                <c:pt idx="484">
                  <c:v>980</c:v>
                </c:pt>
                <c:pt idx="485">
                  <c:v>982</c:v>
                </c:pt>
                <c:pt idx="486">
                  <c:v>984</c:v>
                </c:pt>
                <c:pt idx="487">
                  <c:v>986</c:v>
                </c:pt>
                <c:pt idx="488">
                  <c:v>988</c:v>
                </c:pt>
                <c:pt idx="489">
                  <c:v>990</c:v>
                </c:pt>
                <c:pt idx="490">
                  <c:v>992</c:v>
                </c:pt>
                <c:pt idx="491">
                  <c:v>994</c:v>
                </c:pt>
                <c:pt idx="492">
                  <c:v>996</c:v>
                </c:pt>
                <c:pt idx="493">
                  <c:v>998</c:v>
                </c:pt>
                <c:pt idx="494">
                  <c:v>1000</c:v>
                </c:pt>
                <c:pt idx="495">
                  <c:v>1002</c:v>
                </c:pt>
                <c:pt idx="496">
                  <c:v>1004</c:v>
                </c:pt>
                <c:pt idx="497">
                  <c:v>1006</c:v>
                </c:pt>
                <c:pt idx="498">
                  <c:v>1008</c:v>
                </c:pt>
                <c:pt idx="499">
                  <c:v>1010</c:v>
                </c:pt>
                <c:pt idx="500">
                  <c:v>1012</c:v>
                </c:pt>
                <c:pt idx="501">
                  <c:v>1014</c:v>
                </c:pt>
                <c:pt idx="502">
                  <c:v>1016</c:v>
                </c:pt>
                <c:pt idx="503">
                  <c:v>1018</c:v>
                </c:pt>
                <c:pt idx="504">
                  <c:v>1020</c:v>
                </c:pt>
                <c:pt idx="505">
                  <c:v>1022</c:v>
                </c:pt>
                <c:pt idx="506">
                  <c:v>1024</c:v>
                </c:pt>
                <c:pt idx="507">
                  <c:v>1026</c:v>
                </c:pt>
                <c:pt idx="508">
                  <c:v>1028</c:v>
                </c:pt>
                <c:pt idx="509">
                  <c:v>1030</c:v>
                </c:pt>
                <c:pt idx="510">
                  <c:v>1032</c:v>
                </c:pt>
                <c:pt idx="511">
                  <c:v>1034</c:v>
                </c:pt>
                <c:pt idx="512">
                  <c:v>1036</c:v>
                </c:pt>
                <c:pt idx="513">
                  <c:v>1038</c:v>
                </c:pt>
                <c:pt idx="514">
                  <c:v>1040</c:v>
                </c:pt>
                <c:pt idx="515">
                  <c:v>1042</c:v>
                </c:pt>
                <c:pt idx="516">
                  <c:v>1044</c:v>
                </c:pt>
                <c:pt idx="517">
                  <c:v>1046</c:v>
                </c:pt>
                <c:pt idx="518">
                  <c:v>1048</c:v>
                </c:pt>
                <c:pt idx="519">
                  <c:v>1050</c:v>
                </c:pt>
                <c:pt idx="520">
                  <c:v>1052</c:v>
                </c:pt>
                <c:pt idx="521">
                  <c:v>1054</c:v>
                </c:pt>
                <c:pt idx="522">
                  <c:v>1056</c:v>
                </c:pt>
                <c:pt idx="523">
                  <c:v>1058</c:v>
                </c:pt>
                <c:pt idx="524">
                  <c:v>1060</c:v>
                </c:pt>
                <c:pt idx="525">
                  <c:v>1062</c:v>
                </c:pt>
                <c:pt idx="526">
                  <c:v>1064</c:v>
                </c:pt>
                <c:pt idx="527">
                  <c:v>1066</c:v>
                </c:pt>
                <c:pt idx="528">
                  <c:v>1068</c:v>
                </c:pt>
                <c:pt idx="529">
                  <c:v>1070</c:v>
                </c:pt>
                <c:pt idx="530">
                  <c:v>1072</c:v>
                </c:pt>
                <c:pt idx="531">
                  <c:v>1074</c:v>
                </c:pt>
                <c:pt idx="532">
                  <c:v>1076</c:v>
                </c:pt>
                <c:pt idx="533">
                  <c:v>1078</c:v>
                </c:pt>
                <c:pt idx="534">
                  <c:v>1080</c:v>
                </c:pt>
                <c:pt idx="535">
                  <c:v>1082</c:v>
                </c:pt>
                <c:pt idx="536">
                  <c:v>1084</c:v>
                </c:pt>
                <c:pt idx="537">
                  <c:v>1086</c:v>
                </c:pt>
                <c:pt idx="538">
                  <c:v>1088</c:v>
                </c:pt>
                <c:pt idx="539">
                  <c:v>1090</c:v>
                </c:pt>
                <c:pt idx="540">
                  <c:v>1092</c:v>
                </c:pt>
                <c:pt idx="541">
                  <c:v>1094</c:v>
                </c:pt>
                <c:pt idx="542">
                  <c:v>1096</c:v>
                </c:pt>
                <c:pt idx="543">
                  <c:v>1098</c:v>
                </c:pt>
                <c:pt idx="544">
                  <c:v>1100</c:v>
                </c:pt>
                <c:pt idx="545">
                  <c:v>1102</c:v>
                </c:pt>
                <c:pt idx="546">
                  <c:v>1104</c:v>
                </c:pt>
                <c:pt idx="547">
                  <c:v>1106</c:v>
                </c:pt>
                <c:pt idx="548">
                  <c:v>1108</c:v>
                </c:pt>
                <c:pt idx="549">
                  <c:v>1110</c:v>
                </c:pt>
                <c:pt idx="550">
                  <c:v>1112</c:v>
                </c:pt>
                <c:pt idx="551">
                  <c:v>1114</c:v>
                </c:pt>
                <c:pt idx="552">
                  <c:v>1116</c:v>
                </c:pt>
                <c:pt idx="553">
                  <c:v>1118</c:v>
                </c:pt>
                <c:pt idx="554">
                  <c:v>1120</c:v>
                </c:pt>
                <c:pt idx="555">
                  <c:v>1122</c:v>
                </c:pt>
                <c:pt idx="556">
                  <c:v>1124</c:v>
                </c:pt>
                <c:pt idx="557">
                  <c:v>1126</c:v>
                </c:pt>
                <c:pt idx="558">
                  <c:v>1128</c:v>
                </c:pt>
                <c:pt idx="559">
                  <c:v>1130</c:v>
                </c:pt>
                <c:pt idx="560">
                  <c:v>1132</c:v>
                </c:pt>
                <c:pt idx="561">
                  <c:v>1134</c:v>
                </c:pt>
                <c:pt idx="562">
                  <c:v>1136</c:v>
                </c:pt>
                <c:pt idx="563">
                  <c:v>1138</c:v>
                </c:pt>
                <c:pt idx="564">
                  <c:v>1140</c:v>
                </c:pt>
                <c:pt idx="565">
                  <c:v>1142</c:v>
                </c:pt>
                <c:pt idx="566">
                  <c:v>1144</c:v>
                </c:pt>
                <c:pt idx="567">
                  <c:v>1146</c:v>
                </c:pt>
                <c:pt idx="568">
                  <c:v>1148</c:v>
                </c:pt>
                <c:pt idx="569">
                  <c:v>1150</c:v>
                </c:pt>
                <c:pt idx="570">
                  <c:v>1152</c:v>
                </c:pt>
                <c:pt idx="571">
                  <c:v>1154</c:v>
                </c:pt>
                <c:pt idx="572">
                  <c:v>1156</c:v>
                </c:pt>
                <c:pt idx="573">
                  <c:v>1158</c:v>
                </c:pt>
                <c:pt idx="574">
                  <c:v>1160</c:v>
                </c:pt>
                <c:pt idx="575">
                  <c:v>1162</c:v>
                </c:pt>
                <c:pt idx="576">
                  <c:v>1164</c:v>
                </c:pt>
                <c:pt idx="577">
                  <c:v>1166</c:v>
                </c:pt>
                <c:pt idx="578">
                  <c:v>1168</c:v>
                </c:pt>
                <c:pt idx="579">
                  <c:v>1170</c:v>
                </c:pt>
                <c:pt idx="580">
                  <c:v>1172</c:v>
                </c:pt>
                <c:pt idx="581">
                  <c:v>1174</c:v>
                </c:pt>
                <c:pt idx="582">
                  <c:v>1176</c:v>
                </c:pt>
                <c:pt idx="583">
                  <c:v>1178</c:v>
                </c:pt>
                <c:pt idx="584">
                  <c:v>1180</c:v>
                </c:pt>
                <c:pt idx="585">
                  <c:v>1182</c:v>
                </c:pt>
                <c:pt idx="586">
                  <c:v>1184</c:v>
                </c:pt>
                <c:pt idx="587">
                  <c:v>1186</c:v>
                </c:pt>
                <c:pt idx="588">
                  <c:v>1188</c:v>
                </c:pt>
                <c:pt idx="589">
                  <c:v>1190</c:v>
                </c:pt>
                <c:pt idx="590">
                  <c:v>1192</c:v>
                </c:pt>
                <c:pt idx="591">
                  <c:v>1194</c:v>
                </c:pt>
                <c:pt idx="592">
                  <c:v>1196</c:v>
                </c:pt>
                <c:pt idx="593">
                  <c:v>1198</c:v>
                </c:pt>
                <c:pt idx="594">
                  <c:v>1200</c:v>
                </c:pt>
                <c:pt idx="595">
                  <c:v>1202</c:v>
                </c:pt>
                <c:pt idx="596">
                  <c:v>1204</c:v>
                </c:pt>
                <c:pt idx="597">
                  <c:v>1206</c:v>
                </c:pt>
                <c:pt idx="598">
                  <c:v>1208</c:v>
                </c:pt>
                <c:pt idx="599">
                  <c:v>1210</c:v>
                </c:pt>
                <c:pt idx="600">
                  <c:v>1212</c:v>
                </c:pt>
                <c:pt idx="601">
                  <c:v>1214</c:v>
                </c:pt>
                <c:pt idx="602">
                  <c:v>1216</c:v>
                </c:pt>
                <c:pt idx="603">
                  <c:v>1218</c:v>
                </c:pt>
                <c:pt idx="604">
                  <c:v>1220</c:v>
                </c:pt>
                <c:pt idx="605">
                  <c:v>1222</c:v>
                </c:pt>
                <c:pt idx="606">
                  <c:v>1224</c:v>
                </c:pt>
                <c:pt idx="607">
                  <c:v>1226</c:v>
                </c:pt>
                <c:pt idx="608">
                  <c:v>1228</c:v>
                </c:pt>
                <c:pt idx="609">
                  <c:v>1230</c:v>
                </c:pt>
                <c:pt idx="610">
                  <c:v>1232</c:v>
                </c:pt>
                <c:pt idx="611">
                  <c:v>1234</c:v>
                </c:pt>
                <c:pt idx="612">
                  <c:v>1236</c:v>
                </c:pt>
                <c:pt idx="613">
                  <c:v>1238</c:v>
                </c:pt>
                <c:pt idx="614">
                  <c:v>1240</c:v>
                </c:pt>
                <c:pt idx="615">
                  <c:v>1242</c:v>
                </c:pt>
                <c:pt idx="616">
                  <c:v>1244</c:v>
                </c:pt>
                <c:pt idx="617">
                  <c:v>1246</c:v>
                </c:pt>
                <c:pt idx="618">
                  <c:v>1248</c:v>
                </c:pt>
                <c:pt idx="619">
                  <c:v>1250</c:v>
                </c:pt>
                <c:pt idx="620">
                  <c:v>1252</c:v>
                </c:pt>
                <c:pt idx="621">
                  <c:v>1254</c:v>
                </c:pt>
                <c:pt idx="622">
                  <c:v>1256</c:v>
                </c:pt>
                <c:pt idx="623">
                  <c:v>1258</c:v>
                </c:pt>
                <c:pt idx="624">
                  <c:v>1260</c:v>
                </c:pt>
                <c:pt idx="625">
                  <c:v>1262</c:v>
                </c:pt>
                <c:pt idx="626">
                  <c:v>1264</c:v>
                </c:pt>
                <c:pt idx="627">
                  <c:v>1266</c:v>
                </c:pt>
                <c:pt idx="628">
                  <c:v>1268</c:v>
                </c:pt>
                <c:pt idx="629">
                  <c:v>1270</c:v>
                </c:pt>
                <c:pt idx="630">
                  <c:v>1272</c:v>
                </c:pt>
                <c:pt idx="631">
                  <c:v>1274</c:v>
                </c:pt>
                <c:pt idx="632">
                  <c:v>1276</c:v>
                </c:pt>
                <c:pt idx="633">
                  <c:v>1278</c:v>
                </c:pt>
                <c:pt idx="634">
                  <c:v>1280</c:v>
                </c:pt>
                <c:pt idx="635">
                  <c:v>1282</c:v>
                </c:pt>
                <c:pt idx="636">
                  <c:v>1284</c:v>
                </c:pt>
                <c:pt idx="637">
                  <c:v>1286</c:v>
                </c:pt>
                <c:pt idx="638">
                  <c:v>1288</c:v>
                </c:pt>
                <c:pt idx="639">
                  <c:v>1290</c:v>
                </c:pt>
                <c:pt idx="640">
                  <c:v>1292</c:v>
                </c:pt>
                <c:pt idx="641">
                  <c:v>1294</c:v>
                </c:pt>
                <c:pt idx="642">
                  <c:v>1296</c:v>
                </c:pt>
                <c:pt idx="643">
                  <c:v>1298</c:v>
                </c:pt>
                <c:pt idx="644">
                  <c:v>1300</c:v>
                </c:pt>
                <c:pt idx="645">
                  <c:v>1302</c:v>
                </c:pt>
                <c:pt idx="646">
                  <c:v>1304</c:v>
                </c:pt>
                <c:pt idx="647">
                  <c:v>1306</c:v>
                </c:pt>
                <c:pt idx="648">
                  <c:v>1308</c:v>
                </c:pt>
                <c:pt idx="649">
                  <c:v>1310</c:v>
                </c:pt>
                <c:pt idx="650">
                  <c:v>1312</c:v>
                </c:pt>
                <c:pt idx="651">
                  <c:v>1314</c:v>
                </c:pt>
                <c:pt idx="652">
                  <c:v>1316</c:v>
                </c:pt>
                <c:pt idx="653">
                  <c:v>1318</c:v>
                </c:pt>
                <c:pt idx="654">
                  <c:v>1320</c:v>
                </c:pt>
                <c:pt idx="655">
                  <c:v>1322</c:v>
                </c:pt>
                <c:pt idx="656">
                  <c:v>1324</c:v>
                </c:pt>
                <c:pt idx="657">
                  <c:v>1326</c:v>
                </c:pt>
                <c:pt idx="658">
                  <c:v>1328</c:v>
                </c:pt>
                <c:pt idx="659">
                  <c:v>1330</c:v>
                </c:pt>
                <c:pt idx="660">
                  <c:v>1332</c:v>
                </c:pt>
                <c:pt idx="661">
                  <c:v>1334</c:v>
                </c:pt>
                <c:pt idx="662">
                  <c:v>1336</c:v>
                </c:pt>
                <c:pt idx="663">
                  <c:v>1338</c:v>
                </c:pt>
                <c:pt idx="664">
                  <c:v>1340</c:v>
                </c:pt>
                <c:pt idx="665">
                  <c:v>1342</c:v>
                </c:pt>
                <c:pt idx="666">
                  <c:v>1344</c:v>
                </c:pt>
                <c:pt idx="667">
                  <c:v>1346</c:v>
                </c:pt>
                <c:pt idx="668">
                  <c:v>1348</c:v>
                </c:pt>
                <c:pt idx="669">
                  <c:v>1350</c:v>
                </c:pt>
                <c:pt idx="670">
                  <c:v>1352</c:v>
                </c:pt>
                <c:pt idx="671">
                  <c:v>1354</c:v>
                </c:pt>
                <c:pt idx="672">
                  <c:v>1356</c:v>
                </c:pt>
                <c:pt idx="673">
                  <c:v>1358</c:v>
                </c:pt>
                <c:pt idx="674">
                  <c:v>1360</c:v>
                </c:pt>
                <c:pt idx="675">
                  <c:v>1362</c:v>
                </c:pt>
                <c:pt idx="676">
                  <c:v>1364</c:v>
                </c:pt>
                <c:pt idx="677">
                  <c:v>1366</c:v>
                </c:pt>
                <c:pt idx="678">
                  <c:v>1368</c:v>
                </c:pt>
                <c:pt idx="679">
                  <c:v>1370</c:v>
                </c:pt>
                <c:pt idx="680">
                  <c:v>1372</c:v>
                </c:pt>
                <c:pt idx="681">
                  <c:v>1374</c:v>
                </c:pt>
                <c:pt idx="682">
                  <c:v>1376</c:v>
                </c:pt>
                <c:pt idx="683">
                  <c:v>1378</c:v>
                </c:pt>
                <c:pt idx="684">
                  <c:v>1380</c:v>
                </c:pt>
                <c:pt idx="685">
                  <c:v>1382</c:v>
                </c:pt>
                <c:pt idx="686">
                  <c:v>1384</c:v>
                </c:pt>
                <c:pt idx="687">
                  <c:v>1386</c:v>
                </c:pt>
                <c:pt idx="688">
                  <c:v>1388</c:v>
                </c:pt>
                <c:pt idx="689">
                  <c:v>1390</c:v>
                </c:pt>
                <c:pt idx="690">
                  <c:v>1392</c:v>
                </c:pt>
                <c:pt idx="691">
                  <c:v>1394</c:v>
                </c:pt>
                <c:pt idx="692">
                  <c:v>1396</c:v>
                </c:pt>
                <c:pt idx="693">
                  <c:v>1398</c:v>
                </c:pt>
                <c:pt idx="694">
                  <c:v>1400</c:v>
                </c:pt>
                <c:pt idx="695">
                  <c:v>1402</c:v>
                </c:pt>
                <c:pt idx="696">
                  <c:v>1404</c:v>
                </c:pt>
                <c:pt idx="697">
                  <c:v>1406</c:v>
                </c:pt>
                <c:pt idx="698">
                  <c:v>1408</c:v>
                </c:pt>
                <c:pt idx="699">
                  <c:v>1410</c:v>
                </c:pt>
                <c:pt idx="700">
                  <c:v>1412</c:v>
                </c:pt>
                <c:pt idx="701">
                  <c:v>1414</c:v>
                </c:pt>
                <c:pt idx="702">
                  <c:v>1416</c:v>
                </c:pt>
                <c:pt idx="703">
                  <c:v>1418</c:v>
                </c:pt>
                <c:pt idx="704">
                  <c:v>1420</c:v>
                </c:pt>
                <c:pt idx="705">
                  <c:v>1422</c:v>
                </c:pt>
                <c:pt idx="706">
                  <c:v>1424</c:v>
                </c:pt>
                <c:pt idx="707">
                  <c:v>1426</c:v>
                </c:pt>
                <c:pt idx="708">
                  <c:v>1428</c:v>
                </c:pt>
                <c:pt idx="709">
                  <c:v>1430</c:v>
                </c:pt>
                <c:pt idx="710">
                  <c:v>1432</c:v>
                </c:pt>
                <c:pt idx="711">
                  <c:v>1434</c:v>
                </c:pt>
                <c:pt idx="712">
                  <c:v>1436</c:v>
                </c:pt>
                <c:pt idx="713">
                  <c:v>1438</c:v>
                </c:pt>
                <c:pt idx="714">
                  <c:v>1440</c:v>
                </c:pt>
                <c:pt idx="715">
                  <c:v>1442</c:v>
                </c:pt>
                <c:pt idx="716">
                  <c:v>1444</c:v>
                </c:pt>
                <c:pt idx="717">
                  <c:v>1446</c:v>
                </c:pt>
                <c:pt idx="718">
                  <c:v>1448</c:v>
                </c:pt>
                <c:pt idx="719">
                  <c:v>1450</c:v>
                </c:pt>
                <c:pt idx="720">
                  <c:v>1452</c:v>
                </c:pt>
                <c:pt idx="721">
                  <c:v>1454</c:v>
                </c:pt>
                <c:pt idx="722">
                  <c:v>1456</c:v>
                </c:pt>
                <c:pt idx="723">
                  <c:v>1458</c:v>
                </c:pt>
                <c:pt idx="724">
                  <c:v>1460</c:v>
                </c:pt>
                <c:pt idx="725">
                  <c:v>1462</c:v>
                </c:pt>
                <c:pt idx="726">
                  <c:v>1464</c:v>
                </c:pt>
                <c:pt idx="727">
                  <c:v>1466</c:v>
                </c:pt>
                <c:pt idx="728">
                  <c:v>1468</c:v>
                </c:pt>
                <c:pt idx="729">
                  <c:v>1470</c:v>
                </c:pt>
                <c:pt idx="730">
                  <c:v>1472</c:v>
                </c:pt>
                <c:pt idx="731">
                  <c:v>1474</c:v>
                </c:pt>
                <c:pt idx="732">
                  <c:v>1476</c:v>
                </c:pt>
                <c:pt idx="733">
                  <c:v>1478</c:v>
                </c:pt>
                <c:pt idx="734">
                  <c:v>1480</c:v>
                </c:pt>
                <c:pt idx="735">
                  <c:v>1482</c:v>
                </c:pt>
                <c:pt idx="736">
                  <c:v>1484</c:v>
                </c:pt>
                <c:pt idx="737">
                  <c:v>1486</c:v>
                </c:pt>
                <c:pt idx="738">
                  <c:v>1488</c:v>
                </c:pt>
                <c:pt idx="739">
                  <c:v>1490</c:v>
                </c:pt>
                <c:pt idx="740">
                  <c:v>1492</c:v>
                </c:pt>
                <c:pt idx="741">
                  <c:v>1494</c:v>
                </c:pt>
                <c:pt idx="742">
                  <c:v>1496</c:v>
                </c:pt>
                <c:pt idx="743">
                  <c:v>1498</c:v>
                </c:pt>
                <c:pt idx="744">
                  <c:v>1500</c:v>
                </c:pt>
                <c:pt idx="745">
                  <c:v>1502</c:v>
                </c:pt>
                <c:pt idx="746">
                  <c:v>1504</c:v>
                </c:pt>
                <c:pt idx="747">
                  <c:v>1506</c:v>
                </c:pt>
                <c:pt idx="748">
                  <c:v>1508</c:v>
                </c:pt>
                <c:pt idx="749">
                  <c:v>1510</c:v>
                </c:pt>
                <c:pt idx="750">
                  <c:v>1512</c:v>
                </c:pt>
                <c:pt idx="751">
                  <c:v>1514</c:v>
                </c:pt>
                <c:pt idx="752">
                  <c:v>1516</c:v>
                </c:pt>
                <c:pt idx="753">
                  <c:v>1518</c:v>
                </c:pt>
                <c:pt idx="754">
                  <c:v>1520</c:v>
                </c:pt>
                <c:pt idx="755">
                  <c:v>1522</c:v>
                </c:pt>
                <c:pt idx="756">
                  <c:v>1524</c:v>
                </c:pt>
                <c:pt idx="757">
                  <c:v>1526</c:v>
                </c:pt>
                <c:pt idx="758">
                  <c:v>1528</c:v>
                </c:pt>
                <c:pt idx="759">
                  <c:v>1530</c:v>
                </c:pt>
                <c:pt idx="760">
                  <c:v>1532</c:v>
                </c:pt>
                <c:pt idx="761">
                  <c:v>1534</c:v>
                </c:pt>
                <c:pt idx="762">
                  <c:v>1536</c:v>
                </c:pt>
                <c:pt idx="763">
                  <c:v>1538</c:v>
                </c:pt>
                <c:pt idx="764">
                  <c:v>1540</c:v>
                </c:pt>
                <c:pt idx="765">
                  <c:v>1542</c:v>
                </c:pt>
                <c:pt idx="766">
                  <c:v>1544</c:v>
                </c:pt>
                <c:pt idx="767">
                  <c:v>1546</c:v>
                </c:pt>
                <c:pt idx="768">
                  <c:v>1548</c:v>
                </c:pt>
                <c:pt idx="769">
                  <c:v>1550</c:v>
                </c:pt>
                <c:pt idx="770">
                  <c:v>1552</c:v>
                </c:pt>
                <c:pt idx="771">
                  <c:v>1554</c:v>
                </c:pt>
                <c:pt idx="772">
                  <c:v>1556</c:v>
                </c:pt>
                <c:pt idx="773">
                  <c:v>1558</c:v>
                </c:pt>
                <c:pt idx="774">
                  <c:v>1560</c:v>
                </c:pt>
                <c:pt idx="775">
                  <c:v>1562</c:v>
                </c:pt>
                <c:pt idx="776">
                  <c:v>1564</c:v>
                </c:pt>
                <c:pt idx="777">
                  <c:v>1566</c:v>
                </c:pt>
                <c:pt idx="778">
                  <c:v>1568</c:v>
                </c:pt>
                <c:pt idx="779">
                  <c:v>1570</c:v>
                </c:pt>
                <c:pt idx="780">
                  <c:v>1572</c:v>
                </c:pt>
                <c:pt idx="781">
                  <c:v>1574</c:v>
                </c:pt>
                <c:pt idx="782">
                  <c:v>1576</c:v>
                </c:pt>
                <c:pt idx="783">
                  <c:v>1578</c:v>
                </c:pt>
                <c:pt idx="784">
                  <c:v>1580</c:v>
                </c:pt>
                <c:pt idx="785">
                  <c:v>1582</c:v>
                </c:pt>
                <c:pt idx="786">
                  <c:v>1584</c:v>
                </c:pt>
                <c:pt idx="787">
                  <c:v>1586</c:v>
                </c:pt>
                <c:pt idx="788">
                  <c:v>1588</c:v>
                </c:pt>
                <c:pt idx="789">
                  <c:v>1590</c:v>
                </c:pt>
                <c:pt idx="790">
                  <c:v>1592</c:v>
                </c:pt>
                <c:pt idx="791">
                  <c:v>1594</c:v>
                </c:pt>
                <c:pt idx="792">
                  <c:v>1596</c:v>
                </c:pt>
                <c:pt idx="793">
                  <c:v>1598</c:v>
                </c:pt>
                <c:pt idx="794">
                  <c:v>1600</c:v>
                </c:pt>
                <c:pt idx="795">
                  <c:v>1602</c:v>
                </c:pt>
                <c:pt idx="796">
                  <c:v>1604</c:v>
                </c:pt>
                <c:pt idx="797">
                  <c:v>1606</c:v>
                </c:pt>
                <c:pt idx="798">
                  <c:v>1608</c:v>
                </c:pt>
                <c:pt idx="799">
                  <c:v>1610</c:v>
                </c:pt>
                <c:pt idx="800">
                  <c:v>1612</c:v>
                </c:pt>
                <c:pt idx="801">
                  <c:v>1614</c:v>
                </c:pt>
                <c:pt idx="802">
                  <c:v>1616</c:v>
                </c:pt>
                <c:pt idx="803">
                  <c:v>1618</c:v>
                </c:pt>
                <c:pt idx="804">
                  <c:v>1620</c:v>
                </c:pt>
                <c:pt idx="805">
                  <c:v>1622</c:v>
                </c:pt>
                <c:pt idx="806">
                  <c:v>1624</c:v>
                </c:pt>
                <c:pt idx="807">
                  <c:v>1626</c:v>
                </c:pt>
                <c:pt idx="808">
                  <c:v>1628</c:v>
                </c:pt>
                <c:pt idx="809">
                  <c:v>1630</c:v>
                </c:pt>
                <c:pt idx="810">
                  <c:v>1632</c:v>
                </c:pt>
                <c:pt idx="811">
                  <c:v>1634</c:v>
                </c:pt>
                <c:pt idx="812">
                  <c:v>1636</c:v>
                </c:pt>
                <c:pt idx="813">
                  <c:v>1638</c:v>
                </c:pt>
                <c:pt idx="814">
                  <c:v>1640</c:v>
                </c:pt>
                <c:pt idx="815">
                  <c:v>1642</c:v>
                </c:pt>
                <c:pt idx="816">
                  <c:v>1644</c:v>
                </c:pt>
                <c:pt idx="817">
                  <c:v>1646</c:v>
                </c:pt>
                <c:pt idx="818">
                  <c:v>1648</c:v>
                </c:pt>
                <c:pt idx="819">
                  <c:v>1650</c:v>
                </c:pt>
                <c:pt idx="820">
                  <c:v>1652</c:v>
                </c:pt>
                <c:pt idx="821">
                  <c:v>1654</c:v>
                </c:pt>
                <c:pt idx="822">
                  <c:v>1656</c:v>
                </c:pt>
                <c:pt idx="823">
                  <c:v>1658</c:v>
                </c:pt>
                <c:pt idx="824">
                  <c:v>1660</c:v>
                </c:pt>
                <c:pt idx="825">
                  <c:v>1662</c:v>
                </c:pt>
                <c:pt idx="826">
                  <c:v>1664</c:v>
                </c:pt>
                <c:pt idx="827">
                  <c:v>1666</c:v>
                </c:pt>
                <c:pt idx="828">
                  <c:v>1668</c:v>
                </c:pt>
                <c:pt idx="829">
                  <c:v>1670</c:v>
                </c:pt>
                <c:pt idx="830">
                  <c:v>1672</c:v>
                </c:pt>
                <c:pt idx="831">
                  <c:v>1674</c:v>
                </c:pt>
                <c:pt idx="832">
                  <c:v>1676</c:v>
                </c:pt>
                <c:pt idx="833">
                  <c:v>1678</c:v>
                </c:pt>
                <c:pt idx="834">
                  <c:v>1680</c:v>
                </c:pt>
                <c:pt idx="835">
                  <c:v>1682</c:v>
                </c:pt>
                <c:pt idx="836">
                  <c:v>1684</c:v>
                </c:pt>
                <c:pt idx="837">
                  <c:v>1686</c:v>
                </c:pt>
                <c:pt idx="838">
                  <c:v>1688</c:v>
                </c:pt>
                <c:pt idx="839">
                  <c:v>1690</c:v>
                </c:pt>
                <c:pt idx="840">
                  <c:v>1692</c:v>
                </c:pt>
                <c:pt idx="841">
                  <c:v>1694</c:v>
                </c:pt>
                <c:pt idx="842">
                  <c:v>1696</c:v>
                </c:pt>
                <c:pt idx="843">
                  <c:v>1698</c:v>
                </c:pt>
                <c:pt idx="844">
                  <c:v>1700</c:v>
                </c:pt>
                <c:pt idx="845">
                  <c:v>1702</c:v>
                </c:pt>
                <c:pt idx="846">
                  <c:v>1704</c:v>
                </c:pt>
                <c:pt idx="847">
                  <c:v>1706</c:v>
                </c:pt>
                <c:pt idx="848">
                  <c:v>1708</c:v>
                </c:pt>
                <c:pt idx="849">
                  <c:v>1710</c:v>
                </c:pt>
                <c:pt idx="850">
                  <c:v>1712</c:v>
                </c:pt>
                <c:pt idx="851">
                  <c:v>1714</c:v>
                </c:pt>
                <c:pt idx="852">
                  <c:v>1716</c:v>
                </c:pt>
                <c:pt idx="853">
                  <c:v>1718</c:v>
                </c:pt>
                <c:pt idx="854">
                  <c:v>1720</c:v>
                </c:pt>
                <c:pt idx="855">
                  <c:v>1722</c:v>
                </c:pt>
                <c:pt idx="856">
                  <c:v>1724</c:v>
                </c:pt>
                <c:pt idx="857">
                  <c:v>1726</c:v>
                </c:pt>
                <c:pt idx="858">
                  <c:v>1728</c:v>
                </c:pt>
                <c:pt idx="859">
                  <c:v>1730</c:v>
                </c:pt>
                <c:pt idx="860">
                  <c:v>1732</c:v>
                </c:pt>
                <c:pt idx="861">
                  <c:v>1734</c:v>
                </c:pt>
                <c:pt idx="862">
                  <c:v>1736</c:v>
                </c:pt>
                <c:pt idx="863">
                  <c:v>1738</c:v>
                </c:pt>
                <c:pt idx="864">
                  <c:v>1740</c:v>
                </c:pt>
                <c:pt idx="865">
                  <c:v>1742</c:v>
                </c:pt>
                <c:pt idx="866">
                  <c:v>1744</c:v>
                </c:pt>
                <c:pt idx="867">
                  <c:v>1746</c:v>
                </c:pt>
                <c:pt idx="868">
                  <c:v>1748</c:v>
                </c:pt>
                <c:pt idx="869">
                  <c:v>1750</c:v>
                </c:pt>
                <c:pt idx="870">
                  <c:v>1752</c:v>
                </c:pt>
                <c:pt idx="871">
                  <c:v>1754</c:v>
                </c:pt>
                <c:pt idx="872">
                  <c:v>1756</c:v>
                </c:pt>
                <c:pt idx="873">
                  <c:v>1758</c:v>
                </c:pt>
                <c:pt idx="874">
                  <c:v>1760</c:v>
                </c:pt>
                <c:pt idx="875">
                  <c:v>1762</c:v>
                </c:pt>
                <c:pt idx="876">
                  <c:v>1764</c:v>
                </c:pt>
                <c:pt idx="877">
                  <c:v>1766</c:v>
                </c:pt>
                <c:pt idx="878">
                  <c:v>1768</c:v>
                </c:pt>
                <c:pt idx="879">
                  <c:v>1770</c:v>
                </c:pt>
                <c:pt idx="880">
                  <c:v>1772</c:v>
                </c:pt>
                <c:pt idx="881">
                  <c:v>1774</c:v>
                </c:pt>
                <c:pt idx="882">
                  <c:v>1776</c:v>
                </c:pt>
                <c:pt idx="883">
                  <c:v>1778</c:v>
                </c:pt>
                <c:pt idx="884">
                  <c:v>1780</c:v>
                </c:pt>
                <c:pt idx="885">
                  <c:v>1782</c:v>
                </c:pt>
                <c:pt idx="886">
                  <c:v>1784</c:v>
                </c:pt>
                <c:pt idx="887">
                  <c:v>1786</c:v>
                </c:pt>
                <c:pt idx="888">
                  <c:v>1788</c:v>
                </c:pt>
                <c:pt idx="889">
                  <c:v>1790</c:v>
                </c:pt>
                <c:pt idx="890">
                  <c:v>1792</c:v>
                </c:pt>
                <c:pt idx="891">
                  <c:v>1794</c:v>
                </c:pt>
                <c:pt idx="892">
                  <c:v>1796</c:v>
                </c:pt>
                <c:pt idx="893">
                  <c:v>1798</c:v>
                </c:pt>
                <c:pt idx="894">
                  <c:v>1800</c:v>
                </c:pt>
                <c:pt idx="895">
                  <c:v>1802</c:v>
                </c:pt>
                <c:pt idx="896">
                  <c:v>1804</c:v>
                </c:pt>
                <c:pt idx="897">
                  <c:v>1806</c:v>
                </c:pt>
                <c:pt idx="898">
                  <c:v>1808</c:v>
                </c:pt>
                <c:pt idx="899">
                  <c:v>1810</c:v>
                </c:pt>
                <c:pt idx="900">
                  <c:v>1812</c:v>
                </c:pt>
                <c:pt idx="901">
                  <c:v>1814</c:v>
                </c:pt>
                <c:pt idx="902">
                  <c:v>1816</c:v>
                </c:pt>
                <c:pt idx="903">
                  <c:v>1818</c:v>
                </c:pt>
                <c:pt idx="904">
                  <c:v>1820</c:v>
                </c:pt>
                <c:pt idx="905">
                  <c:v>1822</c:v>
                </c:pt>
                <c:pt idx="906">
                  <c:v>1824</c:v>
                </c:pt>
                <c:pt idx="907">
                  <c:v>1826</c:v>
                </c:pt>
                <c:pt idx="908">
                  <c:v>1828</c:v>
                </c:pt>
                <c:pt idx="909">
                  <c:v>1830</c:v>
                </c:pt>
                <c:pt idx="910">
                  <c:v>1832</c:v>
                </c:pt>
                <c:pt idx="911">
                  <c:v>1834</c:v>
                </c:pt>
                <c:pt idx="912">
                  <c:v>1836</c:v>
                </c:pt>
                <c:pt idx="913">
                  <c:v>1838</c:v>
                </c:pt>
                <c:pt idx="914">
                  <c:v>1840</c:v>
                </c:pt>
                <c:pt idx="915">
                  <c:v>1842</c:v>
                </c:pt>
                <c:pt idx="916">
                  <c:v>1844</c:v>
                </c:pt>
                <c:pt idx="917">
                  <c:v>1846</c:v>
                </c:pt>
                <c:pt idx="918">
                  <c:v>1848</c:v>
                </c:pt>
                <c:pt idx="919">
                  <c:v>1850</c:v>
                </c:pt>
                <c:pt idx="920">
                  <c:v>1852</c:v>
                </c:pt>
                <c:pt idx="921">
                  <c:v>1854</c:v>
                </c:pt>
                <c:pt idx="922">
                  <c:v>1856</c:v>
                </c:pt>
                <c:pt idx="923">
                  <c:v>1858</c:v>
                </c:pt>
                <c:pt idx="924">
                  <c:v>1860</c:v>
                </c:pt>
                <c:pt idx="925">
                  <c:v>1862</c:v>
                </c:pt>
                <c:pt idx="926">
                  <c:v>1864</c:v>
                </c:pt>
                <c:pt idx="927">
                  <c:v>1866</c:v>
                </c:pt>
                <c:pt idx="928">
                  <c:v>1868</c:v>
                </c:pt>
                <c:pt idx="929">
                  <c:v>1870</c:v>
                </c:pt>
                <c:pt idx="930">
                  <c:v>1872</c:v>
                </c:pt>
                <c:pt idx="931">
                  <c:v>1874</c:v>
                </c:pt>
                <c:pt idx="932">
                  <c:v>1876</c:v>
                </c:pt>
                <c:pt idx="933">
                  <c:v>1878</c:v>
                </c:pt>
                <c:pt idx="934">
                  <c:v>1880</c:v>
                </c:pt>
                <c:pt idx="935">
                  <c:v>1882</c:v>
                </c:pt>
                <c:pt idx="936">
                  <c:v>1884</c:v>
                </c:pt>
                <c:pt idx="937">
                  <c:v>1886</c:v>
                </c:pt>
                <c:pt idx="938">
                  <c:v>1888</c:v>
                </c:pt>
                <c:pt idx="939">
                  <c:v>1890</c:v>
                </c:pt>
                <c:pt idx="940">
                  <c:v>1892</c:v>
                </c:pt>
                <c:pt idx="941">
                  <c:v>1894</c:v>
                </c:pt>
                <c:pt idx="942">
                  <c:v>1896</c:v>
                </c:pt>
                <c:pt idx="943">
                  <c:v>1898</c:v>
                </c:pt>
                <c:pt idx="944">
                  <c:v>1900</c:v>
                </c:pt>
                <c:pt idx="945">
                  <c:v>1902</c:v>
                </c:pt>
                <c:pt idx="946">
                  <c:v>1904</c:v>
                </c:pt>
                <c:pt idx="947">
                  <c:v>1906</c:v>
                </c:pt>
                <c:pt idx="948">
                  <c:v>1908</c:v>
                </c:pt>
                <c:pt idx="949">
                  <c:v>1910</c:v>
                </c:pt>
                <c:pt idx="950">
                  <c:v>1912</c:v>
                </c:pt>
                <c:pt idx="951">
                  <c:v>1914</c:v>
                </c:pt>
                <c:pt idx="952">
                  <c:v>1916</c:v>
                </c:pt>
                <c:pt idx="953">
                  <c:v>1918</c:v>
                </c:pt>
                <c:pt idx="954">
                  <c:v>1920</c:v>
                </c:pt>
                <c:pt idx="955">
                  <c:v>1922</c:v>
                </c:pt>
                <c:pt idx="956">
                  <c:v>1924</c:v>
                </c:pt>
                <c:pt idx="957">
                  <c:v>1926</c:v>
                </c:pt>
                <c:pt idx="958">
                  <c:v>1928</c:v>
                </c:pt>
                <c:pt idx="959">
                  <c:v>1930</c:v>
                </c:pt>
                <c:pt idx="960">
                  <c:v>1932</c:v>
                </c:pt>
                <c:pt idx="961">
                  <c:v>1934</c:v>
                </c:pt>
                <c:pt idx="962">
                  <c:v>1936</c:v>
                </c:pt>
                <c:pt idx="963">
                  <c:v>1938</c:v>
                </c:pt>
                <c:pt idx="964">
                  <c:v>1940</c:v>
                </c:pt>
                <c:pt idx="965">
                  <c:v>1942</c:v>
                </c:pt>
                <c:pt idx="966">
                  <c:v>1944</c:v>
                </c:pt>
                <c:pt idx="967">
                  <c:v>1946</c:v>
                </c:pt>
                <c:pt idx="968">
                  <c:v>1948</c:v>
                </c:pt>
                <c:pt idx="969">
                  <c:v>1950</c:v>
                </c:pt>
                <c:pt idx="970">
                  <c:v>1952</c:v>
                </c:pt>
                <c:pt idx="971">
                  <c:v>1954</c:v>
                </c:pt>
                <c:pt idx="972">
                  <c:v>1956</c:v>
                </c:pt>
                <c:pt idx="973">
                  <c:v>1958</c:v>
                </c:pt>
                <c:pt idx="974">
                  <c:v>1960</c:v>
                </c:pt>
                <c:pt idx="975">
                  <c:v>1962</c:v>
                </c:pt>
                <c:pt idx="976">
                  <c:v>1964</c:v>
                </c:pt>
                <c:pt idx="977">
                  <c:v>1966</c:v>
                </c:pt>
                <c:pt idx="978">
                  <c:v>1968</c:v>
                </c:pt>
                <c:pt idx="979">
                  <c:v>1970</c:v>
                </c:pt>
                <c:pt idx="980">
                  <c:v>1972</c:v>
                </c:pt>
                <c:pt idx="981">
                  <c:v>1974</c:v>
                </c:pt>
                <c:pt idx="982">
                  <c:v>1976</c:v>
                </c:pt>
                <c:pt idx="983">
                  <c:v>1978</c:v>
                </c:pt>
                <c:pt idx="984">
                  <c:v>1980</c:v>
                </c:pt>
                <c:pt idx="985">
                  <c:v>1982</c:v>
                </c:pt>
                <c:pt idx="986">
                  <c:v>1984</c:v>
                </c:pt>
                <c:pt idx="987">
                  <c:v>1986</c:v>
                </c:pt>
                <c:pt idx="988">
                  <c:v>1988</c:v>
                </c:pt>
                <c:pt idx="989">
                  <c:v>1990</c:v>
                </c:pt>
                <c:pt idx="990">
                  <c:v>1992</c:v>
                </c:pt>
                <c:pt idx="991">
                  <c:v>1994</c:v>
                </c:pt>
                <c:pt idx="992">
                  <c:v>1996</c:v>
                </c:pt>
                <c:pt idx="993">
                  <c:v>1998</c:v>
                </c:pt>
                <c:pt idx="994">
                  <c:v>2000</c:v>
                </c:pt>
                <c:pt idx="995">
                  <c:v>2002</c:v>
                </c:pt>
                <c:pt idx="996">
                  <c:v>2004</c:v>
                </c:pt>
                <c:pt idx="997">
                  <c:v>2006</c:v>
                </c:pt>
                <c:pt idx="998">
                  <c:v>2008</c:v>
                </c:pt>
                <c:pt idx="999">
                  <c:v>2010</c:v>
                </c:pt>
                <c:pt idx="1000">
                  <c:v>2012</c:v>
                </c:pt>
                <c:pt idx="1001">
                  <c:v>2014</c:v>
                </c:pt>
                <c:pt idx="1002">
                  <c:v>2016</c:v>
                </c:pt>
                <c:pt idx="1003">
                  <c:v>2018</c:v>
                </c:pt>
                <c:pt idx="1004">
                  <c:v>2020</c:v>
                </c:pt>
                <c:pt idx="1005">
                  <c:v>2022</c:v>
                </c:pt>
                <c:pt idx="1006">
                  <c:v>2024</c:v>
                </c:pt>
                <c:pt idx="1007">
                  <c:v>2026</c:v>
                </c:pt>
                <c:pt idx="1008">
                  <c:v>2028</c:v>
                </c:pt>
                <c:pt idx="1009">
                  <c:v>2030</c:v>
                </c:pt>
                <c:pt idx="1010">
                  <c:v>2032</c:v>
                </c:pt>
                <c:pt idx="1011">
                  <c:v>2034</c:v>
                </c:pt>
                <c:pt idx="1012">
                  <c:v>2036</c:v>
                </c:pt>
                <c:pt idx="1013">
                  <c:v>2038</c:v>
                </c:pt>
                <c:pt idx="1014">
                  <c:v>2040</c:v>
                </c:pt>
                <c:pt idx="1015">
                  <c:v>2042</c:v>
                </c:pt>
                <c:pt idx="1016">
                  <c:v>2044</c:v>
                </c:pt>
                <c:pt idx="1017">
                  <c:v>2046</c:v>
                </c:pt>
                <c:pt idx="1018">
                  <c:v>2048</c:v>
                </c:pt>
                <c:pt idx="1019">
                  <c:v>2050</c:v>
                </c:pt>
                <c:pt idx="1020">
                  <c:v>2052</c:v>
                </c:pt>
                <c:pt idx="1021">
                  <c:v>2054</c:v>
                </c:pt>
                <c:pt idx="1022">
                  <c:v>2056</c:v>
                </c:pt>
                <c:pt idx="1023">
                  <c:v>2058</c:v>
                </c:pt>
                <c:pt idx="1024">
                  <c:v>2060</c:v>
                </c:pt>
                <c:pt idx="1025">
                  <c:v>2062</c:v>
                </c:pt>
                <c:pt idx="1026">
                  <c:v>2064</c:v>
                </c:pt>
                <c:pt idx="1027">
                  <c:v>2066</c:v>
                </c:pt>
                <c:pt idx="1028">
                  <c:v>2068</c:v>
                </c:pt>
                <c:pt idx="1029">
                  <c:v>2070</c:v>
                </c:pt>
                <c:pt idx="1030">
                  <c:v>2072</c:v>
                </c:pt>
                <c:pt idx="1031">
                  <c:v>2074</c:v>
                </c:pt>
                <c:pt idx="1032">
                  <c:v>2076</c:v>
                </c:pt>
                <c:pt idx="1033">
                  <c:v>2078</c:v>
                </c:pt>
                <c:pt idx="1034">
                  <c:v>2080</c:v>
                </c:pt>
                <c:pt idx="1035">
                  <c:v>2082</c:v>
                </c:pt>
                <c:pt idx="1036">
                  <c:v>2084</c:v>
                </c:pt>
                <c:pt idx="1037">
                  <c:v>2086</c:v>
                </c:pt>
                <c:pt idx="1038">
                  <c:v>2088</c:v>
                </c:pt>
                <c:pt idx="1039">
                  <c:v>2090</c:v>
                </c:pt>
                <c:pt idx="1040">
                  <c:v>2092</c:v>
                </c:pt>
                <c:pt idx="1041">
                  <c:v>2094</c:v>
                </c:pt>
                <c:pt idx="1042">
                  <c:v>2096</c:v>
                </c:pt>
                <c:pt idx="1043">
                  <c:v>2098</c:v>
                </c:pt>
                <c:pt idx="1044">
                  <c:v>2100</c:v>
                </c:pt>
                <c:pt idx="1045">
                  <c:v>2102</c:v>
                </c:pt>
                <c:pt idx="1046">
                  <c:v>2104</c:v>
                </c:pt>
                <c:pt idx="1047">
                  <c:v>2106</c:v>
                </c:pt>
                <c:pt idx="1048">
                  <c:v>2108</c:v>
                </c:pt>
                <c:pt idx="1049">
                  <c:v>2110</c:v>
                </c:pt>
                <c:pt idx="1050">
                  <c:v>2112</c:v>
                </c:pt>
                <c:pt idx="1051">
                  <c:v>2114</c:v>
                </c:pt>
                <c:pt idx="1052">
                  <c:v>2116</c:v>
                </c:pt>
                <c:pt idx="1053">
                  <c:v>2118</c:v>
                </c:pt>
                <c:pt idx="1054">
                  <c:v>2120</c:v>
                </c:pt>
                <c:pt idx="1055">
                  <c:v>2122</c:v>
                </c:pt>
                <c:pt idx="1056">
                  <c:v>2124</c:v>
                </c:pt>
                <c:pt idx="1057">
                  <c:v>2126</c:v>
                </c:pt>
                <c:pt idx="1058">
                  <c:v>2128</c:v>
                </c:pt>
                <c:pt idx="1059">
                  <c:v>2130</c:v>
                </c:pt>
                <c:pt idx="1060">
                  <c:v>2132</c:v>
                </c:pt>
                <c:pt idx="1061">
                  <c:v>2134</c:v>
                </c:pt>
                <c:pt idx="1062">
                  <c:v>2136</c:v>
                </c:pt>
                <c:pt idx="1063">
                  <c:v>2138</c:v>
                </c:pt>
                <c:pt idx="1064">
                  <c:v>2140</c:v>
                </c:pt>
                <c:pt idx="1065">
                  <c:v>2142</c:v>
                </c:pt>
                <c:pt idx="1066">
                  <c:v>2144</c:v>
                </c:pt>
                <c:pt idx="1067">
                  <c:v>2146</c:v>
                </c:pt>
                <c:pt idx="1068">
                  <c:v>2148</c:v>
                </c:pt>
                <c:pt idx="1069">
                  <c:v>2150</c:v>
                </c:pt>
                <c:pt idx="1070">
                  <c:v>2152</c:v>
                </c:pt>
                <c:pt idx="1071">
                  <c:v>2154</c:v>
                </c:pt>
                <c:pt idx="1072">
                  <c:v>2156</c:v>
                </c:pt>
                <c:pt idx="1073">
                  <c:v>2158</c:v>
                </c:pt>
                <c:pt idx="1074">
                  <c:v>2160</c:v>
                </c:pt>
                <c:pt idx="1075">
                  <c:v>2162</c:v>
                </c:pt>
                <c:pt idx="1076">
                  <c:v>2164</c:v>
                </c:pt>
                <c:pt idx="1077">
                  <c:v>2166</c:v>
                </c:pt>
                <c:pt idx="1078">
                  <c:v>2168</c:v>
                </c:pt>
                <c:pt idx="1079">
                  <c:v>2170</c:v>
                </c:pt>
                <c:pt idx="1080">
                  <c:v>2172</c:v>
                </c:pt>
                <c:pt idx="1081">
                  <c:v>2174</c:v>
                </c:pt>
                <c:pt idx="1082">
                  <c:v>2176</c:v>
                </c:pt>
                <c:pt idx="1083">
                  <c:v>2178</c:v>
                </c:pt>
                <c:pt idx="1084">
                  <c:v>2180</c:v>
                </c:pt>
                <c:pt idx="1085">
                  <c:v>2182</c:v>
                </c:pt>
                <c:pt idx="1086">
                  <c:v>2184</c:v>
                </c:pt>
                <c:pt idx="1087">
                  <c:v>2186</c:v>
                </c:pt>
                <c:pt idx="1088">
                  <c:v>2188</c:v>
                </c:pt>
                <c:pt idx="1089">
                  <c:v>2190</c:v>
                </c:pt>
                <c:pt idx="1090">
                  <c:v>2192</c:v>
                </c:pt>
                <c:pt idx="1091">
                  <c:v>2194</c:v>
                </c:pt>
                <c:pt idx="1092">
                  <c:v>2196</c:v>
                </c:pt>
                <c:pt idx="1093">
                  <c:v>2198</c:v>
                </c:pt>
                <c:pt idx="1094">
                  <c:v>2200</c:v>
                </c:pt>
                <c:pt idx="1095">
                  <c:v>2202</c:v>
                </c:pt>
                <c:pt idx="1096">
                  <c:v>2204</c:v>
                </c:pt>
                <c:pt idx="1097">
                  <c:v>2206</c:v>
                </c:pt>
                <c:pt idx="1098">
                  <c:v>2208</c:v>
                </c:pt>
                <c:pt idx="1099">
                  <c:v>2210</c:v>
                </c:pt>
                <c:pt idx="1100">
                  <c:v>2212</c:v>
                </c:pt>
                <c:pt idx="1101">
                  <c:v>2214</c:v>
                </c:pt>
                <c:pt idx="1102">
                  <c:v>2216</c:v>
                </c:pt>
                <c:pt idx="1103">
                  <c:v>2218</c:v>
                </c:pt>
                <c:pt idx="1104">
                  <c:v>2220</c:v>
                </c:pt>
                <c:pt idx="1105">
                  <c:v>2222</c:v>
                </c:pt>
                <c:pt idx="1106">
                  <c:v>2224</c:v>
                </c:pt>
                <c:pt idx="1107">
                  <c:v>2226</c:v>
                </c:pt>
                <c:pt idx="1108">
                  <c:v>2228</c:v>
                </c:pt>
                <c:pt idx="1109">
                  <c:v>2230</c:v>
                </c:pt>
                <c:pt idx="1110">
                  <c:v>2232</c:v>
                </c:pt>
                <c:pt idx="1111">
                  <c:v>2234</c:v>
                </c:pt>
                <c:pt idx="1112">
                  <c:v>2236</c:v>
                </c:pt>
                <c:pt idx="1113">
                  <c:v>2238</c:v>
                </c:pt>
                <c:pt idx="1114">
                  <c:v>2240</c:v>
                </c:pt>
                <c:pt idx="1115">
                  <c:v>2242</c:v>
                </c:pt>
                <c:pt idx="1116">
                  <c:v>2244</c:v>
                </c:pt>
                <c:pt idx="1117">
                  <c:v>2246</c:v>
                </c:pt>
                <c:pt idx="1118">
                  <c:v>2248</c:v>
                </c:pt>
                <c:pt idx="1119">
                  <c:v>2250</c:v>
                </c:pt>
                <c:pt idx="1120">
                  <c:v>2252</c:v>
                </c:pt>
                <c:pt idx="1121">
                  <c:v>2254</c:v>
                </c:pt>
                <c:pt idx="1122">
                  <c:v>2256</c:v>
                </c:pt>
                <c:pt idx="1123">
                  <c:v>2258</c:v>
                </c:pt>
                <c:pt idx="1124">
                  <c:v>2260</c:v>
                </c:pt>
                <c:pt idx="1125">
                  <c:v>2262</c:v>
                </c:pt>
                <c:pt idx="1126">
                  <c:v>2264</c:v>
                </c:pt>
                <c:pt idx="1127">
                  <c:v>2266</c:v>
                </c:pt>
                <c:pt idx="1128">
                  <c:v>2268</c:v>
                </c:pt>
                <c:pt idx="1129">
                  <c:v>2270</c:v>
                </c:pt>
                <c:pt idx="1130">
                  <c:v>2272</c:v>
                </c:pt>
                <c:pt idx="1131">
                  <c:v>2274</c:v>
                </c:pt>
                <c:pt idx="1132">
                  <c:v>2276</c:v>
                </c:pt>
                <c:pt idx="1133">
                  <c:v>2278</c:v>
                </c:pt>
                <c:pt idx="1134">
                  <c:v>2280</c:v>
                </c:pt>
                <c:pt idx="1135">
                  <c:v>2282</c:v>
                </c:pt>
                <c:pt idx="1136">
                  <c:v>2284</c:v>
                </c:pt>
                <c:pt idx="1137">
                  <c:v>2286</c:v>
                </c:pt>
                <c:pt idx="1138">
                  <c:v>2288</c:v>
                </c:pt>
                <c:pt idx="1139">
                  <c:v>2290</c:v>
                </c:pt>
                <c:pt idx="1140">
                  <c:v>2292</c:v>
                </c:pt>
                <c:pt idx="1141">
                  <c:v>2294</c:v>
                </c:pt>
                <c:pt idx="1142">
                  <c:v>2296</c:v>
                </c:pt>
                <c:pt idx="1143">
                  <c:v>2298</c:v>
                </c:pt>
                <c:pt idx="1144">
                  <c:v>2300</c:v>
                </c:pt>
                <c:pt idx="1145">
                  <c:v>2302</c:v>
                </c:pt>
                <c:pt idx="1146">
                  <c:v>2304</c:v>
                </c:pt>
                <c:pt idx="1147">
                  <c:v>2306</c:v>
                </c:pt>
                <c:pt idx="1148">
                  <c:v>2308</c:v>
                </c:pt>
                <c:pt idx="1149">
                  <c:v>2310</c:v>
                </c:pt>
                <c:pt idx="1150">
                  <c:v>2312</c:v>
                </c:pt>
                <c:pt idx="1151">
                  <c:v>2314</c:v>
                </c:pt>
                <c:pt idx="1152">
                  <c:v>2316</c:v>
                </c:pt>
                <c:pt idx="1153">
                  <c:v>2318</c:v>
                </c:pt>
                <c:pt idx="1154">
                  <c:v>2320</c:v>
                </c:pt>
                <c:pt idx="1155">
                  <c:v>2322</c:v>
                </c:pt>
                <c:pt idx="1156">
                  <c:v>2324</c:v>
                </c:pt>
                <c:pt idx="1157">
                  <c:v>2326</c:v>
                </c:pt>
                <c:pt idx="1158">
                  <c:v>2328</c:v>
                </c:pt>
                <c:pt idx="1159">
                  <c:v>2330</c:v>
                </c:pt>
                <c:pt idx="1160">
                  <c:v>2332</c:v>
                </c:pt>
                <c:pt idx="1161">
                  <c:v>2334</c:v>
                </c:pt>
                <c:pt idx="1162">
                  <c:v>2336</c:v>
                </c:pt>
                <c:pt idx="1163">
                  <c:v>2338</c:v>
                </c:pt>
                <c:pt idx="1164">
                  <c:v>2340</c:v>
                </c:pt>
                <c:pt idx="1165">
                  <c:v>2342</c:v>
                </c:pt>
                <c:pt idx="1166">
                  <c:v>2344</c:v>
                </c:pt>
                <c:pt idx="1167">
                  <c:v>2346</c:v>
                </c:pt>
                <c:pt idx="1168">
                  <c:v>2348</c:v>
                </c:pt>
                <c:pt idx="1169">
                  <c:v>2350</c:v>
                </c:pt>
                <c:pt idx="1170">
                  <c:v>2352</c:v>
                </c:pt>
                <c:pt idx="1171">
                  <c:v>2354</c:v>
                </c:pt>
                <c:pt idx="1172">
                  <c:v>2356</c:v>
                </c:pt>
                <c:pt idx="1173">
                  <c:v>2358</c:v>
                </c:pt>
                <c:pt idx="1174">
                  <c:v>2360</c:v>
                </c:pt>
                <c:pt idx="1175">
                  <c:v>2362</c:v>
                </c:pt>
                <c:pt idx="1176">
                  <c:v>2364</c:v>
                </c:pt>
                <c:pt idx="1177">
                  <c:v>2366</c:v>
                </c:pt>
                <c:pt idx="1178">
                  <c:v>2368</c:v>
                </c:pt>
                <c:pt idx="1179">
                  <c:v>2370</c:v>
                </c:pt>
                <c:pt idx="1180">
                  <c:v>2372</c:v>
                </c:pt>
                <c:pt idx="1181">
                  <c:v>2374</c:v>
                </c:pt>
                <c:pt idx="1182">
                  <c:v>2376</c:v>
                </c:pt>
                <c:pt idx="1183">
                  <c:v>2378</c:v>
                </c:pt>
                <c:pt idx="1184">
                  <c:v>2380</c:v>
                </c:pt>
                <c:pt idx="1185">
                  <c:v>2382</c:v>
                </c:pt>
                <c:pt idx="1186">
                  <c:v>2384</c:v>
                </c:pt>
                <c:pt idx="1187">
                  <c:v>2386</c:v>
                </c:pt>
                <c:pt idx="1188">
                  <c:v>2388</c:v>
                </c:pt>
                <c:pt idx="1189">
                  <c:v>2390</c:v>
                </c:pt>
                <c:pt idx="1190">
                  <c:v>2392</c:v>
                </c:pt>
                <c:pt idx="1191">
                  <c:v>2394</c:v>
                </c:pt>
                <c:pt idx="1192">
                  <c:v>2396</c:v>
                </c:pt>
                <c:pt idx="1193">
                  <c:v>2398</c:v>
                </c:pt>
                <c:pt idx="1194">
                  <c:v>2400</c:v>
                </c:pt>
                <c:pt idx="1195">
                  <c:v>2402</c:v>
                </c:pt>
                <c:pt idx="1196">
                  <c:v>2404</c:v>
                </c:pt>
                <c:pt idx="1197">
                  <c:v>2406</c:v>
                </c:pt>
                <c:pt idx="1198">
                  <c:v>2408</c:v>
                </c:pt>
                <c:pt idx="1199">
                  <c:v>2410</c:v>
                </c:pt>
                <c:pt idx="1200">
                  <c:v>2412</c:v>
                </c:pt>
                <c:pt idx="1201">
                  <c:v>2414</c:v>
                </c:pt>
                <c:pt idx="1202">
                  <c:v>2416</c:v>
                </c:pt>
                <c:pt idx="1203">
                  <c:v>2418</c:v>
                </c:pt>
                <c:pt idx="1204">
                  <c:v>2420</c:v>
                </c:pt>
                <c:pt idx="1205">
                  <c:v>2422</c:v>
                </c:pt>
                <c:pt idx="1206">
                  <c:v>2424</c:v>
                </c:pt>
                <c:pt idx="1207">
                  <c:v>2426</c:v>
                </c:pt>
                <c:pt idx="1208">
                  <c:v>2428</c:v>
                </c:pt>
                <c:pt idx="1209">
                  <c:v>2430</c:v>
                </c:pt>
                <c:pt idx="1210">
                  <c:v>2432</c:v>
                </c:pt>
                <c:pt idx="1211">
                  <c:v>2434</c:v>
                </c:pt>
                <c:pt idx="1212">
                  <c:v>2436</c:v>
                </c:pt>
                <c:pt idx="1213">
                  <c:v>2438</c:v>
                </c:pt>
                <c:pt idx="1214">
                  <c:v>2440</c:v>
                </c:pt>
                <c:pt idx="1215">
                  <c:v>2442</c:v>
                </c:pt>
                <c:pt idx="1216">
                  <c:v>2444</c:v>
                </c:pt>
                <c:pt idx="1217">
                  <c:v>2446</c:v>
                </c:pt>
                <c:pt idx="1218">
                  <c:v>2448</c:v>
                </c:pt>
                <c:pt idx="1219">
                  <c:v>2450</c:v>
                </c:pt>
                <c:pt idx="1220">
                  <c:v>2452</c:v>
                </c:pt>
                <c:pt idx="1221">
                  <c:v>2454</c:v>
                </c:pt>
                <c:pt idx="1222">
                  <c:v>2456</c:v>
                </c:pt>
                <c:pt idx="1223">
                  <c:v>2458</c:v>
                </c:pt>
                <c:pt idx="1224">
                  <c:v>2460</c:v>
                </c:pt>
                <c:pt idx="1225">
                  <c:v>2462</c:v>
                </c:pt>
                <c:pt idx="1226">
                  <c:v>2464</c:v>
                </c:pt>
                <c:pt idx="1227">
                  <c:v>2466</c:v>
                </c:pt>
                <c:pt idx="1228">
                  <c:v>2468</c:v>
                </c:pt>
                <c:pt idx="1229">
                  <c:v>2470</c:v>
                </c:pt>
                <c:pt idx="1230">
                  <c:v>2472</c:v>
                </c:pt>
                <c:pt idx="1231">
                  <c:v>2474</c:v>
                </c:pt>
                <c:pt idx="1232">
                  <c:v>2476</c:v>
                </c:pt>
                <c:pt idx="1233">
                  <c:v>2478</c:v>
                </c:pt>
                <c:pt idx="1234">
                  <c:v>2480</c:v>
                </c:pt>
                <c:pt idx="1235">
                  <c:v>2482</c:v>
                </c:pt>
                <c:pt idx="1236">
                  <c:v>2484</c:v>
                </c:pt>
                <c:pt idx="1237">
                  <c:v>2486</c:v>
                </c:pt>
                <c:pt idx="1238">
                  <c:v>2488</c:v>
                </c:pt>
                <c:pt idx="1239">
                  <c:v>2490</c:v>
                </c:pt>
                <c:pt idx="1240">
                  <c:v>2492</c:v>
                </c:pt>
                <c:pt idx="1241">
                  <c:v>2494</c:v>
                </c:pt>
                <c:pt idx="1242">
                  <c:v>2496</c:v>
                </c:pt>
                <c:pt idx="1243">
                  <c:v>2498</c:v>
                </c:pt>
                <c:pt idx="1244">
                  <c:v>2500</c:v>
                </c:pt>
                <c:pt idx="1245">
                  <c:v>2502</c:v>
                </c:pt>
                <c:pt idx="1246">
                  <c:v>2504</c:v>
                </c:pt>
                <c:pt idx="1247">
                  <c:v>2506</c:v>
                </c:pt>
                <c:pt idx="1248">
                  <c:v>2508</c:v>
                </c:pt>
                <c:pt idx="1249">
                  <c:v>2510</c:v>
                </c:pt>
                <c:pt idx="1250">
                  <c:v>2512</c:v>
                </c:pt>
                <c:pt idx="1251">
                  <c:v>2514</c:v>
                </c:pt>
                <c:pt idx="1252">
                  <c:v>2516</c:v>
                </c:pt>
                <c:pt idx="1253">
                  <c:v>2518</c:v>
                </c:pt>
                <c:pt idx="1254">
                  <c:v>2520</c:v>
                </c:pt>
                <c:pt idx="1255">
                  <c:v>2522</c:v>
                </c:pt>
                <c:pt idx="1256">
                  <c:v>2524</c:v>
                </c:pt>
                <c:pt idx="1257">
                  <c:v>2526</c:v>
                </c:pt>
                <c:pt idx="1258">
                  <c:v>2528</c:v>
                </c:pt>
                <c:pt idx="1259">
                  <c:v>2530</c:v>
                </c:pt>
                <c:pt idx="1260">
                  <c:v>2532</c:v>
                </c:pt>
                <c:pt idx="1261">
                  <c:v>2534</c:v>
                </c:pt>
                <c:pt idx="1262">
                  <c:v>2536</c:v>
                </c:pt>
                <c:pt idx="1263">
                  <c:v>2538</c:v>
                </c:pt>
                <c:pt idx="1264">
                  <c:v>2540</c:v>
                </c:pt>
                <c:pt idx="1265">
                  <c:v>2542</c:v>
                </c:pt>
                <c:pt idx="1266">
                  <c:v>2544</c:v>
                </c:pt>
                <c:pt idx="1267">
                  <c:v>2546</c:v>
                </c:pt>
                <c:pt idx="1268">
                  <c:v>2548</c:v>
                </c:pt>
                <c:pt idx="1269">
                  <c:v>2550</c:v>
                </c:pt>
                <c:pt idx="1270">
                  <c:v>2552</c:v>
                </c:pt>
                <c:pt idx="1271">
                  <c:v>2554</c:v>
                </c:pt>
                <c:pt idx="1272">
                  <c:v>2556</c:v>
                </c:pt>
                <c:pt idx="1273">
                  <c:v>2558</c:v>
                </c:pt>
                <c:pt idx="1274">
                  <c:v>2560</c:v>
                </c:pt>
                <c:pt idx="1275">
                  <c:v>2562</c:v>
                </c:pt>
                <c:pt idx="1276">
                  <c:v>2564</c:v>
                </c:pt>
                <c:pt idx="1277">
                  <c:v>2566</c:v>
                </c:pt>
                <c:pt idx="1278">
                  <c:v>2568</c:v>
                </c:pt>
                <c:pt idx="1279">
                  <c:v>2570</c:v>
                </c:pt>
                <c:pt idx="1280">
                  <c:v>2572</c:v>
                </c:pt>
                <c:pt idx="1281">
                  <c:v>2574</c:v>
                </c:pt>
                <c:pt idx="1282">
                  <c:v>2576</c:v>
                </c:pt>
                <c:pt idx="1283">
                  <c:v>2578</c:v>
                </c:pt>
                <c:pt idx="1284">
                  <c:v>2580</c:v>
                </c:pt>
                <c:pt idx="1285">
                  <c:v>2582</c:v>
                </c:pt>
                <c:pt idx="1286">
                  <c:v>2584</c:v>
                </c:pt>
                <c:pt idx="1287">
                  <c:v>2586</c:v>
                </c:pt>
                <c:pt idx="1288">
                  <c:v>2588</c:v>
                </c:pt>
                <c:pt idx="1289">
                  <c:v>2590</c:v>
                </c:pt>
                <c:pt idx="1290">
                  <c:v>2592</c:v>
                </c:pt>
                <c:pt idx="1291">
                  <c:v>2594</c:v>
                </c:pt>
                <c:pt idx="1292">
                  <c:v>2596</c:v>
                </c:pt>
                <c:pt idx="1293">
                  <c:v>2598</c:v>
                </c:pt>
                <c:pt idx="1294">
                  <c:v>2600</c:v>
                </c:pt>
                <c:pt idx="1295">
                  <c:v>2602</c:v>
                </c:pt>
                <c:pt idx="1296">
                  <c:v>2604</c:v>
                </c:pt>
                <c:pt idx="1297">
                  <c:v>2606</c:v>
                </c:pt>
                <c:pt idx="1298">
                  <c:v>2608</c:v>
                </c:pt>
                <c:pt idx="1299">
                  <c:v>2610</c:v>
                </c:pt>
                <c:pt idx="1300">
                  <c:v>2612</c:v>
                </c:pt>
                <c:pt idx="1301">
                  <c:v>2614</c:v>
                </c:pt>
                <c:pt idx="1302">
                  <c:v>2616</c:v>
                </c:pt>
                <c:pt idx="1303">
                  <c:v>2618</c:v>
                </c:pt>
                <c:pt idx="1304">
                  <c:v>2620</c:v>
                </c:pt>
                <c:pt idx="1305">
                  <c:v>2622</c:v>
                </c:pt>
                <c:pt idx="1306">
                  <c:v>2624</c:v>
                </c:pt>
                <c:pt idx="1307">
                  <c:v>2626</c:v>
                </c:pt>
                <c:pt idx="1308">
                  <c:v>2628</c:v>
                </c:pt>
                <c:pt idx="1309">
                  <c:v>2630</c:v>
                </c:pt>
                <c:pt idx="1310">
                  <c:v>2632</c:v>
                </c:pt>
                <c:pt idx="1311">
                  <c:v>2634</c:v>
                </c:pt>
                <c:pt idx="1312">
                  <c:v>2636</c:v>
                </c:pt>
                <c:pt idx="1313">
                  <c:v>2638</c:v>
                </c:pt>
                <c:pt idx="1314">
                  <c:v>2640</c:v>
                </c:pt>
                <c:pt idx="1315">
                  <c:v>2642</c:v>
                </c:pt>
                <c:pt idx="1316">
                  <c:v>2644</c:v>
                </c:pt>
                <c:pt idx="1317">
                  <c:v>2646</c:v>
                </c:pt>
                <c:pt idx="1318">
                  <c:v>2648</c:v>
                </c:pt>
                <c:pt idx="1319">
                  <c:v>2650</c:v>
                </c:pt>
                <c:pt idx="1320">
                  <c:v>2652</c:v>
                </c:pt>
                <c:pt idx="1321">
                  <c:v>2654</c:v>
                </c:pt>
                <c:pt idx="1322">
                  <c:v>2656</c:v>
                </c:pt>
                <c:pt idx="1323">
                  <c:v>2658</c:v>
                </c:pt>
                <c:pt idx="1324">
                  <c:v>2660</c:v>
                </c:pt>
                <c:pt idx="1325">
                  <c:v>2662</c:v>
                </c:pt>
                <c:pt idx="1326">
                  <c:v>2664</c:v>
                </c:pt>
                <c:pt idx="1327">
                  <c:v>2666</c:v>
                </c:pt>
                <c:pt idx="1328">
                  <c:v>2668</c:v>
                </c:pt>
                <c:pt idx="1329">
                  <c:v>2670</c:v>
                </c:pt>
                <c:pt idx="1330">
                  <c:v>2672</c:v>
                </c:pt>
                <c:pt idx="1331">
                  <c:v>2674</c:v>
                </c:pt>
                <c:pt idx="1332">
                  <c:v>2676</c:v>
                </c:pt>
                <c:pt idx="1333">
                  <c:v>2678</c:v>
                </c:pt>
                <c:pt idx="1334">
                  <c:v>2680</c:v>
                </c:pt>
                <c:pt idx="1335">
                  <c:v>2682</c:v>
                </c:pt>
                <c:pt idx="1336">
                  <c:v>2684</c:v>
                </c:pt>
                <c:pt idx="1337">
                  <c:v>2686</c:v>
                </c:pt>
                <c:pt idx="1338">
                  <c:v>2688</c:v>
                </c:pt>
                <c:pt idx="1339">
                  <c:v>2690</c:v>
                </c:pt>
                <c:pt idx="1340">
                  <c:v>2692</c:v>
                </c:pt>
                <c:pt idx="1341">
                  <c:v>2694</c:v>
                </c:pt>
                <c:pt idx="1342">
                  <c:v>2696</c:v>
                </c:pt>
                <c:pt idx="1343">
                  <c:v>2698</c:v>
                </c:pt>
                <c:pt idx="1344">
                  <c:v>2700</c:v>
                </c:pt>
                <c:pt idx="1345">
                  <c:v>2702</c:v>
                </c:pt>
                <c:pt idx="1346">
                  <c:v>2704</c:v>
                </c:pt>
                <c:pt idx="1347">
                  <c:v>2706</c:v>
                </c:pt>
                <c:pt idx="1348">
                  <c:v>2708</c:v>
                </c:pt>
                <c:pt idx="1349">
                  <c:v>2710</c:v>
                </c:pt>
                <c:pt idx="1350">
                  <c:v>2712</c:v>
                </c:pt>
                <c:pt idx="1351">
                  <c:v>2714</c:v>
                </c:pt>
                <c:pt idx="1352">
                  <c:v>2716</c:v>
                </c:pt>
                <c:pt idx="1353">
                  <c:v>2718</c:v>
                </c:pt>
                <c:pt idx="1354">
                  <c:v>2720</c:v>
                </c:pt>
                <c:pt idx="1355">
                  <c:v>2722</c:v>
                </c:pt>
                <c:pt idx="1356">
                  <c:v>2724</c:v>
                </c:pt>
                <c:pt idx="1357">
                  <c:v>2726</c:v>
                </c:pt>
                <c:pt idx="1358">
                  <c:v>2728</c:v>
                </c:pt>
                <c:pt idx="1359">
                  <c:v>2730</c:v>
                </c:pt>
                <c:pt idx="1360">
                  <c:v>2732</c:v>
                </c:pt>
                <c:pt idx="1361">
                  <c:v>2734</c:v>
                </c:pt>
                <c:pt idx="1362">
                  <c:v>2736</c:v>
                </c:pt>
                <c:pt idx="1363">
                  <c:v>2738</c:v>
                </c:pt>
                <c:pt idx="1364">
                  <c:v>2740</c:v>
                </c:pt>
                <c:pt idx="1365">
                  <c:v>2742</c:v>
                </c:pt>
                <c:pt idx="1366">
                  <c:v>2744</c:v>
                </c:pt>
                <c:pt idx="1367">
                  <c:v>2746</c:v>
                </c:pt>
                <c:pt idx="1368">
                  <c:v>2748</c:v>
                </c:pt>
                <c:pt idx="1369">
                  <c:v>2750</c:v>
                </c:pt>
                <c:pt idx="1370">
                  <c:v>2752</c:v>
                </c:pt>
                <c:pt idx="1371">
                  <c:v>2754</c:v>
                </c:pt>
                <c:pt idx="1372">
                  <c:v>2756</c:v>
                </c:pt>
                <c:pt idx="1373">
                  <c:v>2758</c:v>
                </c:pt>
                <c:pt idx="1374">
                  <c:v>2760</c:v>
                </c:pt>
                <c:pt idx="1375">
                  <c:v>2762</c:v>
                </c:pt>
                <c:pt idx="1376">
                  <c:v>2764</c:v>
                </c:pt>
                <c:pt idx="1377">
                  <c:v>2766</c:v>
                </c:pt>
                <c:pt idx="1378">
                  <c:v>2768</c:v>
                </c:pt>
                <c:pt idx="1379">
                  <c:v>2770</c:v>
                </c:pt>
                <c:pt idx="1380">
                  <c:v>2772</c:v>
                </c:pt>
                <c:pt idx="1381">
                  <c:v>2774</c:v>
                </c:pt>
                <c:pt idx="1382">
                  <c:v>2776</c:v>
                </c:pt>
                <c:pt idx="1383">
                  <c:v>2778</c:v>
                </c:pt>
                <c:pt idx="1384">
                  <c:v>2780</c:v>
                </c:pt>
                <c:pt idx="1385">
                  <c:v>2782</c:v>
                </c:pt>
                <c:pt idx="1386">
                  <c:v>2784</c:v>
                </c:pt>
                <c:pt idx="1387">
                  <c:v>2786</c:v>
                </c:pt>
                <c:pt idx="1388">
                  <c:v>2788</c:v>
                </c:pt>
                <c:pt idx="1389">
                  <c:v>2790</c:v>
                </c:pt>
                <c:pt idx="1390">
                  <c:v>2792</c:v>
                </c:pt>
                <c:pt idx="1391">
                  <c:v>2794</c:v>
                </c:pt>
                <c:pt idx="1392">
                  <c:v>2796</c:v>
                </c:pt>
                <c:pt idx="1393">
                  <c:v>2798</c:v>
                </c:pt>
                <c:pt idx="1394">
                  <c:v>2800</c:v>
                </c:pt>
                <c:pt idx="1395">
                  <c:v>2802</c:v>
                </c:pt>
                <c:pt idx="1396">
                  <c:v>2804</c:v>
                </c:pt>
                <c:pt idx="1397">
                  <c:v>2806</c:v>
                </c:pt>
                <c:pt idx="1398">
                  <c:v>2808</c:v>
                </c:pt>
                <c:pt idx="1399">
                  <c:v>2810</c:v>
                </c:pt>
                <c:pt idx="1400">
                  <c:v>2812</c:v>
                </c:pt>
                <c:pt idx="1401">
                  <c:v>2814</c:v>
                </c:pt>
                <c:pt idx="1402">
                  <c:v>2816</c:v>
                </c:pt>
                <c:pt idx="1403">
                  <c:v>2818</c:v>
                </c:pt>
                <c:pt idx="1404">
                  <c:v>2820</c:v>
                </c:pt>
                <c:pt idx="1405">
                  <c:v>2822</c:v>
                </c:pt>
                <c:pt idx="1406">
                  <c:v>2824</c:v>
                </c:pt>
                <c:pt idx="1407">
                  <c:v>2826</c:v>
                </c:pt>
                <c:pt idx="1408">
                  <c:v>2828</c:v>
                </c:pt>
                <c:pt idx="1409">
                  <c:v>2830</c:v>
                </c:pt>
                <c:pt idx="1410">
                  <c:v>2832</c:v>
                </c:pt>
                <c:pt idx="1411">
                  <c:v>2834</c:v>
                </c:pt>
                <c:pt idx="1412">
                  <c:v>2836</c:v>
                </c:pt>
                <c:pt idx="1413">
                  <c:v>2838</c:v>
                </c:pt>
                <c:pt idx="1414">
                  <c:v>2840</c:v>
                </c:pt>
                <c:pt idx="1415">
                  <c:v>2842</c:v>
                </c:pt>
                <c:pt idx="1416">
                  <c:v>2844</c:v>
                </c:pt>
                <c:pt idx="1417">
                  <c:v>2846</c:v>
                </c:pt>
                <c:pt idx="1418">
                  <c:v>2848</c:v>
                </c:pt>
                <c:pt idx="1419">
                  <c:v>2850</c:v>
                </c:pt>
                <c:pt idx="1420">
                  <c:v>2852</c:v>
                </c:pt>
                <c:pt idx="1421">
                  <c:v>2854</c:v>
                </c:pt>
                <c:pt idx="1422">
                  <c:v>2856</c:v>
                </c:pt>
                <c:pt idx="1423">
                  <c:v>2858</c:v>
                </c:pt>
                <c:pt idx="1424">
                  <c:v>2860</c:v>
                </c:pt>
                <c:pt idx="1425">
                  <c:v>2862</c:v>
                </c:pt>
                <c:pt idx="1426">
                  <c:v>2864</c:v>
                </c:pt>
                <c:pt idx="1427">
                  <c:v>2866</c:v>
                </c:pt>
                <c:pt idx="1428">
                  <c:v>2868</c:v>
                </c:pt>
                <c:pt idx="1429">
                  <c:v>2870</c:v>
                </c:pt>
                <c:pt idx="1430">
                  <c:v>2872</c:v>
                </c:pt>
                <c:pt idx="1431">
                  <c:v>2874</c:v>
                </c:pt>
                <c:pt idx="1432">
                  <c:v>2876</c:v>
                </c:pt>
                <c:pt idx="1433">
                  <c:v>2878</c:v>
                </c:pt>
                <c:pt idx="1434">
                  <c:v>2880</c:v>
                </c:pt>
                <c:pt idx="1435">
                  <c:v>2882</c:v>
                </c:pt>
                <c:pt idx="1436">
                  <c:v>2884</c:v>
                </c:pt>
                <c:pt idx="1437">
                  <c:v>2886</c:v>
                </c:pt>
                <c:pt idx="1438">
                  <c:v>2888</c:v>
                </c:pt>
                <c:pt idx="1439">
                  <c:v>2890</c:v>
                </c:pt>
                <c:pt idx="1440">
                  <c:v>2892</c:v>
                </c:pt>
                <c:pt idx="1441">
                  <c:v>2894</c:v>
                </c:pt>
                <c:pt idx="1442">
                  <c:v>2896</c:v>
                </c:pt>
                <c:pt idx="1443">
                  <c:v>2898</c:v>
                </c:pt>
                <c:pt idx="1444">
                  <c:v>2900</c:v>
                </c:pt>
                <c:pt idx="1445">
                  <c:v>2902</c:v>
                </c:pt>
                <c:pt idx="1446">
                  <c:v>2904</c:v>
                </c:pt>
                <c:pt idx="1447">
                  <c:v>2906</c:v>
                </c:pt>
                <c:pt idx="1448">
                  <c:v>2908</c:v>
                </c:pt>
                <c:pt idx="1449">
                  <c:v>2910</c:v>
                </c:pt>
                <c:pt idx="1450">
                  <c:v>2912</c:v>
                </c:pt>
                <c:pt idx="1451">
                  <c:v>2914</c:v>
                </c:pt>
                <c:pt idx="1452">
                  <c:v>2916</c:v>
                </c:pt>
                <c:pt idx="1453">
                  <c:v>2918</c:v>
                </c:pt>
                <c:pt idx="1454">
                  <c:v>2920</c:v>
                </c:pt>
                <c:pt idx="1455">
                  <c:v>2922</c:v>
                </c:pt>
                <c:pt idx="1456">
                  <c:v>2924</c:v>
                </c:pt>
                <c:pt idx="1457">
                  <c:v>2926</c:v>
                </c:pt>
                <c:pt idx="1458">
                  <c:v>2928</c:v>
                </c:pt>
                <c:pt idx="1459">
                  <c:v>2930</c:v>
                </c:pt>
                <c:pt idx="1460">
                  <c:v>2932</c:v>
                </c:pt>
                <c:pt idx="1461">
                  <c:v>2934</c:v>
                </c:pt>
                <c:pt idx="1462">
                  <c:v>2936</c:v>
                </c:pt>
                <c:pt idx="1463">
                  <c:v>2938</c:v>
                </c:pt>
                <c:pt idx="1464">
                  <c:v>2940</c:v>
                </c:pt>
                <c:pt idx="1465">
                  <c:v>2942</c:v>
                </c:pt>
                <c:pt idx="1466">
                  <c:v>2944</c:v>
                </c:pt>
                <c:pt idx="1467">
                  <c:v>2946</c:v>
                </c:pt>
                <c:pt idx="1468">
                  <c:v>2948</c:v>
                </c:pt>
                <c:pt idx="1469">
                  <c:v>2950</c:v>
                </c:pt>
                <c:pt idx="1470">
                  <c:v>2952</c:v>
                </c:pt>
                <c:pt idx="1471">
                  <c:v>2954</c:v>
                </c:pt>
                <c:pt idx="1472">
                  <c:v>2956</c:v>
                </c:pt>
                <c:pt idx="1473">
                  <c:v>2958</c:v>
                </c:pt>
                <c:pt idx="1474">
                  <c:v>2960</c:v>
                </c:pt>
                <c:pt idx="1475">
                  <c:v>2962</c:v>
                </c:pt>
                <c:pt idx="1476">
                  <c:v>2964</c:v>
                </c:pt>
                <c:pt idx="1477">
                  <c:v>2966</c:v>
                </c:pt>
                <c:pt idx="1478">
                  <c:v>2968</c:v>
                </c:pt>
                <c:pt idx="1479">
                  <c:v>2970</c:v>
                </c:pt>
                <c:pt idx="1480">
                  <c:v>2972</c:v>
                </c:pt>
                <c:pt idx="1481">
                  <c:v>2974</c:v>
                </c:pt>
                <c:pt idx="1482">
                  <c:v>2976</c:v>
                </c:pt>
                <c:pt idx="1483">
                  <c:v>2978</c:v>
                </c:pt>
                <c:pt idx="1484">
                  <c:v>2980</c:v>
                </c:pt>
                <c:pt idx="1485">
                  <c:v>2982</c:v>
                </c:pt>
                <c:pt idx="1486">
                  <c:v>2984</c:v>
                </c:pt>
                <c:pt idx="1487">
                  <c:v>2986</c:v>
                </c:pt>
                <c:pt idx="1488">
                  <c:v>2988</c:v>
                </c:pt>
                <c:pt idx="1489">
                  <c:v>2990</c:v>
                </c:pt>
                <c:pt idx="1490">
                  <c:v>2992</c:v>
                </c:pt>
                <c:pt idx="1491">
                  <c:v>2994</c:v>
                </c:pt>
                <c:pt idx="1492">
                  <c:v>2996</c:v>
                </c:pt>
                <c:pt idx="1493">
                  <c:v>2998</c:v>
                </c:pt>
                <c:pt idx="1494">
                  <c:v>3000</c:v>
                </c:pt>
                <c:pt idx="1495">
                  <c:v>3002</c:v>
                </c:pt>
                <c:pt idx="1496">
                  <c:v>3004</c:v>
                </c:pt>
                <c:pt idx="1497">
                  <c:v>3006</c:v>
                </c:pt>
                <c:pt idx="1498">
                  <c:v>3008</c:v>
                </c:pt>
                <c:pt idx="1499">
                  <c:v>3010</c:v>
                </c:pt>
                <c:pt idx="1500">
                  <c:v>3012</c:v>
                </c:pt>
                <c:pt idx="1501">
                  <c:v>3014</c:v>
                </c:pt>
                <c:pt idx="1502">
                  <c:v>3016</c:v>
                </c:pt>
                <c:pt idx="1503">
                  <c:v>3018</c:v>
                </c:pt>
                <c:pt idx="1504">
                  <c:v>3020</c:v>
                </c:pt>
                <c:pt idx="1505">
                  <c:v>3022</c:v>
                </c:pt>
                <c:pt idx="1506">
                  <c:v>3024</c:v>
                </c:pt>
                <c:pt idx="1507">
                  <c:v>3026</c:v>
                </c:pt>
                <c:pt idx="1508">
                  <c:v>3028</c:v>
                </c:pt>
                <c:pt idx="1509">
                  <c:v>3030</c:v>
                </c:pt>
                <c:pt idx="1510">
                  <c:v>3032</c:v>
                </c:pt>
                <c:pt idx="1511">
                  <c:v>3034</c:v>
                </c:pt>
                <c:pt idx="1512">
                  <c:v>3036</c:v>
                </c:pt>
                <c:pt idx="1513">
                  <c:v>3038</c:v>
                </c:pt>
                <c:pt idx="1514">
                  <c:v>3040</c:v>
                </c:pt>
                <c:pt idx="1515">
                  <c:v>3042</c:v>
                </c:pt>
                <c:pt idx="1516">
                  <c:v>3044</c:v>
                </c:pt>
                <c:pt idx="1517">
                  <c:v>3046</c:v>
                </c:pt>
                <c:pt idx="1518">
                  <c:v>3048</c:v>
                </c:pt>
                <c:pt idx="1519">
                  <c:v>3050</c:v>
                </c:pt>
                <c:pt idx="1520">
                  <c:v>3052</c:v>
                </c:pt>
                <c:pt idx="1521">
                  <c:v>3054</c:v>
                </c:pt>
                <c:pt idx="1522">
                  <c:v>3056</c:v>
                </c:pt>
                <c:pt idx="1523">
                  <c:v>3058</c:v>
                </c:pt>
                <c:pt idx="1524">
                  <c:v>3060</c:v>
                </c:pt>
                <c:pt idx="1525">
                  <c:v>3062</c:v>
                </c:pt>
                <c:pt idx="1526">
                  <c:v>3064</c:v>
                </c:pt>
                <c:pt idx="1527">
                  <c:v>3066</c:v>
                </c:pt>
                <c:pt idx="1528">
                  <c:v>3068</c:v>
                </c:pt>
                <c:pt idx="1529">
                  <c:v>3070</c:v>
                </c:pt>
                <c:pt idx="1530">
                  <c:v>3072</c:v>
                </c:pt>
                <c:pt idx="1531">
                  <c:v>3074</c:v>
                </c:pt>
                <c:pt idx="1532">
                  <c:v>3076</c:v>
                </c:pt>
                <c:pt idx="1533">
                  <c:v>3078</c:v>
                </c:pt>
                <c:pt idx="1534">
                  <c:v>3080</c:v>
                </c:pt>
                <c:pt idx="1535">
                  <c:v>3082</c:v>
                </c:pt>
                <c:pt idx="1536">
                  <c:v>3084</c:v>
                </c:pt>
                <c:pt idx="1537">
                  <c:v>3086</c:v>
                </c:pt>
                <c:pt idx="1538">
                  <c:v>3088</c:v>
                </c:pt>
                <c:pt idx="1539">
                  <c:v>3090</c:v>
                </c:pt>
                <c:pt idx="1540">
                  <c:v>3092</c:v>
                </c:pt>
                <c:pt idx="1541">
                  <c:v>3094</c:v>
                </c:pt>
                <c:pt idx="1542">
                  <c:v>3096</c:v>
                </c:pt>
                <c:pt idx="1543">
                  <c:v>3098</c:v>
                </c:pt>
                <c:pt idx="1544">
                  <c:v>3100</c:v>
                </c:pt>
                <c:pt idx="1545">
                  <c:v>3102</c:v>
                </c:pt>
                <c:pt idx="1546">
                  <c:v>3104</c:v>
                </c:pt>
                <c:pt idx="1547">
                  <c:v>3106</c:v>
                </c:pt>
                <c:pt idx="1548">
                  <c:v>3108</c:v>
                </c:pt>
                <c:pt idx="1549">
                  <c:v>3110</c:v>
                </c:pt>
                <c:pt idx="1550">
                  <c:v>3112</c:v>
                </c:pt>
                <c:pt idx="1551">
                  <c:v>3114</c:v>
                </c:pt>
                <c:pt idx="1552">
                  <c:v>3116</c:v>
                </c:pt>
                <c:pt idx="1553">
                  <c:v>3118</c:v>
                </c:pt>
                <c:pt idx="1554">
                  <c:v>3120</c:v>
                </c:pt>
                <c:pt idx="1555">
                  <c:v>3122</c:v>
                </c:pt>
                <c:pt idx="1556">
                  <c:v>3124</c:v>
                </c:pt>
                <c:pt idx="1557">
                  <c:v>3126</c:v>
                </c:pt>
                <c:pt idx="1558">
                  <c:v>3128</c:v>
                </c:pt>
                <c:pt idx="1559">
                  <c:v>3130</c:v>
                </c:pt>
                <c:pt idx="1560">
                  <c:v>3132</c:v>
                </c:pt>
                <c:pt idx="1561">
                  <c:v>3134</c:v>
                </c:pt>
                <c:pt idx="1562">
                  <c:v>3136</c:v>
                </c:pt>
                <c:pt idx="1563">
                  <c:v>3138</c:v>
                </c:pt>
                <c:pt idx="1564">
                  <c:v>3140</c:v>
                </c:pt>
                <c:pt idx="1565">
                  <c:v>3142</c:v>
                </c:pt>
                <c:pt idx="1566">
                  <c:v>3144</c:v>
                </c:pt>
                <c:pt idx="1567">
                  <c:v>3146</c:v>
                </c:pt>
                <c:pt idx="1568">
                  <c:v>3148</c:v>
                </c:pt>
                <c:pt idx="1569">
                  <c:v>3150</c:v>
                </c:pt>
                <c:pt idx="1570">
                  <c:v>3152</c:v>
                </c:pt>
                <c:pt idx="1571">
                  <c:v>3154</c:v>
                </c:pt>
                <c:pt idx="1572">
                  <c:v>3156</c:v>
                </c:pt>
                <c:pt idx="1573">
                  <c:v>3158</c:v>
                </c:pt>
                <c:pt idx="1574">
                  <c:v>3160</c:v>
                </c:pt>
                <c:pt idx="1575">
                  <c:v>3162</c:v>
                </c:pt>
                <c:pt idx="1576">
                  <c:v>3164</c:v>
                </c:pt>
                <c:pt idx="1577">
                  <c:v>3166</c:v>
                </c:pt>
                <c:pt idx="1578">
                  <c:v>3168</c:v>
                </c:pt>
                <c:pt idx="1579">
                  <c:v>3170</c:v>
                </c:pt>
                <c:pt idx="1580">
                  <c:v>3172</c:v>
                </c:pt>
                <c:pt idx="1581">
                  <c:v>3174</c:v>
                </c:pt>
                <c:pt idx="1582">
                  <c:v>3176</c:v>
                </c:pt>
                <c:pt idx="1583">
                  <c:v>3178</c:v>
                </c:pt>
                <c:pt idx="1584">
                  <c:v>3180</c:v>
                </c:pt>
                <c:pt idx="1585">
                  <c:v>3182</c:v>
                </c:pt>
                <c:pt idx="1586">
                  <c:v>3184</c:v>
                </c:pt>
                <c:pt idx="1587">
                  <c:v>3186</c:v>
                </c:pt>
                <c:pt idx="1588">
                  <c:v>3188</c:v>
                </c:pt>
                <c:pt idx="1589">
                  <c:v>3190</c:v>
                </c:pt>
                <c:pt idx="1590">
                  <c:v>3192</c:v>
                </c:pt>
                <c:pt idx="1591">
                  <c:v>3194</c:v>
                </c:pt>
                <c:pt idx="1592">
                  <c:v>3196</c:v>
                </c:pt>
                <c:pt idx="1593">
                  <c:v>3198</c:v>
                </c:pt>
                <c:pt idx="1594">
                  <c:v>3200</c:v>
                </c:pt>
                <c:pt idx="1595">
                  <c:v>3202</c:v>
                </c:pt>
                <c:pt idx="1596">
                  <c:v>3204</c:v>
                </c:pt>
                <c:pt idx="1597">
                  <c:v>3206</c:v>
                </c:pt>
                <c:pt idx="1598">
                  <c:v>3208</c:v>
                </c:pt>
                <c:pt idx="1599">
                  <c:v>3210</c:v>
                </c:pt>
                <c:pt idx="1600">
                  <c:v>3212</c:v>
                </c:pt>
                <c:pt idx="1601">
                  <c:v>3214</c:v>
                </c:pt>
                <c:pt idx="1602">
                  <c:v>3216</c:v>
                </c:pt>
                <c:pt idx="1603">
                  <c:v>3218</c:v>
                </c:pt>
                <c:pt idx="1604">
                  <c:v>3220</c:v>
                </c:pt>
                <c:pt idx="1605">
                  <c:v>3222</c:v>
                </c:pt>
                <c:pt idx="1606">
                  <c:v>3224</c:v>
                </c:pt>
                <c:pt idx="1607">
                  <c:v>3226</c:v>
                </c:pt>
                <c:pt idx="1608">
                  <c:v>3228</c:v>
                </c:pt>
                <c:pt idx="1609">
                  <c:v>3230</c:v>
                </c:pt>
                <c:pt idx="1610">
                  <c:v>3232</c:v>
                </c:pt>
                <c:pt idx="1611">
                  <c:v>3234</c:v>
                </c:pt>
                <c:pt idx="1612">
                  <c:v>3236</c:v>
                </c:pt>
                <c:pt idx="1613">
                  <c:v>3238</c:v>
                </c:pt>
                <c:pt idx="1614">
                  <c:v>3240</c:v>
                </c:pt>
                <c:pt idx="1615">
                  <c:v>3242</c:v>
                </c:pt>
                <c:pt idx="1616">
                  <c:v>3244</c:v>
                </c:pt>
                <c:pt idx="1617">
                  <c:v>3246</c:v>
                </c:pt>
                <c:pt idx="1618">
                  <c:v>3248</c:v>
                </c:pt>
                <c:pt idx="1619">
                  <c:v>3250</c:v>
                </c:pt>
                <c:pt idx="1620">
                  <c:v>3252</c:v>
                </c:pt>
                <c:pt idx="1621">
                  <c:v>3254</c:v>
                </c:pt>
                <c:pt idx="1622">
                  <c:v>3256</c:v>
                </c:pt>
                <c:pt idx="1623">
                  <c:v>3258</c:v>
                </c:pt>
                <c:pt idx="1624">
                  <c:v>3260</c:v>
                </c:pt>
                <c:pt idx="1625">
                  <c:v>3262</c:v>
                </c:pt>
                <c:pt idx="1626">
                  <c:v>3264</c:v>
                </c:pt>
                <c:pt idx="1627">
                  <c:v>3266</c:v>
                </c:pt>
                <c:pt idx="1628">
                  <c:v>3268</c:v>
                </c:pt>
                <c:pt idx="1629">
                  <c:v>3270</c:v>
                </c:pt>
                <c:pt idx="1630">
                  <c:v>3272</c:v>
                </c:pt>
                <c:pt idx="1631">
                  <c:v>3274</c:v>
                </c:pt>
                <c:pt idx="1632">
                  <c:v>3276</c:v>
                </c:pt>
                <c:pt idx="1633">
                  <c:v>3278</c:v>
                </c:pt>
                <c:pt idx="1634">
                  <c:v>3280</c:v>
                </c:pt>
                <c:pt idx="1635">
                  <c:v>3282</c:v>
                </c:pt>
                <c:pt idx="1636">
                  <c:v>3284</c:v>
                </c:pt>
                <c:pt idx="1637">
                  <c:v>3286</c:v>
                </c:pt>
                <c:pt idx="1638">
                  <c:v>3288</c:v>
                </c:pt>
                <c:pt idx="1639">
                  <c:v>3290</c:v>
                </c:pt>
                <c:pt idx="1640">
                  <c:v>3292</c:v>
                </c:pt>
                <c:pt idx="1641">
                  <c:v>3294</c:v>
                </c:pt>
                <c:pt idx="1642">
                  <c:v>3296</c:v>
                </c:pt>
                <c:pt idx="1643">
                  <c:v>3298</c:v>
                </c:pt>
                <c:pt idx="1644">
                  <c:v>3300</c:v>
                </c:pt>
                <c:pt idx="1645">
                  <c:v>3302</c:v>
                </c:pt>
                <c:pt idx="1646">
                  <c:v>3304</c:v>
                </c:pt>
                <c:pt idx="1647">
                  <c:v>3306</c:v>
                </c:pt>
                <c:pt idx="1648">
                  <c:v>3308</c:v>
                </c:pt>
                <c:pt idx="1649">
                  <c:v>3310</c:v>
                </c:pt>
                <c:pt idx="1650">
                  <c:v>3312</c:v>
                </c:pt>
                <c:pt idx="1651">
                  <c:v>3314</c:v>
                </c:pt>
                <c:pt idx="1652">
                  <c:v>3316</c:v>
                </c:pt>
                <c:pt idx="1653">
                  <c:v>3318</c:v>
                </c:pt>
                <c:pt idx="1654">
                  <c:v>3320</c:v>
                </c:pt>
                <c:pt idx="1655">
                  <c:v>3322</c:v>
                </c:pt>
                <c:pt idx="1656">
                  <c:v>3324</c:v>
                </c:pt>
                <c:pt idx="1657">
                  <c:v>3326</c:v>
                </c:pt>
                <c:pt idx="1658">
                  <c:v>3328</c:v>
                </c:pt>
                <c:pt idx="1659">
                  <c:v>3330</c:v>
                </c:pt>
                <c:pt idx="1660">
                  <c:v>3332</c:v>
                </c:pt>
                <c:pt idx="1661">
                  <c:v>3334</c:v>
                </c:pt>
                <c:pt idx="1662">
                  <c:v>3336</c:v>
                </c:pt>
                <c:pt idx="1663">
                  <c:v>3338</c:v>
                </c:pt>
                <c:pt idx="1664">
                  <c:v>3340</c:v>
                </c:pt>
                <c:pt idx="1665">
                  <c:v>3342</c:v>
                </c:pt>
                <c:pt idx="1666">
                  <c:v>3344</c:v>
                </c:pt>
                <c:pt idx="1667">
                  <c:v>3346</c:v>
                </c:pt>
                <c:pt idx="1668">
                  <c:v>3348</c:v>
                </c:pt>
                <c:pt idx="1669">
                  <c:v>3350</c:v>
                </c:pt>
                <c:pt idx="1670">
                  <c:v>3352</c:v>
                </c:pt>
                <c:pt idx="1671">
                  <c:v>3354</c:v>
                </c:pt>
                <c:pt idx="1672">
                  <c:v>3356</c:v>
                </c:pt>
                <c:pt idx="1673">
                  <c:v>3358</c:v>
                </c:pt>
                <c:pt idx="1674">
                  <c:v>3360</c:v>
                </c:pt>
                <c:pt idx="1675">
                  <c:v>3362</c:v>
                </c:pt>
                <c:pt idx="1676">
                  <c:v>3364</c:v>
                </c:pt>
                <c:pt idx="1677">
                  <c:v>3366</c:v>
                </c:pt>
                <c:pt idx="1678">
                  <c:v>3368</c:v>
                </c:pt>
                <c:pt idx="1679">
                  <c:v>3370</c:v>
                </c:pt>
                <c:pt idx="1680">
                  <c:v>3372</c:v>
                </c:pt>
                <c:pt idx="1681">
                  <c:v>3374</c:v>
                </c:pt>
                <c:pt idx="1682">
                  <c:v>3376</c:v>
                </c:pt>
                <c:pt idx="1683">
                  <c:v>3378</c:v>
                </c:pt>
                <c:pt idx="1684">
                  <c:v>3380</c:v>
                </c:pt>
                <c:pt idx="1685">
                  <c:v>3382</c:v>
                </c:pt>
                <c:pt idx="1686">
                  <c:v>3384</c:v>
                </c:pt>
                <c:pt idx="1687">
                  <c:v>3386</c:v>
                </c:pt>
                <c:pt idx="1688">
                  <c:v>3388</c:v>
                </c:pt>
                <c:pt idx="1689">
                  <c:v>3390</c:v>
                </c:pt>
                <c:pt idx="1690">
                  <c:v>3392</c:v>
                </c:pt>
                <c:pt idx="1691">
                  <c:v>3394</c:v>
                </c:pt>
                <c:pt idx="1692">
                  <c:v>3396</c:v>
                </c:pt>
                <c:pt idx="1693">
                  <c:v>3398</c:v>
                </c:pt>
                <c:pt idx="1694">
                  <c:v>3400</c:v>
                </c:pt>
                <c:pt idx="1695">
                  <c:v>3402</c:v>
                </c:pt>
                <c:pt idx="1696">
                  <c:v>3404</c:v>
                </c:pt>
                <c:pt idx="1697">
                  <c:v>3406</c:v>
                </c:pt>
                <c:pt idx="1698">
                  <c:v>3408</c:v>
                </c:pt>
                <c:pt idx="1699">
                  <c:v>3410</c:v>
                </c:pt>
                <c:pt idx="1700">
                  <c:v>3412</c:v>
                </c:pt>
                <c:pt idx="1701">
                  <c:v>3414</c:v>
                </c:pt>
                <c:pt idx="1702">
                  <c:v>3416</c:v>
                </c:pt>
                <c:pt idx="1703">
                  <c:v>3418</c:v>
                </c:pt>
                <c:pt idx="1704">
                  <c:v>3420</c:v>
                </c:pt>
                <c:pt idx="1705">
                  <c:v>3422</c:v>
                </c:pt>
                <c:pt idx="1706">
                  <c:v>3424</c:v>
                </c:pt>
                <c:pt idx="1707">
                  <c:v>3426</c:v>
                </c:pt>
                <c:pt idx="1708">
                  <c:v>3428</c:v>
                </c:pt>
                <c:pt idx="1709">
                  <c:v>3430</c:v>
                </c:pt>
                <c:pt idx="1710">
                  <c:v>3432</c:v>
                </c:pt>
                <c:pt idx="1711">
                  <c:v>3434</c:v>
                </c:pt>
                <c:pt idx="1712">
                  <c:v>3436</c:v>
                </c:pt>
                <c:pt idx="1713">
                  <c:v>3438</c:v>
                </c:pt>
                <c:pt idx="1714">
                  <c:v>3440</c:v>
                </c:pt>
                <c:pt idx="1715">
                  <c:v>3442</c:v>
                </c:pt>
                <c:pt idx="1716">
                  <c:v>3444</c:v>
                </c:pt>
                <c:pt idx="1717">
                  <c:v>3446</c:v>
                </c:pt>
                <c:pt idx="1718">
                  <c:v>3448</c:v>
                </c:pt>
                <c:pt idx="1719">
                  <c:v>3450</c:v>
                </c:pt>
                <c:pt idx="1720">
                  <c:v>3452</c:v>
                </c:pt>
                <c:pt idx="1721">
                  <c:v>3454</c:v>
                </c:pt>
                <c:pt idx="1722">
                  <c:v>3456</c:v>
                </c:pt>
                <c:pt idx="1723">
                  <c:v>3458</c:v>
                </c:pt>
                <c:pt idx="1724">
                  <c:v>3460</c:v>
                </c:pt>
                <c:pt idx="1725">
                  <c:v>3462</c:v>
                </c:pt>
                <c:pt idx="1726">
                  <c:v>3464</c:v>
                </c:pt>
                <c:pt idx="1727">
                  <c:v>3466</c:v>
                </c:pt>
                <c:pt idx="1728">
                  <c:v>3468</c:v>
                </c:pt>
                <c:pt idx="1729">
                  <c:v>3470</c:v>
                </c:pt>
                <c:pt idx="1730">
                  <c:v>3472</c:v>
                </c:pt>
                <c:pt idx="1731">
                  <c:v>3474</c:v>
                </c:pt>
                <c:pt idx="1732">
                  <c:v>3476</c:v>
                </c:pt>
                <c:pt idx="1733">
                  <c:v>3478</c:v>
                </c:pt>
                <c:pt idx="1734">
                  <c:v>3480</c:v>
                </c:pt>
                <c:pt idx="1735">
                  <c:v>3482</c:v>
                </c:pt>
                <c:pt idx="1736">
                  <c:v>3484</c:v>
                </c:pt>
                <c:pt idx="1737">
                  <c:v>3486</c:v>
                </c:pt>
                <c:pt idx="1738">
                  <c:v>3488</c:v>
                </c:pt>
                <c:pt idx="1739">
                  <c:v>3490</c:v>
                </c:pt>
                <c:pt idx="1740">
                  <c:v>3492</c:v>
                </c:pt>
                <c:pt idx="1741">
                  <c:v>3494</c:v>
                </c:pt>
                <c:pt idx="1742">
                  <c:v>3496</c:v>
                </c:pt>
                <c:pt idx="1743">
                  <c:v>3498</c:v>
                </c:pt>
                <c:pt idx="1744">
                  <c:v>3500</c:v>
                </c:pt>
                <c:pt idx="1745">
                  <c:v>3502</c:v>
                </c:pt>
                <c:pt idx="1746">
                  <c:v>3504</c:v>
                </c:pt>
                <c:pt idx="1747">
                  <c:v>3506</c:v>
                </c:pt>
                <c:pt idx="1748">
                  <c:v>3508</c:v>
                </c:pt>
                <c:pt idx="1749">
                  <c:v>3510</c:v>
                </c:pt>
                <c:pt idx="1750">
                  <c:v>3512</c:v>
                </c:pt>
                <c:pt idx="1751">
                  <c:v>3514</c:v>
                </c:pt>
                <c:pt idx="1752">
                  <c:v>3516</c:v>
                </c:pt>
                <c:pt idx="1753">
                  <c:v>3518</c:v>
                </c:pt>
                <c:pt idx="1754">
                  <c:v>3520</c:v>
                </c:pt>
                <c:pt idx="1755">
                  <c:v>3522</c:v>
                </c:pt>
                <c:pt idx="1756">
                  <c:v>3524</c:v>
                </c:pt>
                <c:pt idx="1757">
                  <c:v>3526</c:v>
                </c:pt>
                <c:pt idx="1758">
                  <c:v>3528</c:v>
                </c:pt>
                <c:pt idx="1759">
                  <c:v>3530</c:v>
                </c:pt>
                <c:pt idx="1760">
                  <c:v>3532</c:v>
                </c:pt>
                <c:pt idx="1761">
                  <c:v>3534</c:v>
                </c:pt>
                <c:pt idx="1762">
                  <c:v>3536</c:v>
                </c:pt>
                <c:pt idx="1763">
                  <c:v>3538</c:v>
                </c:pt>
                <c:pt idx="1764">
                  <c:v>3540</c:v>
                </c:pt>
                <c:pt idx="1765">
                  <c:v>3542</c:v>
                </c:pt>
                <c:pt idx="1766">
                  <c:v>3544</c:v>
                </c:pt>
                <c:pt idx="1767">
                  <c:v>3546</c:v>
                </c:pt>
                <c:pt idx="1768">
                  <c:v>3548</c:v>
                </c:pt>
                <c:pt idx="1769">
                  <c:v>3550</c:v>
                </c:pt>
                <c:pt idx="1770">
                  <c:v>3552</c:v>
                </c:pt>
                <c:pt idx="1771">
                  <c:v>3554</c:v>
                </c:pt>
                <c:pt idx="1772">
                  <c:v>3556</c:v>
                </c:pt>
                <c:pt idx="1773">
                  <c:v>3558</c:v>
                </c:pt>
                <c:pt idx="1774">
                  <c:v>3560</c:v>
                </c:pt>
                <c:pt idx="1775">
                  <c:v>3562</c:v>
                </c:pt>
                <c:pt idx="1776">
                  <c:v>3564</c:v>
                </c:pt>
                <c:pt idx="1777">
                  <c:v>3566</c:v>
                </c:pt>
                <c:pt idx="1778">
                  <c:v>3568</c:v>
                </c:pt>
                <c:pt idx="1779">
                  <c:v>3570</c:v>
                </c:pt>
                <c:pt idx="1780">
                  <c:v>3572</c:v>
                </c:pt>
                <c:pt idx="1781">
                  <c:v>3574</c:v>
                </c:pt>
                <c:pt idx="1782">
                  <c:v>3576</c:v>
                </c:pt>
                <c:pt idx="1783">
                  <c:v>3578</c:v>
                </c:pt>
                <c:pt idx="1784">
                  <c:v>3580</c:v>
                </c:pt>
                <c:pt idx="1785">
                  <c:v>3582</c:v>
                </c:pt>
                <c:pt idx="1786">
                  <c:v>3584</c:v>
                </c:pt>
                <c:pt idx="1787">
                  <c:v>3586</c:v>
                </c:pt>
                <c:pt idx="1788">
                  <c:v>3588</c:v>
                </c:pt>
                <c:pt idx="1789">
                  <c:v>3590</c:v>
                </c:pt>
                <c:pt idx="1790">
                  <c:v>3592</c:v>
                </c:pt>
                <c:pt idx="1791">
                  <c:v>3594</c:v>
                </c:pt>
                <c:pt idx="1792">
                  <c:v>3596</c:v>
                </c:pt>
                <c:pt idx="1793">
                  <c:v>3598</c:v>
                </c:pt>
                <c:pt idx="1794">
                  <c:v>3600</c:v>
                </c:pt>
                <c:pt idx="1795">
                  <c:v>3602</c:v>
                </c:pt>
                <c:pt idx="1796">
                  <c:v>3604</c:v>
                </c:pt>
                <c:pt idx="1797">
                  <c:v>3606</c:v>
                </c:pt>
                <c:pt idx="1798">
                  <c:v>3608</c:v>
                </c:pt>
                <c:pt idx="1799">
                  <c:v>3610</c:v>
                </c:pt>
                <c:pt idx="1800">
                  <c:v>3612</c:v>
                </c:pt>
                <c:pt idx="1801">
                  <c:v>3614</c:v>
                </c:pt>
                <c:pt idx="1802">
                  <c:v>3616</c:v>
                </c:pt>
                <c:pt idx="1803">
                  <c:v>3618</c:v>
                </c:pt>
                <c:pt idx="1804">
                  <c:v>3620</c:v>
                </c:pt>
                <c:pt idx="1805">
                  <c:v>3622</c:v>
                </c:pt>
                <c:pt idx="1806">
                  <c:v>3624</c:v>
                </c:pt>
                <c:pt idx="1807">
                  <c:v>3626</c:v>
                </c:pt>
                <c:pt idx="1808">
                  <c:v>3628</c:v>
                </c:pt>
                <c:pt idx="1809">
                  <c:v>3630</c:v>
                </c:pt>
                <c:pt idx="1810">
                  <c:v>3632</c:v>
                </c:pt>
                <c:pt idx="1811">
                  <c:v>3634</c:v>
                </c:pt>
                <c:pt idx="1812">
                  <c:v>3636</c:v>
                </c:pt>
                <c:pt idx="1813">
                  <c:v>3638</c:v>
                </c:pt>
                <c:pt idx="1814">
                  <c:v>3640</c:v>
                </c:pt>
                <c:pt idx="1815">
                  <c:v>3642</c:v>
                </c:pt>
                <c:pt idx="1816">
                  <c:v>3644</c:v>
                </c:pt>
                <c:pt idx="1817">
                  <c:v>3646</c:v>
                </c:pt>
                <c:pt idx="1818">
                  <c:v>3648</c:v>
                </c:pt>
                <c:pt idx="1819">
                  <c:v>3650</c:v>
                </c:pt>
                <c:pt idx="1820">
                  <c:v>3652</c:v>
                </c:pt>
                <c:pt idx="1821">
                  <c:v>3654</c:v>
                </c:pt>
                <c:pt idx="1822">
                  <c:v>3656</c:v>
                </c:pt>
                <c:pt idx="1823">
                  <c:v>3658</c:v>
                </c:pt>
                <c:pt idx="1824">
                  <c:v>3660</c:v>
                </c:pt>
                <c:pt idx="1825">
                  <c:v>3662</c:v>
                </c:pt>
                <c:pt idx="1826">
                  <c:v>3664</c:v>
                </c:pt>
                <c:pt idx="1827">
                  <c:v>3666</c:v>
                </c:pt>
                <c:pt idx="1828">
                  <c:v>3668</c:v>
                </c:pt>
                <c:pt idx="1829">
                  <c:v>3670</c:v>
                </c:pt>
                <c:pt idx="1830">
                  <c:v>3672</c:v>
                </c:pt>
                <c:pt idx="1831">
                  <c:v>3674</c:v>
                </c:pt>
                <c:pt idx="1832">
                  <c:v>3676</c:v>
                </c:pt>
                <c:pt idx="1833">
                  <c:v>3678</c:v>
                </c:pt>
                <c:pt idx="1834">
                  <c:v>3680</c:v>
                </c:pt>
                <c:pt idx="1835">
                  <c:v>3682</c:v>
                </c:pt>
                <c:pt idx="1836">
                  <c:v>3684</c:v>
                </c:pt>
                <c:pt idx="1837">
                  <c:v>3686</c:v>
                </c:pt>
                <c:pt idx="1838">
                  <c:v>3688</c:v>
                </c:pt>
                <c:pt idx="1839">
                  <c:v>3690</c:v>
                </c:pt>
                <c:pt idx="1840">
                  <c:v>3692</c:v>
                </c:pt>
                <c:pt idx="1841">
                  <c:v>3694</c:v>
                </c:pt>
                <c:pt idx="1842">
                  <c:v>3696</c:v>
                </c:pt>
                <c:pt idx="1843">
                  <c:v>3698</c:v>
                </c:pt>
                <c:pt idx="1844">
                  <c:v>3700</c:v>
                </c:pt>
                <c:pt idx="1845">
                  <c:v>3702</c:v>
                </c:pt>
                <c:pt idx="1846">
                  <c:v>3704</c:v>
                </c:pt>
                <c:pt idx="1847">
                  <c:v>3706</c:v>
                </c:pt>
                <c:pt idx="1848">
                  <c:v>3708</c:v>
                </c:pt>
                <c:pt idx="1849">
                  <c:v>3710</c:v>
                </c:pt>
                <c:pt idx="1850">
                  <c:v>3712</c:v>
                </c:pt>
                <c:pt idx="1851">
                  <c:v>3714</c:v>
                </c:pt>
                <c:pt idx="1852">
                  <c:v>3716</c:v>
                </c:pt>
                <c:pt idx="1853">
                  <c:v>3718</c:v>
                </c:pt>
                <c:pt idx="1854">
                  <c:v>3720</c:v>
                </c:pt>
                <c:pt idx="1855">
                  <c:v>3722</c:v>
                </c:pt>
                <c:pt idx="1856">
                  <c:v>3724</c:v>
                </c:pt>
                <c:pt idx="1857">
                  <c:v>3726</c:v>
                </c:pt>
                <c:pt idx="1858">
                  <c:v>3728</c:v>
                </c:pt>
                <c:pt idx="1859">
                  <c:v>3730</c:v>
                </c:pt>
                <c:pt idx="1860">
                  <c:v>3732</c:v>
                </c:pt>
                <c:pt idx="1861">
                  <c:v>3734</c:v>
                </c:pt>
                <c:pt idx="1862">
                  <c:v>3736</c:v>
                </c:pt>
                <c:pt idx="1863">
                  <c:v>3738</c:v>
                </c:pt>
                <c:pt idx="1864">
                  <c:v>3740</c:v>
                </c:pt>
                <c:pt idx="1865">
                  <c:v>3742</c:v>
                </c:pt>
                <c:pt idx="1866">
                  <c:v>3744</c:v>
                </c:pt>
                <c:pt idx="1867">
                  <c:v>3746</c:v>
                </c:pt>
                <c:pt idx="1868">
                  <c:v>3748</c:v>
                </c:pt>
                <c:pt idx="1869">
                  <c:v>3750</c:v>
                </c:pt>
                <c:pt idx="1870">
                  <c:v>3752</c:v>
                </c:pt>
                <c:pt idx="1871">
                  <c:v>3754</c:v>
                </c:pt>
                <c:pt idx="1872">
                  <c:v>3756</c:v>
                </c:pt>
                <c:pt idx="1873">
                  <c:v>3758</c:v>
                </c:pt>
                <c:pt idx="1874">
                  <c:v>3760</c:v>
                </c:pt>
                <c:pt idx="1875">
                  <c:v>3762</c:v>
                </c:pt>
                <c:pt idx="1876">
                  <c:v>3764</c:v>
                </c:pt>
                <c:pt idx="1877">
                  <c:v>3766</c:v>
                </c:pt>
                <c:pt idx="1878">
                  <c:v>3768</c:v>
                </c:pt>
                <c:pt idx="1879">
                  <c:v>3770</c:v>
                </c:pt>
                <c:pt idx="1880">
                  <c:v>3772</c:v>
                </c:pt>
                <c:pt idx="1881">
                  <c:v>3774</c:v>
                </c:pt>
                <c:pt idx="1882">
                  <c:v>3776</c:v>
                </c:pt>
                <c:pt idx="1883">
                  <c:v>3778</c:v>
                </c:pt>
                <c:pt idx="1884">
                  <c:v>3780</c:v>
                </c:pt>
                <c:pt idx="1885">
                  <c:v>3782</c:v>
                </c:pt>
                <c:pt idx="1886">
                  <c:v>3784</c:v>
                </c:pt>
                <c:pt idx="1887">
                  <c:v>3786</c:v>
                </c:pt>
                <c:pt idx="1888">
                  <c:v>3788</c:v>
                </c:pt>
                <c:pt idx="1889">
                  <c:v>3790</c:v>
                </c:pt>
                <c:pt idx="1890">
                  <c:v>3792</c:v>
                </c:pt>
                <c:pt idx="1891">
                  <c:v>3794</c:v>
                </c:pt>
                <c:pt idx="1892">
                  <c:v>3796</c:v>
                </c:pt>
                <c:pt idx="1893">
                  <c:v>3798</c:v>
                </c:pt>
                <c:pt idx="1894">
                  <c:v>3800</c:v>
                </c:pt>
              </c:numCache>
            </c:numRef>
          </c:xVal>
          <c:yVal>
            <c:numRef>
              <c:f>'GOx i vs t'!$D$3:$D$1897</c:f>
              <c:numCache>
                <c:formatCode>General</c:formatCode>
                <c:ptCount val="1895"/>
                <c:pt idx="0">
                  <c:v>67.960000000000008</c:v>
                </c:pt>
                <c:pt idx="1">
                  <c:v>59.379999999999995</c:v>
                </c:pt>
                <c:pt idx="2">
                  <c:v>52.800000000000004</c:v>
                </c:pt>
                <c:pt idx="3">
                  <c:v>47.71</c:v>
                </c:pt>
                <c:pt idx="4">
                  <c:v>43.37</c:v>
                </c:pt>
                <c:pt idx="5">
                  <c:v>39.85</c:v>
                </c:pt>
                <c:pt idx="6">
                  <c:v>37.020000000000003</c:v>
                </c:pt>
                <c:pt idx="7">
                  <c:v>34.03</c:v>
                </c:pt>
                <c:pt idx="8">
                  <c:v>31.64</c:v>
                </c:pt>
                <c:pt idx="9">
                  <c:v>29.759999999999998</c:v>
                </c:pt>
                <c:pt idx="10">
                  <c:v>27.86</c:v>
                </c:pt>
                <c:pt idx="11">
                  <c:v>26.41</c:v>
                </c:pt>
                <c:pt idx="12">
                  <c:v>24.73</c:v>
                </c:pt>
                <c:pt idx="13">
                  <c:v>23.57</c:v>
                </c:pt>
                <c:pt idx="14">
                  <c:v>22.62</c:v>
                </c:pt>
                <c:pt idx="15">
                  <c:v>21.79</c:v>
                </c:pt>
                <c:pt idx="16">
                  <c:v>20.43</c:v>
                </c:pt>
                <c:pt idx="17">
                  <c:v>19.52</c:v>
                </c:pt>
                <c:pt idx="18">
                  <c:v>18.669999999999998</c:v>
                </c:pt>
                <c:pt idx="19">
                  <c:v>17.95</c:v>
                </c:pt>
                <c:pt idx="20">
                  <c:v>17.07</c:v>
                </c:pt>
                <c:pt idx="21">
                  <c:v>16.41</c:v>
                </c:pt>
                <c:pt idx="22">
                  <c:v>15.79</c:v>
                </c:pt>
                <c:pt idx="23">
                  <c:v>15.270000000000001</c:v>
                </c:pt>
                <c:pt idx="24">
                  <c:v>14.600000000000001</c:v>
                </c:pt>
                <c:pt idx="25">
                  <c:v>14.08</c:v>
                </c:pt>
                <c:pt idx="26">
                  <c:v>13.64</c:v>
                </c:pt>
                <c:pt idx="27">
                  <c:v>12.979999999999999</c:v>
                </c:pt>
                <c:pt idx="28">
                  <c:v>12.61</c:v>
                </c:pt>
                <c:pt idx="29">
                  <c:v>12.27</c:v>
                </c:pt>
                <c:pt idx="30">
                  <c:v>11.82</c:v>
                </c:pt>
                <c:pt idx="31">
                  <c:v>11.559999999999999</c:v>
                </c:pt>
                <c:pt idx="32">
                  <c:v>11.209999999999999</c:v>
                </c:pt>
                <c:pt idx="33">
                  <c:v>10.87</c:v>
                </c:pt>
                <c:pt idx="34">
                  <c:v>10.459999999999999</c:v>
                </c:pt>
                <c:pt idx="35">
                  <c:v>10.38</c:v>
                </c:pt>
                <c:pt idx="36">
                  <c:v>10.07</c:v>
                </c:pt>
                <c:pt idx="37">
                  <c:v>9.7669999999999995</c:v>
                </c:pt>
                <c:pt idx="38">
                  <c:v>9.5730000000000004</c:v>
                </c:pt>
                <c:pt idx="39">
                  <c:v>9.3149999999999995</c:v>
                </c:pt>
                <c:pt idx="40">
                  <c:v>8.9960000000000004</c:v>
                </c:pt>
                <c:pt idx="41">
                  <c:v>8.8040000000000003</c:v>
                </c:pt>
                <c:pt idx="42">
                  <c:v>8.6129999999999995</c:v>
                </c:pt>
                <c:pt idx="43">
                  <c:v>8.536999999999999</c:v>
                </c:pt>
                <c:pt idx="44">
                  <c:v>8.2609999999999992</c:v>
                </c:pt>
                <c:pt idx="45">
                  <c:v>7.9939999999999998</c:v>
                </c:pt>
                <c:pt idx="46">
                  <c:v>7.851</c:v>
                </c:pt>
                <c:pt idx="47">
                  <c:v>7.7649999999999997</c:v>
                </c:pt>
                <c:pt idx="48">
                  <c:v>7.5270000000000001</c:v>
                </c:pt>
                <c:pt idx="49">
                  <c:v>7.3739999999999997</c:v>
                </c:pt>
                <c:pt idx="50">
                  <c:v>7.2590000000000003</c:v>
                </c:pt>
                <c:pt idx="51">
                  <c:v>7.1360000000000001</c:v>
                </c:pt>
                <c:pt idx="52">
                  <c:v>6.9450000000000003</c:v>
                </c:pt>
                <c:pt idx="53">
                  <c:v>6.8010000000000002</c:v>
                </c:pt>
                <c:pt idx="54">
                  <c:v>6.7070000000000007</c:v>
                </c:pt>
                <c:pt idx="55">
                  <c:v>6.7439999999999998</c:v>
                </c:pt>
                <c:pt idx="56">
                  <c:v>6.5339999999999998</c:v>
                </c:pt>
                <c:pt idx="57">
                  <c:v>6.524</c:v>
                </c:pt>
                <c:pt idx="58">
                  <c:v>6.2949999999999999</c:v>
                </c:pt>
                <c:pt idx="59">
                  <c:v>6.2050000000000001</c:v>
                </c:pt>
                <c:pt idx="60">
                  <c:v>6.1240000000000006</c:v>
                </c:pt>
                <c:pt idx="61">
                  <c:v>6.0339999999999998</c:v>
                </c:pt>
                <c:pt idx="62">
                  <c:v>5.9089999999999998</c:v>
                </c:pt>
                <c:pt idx="63">
                  <c:v>5.91</c:v>
                </c:pt>
                <c:pt idx="64">
                  <c:v>5.7130000000000001</c:v>
                </c:pt>
                <c:pt idx="65">
                  <c:v>5.6609999999999996</c:v>
                </c:pt>
                <c:pt idx="66">
                  <c:v>5.6230000000000002</c:v>
                </c:pt>
                <c:pt idx="67">
                  <c:v>5.556</c:v>
                </c:pt>
                <c:pt idx="68">
                  <c:v>5.51</c:v>
                </c:pt>
                <c:pt idx="69">
                  <c:v>5.4559999999999995</c:v>
                </c:pt>
                <c:pt idx="70">
                  <c:v>5.3179999999999996</c:v>
                </c:pt>
                <c:pt idx="71">
                  <c:v>5.3329999999999993</c:v>
                </c:pt>
                <c:pt idx="72">
                  <c:v>5.1710000000000003</c:v>
                </c:pt>
                <c:pt idx="73">
                  <c:v>5.1079999999999997</c:v>
                </c:pt>
                <c:pt idx="74">
                  <c:v>5.0710000000000006</c:v>
                </c:pt>
                <c:pt idx="75">
                  <c:v>4.9980000000000002</c:v>
                </c:pt>
                <c:pt idx="76">
                  <c:v>4.9889999999999999</c:v>
                </c:pt>
                <c:pt idx="77">
                  <c:v>4.8840000000000003</c:v>
                </c:pt>
                <c:pt idx="78">
                  <c:v>4.798</c:v>
                </c:pt>
                <c:pt idx="79">
                  <c:v>4.7359999999999998</c:v>
                </c:pt>
                <c:pt idx="80">
                  <c:v>4.718</c:v>
                </c:pt>
                <c:pt idx="81">
                  <c:v>4.76</c:v>
                </c:pt>
                <c:pt idx="82">
                  <c:v>4.6070000000000002</c:v>
                </c:pt>
                <c:pt idx="83">
                  <c:v>4.5990000000000002</c:v>
                </c:pt>
                <c:pt idx="84">
                  <c:v>4.484</c:v>
                </c:pt>
                <c:pt idx="85">
                  <c:v>4.4589999999999996</c:v>
                </c:pt>
                <c:pt idx="86">
                  <c:v>4.4159999999999995</c:v>
                </c:pt>
                <c:pt idx="87">
                  <c:v>4.3919999999999995</c:v>
                </c:pt>
                <c:pt idx="88">
                  <c:v>4.34</c:v>
                </c:pt>
                <c:pt idx="89">
                  <c:v>4.2160000000000002</c:v>
                </c:pt>
                <c:pt idx="90">
                  <c:v>4.2830000000000004</c:v>
                </c:pt>
                <c:pt idx="91">
                  <c:v>4.13</c:v>
                </c:pt>
                <c:pt idx="92">
                  <c:v>4.1260000000000003</c:v>
                </c:pt>
                <c:pt idx="93">
                  <c:v>4.1070000000000002</c:v>
                </c:pt>
                <c:pt idx="94">
                  <c:v>4.0219999999999994</c:v>
                </c:pt>
                <c:pt idx="95">
                  <c:v>3.9450000000000003</c:v>
                </c:pt>
                <c:pt idx="96">
                  <c:v>4.0010000000000003</c:v>
                </c:pt>
                <c:pt idx="97">
                  <c:v>3.839</c:v>
                </c:pt>
                <c:pt idx="98">
                  <c:v>3.9639999999999995</c:v>
                </c:pt>
                <c:pt idx="99">
                  <c:v>3.944</c:v>
                </c:pt>
                <c:pt idx="100">
                  <c:v>3.7930000000000001</c:v>
                </c:pt>
                <c:pt idx="101">
                  <c:v>3.8120000000000003</c:v>
                </c:pt>
                <c:pt idx="102">
                  <c:v>3.71</c:v>
                </c:pt>
                <c:pt idx="103">
                  <c:v>3.6780000000000004</c:v>
                </c:pt>
                <c:pt idx="104">
                  <c:v>3.62</c:v>
                </c:pt>
                <c:pt idx="105">
                  <c:v>3.6869999999999998</c:v>
                </c:pt>
                <c:pt idx="106">
                  <c:v>3.5429999999999997</c:v>
                </c:pt>
                <c:pt idx="107">
                  <c:v>3.54</c:v>
                </c:pt>
                <c:pt idx="108">
                  <c:v>3.5859999999999999</c:v>
                </c:pt>
                <c:pt idx="109">
                  <c:v>3.4970000000000003</c:v>
                </c:pt>
                <c:pt idx="110">
                  <c:v>3.5779999999999998</c:v>
                </c:pt>
                <c:pt idx="111">
                  <c:v>3.4580000000000002</c:v>
                </c:pt>
                <c:pt idx="112">
                  <c:v>3.4430000000000001</c:v>
                </c:pt>
                <c:pt idx="113">
                  <c:v>3.444</c:v>
                </c:pt>
                <c:pt idx="114">
                  <c:v>3.4049999999999998</c:v>
                </c:pt>
                <c:pt idx="115">
                  <c:v>3.278</c:v>
                </c:pt>
                <c:pt idx="116">
                  <c:v>3.3249999999999997</c:v>
                </c:pt>
                <c:pt idx="117">
                  <c:v>3.3000000000000003</c:v>
                </c:pt>
                <c:pt idx="118">
                  <c:v>3.2530000000000001</c:v>
                </c:pt>
                <c:pt idx="119">
                  <c:v>3.2349999999999999</c:v>
                </c:pt>
                <c:pt idx="120">
                  <c:v>3.23</c:v>
                </c:pt>
                <c:pt idx="121">
                  <c:v>3.1669999999999998</c:v>
                </c:pt>
                <c:pt idx="122">
                  <c:v>3.1760000000000002</c:v>
                </c:pt>
                <c:pt idx="123">
                  <c:v>3.2530000000000001</c:v>
                </c:pt>
                <c:pt idx="124">
                  <c:v>3.0760000000000001</c:v>
                </c:pt>
                <c:pt idx="125">
                  <c:v>3.1439999999999997</c:v>
                </c:pt>
                <c:pt idx="126">
                  <c:v>3.12</c:v>
                </c:pt>
                <c:pt idx="127">
                  <c:v>3.0819999999999999</c:v>
                </c:pt>
                <c:pt idx="128">
                  <c:v>3.03</c:v>
                </c:pt>
                <c:pt idx="129">
                  <c:v>3.02</c:v>
                </c:pt>
                <c:pt idx="130">
                  <c:v>2.9289999999999998</c:v>
                </c:pt>
                <c:pt idx="131">
                  <c:v>3.0620000000000003</c:v>
                </c:pt>
                <c:pt idx="132">
                  <c:v>3.0249999999999999</c:v>
                </c:pt>
                <c:pt idx="133">
                  <c:v>2.9059999999999997</c:v>
                </c:pt>
                <c:pt idx="134">
                  <c:v>2.9849999999999999</c:v>
                </c:pt>
                <c:pt idx="135">
                  <c:v>2.8530000000000002</c:v>
                </c:pt>
                <c:pt idx="136">
                  <c:v>2.8660000000000001</c:v>
                </c:pt>
                <c:pt idx="137">
                  <c:v>2.8580000000000001</c:v>
                </c:pt>
                <c:pt idx="138">
                  <c:v>2.867</c:v>
                </c:pt>
                <c:pt idx="139">
                  <c:v>2.847</c:v>
                </c:pt>
                <c:pt idx="140">
                  <c:v>2.8090000000000002</c:v>
                </c:pt>
                <c:pt idx="141">
                  <c:v>2.9039999999999999</c:v>
                </c:pt>
                <c:pt idx="142">
                  <c:v>2.7229999999999999</c:v>
                </c:pt>
                <c:pt idx="143">
                  <c:v>2.8289999999999997</c:v>
                </c:pt>
                <c:pt idx="144">
                  <c:v>2.6989999999999998</c:v>
                </c:pt>
                <c:pt idx="145">
                  <c:v>2.7520000000000002</c:v>
                </c:pt>
                <c:pt idx="146">
                  <c:v>2.7229999999999999</c:v>
                </c:pt>
                <c:pt idx="147">
                  <c:v>2.7530000000000001</c:v>
                </c:pt>
                <c:pt idx="148">
                  <c:v>2.6040000000000001</c:v>
                </c:pt>
                <c:pt idx="149">
                  <c:v>2.7369999999999997</c:v>
                </c:pt>
                <c:pt idx="150">
                  <c:v>2.6910000000000003</c:v>
                </c:pt>
                <c:pt idx="151">
                  <c:v>2.6</c:v>
                </c:pt>
                <c:pt idx="152">
                  <c:v>2.637</c:v>
                </c:pt>
                <c:pt idx="153">
                  <c:v>2.71</c:v>
                </c:pt>
                <c:pt idx="154">
                  <c:v>2.661</c:v>
                </c:pt>
                <c:pt idx="155">
                  <c:v>2.7039999999999997</c:v>
                </c:pt>
                <c:pt idx="156">
                  <c:v>2.605</c:v>
                </c:pt>
                <c:pt idx="157">
                  <c:v>2.613</c:v>
                </c:pt>
                <c:pt idx="158">
                  <c:v>2.585</c:v>
                </c:pt>
                <c:pt idx="159">
                  <c:v>2.5569999999999999</c:v>
                </c:pt>
                <c:pt idx="160">
                  <c:v>2.5100000000000002</c:v>
                </c:pt>
                <c:pt idx="161">
                  <c:v>2.5909999999999997</c:v>
                </c:pt>
                <c:pt idx="162">
                  <c:v>2.4860000000000002</c:v>
                </c:pt>
                <c:pt idx="163">
                  <c:v>2.6230000000000002</c:v>
                </c:pt>
                <c:pt idx="164">
                  <c:v>2.4329999999999998</c:v>
                </c:pt>
                <c:pt idx="165">
                  <c:v>2.399</c:v>
                </c:pt>
                <c:pt idx="166">
                  <c:v>2.4889999999999999</c:v>
                </c:pt>
                <c:pt idx="167">
                  <c:v>2.4129999999999998</c:v>
                </c:pt>
                <c:pt idx="168">
                  <c:v>2.476</c:v>
                </c:pt>
                <c:pt idx="169">
                  <c:v>2.3460000000000001</c:v>
                </c:pt>
                <c:pt idx="170">
                  <c:v>2.3180000000000001</c:v>
                </c:pt>
                <c:pt idx="171">
                  <c:v>2.38</c:v>
                </c:pt>
                <c:pt idx="172">
                  <c:v>2.3520000000000003</c:v>
                </c:pt>
                <c:pt idx="173">
                  <c:v>2.351</c:v>
                </c:pt>
                <c:pt idx="174">
                  <c:v>2.2890000000000001</c:v>
                </c:pt>
                <c:pt idx="175">
                  <c:v>2.3620000000000001</c:v>
                </c:pt>
                <c:pt idx="176">
                  <c:v>2.2999999999999998</c:v>
                </c:pt>
                <c:pt idx="177">
                  <c:v>2.38</c:v>
                </c:pt>
                <c:pt idx="178">
                  <c:v>2.3329999999999997</c:v>
                </c:pt>
                <c:pt idx="179">
                  <c:v>2.3140000000000001</c:v>
                </c:pt>
                <c:pt idx="180">
                  <c:v>2.2709999999999999</c:v>
                </c:pt>
                <c:pt idx="181">
                  <c:v>2.38</c:v>
                </c:pt>
                <c:pt idx="182">
                  <c:v>2.2409999999999997</c:v>
                </c:pt>
                <c:pt idx="183">
                  <c:v>2.2949999999999999</c:v>
                </c:pt>
                <c:pt idx="184">
                  <c:v>2.2469999999999999</c:v>
                </c:pt>
                <c:pt idx="185">
                  <c:v>2.165</c:v>
                </c:pt>
                <c:pt idx="186">
                  <c:v>2.1950000000000003</c:v>
                </c:pt>
                <c:pt idx="187">
                  <c:v>2.2000000000000002</c:v>
                </c:pt>
                <c:pt idx="188">
                  <c:v>2.2409999999999997</c:v>
                </c:pt>
                <c:pt idx="189">
                  <c:v>2.1789999999999998</c:v>
                </c:pt>
                <c:pt idx="190">
                  <c:v>2.2079999999999997</c:v>
                </c:pt>
                <c:pt idx="191">
                  <c:v>2.1950000000000003</c:v>
                </c:pt>
                <c:pt idx="192">
                  <c:v>2.2239999999999998</c:v>
                </c:pt>
                <c:pt idx="193">
                  <c:v>2.0999999999999996</c:v>
                </c:pt>
                <c:pt idx="194">
                  <c:v>2.2129999999999996</c:v>
                </c:pt>
                <c:pt idx="195">
                  <c:v>2.2269999999999999</c:v>
                </c:pt>
                <c:pt idx="196">
                  <c:v>2.1379999999999999</c:v>
                </c:pt>
                <c:pt idx="197">
                  <c:v>2.1789999999999998</c:v>
                </c:pt>
                <c:pt idx="198">
                  <c:v>2.141</c:v>
                </c:pt>
                <c:pt idx="199">
                  <c:v>2.0949999999999998</c:v>
                </c:pt>
                <c:pt idx="200">
                  <c:v>2.0030000000000001</c:v>
                </c:pt>
                <c:pt idx="201">
                  <c:v>2.089</c:v>
                </c:pt>
                <c:pt idx="202">
                  <c:v>2.0750000000000002</c:v>
                </c:pt>
                <c:pt idx="203">
                  <c:v>2.0649999999999999</c:v>
                </c:pt>
                <c:pt idx="204">
                  <c:v>2.1710000000000003</c:v>
                </c:pt>
                <c:pt idx="205">
                  <c:v>2.1469999999999998</c:v>
                </c:pt>
                <c:pt idx="206">
                  <c:v>2.117</c:v>
                </c:pt>
                <c:pt idx="207">
                  <c:v>3.8149999999999999</c:v>
                </c:pt>
                <c:pt idx="208">
                  <c:v>4.3890000000000002</c:v>
                </c:pt>
                <c:pt idx="209">
                  <c:v>4.2270000000000003</c:v>
                </c:pt>
                <c:pt idx="210">
                  <c:v>4.2210000000000001</c:v>
                </c:pt>
                <c:pt idx="211">
                  <c:v>4.1109999999999998</c:v>
                </c:pt>
                <c:pt idx="212">
                  <c:v>4.0539999999999994</c:v>
                </c:pt>
                <c:pt idx="213">
                  <c:v>3.9020000000000001</c:v>
                </c:pt>
                <c:pt idx="214">
                  <c:v>3.669</c:v>
                </c:pt>
                <c:pt idx="215">
                  <c:v>3.6539999999999999</c:v>
                </c:pt>
                <c:pt idx="216">
                  <c:v>3.5339999999999998</c:v>
                </c:pt>
                <c:pt idx="217">
                  <c:v>3.5880000000000001</c:v>
                </c:pt>
                <c:pt idx="218">
                  <c:v>3.5669999999999997</c:v>
                </c:pt>
                <c:pt idx="219">
                  <c:v>3.5009999999999999</c:v>
                </c:pt>
                <c:pt idx="220">
                  <c:v>3.5339999999999998</c:v>
                </c:pt>
                <c:pt idx="221">
                  <c:v>3.5300000000000002</c:v>
                </c:pt>
                <c:pt idx="222">
                  <c:v>3.6349999999999998</c:v>
                </c:pt>
                <c:pt idx="223">
                  <c:v>3.6480000000000001</c:v>
                </c:pt>
                <c:pt idx="224">
                  <c:v>3.496</c:v>
                </c:pt>
                <c:pt idx="225">
                  <c:v>3.5720000000000001</c:v>
                </c:pt>
                <c:pt idx="226">
                  <c:v>3.5260000000000002</c:v>
                </c:pt>
                <c:pt idx="227">
                  <c:v>3.6100000000000003</c:v>
                </c:pt>
                <c:pt idx="228">
                  <c:v>3.63</c:v>
                </c:pt>
                <c:pt idx="229">
                  <c:v>3.4539999999999997</c:v>
                </c:pt>
                <c:pt idx="230">
                  <c:v>3.5540000000000003</c:v>
                </c:pt>
                <c:pt idx="231">
                  <c:v>3.524</c:v>
                </c:pt>
                <c:pt idx="232">
                  <c:v>3.5880000000000001</c:v>
                </c:pt>
                <c:pt idx="233">
                  <c:v>3.6389999999999998</c:v>
                </c:pt>
                <c:pt idx="234">
                  <c:v>3.5779999999999998</c:v>
                </c:pt>
                <c:pt idx="235">
                  <c:v>3.6579999999999999</c:v>
                </c:pt>
                <c:pt idx="236">
                  <c:v>3.6480000000000001</c:v>
                </c:pt>
                <c:pt idx="237">
                  <c:v>3.5149999999999997</c:v>
                </c:pt>
                <c:pt idx="238">
                  <c:v>3.51</c:v>
                </c:pt>
                <c:pt idx="239">
                  <c:v>3.5720000000000001</c:v>
                </c:pt>
                <c:pt idx="240">
                  <c:v>3.4769999999999999</c:v>
                </c:pt>
                <c:pt idx="241">
                  <c:v>3.4830000000000001</c:v>
                </c:pt>
                <c:pt idx="242">
                  <c:v>3.6150000000000002</c:v>
                </c:pt>
                <c:pt idx="243">
                  <c:v>3.6160000000000001</c:v>
                </c:pt>
                <c:pt idx="244">
                  <c:v>3.605</c:v>
                </c:pt>
                <c:pt idx="245">
                  <c:v>3.492</c:v>
                </c:pt>
                <c:pt idx="246">
                  <c:v>3.6440000000000001</c:v>
                </c:pt>
                <c:pt idx="247">
                  <c:v>3.54</c:v>
                </c:pt>
                <c:pt idx="248">
                  <c:v>3.6160000000000001</c:v>
                </c:pt>
                <c:pt idx="249">
                  <c:v>3.51</c:v>
                </c:pt>
                <c:pt idx="250">
                  <c:v>3.5779999999999998</c:v>
                </c:pt>
                <c:pt idx="251">
                  <c:v>3.5640000000000001</c:v>
                </c:pt>
                <c:pt idx="252">
                  <c:v>3.5009999999999999</c:v>
                </c:pt>
                <c:pt idx="253">
                  <c:v>3.5720000000000001</c:v>
                </c:pt>
                <c:pt idx="254">
                  <c:v>3.4340000000000002</c:v>
                </c:pt>
                <c:pt idx="255">
                  <c:v>3.51</c:v>
                </c:pt>
                <c:pt idx="256">
                  <c:v>3.5580000000000003</c:v>
                </c:pt>
                <c:pt idx="257">
                  <c:v>3.4809999999999999</c:v>
                </c:pt>
                <c:pt idx="258">
                  <c:v>3.4780000000000002</c:v>
                </c:pt>
                <c:pt idx="259">
                  <c:v>3.4589999999999996</c:v>
                </c:pt>
                <c:pt idx="260">
                  <c:v>3.4340000000000002</c:v>
                </c:pt>
                <c:pt idx="261">
                  <c:v>3.41</c:v>
                </c:pt>
                <c:pt idx="262">
                  <c:v>3.5640000000000001</c:v>
                </c:pt>
                <c:pt idx="263">
                  <c:v>3.6100000000000003</c:v>
                </c:pt>
                <c:pt idx="264">
                  <c:v>3.5580000000000003</c:v>
                </c:pt>
                <c:pt idx="265">
                  <c:v>3.4539999999999997</c:v>
                </c:pt>
                <c:pt idx="266">
                  <c:v>3.5429999999999997</c:v>
                </c:pt>
                <c:pt idx="267">
                  <c:v>3.472</c:v>
                </c:pt>
                <c:pt idx="268">
                  <c:v>3.5720000000000001</c:v>
                </c:pt>
                <c:pt idx="269">
                  <c:v>3.5580000000000003</c:v>
                </c:pt>
                <c:pt idx="270">
                  <c:v>3.4189999999999996</c:v>
                </c:pt>
                <c:pt idx="271">
                  <c:v>3.3919999999999999</c:v>
                </c:pt>
                <c:pt idx="272">
                  <c:v>3.44</c:v>
                </c:pt>
                <c:pt idx="273">
                  <c:v>3.4</c:v>
                </c:pt>
                <c:pt idx="274">
                  <c:v>3.4189999999999996</c:v>
                </c:pt>
                <c:pt idx="275">
                  <c:v>3.4249999999999998</c:v>
                </c:pt>
                <c:pt idx="276">
                  <c:v>3.4249999999999998</c:v>
                </c:pt>
                <c:pt idx="277">
                  <c:v>3.4390000000000001</c:v>
                </c:pt>
                <c:pt idx="278">
                  <c:v>3.3440000000000003</c:v>
                </c:pt>
                <c:pt idx="279">
                  <c:v>3.4209999999999998</c:v>
                </c:pt>
                <c:pt idx="280">
                  <c:v>3.3569999999999998</c:v>
                </c:pt>
                <c:pt idx="281">
                  <c:v>3.4290000000000003</c:v>
                </c:pt>
                <c:pt idx="282">
                  <c:v>3.3919999999999999</c:v>
                </c:pt>
                <c:pt idx="283">
                  <c:v>3.4290000000000003</c:v>
                </c:pt>
                <c:pt idx="284">
                  <c:v>3.3109999999999999</c:v>
                </c:pt>
                <c:pt idx="285">
                  <c:v>3.4249999999999998</c:v>
                </c:pt>
                <c:pt idx="286">
                  <c:v>3.4869999999999997</c:v>
                </c:pt>
                <c:pt idx="287">
                  <c:v>3.4020000000000001</c:v>
                </c:pt>
                <c:pt idx="288">
                  <c:v>3.4060000000000001</c:v>
                </c:pt>
                <c:pt idx="289">
                  <c:v>3.4390000000000001</c:v>
                </c:pt>
                <c:pt idx="290">
                  <c:v>3.4</c:v>
                </c:pt>
                <c:pt idx="291">
                  <c:v>3.3050000000000002</c:v>
                </c:pt>
                <c:pt idx="292">
                  <c:v>3.3569999999999998</c:v>
                </c:pt>
                <c:pt idx="293">
                  <c:v>3.335</c:v>
                </c:pt>
                <c:pt idx="294">
                  <c:v>3.3529999999999998</c:v>
                </c:pt>
                <c:pt idx="295">
                  <c:v>3.4580000000000002</c:v>
                </c:pt>
                <c:pt idx="296">
                  <c:v>3.43</c:v>
                </c:pt>
                <c:pt idx="297">
                  <c:v>3.3960000000000004</c:v>
                </c:pt>
                <c:pt idx="298">
                  <c:v>3.496</c:v>
                </c:pt>
                <c:pt idx="299">
                  <c:v>3.5350000000000001</c:v>
                </c:pt>
                <c:pt idx="300">
                  <c:v>3.5960000000000001</c:v>
                </c:pt>
                <c:pt idx="301">
                  <c:v>3.7910000000000004</c:v>
                </c:pt>
                <c:pt idx="302">
                  <c:v>3.8679999999999999</c:v>
                </c:pt>
                <c:pt idx="303">
                  <c:v>4.0169999999999995</c:v>
                </c:pt>
                <c:pt idx="304">
                  <c:v>4.16</c:v>
                </c:pt>
                <c:pt idx="305">
                  <c:v>4.16</c:v>
                </c:pt>
                <c:pt idx="306">
                  <c:v>4.46</c:v>
                </c:pt>
                <c:pt idx="307">
                  <c:v>4.4639999999999995</c:v>
                </c:pt>
                <c:pt idx="308">
                  <c:v>4.7370000000000001</c:v>
                </c:pt>
                <c:pt idx="309">
                  <c:v>4.8230000000000004</c:v>
                </c:pt>
                <c:pt idx="310">
                  <c:v>4.8120000000000003</c:v>
                </c:pt>
                <c:pt idx="311">
                  <c:v>5.0699999999999994</c:v>
                </c:pt>
                <c:pt idx="312">
                  <c:v>5.0509999999999993</c:v>
                </c:pt>
                <c:pt idx="313">
                  <c:v>5.242</c:v>
                </c:pt>
                <c:pt idx="314">
                  <c:v>5.2560000000000002</c:v>
                </c:pt>
                <c:pt idx="315">
                  <c:v>5.2750000000000004</c:v>
                </c:pt>
                <c:pt idx="316">
                  <c:v>5.3029999999999999</c:v>
                </c:pt>
                <c:pt idx="317">
                  <c:v>5.3569999999999993</c:v>
                </c:pt>
                <c:pt idx="318">
                  <c:v>5.3949999999999996</c:v>
                </c:pt>
                <c:pt idx="319">
                  <c:v>5.47</c:v>
                </c:pt>
                <c:pt idx="320">
                  <c:v>5.4319999999999995</c:v>
                </c:pt>
                <c:pt idx="321">
                  <c:v>5.556</c:v>
                </c:pt>
                <c:pt idx="322">
                  <c:v>5.5940000000000003</c:v>
                </c:pt>
                <c:pt idx="323">
                  <c:v>5.5180000000000007</c:v>
                </c:pt>
                <c:pt idx="324">
                  <c:v>5.5460000000000003</c:v>
                </c:pt>
                <c:pt idx="325">
                  <c:v>5.6859999999999999</c:v>
                </c:pt>
                <c:pt idx="326">
                  <c:v>5.6609999999999996</c:v>
                </c:pt>
                <c:pt idx="327">
                  <c:v>5.7229999999999999</c:v>
                </c:pt>
                <c:pt idx="328">
                  <c:v>5.5609999999999999</c:v>
                </c:pt>
                <c:pt idx="329">
                  <c:v>5.5890000000000004</c:v>
                </c:pt>
                <c:pt idx="330">
                  <c:v>5.6509999999999998</c:v>
                </c:pt>
                <c:pt idx="331">
                  <c:v>5.5990000000000002</c:v>
                </c:pt>
                <c:pt idx="332">
                  <c:v>5.6370000000000005</c:v>
                </c:pt>
                <c:pt idx="333">
                  <c:v>5.681</c:v>
                </c:pt>
                <c:pt idx="334">
                  <c:v>5.6960000000000006</c:v>
                </c:pt>
                <c:pt idx="335">
                  <c:v>5.6470000000000002</c:v>
                </c:pt>
                <c:pt idx="336">
                  <c:v>5.7239999999999993</c:v>
                </c:pt>
                <c:pt idx="337">
                  <c:v>5.6099999999999994</c:v>
                </c:pt>
                <c:pt idx="338">
                  <c:v>5.7150000000000007</c:v>
                </c:pt>
                <c:pt idx="339">
                  <c:v>5.6669999999999998</c:v>
                </c:pt>
                <c:pt idx="340">
                  <c:v>5.6909999999999998</c:v>
                </c:pt>
                <c:pt idx="341">
                  <c:v>5.766</c:v>
                </c:pt>
                <c:pt idx="342">
                  <c:v>5.7189999999999994</c:v>
                </c:pt>
                <c:pt idx="343">
                  <c:v>5.681</c:v>
                </c:pt>
                <c:pt idx="344">
                  <c:v>5.6479999999999997</c:v>
                </c:pt>
                <c:pt idx="345">
                  <c:v>5.7189999999999994</c:v>
                </c:pt>
                <c:pt idx="346">
                  <c:v>5.6909999999999998</c:v>
                </c:pt>
                <c:pt idx="347">
                  <c:v>5.7049999999999992</c:v>
                </c:pt>
                <c:pt idx="348">
                  <c:v>5.8390000000000004</c:v>
                </c:pt>
                <c:pt idx="349">
                  <c:v>5.7379999999999995</c:v>
                </c:pt>
                <c:pt idx="350">
                  <c:v>5.8140000000000001</c:v>
                </c:pt>
                <c:pt idx="351">
                  <c:v>5.7229999999999999</c:v>
                </c:pt>
                <c:pt idx="352">
                  <c:v>5.7039999999999997</c:v>
                </c:pt>
                <c:pt idx="353">
                  <c:v>5.8100000000000005</c:v>
                </c:pt>
                <c:pt idx="354">
                  <c:v>5.8140000000000001</c:v>
                </c:pt>
                <c:pt idx="355">
                  <c:v>5.8369999999999997</c:v>
                </c:pt>
                <c:pt idx="356">
                  <c:v>5.6559999999999997</c:v>
                </c:pt>
                <c:pt idx="357">
                  <c:v>5.6609999999999996</c:v>
                </c:pt>
                <c:pt idx="358">
                  <c:v>5.7960000000000003</c:v>
                </c:pt>
                <c:pt idx="359">
                  <c:v>5.7089999999999996</c:v>
                </c:pt>
                <c:pt idx="360">
                  <c:v>5.7749999999999995</c:v>
                </c:pt>
                <c:pt idx="361">
                  <c:v>5.7089999999999996</c:v>
                </c:pt>
                <c:pt idx="362">
                  <c:v>5.7519999999999998</c:v>
                </c:pt>
                <c:pt idx="363">
                  <c:v>5.7370000000000001</c:v>
                </c:pt>
                <c:pt idx="364">
                  <c:v>5.6849999999999996</c:v>
                </c:pt>
                <c:pt idx="365">
                  <c:v>5.7290000000000001</c:v>
                </c:pt>
                <c:pt idx="366">
                  <c:v>5.7469999999999999</c:v>
                </c:pt>
                <c:pt idx="367">
                  <c:v>5.734</c:v>
                </c:pt>
                <c:pt idx="368">
                  <c:v>5.7229999999999999</c:v>
                </c:pt>
                <c:pt idx="369">
                  <c:v>5.7189999999999994</c:v>
                </c:pt>
                <c:pt idx="370">
                  <c:v>5.7430000000000003</c:v>
                </c:pt>
                <c:pt idx="371">
                  <c:v>5.71</c:v>
                </c:pt>
                <c:pt idx="372">
                  <c:v>5.7559999999999993</c:v>
                </c:pt>
                <c:pt idx="373">
                  <c:v>5.6760000000000002</c:v>
                </c:pt>
                <c:pt idx="374">
                  <c:v>5.7530000000000001</c:v>
                </c:pt>
                <c:pt idx="375">
                  <c:v>5.7229999999999999</c:v>
                </c:pt>
                <c:pt idx="376">
                  <c:v>5.681</c:v>
                </c:pt>
                <c:pt idx="377">
                  <c:v>5.6479999999999997</c:v>
                </c:pt>
                <c:pt idx="378">
                  <c:v>5.7239999999999993</c:v>
                </c:pt>
                <c:pt idx="379">
                  <c:v>5.6280000000000001</c:v>
                </c:pt>
                <c:pt idx="380">
                  <c:v>5.6659999999999995</c:v>
                </c:pt>
                <c:pt idx="381">
                  <c:v>5.7860000000000005</c:v>
                </c:pt>
                <c:pt idx="382">
                  <c:v>5.7430000000000003</c:v>
                </c:pt>
                <c:pt idx="383">
                  <c:v>5.7370000000000001</c:v>
                </c:pt>
                <c:pt idx="384">
                  <c:v>5.8330000000000002</c:v>
                </c:pt>
                <c:pt idx="385">
                  <c:v>5.7810000000000006</c:v>
                </c:pt>
                <c:pt idx="386">
                  <c:v>5.6909999999999998</c:v>
                </c:pt>
                <c:pt idx="387">
                  <c:v>5.6659999999999995</c:v>
                </c:pt>
                <c:pt idx="388">
                  <c:v>5.7150000000000007</c:v>
                </c:pt>
                <c:pt idx="389">
                  <c:v>5.6989999999999998</c:v>
                </c:pt>
                <c:pt idx="390">
                  <c:v>5.7130000000000001</c:v>
                </c:pt>
                <c:pt idx="391">
                  <c:v>5.7939999999999996</c:v>
                </c:pt>
                <c:pt idx="392">
                  <c:v>5.8390000000000004</c:v>
                </c:pt>
                <c:pt idx="393">
                  <c:v>5.7189999999999994</c:v>
                </c:pt>
                <c:pt idx="394">
                  <c:v>5.8330000000000002</c:v>
                </c:pt>
                <c:pt idx="395">
                  <c:v>5.8579999999999997</c:v>
                </c:pt>
                <c:pt idx="396">
                  <c:v>5.7039999999999997</c:v>
                </c:pt>
                <c:pt idx="397">
                  <c:v>5.9139999999999997</c:v>
                </c:pt>
                <c:pt idx="398">
                  <c:v>6.0659999999999998</c:v>
                </c:pt>
                <c:pt idx="399">
                  <c:v>6.4870000000000001</c:v>
                </c:pt>
                <c:pt idx="400">
                  <c:v>6.8689999999999998</c:v>
                </c:pt>
                <c:pt idx="401">
                  <c:v>7.1740000000000004</c:v>
                </c:pt>
                <c:pt idx="402">
                  <c:v>7.694</c:v>
                </c:pt>
                <c:pt idx="403">
                  <c:v>8.0560000000000009</c:v>
                </c:pt>
                <c:pt idx="404">
                  <c:v>8.5050000000000008</c:v>
                </c:pt>
                <c:pt idx="405">
                  <c:v>8.8659999999999997</c:v>
                </c:pt>
                <c:pt idx="406">
                  <c:v>9.2040000000000006</c:v>
                </c:pt>
                <c:pt idx="407">
                  <c:v>9.5680000000000014</c:v>
                </c:pt>
                <c:pt idx="408">
                  <c:v>9.8049999999999997</c:v>
                </c:pt>
                <c:pt idx="409">
                  <c:v>10.11</c:v>
                </c:pt>
                <c:pt idx="410">
                  <c:v>10.299999999999999</c:v>
                </c:pt>
                <c:pt idx="411">
                  <c:v>10.57</c:v>
                </c:pt>
                <c:pt idx="412">
                  <c:v>10.76</c:v>
                </c:pt>
                <c:pt idx="413">
                  <c:v>10.9</c:v>
                </c:pt>
                <c:pt idx="414">
                  <c:v>10.9</c:v>
                </c:pt>
                <c:pt idx="415">
                  <c:v>11.01</c:v>
                </c:pt>
                <c:pt idx="416">
                  <c:v>11.16</c:v>
                </c:pt>
                <c:pt idx="417">
                  <c:v>11.15</c:v>
                </c:pt>
                <c:pt idx="418">
                  <c:v>11.280000000000001</c:v>
                </c:pt>
                <c:pt idx="419">
                  <c:v>11.389999999999999</c:v>
                </c:pt>
                <c:pt idx="420">
                  <c:v>11.450000000000001</c:v>
                </c:pt>
                <c:pt idx="421">
                  <c:v>11.49</c:v>
                </c:pt>
                <c:pt idx="422">
                  <c:v>11.46</c:v>
                </c:pt>
                <c:pt idx="423">
                  <c:v>11.559999999999999</c:v>
                </c:pt>
                <c:pt idx="424">
                  <c:v>11.729999999999999</c:v>
                </c:pt>
                <c:pt idx="425">
                  <c:v>11.75</c:v>
                </c:pt>
                <c:pt idx="426">
                  <c:v>11.66</c:v>
                </c:pt>
                <c:pt idx="427">
                  <c:v>11.76</c:v>
                </c:pt>
                <c:pt idx="428">
                  <c:v>11.69</c:v>
                </c:pt>
                <c:pt idx="429">
                  <c:v>11.84</c:v>
                </c:pt>
                <c:pt idx="430">
                  <c:v>11.85</c:v>
                </c:pt>
                <c:pt idx="431">
                  <c:v>11.879999999999999</c:v>
                </c:pt>
                <c:pt idx="432">
                  <c:v>11.94</c:v>
                </c:pt>
                <c:pt idx="433">
                  <c:v>12</c:v>
                </c:pt>
                <c:pt idx="434">
                  <c:v>11.86</c:v>
                </c:pt>
                <c:pt idx="435">
                  <c:v>12</c:v>
                </c:pt>
                <c:pt idx="436">
                  <c:v>11.91</c:v>
                </c:pt>
                <c:pt idx="437">
                  <c:v>12.08</c:v>
                </c:pt>
                <c:pt idx="438">
                  <c:v>12.06</c:v>
                </c:pt>
                <c:pt idx="439">
                  <c:v>12.01</c:v>
                </c:pt>
                <c:pt idx="440">
                  <c:v>12.01</c:v>
                </c:pt>
                <c:pt idx="441">
                  <c:v>12.1</c:v>
                </c:pt>
                <c:pt idx="442">
                  <c:v>12.06</c:v>
                </c:pt>
                <c:pt idx="443">
                  <c:v>12.15</c:v>
                </c:pt>
                <c:pt idx="444">
                  <c:v>12.08</c:v>
                </c:pt>
                <c:pt idx="445">
                  <c:v>12.08</c:v>
                </c:pt>
                <c:pt idx="446">
                  <c:v>12.05</c:v>
                </c:pt>
                <c:pt idx="447">
                  <c:v>12.19</c:v>
                </c:pt>
                <c:pt idx="448">
                  <c:v>12.17</c:v>
                </c:pt>
                <c:pt idx="449">
                  <c:v>12.11</c:v>
                </c:pt>
                <c:pt idx="450">
                  <c:v>12.18</c:v>
                </c:pt>
                <c:pt idx="451">
                  <c:v>12.08</c:v>
                </c:pt>
                <c:pt idx="452">
                  <c:v>12.23</c:v>
                </c:pt>
                <c:pt idx="453">
                  <c:v>12.28</c:v>
                </c:pt>
                <c:pt idx="454">
                  <c:v>12.16</c:v>
                </c:pt>
                <c:pt idx="455">
                  <c:v>12.22</c:v>
                </c:pt>
                <c:pt idx="456">
                  <c:v>12.2</c:v>
                </c:pt>
                <c:pt idx="457">
                  <c:v>12.25</c:v>
                </c:pt>
                <c:pt idx="458">
                  <c:v>12.25</c:v>
                </c:pt>
                <c:pt idx="459">
                  <c:v>12.28</c:v>
                </c:pt>
                <c:pt idx="460">
                  <c:v>12.22</c:v>
                </c:pt>
                <c:pt idx="461">
                  <c:v>12.23</c:v>
                </c:pt>
                <c:pt idx="462">
                  <c:v>12.22</c:v>
                </c:pt>
                <c:pt idx="463">
                  <c:v>12.26</c:v>
                </c:pt>
                <c:pt idx="464">
                  <c:v>12.32</c:v>
                </c:pt>
                <c:pt idx="465">
                  <c:v>12.42</c:v>
                </c:pt>
                <c:pt idx="466">
                  <c:v>12.34</c:v>
                </c:pt>
                <c:pt idx="467">
                  <c:v>12.3</c:v>
                </c:pt>
                <c:pt idx="468">
                  <c:v>12.27</c:v>
                </c:pt>
                <c:pt idx="469">
                  <c:v>12.35</c:v>
                </c:pt>
                <c:pt idx="470">
                  <c:v>12.27</c:v>
                </c:pt>
                <c:pt idx="471">
                  <c:v>12.3</c:v>
                </c:pt>
                <c:pt idx="472">
                  <c:v>12.41</c:v>
                </c:pt>
                <c:pt idx="473">
                  <c:v>12.42</c:v>
                </c:pt>
                <c:pt idx="474">
                  <c:v>12.4</c:v>
                </c:pt>
                <c:pt idx="475">
                  <c:v>12.42</c:v>
                </c:pt>
                <c:pt idx="476">
                  <c:v>12.4</c:v>
                </c:pt>
                <c:pt idx="477">
                  <c:v>12.34</c:v>
                </c:pt>
                <c:pt idx="478">
                  <c:v>12.33</c:v>
                </c:pt>
                <c:pt idx="479">
                  <c:v>12.370000000000001</c:v>
                </c:pt>
                <c:pt idx="480">
                  <c:v>12.42</c:v>
                </c:pt>
                <c:pt idx="481">
                  <c:v>12.41</c:v>
                </c:pt>
                <c:pt idx="482">
                  <c:v>12.35</c:v>
                </c:pt>
                <c:pt idx="483">
                  <c:v>12.370000000000001</c:v>
                </c:pt>
                <c:pt idx="484">
                  <c:v>12.38</c:v>
                </c:pt>
                <c:pt idx="485">
                  <c:v>12.4</c:v>
                </c:pt>
                <c:pt idx="486">
                  <c:v>12.45</c:v>
                </c:pt>
                <c:pt idx="487">
                  <c:v>12.41</c:v>
                </c:pt>
                <c:pt idx="488">
                  <c:v>12.38</c:v>
                </c:pt>
                <c:pt idx="489">
                  <c:v>12.42</c:v>
                </c:pt>
                <c:pt idx="490">
                  <c:v>12.370000000000001</c:v>
                </c:pt>
                <c:pt idx="491">
                  <c:v>12.39</c:v>
                </c:pt>
                <c:pt idx="492">
                  <c:v>12.51</c:v>
                </c:pt>
                <c:pt idx="493">
                  <c:v>12.44</c:v>
                </c:pt>
                <c:pt idx="494">
                  <c:v>12.55</c:v>
                </c:pt>
                <c:pt idx="495">
                  <c:v>12.639999999999999</c:v>
                </c:pt>
                <c:pt idx="496">
                  <c:v>12.78</c:v>
                </c:pt>
                <c:pt idx="497">
                  <c:v>13.200000000000001</c:v>
                </c:pt>
                <c:pt idx="498">
                  <c:v>13.65</c:v>
                </c:pt>
                <c:pt idx="499">
                  <c:v>13.98</c:v>
                </c:pt>
                <c:pt idx="500">
                  <c:v>14.67</c:v>
                </c:pt>
                <c:pt idx="501">
                  <c:v>15.19</c:v>
                </c:pt>
                <c:pt idx="502">
                  <c:v>15.79</c:v>
                </c:pt>
                <c:pt idx="503">
                  <c:v>16.330000000000002</c:v>
                </c:pt>
                <c:pt idx="504">
                  <c:v>16.920000000000002</c:v>
                </c:pt>
                <c:pt idx="505">
                  <c:v>17.45</c:v>
                </c:pt>
                <c:pt idx="506">
                  <c:v>17.84</c:v>
                </c:pt>
                <c:pt idx="507">
                  <c:v>18.25</c:v>
                </c:pt>
                <c:pt idx="508">
                  <c:v>18.59</c:v>
                </c:pt>
                <c:pt idx="509">
                  <c:v>18.8</c:v>
                </c:pt>
                <c:pt idx="510">
                  <c:v>19.190000000000001</c:v>
                </c:pt>
                <c:pt idx="511">
                  <c:v>19.41</c:v>
                </c:pt>
                <c:pt idx="512">
                  <c:v>19.470000000000002</c:v>
                </c:pt>
                <c:pt idx="513">
                  <c:v>19.669999999999998</c:v>
                </c:pt>
                <c:pt idx="514">
                  <c:v>19.73</c:v>
                </c:pt>
                <c:pt idx="515">
                  <c:v>19.87</c:v>
                </c:pt>
                <c:pt idx="516">
                  <c:v>19.95</c:v>
                </c:pt>
                <c:pt idx="517">
                  <c:v>20.25</c:v>
                </c:pt>
                <c:pt idx="518">
                  <c:v>20.23</c:v>
                </c:pt>
                <c:pt idx="519">
                  <c:v>20.330000000000002</c:v>
                </c:pt>
                <c:pt idx="520">
                  <c:v>20.400000000000002</c:v>
                </c:pt>
                <c:pt idx="521">
                  <c:v>20.5</c:v>
                </c:pt>
                <c:pt idx="522">
                  <c:v>20.47</c:v>
                </c:pt>
                <c:pt idx="523">
                  <c:v>20.58</c:v>
                </c:pt>
                <c:pt idx="524">
                  <c:v>20.64</c:v>
                </c:pt>
                <c:pt idx="525">
                  <c:v>20.650000000000002</c:v>
                </c:pt>
                <c:pt idx="526">
                  <c:v>20.71</c:v>
                </c:pt>
                <c:pt idx="527">
                  <c:v>20.720000000000002</c:v>
                </c:pt>
                <c:pt idx="528">
                  <c:v>20.77</c:v>
                </c:pt>
                <c:pt idx="529">
                  <c:v>20.8</c:v>
                </c:pt>
                <c:pt idx="530">
                  <c:v>20.98</c:v>
                </c:pt>
                <c:pt idx="531">
                  <c:v>21.03</c:v>
                </c:pt>
                <c:pt idx="532">
                  <c:v>20.939999999999998</c:v>
                </c:pt>
                <c:pt idx="533">
                  <c:v>21.03</c:v>
                </c:pt>
                <c:pt idx="534">
                  <c:v>20.95</c:v>
                </c:pt>
                <c:pt idx="535">
                  <c:v>20.98</c:v>
                </c:pt>
                <c:pt idx="536">
                  <c:v>20.939999999999998</c:v>
                </c:pt>
                <c:pt idx="537">
                  <c:v>21.05</c:v>
                </c:pt>
                <c:pt idx="538">
                  <c:v>21.03</c:v>
                </c:pt>
                <c:pt idx="539">
                  <c:v>21.080000000000002</c:v>
                </c:pt>
                <c:pt idx="540">
                  <c:v>21.09</c:v>
                </c:pt>
                <c:pt idx="541">
                  <c:v>21.169999999999998</c:v>
                </c:pt>
                <c:pt idx="542">
                  <c:v>21.14</c:v>
                </c:pt>
                <c:pt idx="543">
                  <c:v>21.28</c:v>
                </c:pt>
                <c:pt idx="544">
                  <c:v>21.3</c:v>
                </c:pt>
                <c:pt idx="545">
                  <c:v>21.189999999999998</c:v>
                </c:pt>
                <c:pt idx="546">
                  <c:v>21.27</c:v>
                </c:pt>
                <c:pt idx="547">
                  <c:v>21.209999999999997</c:v>
                </c:pt>
                <c:pt idx="548">
                  <c:v>21.28</c:v>
                </c:pt>
                <c:pt idx="549">
                  <c:v>21.36</c:v>
                </c:pt>
                <c:pt idx="550">
                  <c:v>21.38</c:v>
                </c:pt>
                <c:pt idx="551">
                  <c:v>21.38</c:v>
                </c:pt>
                <c:pt idx="552">
                  <c:v>21.45</c:v>
                </c:pt>
                <c:pt idx="553">
                  <c:v>21.36</c:v>
                </c:pt>
                <c:pt idx="554">
                  <c:v>21.34</c:v>
                </c:pt>
                <c:pt idx="555">
                  <c:v>21.54</c:v>
                </c:pt>
                <c:pt idx="556">
                  <c:v>21.529999999999998</c:v>
                </c:pt>
                <c:pt idx="557">
                  <c:v>21.56</c:v>
                </c:pt>
                <c:pt idx="558">
                  <c:v>21.46</c:v>
                </c:pt>
                <c:pt idx="559">
                  <c:v>21.509999999999998</c:v>
                </c:pt>
                <c:pt idx="560">
                  <c:v>21.54</c:v>
                </c:pt>
                <c:pt idx="561">
                  <c:v>21.36</c:v>
                </c:pt>
                <c:pt idx="562">
                  <c:v>21.5</c:v>
                </c:pt>
                <c:pt idx="563">
                  <c:v>21.44</c:v>
                </c:pt>
                <c:pt idx="564">
                  <c:v>21.44</c:v>
                </c:pt>
                <c:pt idx="565">
                  <c:v>21.54</c:v>
                </c:pt>
                <c:pt idx="566">
                  <c:v>21.52</c:v>
                </c:pt>
                <c:pt idx="567">
                  <c:v>21.610000000000003</c:v>
                </c:pt>
                <c:pt idx="568">
                  <c:v>21.64</c:v>
                </c:pt>
                <c:pt idx="569">
                  <c:v>21.590000000000003</c:v>
                </c:pt>
                <c:pt idx="570">
                  <c:v>21.56</c:v>
                </c:pt>
                <c:pt idx="571">
                  <c:v>21.549999999999997</c:v>
                </c:pt>
                <c:pt idx="572">
                  <c:v>21.66</c:v>
                </c:pt>
                <c:pt idx="573">
                  <c:v>21.610000000000003</c:v>
                </c:pt>
                <c:pt idx="574">
                  <c:v>21.69</c:v>
                </c:pt>
                <c:pt idx="575">
                  <c:v>21.7</c:v>
                </c:pt>
                <c:pt idx="576">
                  <c:v>21.83</c:v>
                </c:pt>
                <c:pt idx="577">
                  <c:v>21.78</c:v>
                </c:pt>
                <c:pt idx="578">
                  <c:v>21.72</c:v>
                </c:pt>
                <c:pt idx="579">
                  <c:v>21.74</c:v>
                </c:pt>
                <c:pt idx="580">
                  <c:v>21.8</c:v>
                </c:pt>
                <c:pt idx="581">
                  <c:v>21.71</c:v>
                </c:pt>
                <c:pt idx="582">
                  <c:v>21.75</c:v>
                </c:pt>
                <c:pt idx="583">
                  <c:v>21.86</c:v>
                </c:pt>
                <c:pt idx="584">
                  <c:v>21.79</c:v>
                </c:pt>
                <c:pt idx="585">
                  <c:v>21.78</c:v>
                </c:pt>
                <c:pt idx="586">
                  <c:v>21.849999999999998</c:v>
                </c:pt>
                <c:pt idx="587">
                  <c:v>21.93</c:v>
                </c:pt>
                <c:pt idx="588">
                  <c:v>21.849999999999998</c:v>
                </c:pt>
                <c:pt idx="589">
                  <c:v>21.84</c:v>
                </c:pt>
                <c:pt idx="590">
                  <c:v>21.84</c:v>
                </c:pt>
                <c:pt idx="591">
                  <c:v>21.92</c:v>
                </c:pt>
                <c:pt idx="592">
                  <c:v>21.849999999999998</c:v>
                </c:pt>
                <c:pt idx="593">
                  <c:v>21.79</c:v>
                </c:pt>
                <c:pt idx="594">
                  <c:v>21.889999999999997</c:v>
                </c:pt>
                <c:pt idx="595">
                  <c:v>21.88</c:v>
                </c:pt>
                <c:pt idx="596">
                  <c:v>21.94</c:v>
                </c:pt>
                <c:pt idx="597">
                  <c:v>21.96</c:v>
                </c:pt>
                <c:pt idx="598">
                  <c:v>21.94</c:v>
                </c:pt>
                <c:pt idx="599">
                  <c:v>21.96</c:v>
                </c:pt>
                <c:pt idx="600">
                  <c:v>22.02</c:v>
                </c:pt>
                <c:pt idx="601">
                  <c:v>21.990000000000002</c:v>
                </c:pt>
                <c:pt idx="602">
                  <c:v>21.990000000000002</c:v>
                </c:pt>
                <c:pt idx="603">
                  <c:v>21.88</c:v>
                </c:pt>
                <c:pt idx="604">
                  <c:v>21.92</c:v>
                </c:pt>
                <c:pt idx="605">
                  <c:v>21.96</c:v>
                </c:pt>
                <c:pt idx="606">
                  <c:v>21.91</c:v>
                </c:pt>
                <c:pt idx="607">
                  <c:v>21.990000000000002</c:v>
                </c:pt>
                <c:pt idx="608">
                  <c:v>22.189999999999998</c:v>
                </c:pt>
                <c:pt idx="609">
                  <c:v>22.23</c:v>
                </c:pt>
                <c:pt idx="610">
                  <c:v>22.28</c:v>
                </c:pt>
                <c:pt idx="611">
                  <c:v>22.09</c:v>
                </c:pt>
                <c:pt idx="612">
                  <c:v>22.13</c:v>
                </c:pt>
                <c:pt idx="613">
                  <c:v>22.28</c:v>
                </c:pt>
                <c:pt idx="614">
                  <c:v>22.189999999999998</c:v>
                </c:pt>
                <c:pt idx="615">
                  <c:v>22.18</c:v>
                </c:pt>
                <c:pt idx="616">
                  <c:v>22.220000000000002</c:v>
                </c:pt>
                <c:pt idx="617">
                  <c:v>22.220000000000002</c:v>
                </c:pt>
                <c:pt idx="618">
                  <c:v>22.16</c:v>
                </c:pt>
                <c:pt idx="619">
                  <c:v>22.240000000000002</c:v>
                </c:pt>
                <c:pt idx="620">
                  <c:v>22.220000000000002</c:v>
                </c:pt>
                <c:pt idx="621">
                  <c:v>22.310000000000002</c:v>
                </c:pt>
                <c:pt idx="622">
                  <c:v>22.330000000000002</c:v>
                </c:pt>
                <c:pt idx="623">
                  <c:v>22.189999999999998</c:v>
                </c:pt>
                <c:pt idx="624">
                  <c:v>22.310000000000002</c:v>
                </c:pt>
                <c:pt idx="625">
                  <c:v>22.21</c:v>
                </c:pt>
                <c:pt idx="626">
                  <c:v>22.3</c:v>
                </c:pt>
                <c:pt idx="627">
                  <c:v>22.26</c:v>
                </c:pt>
                <c:pt idx="628">
                  <c:v>22.29</c:v>
                </c:pt>
                <c:pt idx="629">
                  <c:v>22.27</c:v>
                </c:pt>
                <c:pt idx="630">
                  <c:v>22.25</c:v>
                </c:pt>
                <c:pt idx="631">
                  <c:v>22.2</c:v>
                </c:pt>
                <c:pt idx="632">
                  <c:v>22.25</c:v>
                </c:pt>
                <c:pt idx="633">
                  <c:v>22.27</c:v>
                </c:pt>
                <c:pt idx="634">
                  <c:v>22.39</c:v>
                </c:pt>
                <c:pt idx="635">
                  <c:v>22.330000000000002</c:v>
                </c:pt>
                <c:pt idx="636">
                  <c:v>22.32</c:v>
                </c:pt>
                <c:pt idx="637">
                  <c:v>22.32</c:v>
                </c:pt>
                <c:pt idx="638">
                  <c:v>22.37</c:v>
                </c:pt>
                <c:pt idx="639">
                  <c:v>22.35</c:v>
                </c:pt>
                <c:pt idx="640">
                  <c:v>22.36</c:v>
                </c:pt>
                <c:pt idx="641">
                  <c:v>22.47</c:v>
                </c:pt>
                <c:pt idx="642">
                  <c:v>22.459999999999997</c:v>
                </c:pt>
                <c:pt idx="643">
                  <c:v>22.5</c:v>
                </c:pt>
                <c:pt idx="644">
                  <c:v>22.5</c:v>
                </c:pt>
                <c:pt idx="645">
                  <c:v>22.43</c:v>
                </c:pt>
                <c:pt idx="646">
                  <c:v>22.419999999999998</c:v>
                </c:pt>
                <c:pt idx="647">
                  <c:v>22.43</c:v>
                </c:pt>
                <c:pt idx="648">
                  <c:v>22.49</c:v>
                </c:pt>
                <c:pt idx="649">
                  <c:v>22.6</c:v>
                </c:pt>
                <c:pt idx="650">
                  <c:v>22.53</c:v>
                </c:pt>
                <c:pt idx="651">
                  <c:v>22.439999999999998</c:v>
                </c:pt>
                <c:pt idx="652">
                  <c:v>22.48</c:v>
                </c:pt>
                <c:pt idx="653">
                  <c:v>22.439999999999998</c:v>
                </c:pt>
                <c:pt idx="654">
                  <c:v>22.560000000000002</c:v>
                </c:pt>
                <c:pt idx="655">
                  <c:v>22.57</c:v>
                </c:pt>
                <c:pt idx="656">
                  <c:v>22.419999999999998</c:v>
                </c:pt>
                <c:pt idx="657">
                  <c:v>22.580000000000002</c:v>
                </c:pt>
                <c:pt idx="658">
                  <c:v>22.48</c:v>
                </c:pt>
                <c:pt idx="659">
                  <c:v>22.55</c:v>
                </c:pt>
                <c:pt idx="660">
                  <c:v>22.55</c:v>
                </c:pt>
                <c:pt idx="661">
                  <c:v>22.49</c:v>
                </c:pt>
                <c:pt idx="662">
                  <c:v>22.52</c:v>
                </c:pt>
                <c:pt idx="663">
                  <c:v>22.509999999999998</c:v>
                </c:pt>
                <c:pt idx="664">
                  <c:v>22.67</c:v>
                </c:pt>
                <c:pt idx="665">
                  <c:v>22.73</c:v>
                </c:pt>
                <c:pt idx="666">
                  <c:v>22.74</c:v>
                </c:pt>
                <c:pt idx="667">
                  <c:v>22.69</c:v>
                </c:pt>
                <c:pt idx="668">
                  <c:v>22.66</c:v>
                </c:pt>
                <c:pt idx="669">
                  <c:v>22.64</c:v>
                </c:pt>
                <c:pt idx="670">
                  <c:v>22.71</c:v>
                </c:pt>
                <c:pt idx="671">
                  <c:v>22.62</c:v>
                </c:pt>
                <c:pt idx="672">
                  <c:v>22.72</c:v>
                </c:pt>
                <c:pt idx="673">
                  <c:v>22.73</c:v>
                </c:pt>
                <c:pt idx="674">
                  <c:v>22.540000000000003</c:v>
                </c:pt>
                <c:pt idx="675">
                  <c:v>22.560000000000002</c:v>
                </c:pt>
                <c:pt idx="676">
                  <c:v>22.560000000000002</c:v>
                </c:pt>
                <c:pt idx="677">
                  <c:v>22.6</c:v>
                </c:pt>
                <c:pt idx="678">
                  <c:v>22.64</c:v>
                </c:pt>
                <c:pt idx="679">
                  <c:v>22.64</c:v>
                </c:pt>
                <c:pt idx="680">
                  <c:v>22.66</c:v>
                </c:pt>
                <c:pt idx="681">
                  <c:v>22.62</c:v>
                </c:pt>
                <c:pt idx="682">
                  <c:v>22.66</c:v>
                </c:pt>
                <c:pt idx="683">
                  <c:v>22.6</c:v>
                </c:pt>
                <c:pt idx="684">
                  <c:v>22.63</c:v>
                </c:pt>
                <c:pt idx="685">
                  <c:v>22.650000000000002</c:v>
                </c:pt>
                <c:pt idx="686">
                  <c:v>22.900000000000002</c:v>
                </c:pt>
                <c:pt idx="687">
                  <c:v>22.74</c:v>
                </c:pt>
                <c:pt idx="688">
                  <c:v>22.81</c:v>
                </c:pt>
                <c:pt idx="689">
                  <c:v>22.900000000000002</c:v>
                </c:pt>
                <c:pt idx="690">
                  <c:v>22.799999999999997</c:v>
                </c:pt>
                <c:pt idx="691">
                  <c:v>22.92</c:v>
                </c:pt>
                <c:pt idx="692">
                  <c:v>22.87</c:v>
                </c:pt>
                <c:pt idx="693">
                  <c:v>22.84</c:v>
                </c:pt>
                <c:pt idx="694">
                  <c:v>22.87</c:v>
                </c:pt>
                <c:pt idx="695">
                  <c:v>23.04</c:v>
                </c:pt>
                <c:pt idx="696">
                  <c:v>23.32</c:v>
                </c:pt>
                <c:pt idx="697">
                  <c:v>24.04</c:v>
                </c:pt>
                <c:pt idx="698">
                  <c:v>24.82</c:v>
                </c:pt>
                <c:pt idx="699">
                  <c:v>25.61</c:v>
                </c:pt>
                <c:pt idx="700">
                  <c:v>26.43</c:v>
                </c:pt>
                <c:pt idx="701">
                  <c:v>27.229999999999997</c:v>
                </c:pt>
                <c:pt idx="702">
                  <c:v>27.95</c:v>
                </c:pt>
                <c:pt idx="703">
                  <c:v>28.81</c:v>
                </c:pt>
                <c:pt idx="704">
                  <c:v>29.580000000000002</c:v>
                </c:pt>
                <c:pt idx="705">
                  <c:v>30.08</c:v>
                </c:pt>
                <c:pt idx="706">
                  <c:v>30.679999999999996</c:v>
                </c:pt>
                <c:pt idx="707">
                  <c:v>31.03</c:v>
                </c:pt>
                <c:pt idx="708">
                  <c:v>31.380000000000003</c:v>
                </c:pt>
                <c:pt idx="709">
                  <c:v>31.619999999999997</c:v>
                </c:pt>
                <c:pt idx="710">
                  <c:v>31.79</c:v>
                </c:pt>
                <c:pt idx="711">
                  <c:v>32.129999999999995</c:v>
                </c:pt>
                <c:pt idx="712">
                  <c:v>32.28</c:v>
                </c:pt>
                <c:pt idx="713">
                  <c:v>32.35</c:v>
                </c:pt>
                <c:pt idx="714">
                  <c:v>32.660000000000004</c:v>
                </c:pt>
                <c:pt idx="715">
                  <c:v>32.69</c:v>
                </c:pt>
                <c:pt idx="716">
                  <c:v>32.839999999999996</c:v>
                </c:pt>
                <c:pt idx="717">
                  <c:v>32.86</c:v>
                </c:pt>
                <c:pt idx="718">
                  <c:v>32.85</c:v>
                </c:pt>
                <c:pt idx="719">
                  <c:v>32.92</c:v>
                </c:pt>
                <c:pt idx="720">
                  <c:v>33.08</c:v>
                </c:pt>
                <c:pt idx="721">
                  <c:v>33.17</c:v>
                </c:pt>
                <c:pt idx="722">
                  <c:v>33.28</c:v>
                </c:pt>
                <c:pt idx="723">
                  <c:v>33.26</c:v>
                </c:pt>
                <c:pt idx="724">
                  <c:v>33.42</c:v>
                </c:pt>
                <c:pt idx="725">
                  <c:v>33.42</c:v>
                </c:pt>
                <c:pt idx="726">
                  <c:v>33.369999999999997</c:v>
                </c:pt>
                <c:pt idx="727">
                  <c:v>33.369999999999997</c:v>
                </c:pt>
                <c:pt idx="728">
                  <c:v>33.49</c:v>
                </c:pt>
                <c:pt idx="729">
                  <c:v>33.5</c:v>
                </c:pt>
                <c:pt idx="730">
                  <c:v>33.68</c:v>
                </c:pt>
                <c:pt idx="731">
                  <c:v>33.559999999999995</c:v>
                </c:pt>
                <c:pt idx="732">
                  <c:v>33.81</c:v>
                </c:pt>
                <c:pt idx="733">
                  <c:v>33.75</c:v>
                </c:pt>
                <c:pt idx="734">
                  <c:v>33.74</c:v>
                </c:pt>
                <c:pt idx="735">
                  <c:v>33.83</c:v>
                </c:pt>
                <c:pt idx="736">
                  <c:v>33.800000000000004</c:v>
                </c:pt>
                <c:pt idx="737">
                  <c:v>33.630000000000003</c:v>
                </c:pt>
                <c:pt idx="738">
                  <c:v>33.53</c:v>
                </c:pt>
                <c:pt idx="739">
                  <c:v>33.75</c:v>
                </c:pt>
                <c:pt idx="740">
                  <c:v>33.67</c:v>
                </c:pt>
                <c:pt idx="741">
                  <c:v>33.760000000000005</c:v>
                </c:pt>
                <c:pt idx="742">
                  <c:v>33.769999999999996</c:v>
                </c:pt>
                <c:pt idx="743">
                  <c:v>33.769999999999996</c:v>
                </c:pt>
                <c:pt idx="744">
                  <c:v>33.79</c:v>
                </c:pt>
                <c:pt idx="745">
                  <c:v>33.94</c:v>
                </c:pt>
                <c:pt idx="746">
                  <c:v>34</c:v>
                </c:pt>
                <c:pt idx="747">
                  <c:v>33.96</c:v>
                </c:pt>
                <c:pt idx="748">
                  <c:v>33.89</c:v>
                </c:pt>
                <c:pt idx="749">
                  <c:v>34</c:v>
                </c:pt>
                <c:pt idx="750">
                  <c:v>34.020000000000003</c:v>
                </c:pt>
                <c:pt idx="751">
                  <c:v>33.980000000000004</c:v>
                </c:pt>
                <c:pt idx="752">
                  <c:v>34.150000000000006</c:v>
                </c:pt>
                <c:pt idx="753">
                  <c:v>34.07</c:v>
                </c:pt>
                <c:pt idx="754">
                  <c:v>34.239999999999995</c:v>
                </c:pt>
                <c:pt idx="755">
                  <c:v>34.199999999999996</c:v>
                </c:pt>
                <c:pt idx="756">
                  <c:v>34.25</c:v>
                </c:pt>
                <c:pt idx="757">
                  <c:v>34.299999999999997</c:v>
                </c:pt>
                <c:pt idx="758">
                  <c:v>34.400000000000006</c:v>
                </c:pt>
                <c:pt idx="759">
                  <c:v>34.33</c:v>
                </c:pt>
                <c:pt idx="760">
                  <c:v>34.340000000000003</c:v>
                </c:pt>
                <c:pt idx="761">
                  <c:v>34.29</c:v>
                </c:pt>
                <c:pt idx="762">
                  <c:v>34.449999999999996</c:v>
                </c:pt>
                <c:pt idx="763">
                  <c:v>34.360000000000007</c:v>
                </c:pt>
                <c:pt idx="764">
                  <c:v>34.39</c:v>
                </c:pt>
                <c:pt idx="765">
                  <c:v>34.230000000000004</c:v>
                </c:pt>
                <c:pt idx="766">
                  <c:v>34.270000000000003</c:v>
                </c:pt>
                <c:pt idx="767">
                  <c:v>34.42</c:v>
                </c:pt>
                <c:pt idx="768">
                  <c:v>34.35</c:v>
                </c:pt>
                <c:pt idx="769">
                  <c:v>34.440000000000005</c:v>
                </c:pt>
                <c:pt idx="770">
                  <c:v>34.42</c:v>
                </c:pt>
                <c:pt idx="771">
                  <c:v>34.480000000000004</c:v>
                </c:pt>
                <c:pt idx="772">
                  <c:v>34.65</c:v>
                </c:pt>
                <c:pt idx="773">
                  <c:v>34.56</c:v>
                </c:pt>
                <c:pt idx="774">
                  <c:v>34.71</c:v>
                </c:pt>
                <c:pt idx="775">
                  <c:v>34.78</c:v>
                </c:pt>
                <c:pt idx="776">
                  <c:v>34.72</c:v>
                </c:pt>
                <c:pt idx="777">
                  <c:v>34.839999999999996</c:v>
                </c:pt>
                <c:pt idx="778">
                  <c:v>34.799999999999997</c:v>
                </c:pt>
                <c:pt idx="779">
                  <c:v>34.879999999999995</c:v>
                </c:pt>
                <c:pt idx="780">
                  <c:v>34.78</c:v>
                </c:pt>
                <c:pt idx="781">
                  <c:v>34.82</c:v>
                </c:pt>
                <c:pt idx="782">
                  <c:v>34.72</c:v>
                </c:pt>
                <c:pt idx="783">
                  <c:v>34.730000000000004</c:v>
                </c:pt>
                <c:pt idx="784">
                  <c:v>34.72</c:v>
                </c:pt>
                <c:pt idx="785">
                  <c:v>34.730000000000004</c:v>
                </c:pt>
                <c:pt idx="786">
                  <c:v>34.76</c:v>
                </c:pt>
                <c:pt idx="787">
                  <c:v>34.99</c:v>
                </c:pt>
                <c:pt idx="788">
                  <c:v>34.9</c:v>
                </c:pt>
                <c:pt idx="789">
                  <c:v>34.85</c:v>
                </c:pt>
                <c:pt idx="790">
                  <c:v>35</c:v>
                </c:pt>
                <c:pt idx="791">
                  <c:v>34.97</c:v>
                </c:pt>
                <c:pt idx="792">
                  <c:v>34.9</c:v>
                </c:pt>
                <c:pt idx="793">
                  <c:v>34.700000000000003</c:v>
                </c:pt>
                <c:pt idx="794">
                  <c:v>34.799999999999997</c:v>
                </c:pt>
                <c:pt idx="795">
                  <c:v>34.9</c:v>
                </c:pt>
                <c:pt idx="796">
                  <c:v>34.85</c:v>
                </c:pt>
                <c:pt idx="797">
                  <c:v>34.93</c:v>
                </c:pt>
                <c:pt idx="798">
                  <c:v>35.03</c:v>
                </c:pt>
                <c:pt idx="799">
                  <c:v>34.870000000000005</c:v>
                </c:pt>
                <c:pt idx="800">
                  <c:v>35.07</c:v>
                </c:pt>
                <c:pt idx="801">
                  <c:v>35.020000000000003</c:v>
                </c:pt>
                <c:pt idx="802">
                  <c:v>35.129999999999995</c:v>
                </c:pt>
                <c:pt idx="803">
                  <c:v>35.049999999999997</c:v>
                </c:pt>
                <c:pt idx="804">
                  <c:v>34.97</c:v>
                </c:pt>
                <c:pt idx="805">
                  <c:v>35.03</c:v>
                </c:pt>
                <c:pt idx="806">
                  <c:v>35.080000000000005</c:v>
                </c:pt>
                <c:pt idx="807">
                  <c:v>35.06</c:v>
                </c:pt>
                <c:pt idx="808">
                  <c:v>34.99</c:v>
                </c:pt>
                <c:pt idx="809">
                  <c:v>34.97</c:v>
                </c:pt>
                <c:pt idx="810">
                  <c:v>35.15</c:v>
                </c:pt>
                <c:pt idx="811">
                  <c:v>35.22</c:v>
                </c:pt>
                <c:pt idx="812">
                  <c:v>35.26</c:v>
                </c:pt>
                <c:pt idx="813">
                  <c:v>35.11</c:v>
                </c:pt>
                <c:pt idx="814">
                  <c:v>35.160000000000004</c:v>
                </c:pt>
                <c:pt idx="815">
                  <c:v>35.040000000000006</c:v>
                </c:pt>
                <c:pt idx="816">
                  <c:v>35.06</c:v>
                </c:pt>
                <c:pt idx="817">
                  <c:v>35.11</c:v>
                </c:pt>
                <c:pt idx="818">
                  <c:v>35.19</c:v>
                </c:pt>
                <c:pt idx="819">
                  <c:v>35.32</c:v>
                </c:pt>
                <c:pt idx="820">
                  <c:v>35.18</c:v>
                </c:pt>
                <c:pt idx="821">
                  <c:v>35.299999999999997</c:v>
                </c:pt>
                <c:pt idx="822">
                  <c:v>35.28</c:v>
                </c:pt>
                <c:pt idx="823">
                  <c:v>35.209999999999994</c:v>
                </c:pt>
                <c:pt idx="824">
                  <c:v>35.14</c:v>
                </c:pt>
                <c:pt idx="825">
                  <c:v>35.339999999999996</c:v>
                </c:pt>
                <c:pt idx="826">
                  <c:v>35.29</c:v>
                </c:pt>
                <c:pt idx="827">
                  <c:v>35.4</c:v>
                </c:pt>
                <c:pt idx="828">
                  <c:v>35.32</c:v>
                </c:pt>
                <c:pt idx="829">
                  <c:v>35.25</c:v>
                </c:pt>
                <c:pt idx="830">
                  <c:v>35.339999999999996</c:v>
                </c:pt>
                <c:pt idx="831">
                  <c:v>35.58</c:v>
                </c:pt>
                <c:pt idx="832">
                  <c:v>35.410000000000004</c:v>
                </c:pt>
                <c:pt idx="833">
                  <c:v>35.42</c:v>
                </c:pt>
                <c:pt idx="834">
                  <c:v>35.4</c:v>
                </c:pt>
                <c:pt idx="835">
                  <c:v>35.450000000000003</c:v>
                </c:pt>
                <c:pt idx="836">
                  <c:v>35.339999999999996</c:v>
                </c:pt>
                <c:pt idx="837">
                  <c:v>35.410000000000004</c:v>
                </c:pt>
                <c:pt idx="838">
                  <c:v>35.47</c:v>
                </c:pt>
                <c:pt idx="839">
                  <c:v>35.57</c:v>
                </c:pt>
                <c:pt idx="840">
                  <c:v>35.5</c:v>
                </c:pt>
                <c:pt idx="841">
                  <c:v>35.620000000000005</c:v>
                </c:pt>
                <c:pt idx="842">
                  <c:v>35.700000000000003</c:v>
                </c:pt>
                <c:pt idx="843">
                  <c:v>35.65</c:v>
                </c:pt>
                <c:pt idx="844">
                  <c:v>35.54</c:v>
                </c:pt>
                <c:pt idx="845">
                  <c:v>35.479999999999997</c:v>
                </c:pt>
                <c:pt idx="846">
                  <c:v>35.49</c:v>
                </c:pt>
                <c:pt idx="847">
                  <c:v>35.519999999999996</c:v>
                </c:pt>
                <c:pt idx="848">
                  <c:v>35.630000000000003</c:v>
                </c:pt>
                <c:pt idx="849">
                  <c:v>35.620000000000005</c:v>
                </c:pt>
                <c:pt idx="850">
                  <c:v>35.729999999999997</c:v>
                </c:pt>
                <c:pt idx="851">
                  <c:v>35.67</c:v>
                </c:pt>
                <c:pt idx="852">
                  <c:v>35.65</c:v>
                </c:pt>
                <c:pt idx="853">
                  <c:v>35.6</c:v>
                </c:pt>
                <c:pt idx="854">
                  <c:v>35.67</c:v>
                </c:pt>
                <c:pt idx="855">
                  <c:v>35.620000000000005</c:v>
                </c:pt>
                <c:pt idx="856">
                  <c:v>35.630000000000003</c:v>
                </c:pt>
                <c:pt idx="857">
                  <c:v>35.72</c:v>
                </c:pt>
                <c:pt idx="858">
                  <c:v>35.72</c:v>
                </c:pt>
                <c:pt idx="859">
                  <c:v>35.809999999999995</c:v>
                </c:pt>
                <c:pt idx="860">
                  <c:v>35.78</c:v>
                </c:pt>
                <c:pt idx="861">
                  <c:v>35.760000000000005</c:v>
                </c:pt>
                <c:pt idx="862">
                  <c:v>35.75</c:v>
                </c:pt>
                <c:pt idx="863">
                  <c:v>35.74</c:v>
                </c:pt>
                <c:pt idx="864">
                  <c:v>35.67</c:v>
                </c:pt>
                <c:pt idx="865">
                  <c:v>35.78</c:v>
                </c:pt>
                <c:pt idx="866">
                  <c:v>35.6</c:v>
                </c:pt>
                <c:pt idx="867">
                  <c:v>35.65</c:v>
                </c:pt>
                <c:pt idx="868">
                  <c:v>35.590000000000003</c:v>
                </c:pt>
                <c:pt idx="869">
                  <c:v>35.549999999999997</c:v>
                </c:pt>
                <c:pt idx="870">
                  <c:v>35.700000000000003</c:v>
                </c:pt>
                <c:pt idx="871">
                  <c:v>35.9</c:v>
                </c:pt>
                <c:pt idx="872">
                  <c:v>35.840000000000003</c:v>
                </c:pt>
                <c:pt idx="873">
                  <c:v>35.86</c:v>
                </c:pt>
                <c:pt idx="874">
                  <c:v>35.86</c:v>
                </c:pt>
                <c:pt idx="875">
                  <c:v>35.92</c:v>
                </c:pt>
                <c:pt idx="876">
                  <c:v>35.94</c:v>
                </c:pt>
                <c:pt idx="877">
                  <c:v>35.92</c:v>
                </c:pt>
                <c:pt idx="878">
                  <c:v>35.99</c:v>
                </c:pt>
                <c:pt idx="879">
                  <c:v>35.94</c:v>
                </c:pt>
                <c:pt idx="880">
                  <c:v>35.96</c:v>
                </c:pt>
                <c:pt idx="881">
                  <c:v>35.840000000000003</c:v>
                </c:pt>
                <c:pt idx="882">
                  <c:v>35.889999999999993</c:v>
                </c:pt>
                <c:pt idx="883">
                  <c:v>36.03</c:v>
                </c:pt>
                <c:pt idx="884">
                  <c:v>35.96</c:v>
                </c:pt>
                <c:pt idx="885">
                  <c:v>36.04</c:v>
                </c:pt>
                <c:pt idx="886">
                  <c:v>36.019999999999996</c:v>
                </c:pt>
                <c:pt idx="887">
                  <c:v>36.019999999999996</c:v>
                </c:pt>
                <c:pt idx="888">
                  <c:v>35.950000000000003</c:v>
                </c:pt>
                <c:pt idx="889">
                  <c:v>35.92</c:v>
                </c:pt>
                <c:pt idx="890">
                  <c:v>35.96</c:v>
                </c:pt>
                <c:pt idx="891">
                  <c:v>35.94</c:v>
                </c:pt>
                <c:pt idx="892">
                  <c:v>35.950000000000003</c:v>
                </c:pt>
                <c:pt idx="893">
                  <c:v>35.950000000000003</c:v>
                </c:pt>
                <c:pt idx="894">
                  <c:v>35.909999999999997</c:v>
                </c:pt>
                <c:pt idx="895">
                  <c:v>36.260000000000005</c:v>
                </c:pt>
                <c:pt idx="896">
                  <c:v>36.44</c:v>
                </c:pt>
                <c:pt idx="897">
                  <c:v>36.799999999999997</c:v>
                </c:pt>
                <c:pt idx="898">
                  <c:v>37.51</c:v>
                </c:pt>
                <c:pt idx="899">
                  <c:v>38.28</c:v>
                </c:pt>
                <c:pt idx="900">
                  <c:v>39.230000000000004</c:v>
                </c:pt>
                <c:pt idx="901">
                  <c:v>40.370000000000005</c:v>
                </c:pt>
                <c:pt idx="902">
                  <c:v>41.25</c:v>
                </c:pt>
                <c:pt idx="903">
                  <c:v>42.02</c:v>
                </c:pt>
                <c:pt idx="904">
                  <c:v>42.6</c:v>
                </c:pt>
                <c:pt idx="905">
                  <c:v>43.180000000000007</c:v>
                </c:pt>
                <c:pt idx="906">
                  <c:v>43.68</c:v>
                </c:pt>
                <c:pt idx="907">
                  <c:v>44.11</c:v>
                </c:pt>
                <c:pt idx="908">
                  <c:v>44.3</c:v>
                </c:pt>
                <c:pt idx="909">
                  <c:v>44.85</c:v>
                </c:pt>
                <c:pt idx="910">
                  <c:v>45.29</c:v>
                </c:pt>
                <c:pt idx="911">
                  <c:v>45.38</c:v>
                </c:pt>
                <c:pt idx="912">
                  <c:v>45.68</c:v>
                </c:pt>
                <c:pt idx="913">
                  <c:v>45.949999999999996</c:v>
                </c:pt>
                <c:pt idx="914">
                  <c:v>46.13</c:v>
                </c:pt>
                <c:pt idx="915">
                  <c:v>46.31</c:v>
                </c:pt>
                <c:pt idx="916">
                  <c:v>46.31</c:v>
                </c:pt>
                <c:pt idx="917">
                  <c:v>46.650000000000006</c:v>
                </c:pt>
                <c:pt idx="918">
                  <c:v>46.71</c:v>
                </c:pt>
                <c:pt idx="919">
                  <c:v>46.85</c:v>
                </c:pt>
                <c:pt idx="920">
                  <c:v>46.839999999999996</c:v>
                </c:pt>
                <c:pt idx="921">
                  <c:v>46.71</c:v>
                </c:pt>
                <c:pt idx="922">
                  <c:v>46.71</c:v>
                </c:pt>
                <c:pt idx="923">
                  <c:v>46.83</c:v>
                </c:pt>
                <c:pt idx="924">
                  <c:v>47.07</c:v>
                </c:pt>
                <c:pt idx="925">
                  <c:v>47.26</c:v>
                </c:pt>
                <c:pt idx="926">
                  <c:v>47.43</c:v>
                </c:pt>
                <c:pt idx="927">
                  <c:v>47.589999999999996</c:v>
                </c:pt>
                <c:pt idx="928">
                  <c:v>47.46</c:v>
                </c:pt>
                <c:pt idx="929">
                  <c:v>47.2</c:v>
                </c:pt>
                <c:pt idx="930">
                  <c:v>47.3</c:v>
                </c:pt>
                <c:pt idx="931">
                  <c:v>47.31</c:v>
                </c:pt>
                <c:pt idx="932">
                  <c:v>47.31</c:v>
                </c:pt>
                <c:pt idx="933">
                  <c:v>47.2</c:v>
                </c:pt>
                <c:pt idx="934">
                  <c:v>47.25</c:v>
                </c:pt>
                <c:pt idx="935">
                  <c:v>47.339999999999996</c:v>
                </c:pt>
                <c:pt idx="936">
                  <c:v>47.339999999999996</c:v>
                </c:pt>
                <c:pt idx="937">
                  <c:v>47.61</c:v>
                </c:pt>
                <c:pt idx="938">
                  <c:v>47.73</c:v>
                </c:pt>
                <c:pt idx="939">
                  <c:v>47.79</c:v>
                </c:pt>
                <c:pt idx="940">
                  <c:v>47.82</c:v>
                </c:pt>
                <c:pt idx="941">
                  <c:v>47.69</c:v>
                </c:pt>
                <c:pt idx="942">
                  <c:v>47.65</c:v>
                </c:pt>
                <c:pt idx="943">
                  <c:v>47.58</c:v>
                </c:pt>
                <c:pt idx="944">
                  <c:v>47.7</c:v>
                </c:pt>
                <c:pt idx="945">
                  <c:v>47.82</c:v>
                </c:pt>
                <c:pt idx="946">
                  <c:v>47.92</c:v>
                </c:pt>
                <c:pt idx="947">
                  <c:v>47.9</c:v>
                </c:pt>
                <c:pt idx="948">
                  <c:v>48.050000000000004</c:v>
                </c:pt>
                <c:pt idx="949">
                  <c:v>47.800000000000004</c:v>
                </c:pt>
                <c:pt idx="950">
                  <c:v>47.7</c:v>
                </c:pt>
                <c:pt idx="951">
                  <c:v>47.769999999999996</c:v>
                </c:pt>
                <c:pt idx="952">
                  <c:v>47.88</c:v>
                </c:pt>
                <c:pt idx="953">
                  <c:v>47.9</c:v>
                </c:pt>
                <c:pt idx="954">
                  <c:v>48.059999999999995</c:v>
                </c:pt>
                <c:pt idx="955">
                  <c:v>48.03</c:v>
                </c:pt>
                <c:pt idx="956">
                  <c:v>48.010000000000005</c:v>
                </c:pt>
                <c:pt idx="957">
                  <c:v>48.04</c:v>
                </c:pt>
                <c:pt idx="958">
                  <c:v>47.93</c:v>
                </c:pt>
                <c:pt idx="959">
                  <c:v>48.13</c:v>
                </c:pt>
                <c:pt idx="960">
                  <c:v>48.24</c:v>
                </c:pt>
                <c:pt idx="961">
                  <c:v>48.43</c:v>
                </c:pt>
                <c:pt idx="962">
                  <c:v>48.44</c:v>
                </c:pt>
                <c:pt idx="963">
                  <c:v>48.489999999999995</c:v>
                </c:pt>
                <c:pt idx="964">
                  <c:v>48.53</c:v>
                </c:pt>
                <c:pt idx="965">
                  <c:v>48.269999999999996</c:v>
                </c:pt>
                <c:pt idx="966">
                  <c:v>48.34</c:v>
                </c:pt>
                <c:pt idx="967">
                  <c:v>48.23</c:v>
                </c:pt>
                <c:pt idx="968">
                  <c:v>48.300000000000004</c:v>
                </c:pt>
                <c:pt idx="969">
                  <c:v>48.44</c:v>
                </c:pt>
                <c:pt idx="970">
                  <c:v>48.24</c:v>
                </c:pt>
                <c:pt idx="971">
                  <c:v>48.37</c:v>
                </c:pt>
                <c:pt idx="972">
                  <c:v>48.19</c:v>
                </c:pt>
                <c:pt idx="973">
                  <c:v>48.260000000000005</c:v>
                </c:pt>
                <c:pt idx="974">
                  <c:v>48.51</c:v>
                </c:pt>
                <c:pt idx="975">
                  <c:v>48.63</c:v>
                </c:pt>
                <c:pt idx="976">
                  <c:v>48.690000000000005</c:v>
                </c:pt>
                <c:pt idx="977">
                  <c:v>48.54</c:v>
                </c:pt>
                <c:pt idx="978">
                  <c:v>48.42</c:v>
                </c:pt>
                <c:pt idx="979">
                  <c:v>48.38</c:v>
                </c:pt>
                <c:pt idx="980">
                  <c:v>48.29</c:v>
                </c:pt>
                <c:pt idx="981">
                  <c:v>48.35</c:v>
                </c:pt>
                <c:pt idx="982">
                  <c:v>48.38</c:v>
                </c:pt>
                <c:pt idx="983">
                  <c:v>48.38</c:v>
                </c:pt>
                <c:pt idx="984">
                  <c:v>48.48</c:v>
                </c:pt>
                <c:pt idx="985">
                  <c:v>48.48</c:v>
                </c:pt>
                <c:pt idx="986">
                  <c:v>48.47</c:v>
                </c:pt>
                <c:pt idx="987">
                  <c:v>48.61</c:v>
                </c:pt>
                <c:pt idx="988">
                  <c:v>48.51</c:v>
                </c:pt>
                <c:pt idx="989">
                  <c:v>48.47</c:v>
                </c:pt>
                <c:pt idx="990">
                  <c:v>48.72</c:v>
                </c:pt>
                <c:pt idx="991">
                  <c:v>48.58</c:v>
                </c:pt>
                <c:pt idx="992">
                  <c:v>48.79</c:v>
                </c:pt>
                <c:pt idx="993">
                  <c:v>48.76</c:v>
                </c:pt>
                <c:pt idx="994">
                  <c:v>48.6</c:v>
                </c:pt>
                <c:pt idx="995">
                  <c:v>48.779999999999994</c:v>
                </c:pt>
                <c:pt idx="996">
                  <c:v>48.690000000000005</c:v>
                </c:pt>
                <c:pt idx="997">
                  <c:v>48.68</c:v>
                </c:pt>
                <c:pt idx="998">
                  <c:v>48.61</c:v>
                </c:pt>
                <c:pt idx="999">
                  <c:v>48.690000000000005</c:v>
                </c:pt>
                <c:pt idx="1000">
                  <c:v>48.67</c:v>
                </c:pt>
                <c:pt idx="1001">
                  <c:v>48.6</c:v>
                </c:pt>
                <c:pt idx="1002">
                  <c:v>48.739999999999995</c:v>
                </c:pt>
                <c:pt idx="1003">
                  <c:v>48.83</c:v>
                </c:pt>
                <c:pt idx="1004">
                  <c:v>48.82</c:v>
                </c:pt>
                <c:pt idx="1005">
                  <c:v>48.860000000000007</c:v>
                </c:pt>
                <c:pt idx="1006">
                  <c:v>48.85</c:v>
                </c:pt>
                <c:pt idx="1007">
                  <c:v>48.980000000000004</c:v>
                </c:pt>
                <c:pt idx="1008">
                  <c:v>48.989999999999995</c:v>
                </c:pt>
                <c:pt idx="1009">
                  <c:v>48.85</c:v>
                </c:pt>
                <c:pt idx="1010">
                  <c:v>48.89</c:v>
                </c:pt>
                <c:pt idx="1011">
                  <c:v>48.91</c:v>
                </c:pt>
                <c:pt idx="1012">
                  <c:v>48.68</c:v>
                </c:pt>
                <c:pt idx="1013">
                  <c:v>48.730000000000004</c:v>
                </c:pt>
                <c:pt idx="1014">
                  <c:v>48.77</c:v>
                </c:pt>
                <c:pt idx="1015">
                  <c:v>48.91</c:v>
                </c:pt>
                <c:pt idx="1016">
                  <c:v>48.8</c:v>
                </c:pt>
                <c:pt idx="1017">
                  <c:v>48.79</c:v>
                </c:pt>
                <c:pt idx="1018">
                  <c:v>48.83</c:v>
                </c:pt>
                <c:pt idx="1019">
                  <c:v>48.88</c:v>
                </c:pt>
                <c:pt idx="1020">
                  <c:v>48.96</c:v>
                </c:pt>
                <c:pt idx="1021">
                  <c:v>48.93</c:v>
                </c:pt>
                <c:pt idx="1022">
                  <c:v>48.940000000000005</c:v>
                </c:pt>
                <c:pt idx="1023">
                  <c:v>49</c:v>
                </c:pt>
                <c:pt idx="1024">
                  <c:v>49.16</c:v>
                </c:pt>
                <c:pt idx="1025">
                  <c:v>49.089999999999996</c:v>
                </c:pt>
                <c:pt idx="1026">
                  <c:v>49.1</c:v>
                </c:pt>
                <c:pt idx="1027">
                  <c:v>49.11</c:v>
                </c:pt>
                <c:pt idx="1028">
                  <c:v>49.29</c:v>
                </c:pt>
                <c:pt idx="1029">
                  <c:v>49.26</c:v>
                </c:pt>
                <c:pt idx="1030">
                  <c:v>49.2</c:v>
                </c:pt>
                <c:pt idx="1031">
                  <c:v>49.2</c:v>
                </c:pt>
                <c:pt idx="1032">
                  <c:v>49.1</c:v>
                </c:pt>
                <c:pt idx="1033">
                  <c:v>49.16</c:v>
                </c:pt>
                <c:pt idx="1034">
                  <c:v>48.980000000000004</c:v>
                </c:pt>
                <c:pt idx="1035">
                  <c:v>48.93</c:v>
                </c:pt>
                <c:pt idx="1036">
                  <c:v>49.089999999999996</c:v>
                </c:pt>
                <c:pt idx="1037">
                  <c:v>49.08</c:v>
                </c:pt>
                <c:pt idx="1038">
                  <c:v>49.22</c:v>
                </c:pt>
                <c:pt idx="1039">
                  <c:v>49.3</c:v>
                </c:pt>
                <c:pt idx="1040">
                  <c:v>49.190000000000005</c:v>
                </c:pt>
                <c:pt idx="1041">
                  <c:v>49.15</c:v>
                </c:pt>
                <c:pt idx="1042">
                  <c:v>49.39</c:v>
                </c:pt>
                <c:pt idx="1043">
                  <c:v>49.15</c:v>
                </c:pt>
                <c:pt idx="1044">
                  <c:v>49.29</c:v>
                </c:pt>
                <c:pt idx="1045">
                  <c:v>49.27</c:v>
                </c:pt>
                <c:pt idx="1046">
                  <c:v>49.379999999999995</c:v>
                </c:pt>
                <c:pt idx="1047">
                  <c:v>49.36</c:v>
                </c:pt>
                <c:pt idx="1048">
                  <c:v>49.31</c:v>
                </c:pt>
                <c:pt idx="1049">
                  <c:v>49.32</c:v>
                </c:pt>
                <c:pt idx="1050">
                  <c:v>49.33</c:v>
                </c:pt>
                <c:pt idx="1051">
                  <c:v>49.379999999999995</c:v>
                </c:pt>
                <c:pt idx="1052">
                  <c:v>49.26</c:v>
                </c:pt>
                <c:pt idx="1053">
                  <c:v>49.27</c:v>
                </c:pt>
                <c:pt idx="1054">
                  <c:v>49.15</c:v>
                </c:pt>
                <c:pt idx="1055">
                  <c:v>49.190000000000005</c:v>
                </c:pt>
                <c:pt idx="1056">
                  <c:v>49.3</c:v>
                </c:pt>
                <c:pt idx="1057">
                  <c:v>49.32</c:v>
                </c:pt>
                <c:pt idx="1058">
                  <c:v>49.33</c:v>
                </c:pt>
                <c:pt idx="1059">
                  <c:v>49.28</c:v>
                </c:pt>
                <c:pt idx="1060">
                  <c:v>49.370000000000005</c:v>
                </c:pt>
                <c:pt idx="1061">
                  <c:v>49.4</c:v>
                </c:pt>
                <c:pt idx="1062">
                  <c:v>49.44</c:v>
                </c:pt>
                <c:pt idx="1063">
                  <c:v>49.4</c:v>
                </c:pt>
                <c:pt idx="1064">
                  <c:v>49.4</c:v>
                </c:pt>
                <c:pt idx="1065">
                  <c:v>49.36</c:v>
                </c:pt>
                <c:pt idx="1066">
                  <c:v>49.379999999999995</c:v>
                </c:pt>
                <c:pt idx="1067">
                  <c:v>49.379999999999995</c:v>
                </c:pt>
                <c:pt idx="1068">
                  <c:v>49.379999999999995</c:v>
                </c:pt>
                <c:pt idx="1069">
                  <c:v>49.46</c:v>
                </c:pt>
                <c:pt idx="1070">
                  <c:v>49.709999999999994</c:v>
                </c:pt>
                <c:pt idx="1071">
                  <c:v>49.709999999999994</c:v>
                </c:pt>
                <c:pt idx="1072">
                  <c:v>49.589999999999996</c:v>
                </c:pt>
                <c:pt idx="1073">
                  <c:v>49.379999999999995</c:v>
                </c:pt>
                <c:pt idx="1074">
                  <c:v>49.44</c:v>
                </c:pt>
                <c:pt idx="1075">
                  <c:v>49.4</c:v>
                </c:pt>
                <c:pt idx="1076">
                  <c:v>49.43</c:v>
                </c:pt>
                <c:pt idx="1077">
                  <c:v>49.44</c:v>
                </c:pt>
                <c:pt idx="1078">
                  <c:v>49.620000000000005</c:v>
                </c:pt>
                <c:pt idx="1079">
                  <c:v>49.660000000000004</c:v>
                </c:pt>
                <c:pt idx="1080">
                  <c:v>49.6</c:v>
                </c:pt>
                <c:pt idx="1081">
                  <c:v>49.56</c:v>
                </c:pt>
                <c:pt idx="1082">
                  <c:v>49.51</c:v>
                </c:pt>
                <c:pt idx="1083">
                  <c:v>49.620000000000005</c:v>
                </c:pt>
                <c:pt idx="1084">
                  <c:v>49.7</c:v>
                </c:pt>
                <c:pt idx="1085">
                  <c:v>49.73</c:v>
                </c:pt>
                <c:pt idx="1086">
                  <c:v>49.72</c:v>
                </c:pt>
                <c:pt idx="1087">
                  <c:v>49.69</c:v>
                </c:pt>
                <c:pt idx="1088">
                  <c:v>49.72</c:v>
                </c:pt>
                <c:pt idx="1089">
                  <c:v>49.73</c:v>
                </c:pt>
                <c:pt idx="1090">
                  <c:v>49.6</c:v>
                </c:pt>
                <c:pt idx="1091">
                  <c:v>49.65</c:v>
                </c:pt>
                <c:pt idx="1092">
                  <c:v>49.57</c:v>
                </c:pt>
                <c:pt idx="1093">
                  <c:v>49.61</c:v>
                </c:pt>
                <c:pt idx="1094">
                  <c:v>49.910000000000004</c:v>
                </c:pt>
                <c:pt idx="1095">
                  <c:v>54.64</c:v>
                </c:pt>
                <c:pt idx="1096">
                  <c:v>62.490000000000009</c:v>
                </c:pt>
                <c:pt idx="1097">
                  <c:v>71.600000000000009</c:v>
                </c:pt>
                <c:pt idx="1098">
                  <c:v>77.650000000000006</c:v>
                </c:pt>
                <c:pt idx="1099">
                  <c:v>81.63000000000001</c:v>
                </c:pt>
                <c:pt idx="1100">
                  <c:v>84.39</c:v>
                </c:pt>
                <c:pt idx="1101">
                  <c:v>86.26</c:v>
                </c:pt>
                <c:pt idx="1102">
                  <c:v>87.85</c:v>
                </c:pt>
                <c:pt idx="1103">
                  <c:v>89.5</c:v>
                </c:pt>
                <c:pt idx="1104">
                  <c:v>90.41</c:v>
                </c:pt>
                <c:pt idx="1105">
                  <c:v>91.27</c:v>
                </c:pt>
                <c:pt idx="1106">
                  <c:v>91.929999999999993</c:v>
                </c:pt>
                <c:pt idx="1107">
                  <c:v>92.47999999999999</c:v>
                </c:pt>
                <c:pt idx="1108">
                  <c:v>93.26</c:v>
                </c:pt>
                <c:pt idx="1109">
                  <c:v>93.789999999999992</c:v>
                </c:pt>
                <c:pt idx="1110">
                  <c:v>94.27000000000001</c:v>
                </c:pt>
                <c:pt idx="1111">
                  <c:v>94.72</c:v>
                </c:pt>
                <c:pt idx="1112">
                  <c:v>95</c:v>
                </c:pt>
                <c:pt idx="1113">
                  <c:v>95.53</c:v>
                </c:pt>
                <c:pt idx="1114">
                  <c:v>95.66</c:v>
                </c:pt>
                <c:pt idx="1115">
                  <c:v>95.67</c:v>
                </c:pt>
                <c:pt idx="1116">
                  <c:v>96.02000000000001</c:v>
                </c:pt>
                <c:pt idx="1117">
                  <c:v>96.440000000000012</c:v>
                </c:pt>
                <c:pt idx="1118">
                  <c:v>96.89</c:v>
                </c:pt>
                <c:pt idx="1119">
                  <c:v>96.76</c:v>
                </c:pt>
                <c:pt idx="1120">
                  <c:v>97.08</c:v>
                </c:pt>
                <c:pt idx="1121">
                  <c:v>97.16</c:v>
                </c:pt>
                <c:pt idx="1122">
                  <c:v>97.38000000000001</c:v>
                </c:pt>
                <c:pt idx="1123">
                  <c:v>97.460000000000008</c:v>
                </c:pt>
                <c:pt idx="1124">
                  <c:v>97.45</c:v>
                </c:pt>
                <c:pt idx="1125">
                  <c:v>97.65</c:v>
                </c:pt>
                <c:pt idx="1126">
                  <c:v>97.88000000000001</c:v>
                </c:pt>
                <c:pt idx="1127">
                  <c:v>97.81</c:v>
                </c:pt>
                <c:pt idx="1128">
                  <c:v>98.11</c:v>
                </c:pt>
                <c:pt idx="1129">
                  <c:v>98.02</c:v>
                </c:pt>
                <c:pt idx="1130">
                  <c:v>98.09</c:v>
                </c:pt>
                <c:pt idx="1131">
                  <c:v>97.800000000000011</c:v>
                </c:pt>
                <c:pt idx="1132">
                  <c:v>98.03</c:v>
                </c:pt>
                <c:pt idx="1133">
                  <c:v>98.11</c:v>
                </c:pt>
                <c:pt idx="1134">
                  <c:v>98.36</c:v>
                </c:pt>
                <c:pt idx="1135">
                  <c:v>98.62</c:v>
                </c:pt>
                <c:pt idx="1136">
                  <c:v>98.850000000000009</c:v>
                </c:pt>
                <c:pt idx="1137">
                  <c:v>99.05</c:v>
                </c:pt>
                <c:pt idx="1138">
                  <c:v>98.99</c:v>
                </c:pt>
                <c:pt idx="1139">
                  <c:v>98.789999999999992</c:v>
                </c:pt>
                <c:pt idx="1140">
                  <c:v>98.86</c:v>
                </c:pt>
                <c:pt idx="1141">
                  <c:v>98.89</c:v>
                </c:pt>
                <c:pt idx="1142">
                  <c:v>98.97</c:v>
                </c:pt>
                <c:pt idx="1143">
                  <c:v>98.94</c:v>
                </c:pt>
                <c:pt idx="1144">
                  <c:v>98.89</c:v>
                </c:pt>
                <c:pt idx="1145">
                  <c:v>99.149999999999991</c:v>
                </c:pt>
                <c:pt idx="1146">
                  <c:v>99.02</c:v>
                </c:pt>
                <c:pt idx="1147">
                  <c:v>99.25</c:v>
                </c:pt>
                <c:pt idx="1148">
                  <c:v>99.17</c:v>
                </c:pt>
                <c:pt idx="1149">
                  <c:v>99.4</c:v>
                </c:pt>
                <c:pt idx="1150">
                  <c:v>99.5</c:v>
                </c:pt>
                <c:pt idx="1151">
                  <c:v>99.49</c:v>
                </c:pt>
                <c:pt idx="1152">
                  <c:v>99.59</c:v>
                </c:pt>
                <c:pt idx="1153">
                  <c:v>99.649999999999991</c:v>
                </c:pt>
                <c:pt idx="1154">
                  <c:v>99.3</c:v>
                </c:pt>
                <c:pt idx="1155">
                  <c:v>99.6</c:v>
                </c:pt>
                <c:pt idx="1156">
                  <c:v>99.5</c:v>
                </c:pt>
                <c:pt idx="1157">
                  <c:v>99.6</c:v>
                </c:pt>
                <c:pt idx="1158">
                  <c:v>99.710000000000008</c:v>
                </c:pt>
                <c:pt idx="1159">
                  <c:v>99.79</c:v>
                </c:pt>
                <c:pt idx="1160">
                  <c:v>99.820000000000007</c:v>
                </c:pt>
                <c:pt idx="1161">
                  <c:v>100.1</c:v>
                </c:pt>
                <c:pt idx="1162">
                  <c:v>100.2</c:v>
                </c:pt>
                <c:pt idx="1163">
                  <c:v>100.3</c:v>
                </c:pt>
                <c:pt idx="1164">
                  <c:v>100.3</c:v>
                </c:pt>
                <c:pt idx="1165">
                  <c:v>100.4</c:v>
                </c:pt>
                <c:pt idx="1166">
                  <c:v>100.5</c:v>
                </c:pt>
                <c:pt idx="1167">
                  <c:v>100.5</c:v>
                </c:pt>
                <c:pt idx="1168">
                  <c:v>100.4</c:v>
                </c:pt>
                <c:pt idx="1169">
                  <c:v>100.5</c:v>
                </c:pt>
                <c:pt idx="1170">
                  <c:v>100.60000000000001</c:v>
                </c:pt>
                <c:pt idx="1171">
                  <c:v>100.5</c:v>
                </c:pt>
                <c:pt idx="1172">
                  <c:v>100.5</c:v>
                </c:pt>
                <c:pt idx="1173">
                  <c:v>100.5</c:v>
                </c:pt>
                <c:pt idx="1174">
                  <c:v>100.3</c:v>
                </c:pt>
                <c:pt idx="1175">
                  <c:v>100.3</c:v>
                </c:pt>
                <c:pt idx="1176">
                  <c:v>100.4</c:v>
                </c:pt>
                <c:pt idx="1177">
                  <c:v>100.4</c:v>
                </c:pt>
                <c:pt idx="1178">
                  <c:v>100.3</c:v>
                </c:pt>
                <c:pt idx="1179">
                  <c:v>100.4</c:v>
                </c:pt>
                <c:pt idx="1180">
                  <c:v>100.4</c:v>
                </c:pt>
                <c:pt idx="1181">
                  <c:v>100.5</c:v>
                </c:pt>
                <c:pt idx="1182">
                  <c:v>100.60000000000001</c:v>
                </c:pt>
                <c:pt idx="1183">
                  <c:v>100.60000000000001</c:v>
                </c:pt>
                <c:pt idx="1184">
                  <c:v>100.5</c:v>
                </c:pt>
                <c:pt idx="1185">
                  <c:v>100.69999999999999</c:v>
                </c:pt>
                <c:pt idx="1186">
                  <c:v>100.69999999999999</c:v>
                </c:pt>
                <c:pt idx="1187">
                  <c:v>100.69999999999999</c:v>
                </c:pt>
                <c:pt idx="1188">
                  <c:v>100.8</c:v>
                </c:pt>
                <c:pt idx="1189">
                  <c:v>100.9</c:v>
                </c:pt>
                <c:pt idx="1190">
                  <c:v>101</c:v>
                </c:pt>
                <c:pt idx="1191">
                  <c:v>100.9</c:v>
                </c:pt>
                <c:pt idx="1192">
                  <c:v>101.10000000000001</c:v>
                </c:pt>
                <c:pt idx="1193">
                  <c:v>101</c:v>
                </c:pt>
                <c:pt idx="1194">
                  <c:v>101.19999999999999</c:v>
                </c:pt>
                <c:pt idx="1195">
                  <c:v>101.19999999999999</c:v>
                </c:pt>
                <c:pt idx="1196">
                  <c:v>100.9</c:v>
                </c:pt>
                <c:pt idx="1197">
                  <c:v>101</c:v>
                </c:pt>
                <c:pt idx="1198">
                  <c:v>100.8</c:v>
                </c:pt>
                <c:pt idx="1199">
                  <c:v>101.10000000000001</c:v>
                </c:pt>
                <c:pt idx="1200">
                  <c:v>101.10000000000001</c:v>
                </c:pt>
                <c:pt idx="1201">
                  <c:v>101.10000000000001</c:v>
                </c:pt>
                <c:pt idx="1202">
                  <c:v>101</c:v>
                </c:pt>
                <c:pt idx="1203">
                  <c:v>101.19999999999999</c:v>
                </c:pt>
                <c:pt idx="1204">
                  <c:v>101.3</c:v>
                </c:pt>
                <c:pt idx="1205">
                  <c:v>101.39999999999999</c:v>
                </c:pt>
                <c:pt idx="1206">
                  <c:v>101.3</c:v>
                </c:pt>
                <c:pt idx="1207">
                  <c:v>101.19999999999999</c:v>
                </c:pt>
                <c:pt idx="1208">
                  <c:v>101.3</c:v>
                </c:pt>
                <c:pt idx="1209">
                  <c:v>101.5</c:v>
                </c:pt>
                <c:pt idx="1210">
                  <c:v>101.7</c:v>
                </c:pt>
                <c:pt idx="1211">
                  <c:v>101.7</c:v>
                </c:pt>
                <c:pt idx="1212">
                  <c:v>101.60000000000001</c:v>
                </c:pt>
                <c:pt idx="1213">
                  <c:v>101.60000000000001</c:v>
                </c:pt>
                <c:pt idx="1214">
                  <c:v>101.39999999999999</c:v>
                </c:pt>
                <c:pt idx="1215">
                  <c:v>101.5</c:v>
                </c:pt>
                <c:pt idx="1216">
                  <c:v>101.60000000000001</c:v>
                </c:pt>
                <c:pt idx="1217">
                  <c:v>101.5</c:v>
                </c:pt>
                <c:pt idx="1218">
                  <c:v>101.60000000000001</c:v>
                </c:pt>
                <c:pt idx="1219">
                  <c:v>101.5</c:v>
                </c:pt>
                <c:pt idx="1220">
                  <c:v>101.60000000000001</c:v>
                </c:pt>
                <c:pt idx="1221">
                  <c:v>101.7</c:v>
                </c:pt>
                <c:pt idx="1222">
                  <c:v>101.39999999999999</c:v>
                </c:pt>
                <c:pt idx="1223">
                  <c:v>101.5</c:v>
                </c:pt>
                <c:pt idx="1224">
                  <c:v>101.3</c:v>
                </c:pt>
                <c:pt idx="1225">
                  <c:v>101.5</c:v>
                </c:pt>
                <c:pt idx="1226">
                  <c:v>101.60000000000001</c:v>
                </c:pt>
                <c:pt idx="1227">
                  <c:v>101.8</c:v>
                </c:pt>
                <c:pt idx="1228">
                  <c:v>101.8</c:v>
                </c:pt>
                <c:pt idx="1229">
                  <c:v>101.60000000000001</c:v>
                </c:pt>
                <c:pt idx="1230">
                  <c:v>101.7</c:v>
                </c:pt>
                <c:pt idx="1231">
                  <c:v>101.8</c:v>
                </c:pt>
                <c:pt idx="1232">
                  <c:v>101.89999999999999</c:v>
                </c:pt>
                <c:pt idx="1233">
                  <c:v>101.89999999999999</c:v>
                </c:pt>
                <c:pt idx="1234">
                  <c:v>101.7</c:v>
                </c:pt>
                <c:pt idx="1235">
                  <c:v>101.7</c:v>
                </c:pt>
                <c:pt idx="1236">
                  <c:v>101.8</c:v>
                </c:pt>
                <c:pt idx="1237">
                  <c:v>101.89999999999999</c:v>
                </c:pt>
                <c:pt idx="1238">
                  <c:v>102</c:v>
                </c:pt>
                <c:pt idx="1239">
                  <c:v>102</c:v>
                </c:pt>
                <c:pt idx="1240">
                  <c:v>102</c:v>
                </c:pt>
                <c:pt idx="1241">
                  <c:v>102</c:v>
                </c:pt>
                <c:pt idx="1242">
                  <c:v>102.2</c:v>
                </c:pt>
                <c:pt idx="1243">
                  <c:v>102</c:v>
                </c:pt>
                <c:pt idx="1244">
                  <c:v>101.89999999999999</c:v>
                </c:pt>
                <c:pt idx="1245">
                  <c:v>101.89999999999999</c:v>
                </c:pt>
                <c:pt idx="1246">
                  <c:v>101.89999999999999</c:v>
                </c:pt>
                <c:pt idx="1247">
                  <c:v>102.10000000000001</c:v>
                </c:pt>
                <c:pt idx="1248">
                  <c:v>102.10000000000001</c:v>
                </c:pt>
                <c:pt idx="1249">
                  <c:v>102.10000000000001</c:v>
                </c:pt>
                <c:pt idx="1250">
                  <c:v>102</c:v>
                </c:pt>
                <c:pt idx="1251">
                  <c:v>102</c:v>
                </c:pt>
                <c:pt idx="1252">
                  <c:v>102</c:v>
                </c:pt>
                <c:pt idx="1253">
                  <c:v>102</c:v>
                </c:pt>
                <c:pt idx="1254">
                  <c:v>102</c:v>
                </c:pt>
                <c:pt idx="1255">
                  <c:v>102.10000000000001</c:v>
                </c:pt>
                <c:pt idx="1256">
                  <c:v>102.30000000000001</c:v>
                </c:pt>
                <c:pt idx="1257">
                  <c:v>102.2</c:v>
                </c:pt>
                <c:pt idx="1258">
                  <c:v>102.30000000000001</c:v>
                </c:pt>
                <c:pt idx="1259">
                  <c:v>102.39999999999999</c:v>
                </c:pt>
                <c:pt idx="1260">
                  <c:v>102.30000000000001</c:v>
                </c:pt>
                <c:pt idx="1261">
                  <c:v>102.39999999999999</c:v>
                </c:pt>
                <c:pt idx="1262">
                  <c:v>102.39999999999999</c:v>
                </c:pt>
                <c:pt idx="1263">
                  <c:v>102.39999999999999</c:v>
                </c:pt>
                <c:pt idx="1264">
                  <c:v>102.5</c:v>
                </c:pt>
                <c:pt idx="1265">
                  <c:v>102.5</c:v>
                </c:pt>
                <c:pt idx="1266">
                  <c:v>102.5</c:v>
                </c:pt>
                <c:pt idx="1267">
                  <c:v>102.6</c:v>
                </c:pt>
                <c:pt idx="1268">
                  <c:v>102.6</c:v>
                </c:pt>
                <c:pt idx="1269">
                  <c:v>102.6</c:v>
                </c:pt>
                <c:pt idx="1270">
                  <c:v>102.80000000000001</c:v>
                </c:pt>
                <c:pt idx="1271">
                  <c:v>102.7</c:v>
                </c:pt>
                <c:pt idx="1272">
                  <c:v>102.6</c:v>
                </c:pt>
                <c:pt idx="1273">
                  <c:v>102.6</c:v>
                </c:pt>
                <c:pt idx="1274">
                  <c:v>102.5</c:v>
                </c:pt>
                <c:pt idx="1275">
                  <c:v>102.5</c:v>
                </c:pt>
                <c:pt idx="1276">
                  <c:v>102.5</c:v>
                </c:pt>
                <c:pt idx="1277">
                  <c:v>102.6</c:v>
                </c:pt>
                <c:pt idx="1278">
                  <c:v>102.7</c:v>
                </c:pt>
                <c:pt idx="1279">
                  <c:v>102.80000000000001</c:v>
                </c:pt>
                <c:pt idx="1280">
                  <c:v>102.7</c:v>
                </c:pt>
                <c:pt idx="1281">
                  <c:v>102.7</c:v>
                </c:pt>
                <c:pt idx="1282">
                  <c:v>102.6</c:v>
                </c:pt>
                <c:pt idx="1283">
                  <c:v>102.7</c:v>
                </c:pt>
                <c:pt idx="1284">
                  <c:v>102.7</c:v>
                </c:pt>
                <c:pt idx="1285">
                  <c:v>102.7</c:v>
                </c:pt>
                <c:pt idx="1286">
                  <c:v>102.6</c:v>
                </c:pt>
                <c:pt idx="1287">
                  <c:v>102.6</c:v>
                </c:pt>
                <c:pt idx="1288">
                  <c:v>102.6</c:v>
                </c:pt>
                <c:pt idx="1289">
                  <c:v>102.6</c:v>
                </c:pt>
                <c:pt idx="1290">
                  <c:v>102.89999999999999</c:v>
                </c:pt>
                <c:pt idx="1291">
                  <c:v>102.80000000000001</c:v>
                </c:pt>
                <c:pt idx="1292">
                  <c:v>102.7</c:v>
                </c:pt>
                <c:pt idx="1293">
                  <c:v>102.7</c:v>
                </c:pt>
                <c:pt idx="1294">
                  <c:v>102.80000000000001</c:v>
                </c:pt>
                <c:pt idx="1295">
                  <c:v>102.80000000000001</c:v>
                </c:pt>
                <c:pt idx="1296">
                  <c:v>102.89999999999999</c:v>
                </c:pt>
                <c:pt idx="1297">
                  <c:v>102.80000000000001</c:v>
                </c:pt>
                <c:pt idx="1298">
                  <c:v>102.89999999999999</c:v>
                </c:pt>
                <c:pt idx="1299">
                  <c:v>103.2</c:v>
                </c:pt>
                <c:pt idx="1300">
                  <c:v>102.89999999999999</c:v>
                </c:pt>
                <c:pt idx="1301">
                  <c:v>102.89999999999999</c:v>
                </c:pt>
                <c:pt idx="1302">
                  <c:v>103</c:v>
                </c:pt>
                <c:pt idx="1303">
                  <c:v>102.89999999999999</c:v>
                </c:pt>
                <c:pt idx="1304">
                  <c:v>102.89999999999999</c:v>
                </c:pt>
                <c:pt idx="1305">
                  <c:v>102.89999999999999</c:v>
                </c:pt>
                <c:pt idx="1306">
                  <c:v>103</c:v>
                </c:pt>
                <c:pt idx="1307">
                  <c:v>103.1</c:v>
                </c:pt>
                <c:pt idx="1308">
                  <c:v>103.1</c:v>
                </c:pt>
                <c:pt idx="1309">
                  <c:v>103</c:v>
                </c:pt>
                <c:pt idx="1310">
                  <c:v>103.1</c:v>
                </c:pt>
                <c:pt idx="1311">
                  <c:v>106.60000000000001</c:v>
                </c:pt>
                <c:pt idx="1312">
                  <c:v>120.4</c:v>
                </c:pt>
                <c:pt idx="1313">
                  <c:v>134</c:v>
                </c:pt>
                <c:pt idx="1314">
                  <c:v>142.4</c:v>
                </c:pt>
                <c:pt idx="1315">
                  <c:v>147.79999999999998</c:v>
                </c:pt>
                <c:pt idx="1316">
                  <c:v>151.1</c:v>
                </c:pt>
                <c:pt idx="1317">
                  <c:v>153.39999999999998</c:v>
                </c:pt>
                <c:pt idx="1318">
                  <c:v>155</c:v>
                </c:pt>
                <c:pt idx="1319">
                  <c:v>155.9</c:v>
                </c:pt>
                <c:pt idx="1320">
                  <c:v>156.5</c:v>
                </c:pt>
                <c:pt idx="1321">
                  <c:v>157</c:v>
                </c:pt>
                <c:pt idx="1322">
                  <c:v>157.4</c:v>
                </c:pt>
                <c:pt idx="1323">
                  <c:v>157.60000000000002</c:v>
                </c:pt>
                <c:pt idx="1324">
                  <c:v>157.89999999999998</c:v>
                </c:pt>
                <c:pt idx="1325">
                  <c:v>158.30000000000001</c:v>
                </c:pt>
                <c:pt idx="1326">
                  <c:v>158.5</c:v>
                </c:pt>
                <c:pt idx="1327">
                  <c:v>158.5</c:v>
                </c:pt>
                <c:pt idx="1328">
                  <c:v>158.70000000000002</c:v>
                </c:pt>
                <c:pt idx="1329">
                  <c:v>158.70000000000002</c:v>
                </c:pt>
                <c:pt idx="1330">
                  <c:v>158.80000000000001</c:v>
                </c:pt>
                <c:pt idx="1331">
                  <c:v>158.9</c:v>
                </c:pt>
                <c:pt idx="1332">
                  <c:v>158.9</c:v>
                </c:pt>
                <c:pt idx="1333">
                  <c:v>159</c:v>
                </c:pt>
                <c:pt idx="1334">
                  <c:v>158.9</c:v>
                </c:pt>
                <c:pt idx="1335">
                  <c:v>158.9</c:v>
                </c:pt>
                <c:pt idx="1336">
                  <c:v>159</c:v>
                </c:pt>
                <c:pt idx="1337">
                  <c:v>159</c:v>
                </c:pt>
                <c:pt idx="1338">
                  <c:v>159.1</c:v>
                </c:pt>
                <c:pt idx="1339">
                  <c:v>159.19999999999999</c:v>
                </c:pt>
                <c:pt idx="1340">
                  <c:v>159.29999999999998</c:v>
                </c:pt>
                <c:pt idx="1341">
                  <c:v>159.4</c:v>
                </c:pt>
                <c:pt idx="1342">
                  <c:v>159.4</c:v>
                </c:pt>
                <c:pt idx="1343">
                  <c:v>159.29999999999998</c:v>
                </c:pt>
                <c:pt idx="1344">
                  <c:v>159.29999999999998</c:v>
                </c:pt>
                <c:pt idx="1345">
                  <c:v>159.70000000000002</c:v>
                </c:pt>
                <c:pt idx="1346">
                  <c:v>159.70000000000002</c:v>
                </c:pt>
                <c:pt idx="1347">
                  <c:v>159.6</c:v>
                </c:pt>
                <c:pt idx="1348">
                  <c:v>159.70000000000002</c:v>
                </c:pt>
                <c:pt idx="1349">
                  <c:v>159.80000000000001</c:v>
                </c:pt>
                <c:pt idx="1350">
                  <c:v>159.80000000000001</c:v>
                </c:pt>
                <c:pt idx="1351">
                  <c:v>159.80000000000001</c:v>
                </c:pt>
                <c:pt idx="1352">
                  <c:v>159.80000000000001</c:v>
                </c:pt>
                <c:pt idx="1353">
                  <c:v>159.70000000000002</c:v>
                </c:pt>
                <c:pt idx="1354">
                  <c:v>159.80000000000001</c:v>
                </c:pt>
                <c:pt idx="1355">
                  <c:v>159.70000000000002</c:v>
                </c:pt>
                <c:pt idx="1356">
                  <c:v>159.70000000000002</c:v>
                </c:pt>
                <c:pt idx="1357">
                  <c:v>159.80000000000001</c:v>
                </c:pt>
                <c:pt idx="1358">
                  <c:v>159.9</c:v>
                </c:pt>
                <c:pt idx="1359">
                  <c:v>160</c:v>
                </c:pt>
                <c:pt idx="1360">
                  <c:v>159.9</c:v>
                </c:pt>
                <c:pt idx="1361">
                  <c:v>160</c:v>
                </c:pt>
                <c:pt idx="1362">
                  <c:v>160</c:v>
                </c:pt>
                <c:pt idx="1363">
                  <c:v>159.80000000000001</c:v>
                </c:pt>
                <c:pt idx="1364">
                  <c:v>159.9</c:v>
                </c:pt>
                <c:pt idx="1365">
                  <c:v>160</c:v>
                </c:pt>
                <c:pt idx="1366">
                  <c:v>160</c:v>
                </c:pt>
                <c:pt idx="1367">
                  <c:v>160</c:v>
                </c:pt>
                <c:pt idx="1368">
                  <c:v>160</c:v>
                </c:pt>
                <c:pt idx="1369">
                  <c:v>160.1</c:v>
                </c:pt>
                <c:pt idx="1370">
                  <c:v>159.9</c:v>
                </c:pt>
                <c:pt idx="1371">
                  <c:v>159.9</c:v>
                </c:pt>
                <c:pt idx="1372">
                  <c:v>160</c:v>
                </c:pt>
                <c:pt idx="1373">
                  <c:v>159.9</c:v>
                </c:pt>
                <c:pt idx="1374">
                  <c:v>160</c:v>
                </c:pt>
                <c:pt idx="1375">
                  <c:v>159.80000000000001</c:v>
                </c:pt>
                <c:pt idx="1376">
                  <c:v>159.9</c:v>
                </c:pt>
                <c:pt idx="1377">
                  <c:v>160</c:v>
                </c:pt>
                <c:pt idx="1378">
                  <c:v>160.29999999999998</c:v>
                </c:pt>
                <c:pt idx="1379">
                  <c:v>160.29999999999998</c:v>
                </c:pt>
                <c:pt idx="1380">
                  <c:v>160.19999999999999</c:v>
                </c:pt>
                <c:pt idx="1381">
                  <c:v>160.19999999999999</c:v>
                </c:pt>
                <c:pt idx="1382">
                  <c:v>160.19999999999999</c:v>
                </c:pt>
                <c:pt idx="1383">
                  <c:v>160.4</c:v>
                </c:pt>
                <c:pt idx="1384">
                  <c:v>160.19999999999999</c:v>
                </c:pt>
                <c:pt idx="1385">
                  <c:v>160.1</c:v>
                </c:pt>
                <c:pt idx="1386">
                  <c:v>160.19999999999999</c:v>
                </c:pt>
                <c:pt idx="1387">
                  <c:v>160.19999999999999</c:v>
                </c:pt>
                <c:pt idx="1388">
                  <c:v>160.4</c:v>
                </c:pt>
                <c:pt idx="1389">
                  <c:v>160.4</c:v>
                </c:pt>
                <c:pt idx="1390">
                  <c:v>160.29999999999998</c:v>
                </c:pt>
                <c:pt idx="1391">
                  <c:v>160.4</c:v>
                </c:pt>
                <c:pt idx="1392">
                  <c:v>160.4</c:v>
                </c:pt>
                <c:pt idx="1393">
                  <c:v>160.5</c:v>
                </c:pt>
                <c:pt idx="1394">
                  <c:v>160.6</c:v>
                </c:pt>
                <c:pt idx="1395">
                  <c:v>160.5</c:v>
                </c:pt>
                <c:pt idx="1396">
                  <c:v>160.5</c:v>
                </c:pt>
                <c:pt idx="1397">
                  <c:v>160.5</c:v>
                </c:pt>
                <c:pt idx="1398">
                  <c:v>160.5</c:v>
                </c:pt>
                <c:pt idx="1399">
                  <c:v>160.5</c:v>
                </c:pt>
                <c:pt idx="1400">
                  <c:v>160.6</c:v>
                </c:pt>
                <c:pt idx="1401">
                  <c:v>160.5</c:v>
                </c:pt>
                <c:pt idx="1402">
                  <c:v>160.5</c:v>
                </c:pt>
                <c:pt idx="1403">
                  <c:v>160.6</c:v>
                </c:pt>
                <c:pt idx="1404">
                  <c:v>160.6</c:v>
                </c:pt>
                <c:pt idx="1405">
                  <c:v>160.6</c:v>
                </c:pt>
                <c:pt idx="1406">
                  <c:v>160.80000000000001</c:v>
                </c:pt>
                <c:pt idx="1407">
                  <c:v>160.80000000000001</c:v>
                </c:pt>
                <c:pt idx="1408">
                  <c:v>160.70000000000002</c:v>
                </c:pt>
                <c:pt idx="1409">
                  <c:v>160.6</c:v>
                </c:pt>
                <c:pt idx="1410">
                  <c:v>160.5</c:v>
                </c:pt>
                <c:pt idx="1411">
                  <c:v>160.4</c:v>
                </c:pt>
                <c:pt idx="1412">
                  <c:v>160.5</c:v>
                </c:pt>
                <c:pt idx="1413">
                  <c:v>160.70000000000002</c:v>
                </c:pt>
                <c:pt idx="1414">
                  <c:v>160.80000000000001</c:v>
                </c:pt>
                <c:pt idx="1415">
                  <c:v>160.70000000000002</c:v>
                </c:pt>
                <c:pt idx="1416">
                  <c:v>160.70000000000002</c:v>
                </c:pt>
                <c:pt idx="1417">
                  <c:v>160.80000000000001</c:v>
                </c:pt>
                <c:pt idx="1418">
                  <c:v>160.70000000000002</c:v>
                </c:pt>
                <c:pt idx="1419">
                  <c:v>160.80000000000001</c:v>
                </c:pt>
                <c:pt idx="1420">
                  <c:v>160.80000000000001</c:v>
                </c:pt>
                <c:pt idx="1421">
                  <c:v>161</c:v>
                </c:pt>
                <c:pt idx="1422">
                  <c:v>161</c:v>
                </c:pt>
                <c:pt idx="1423">
                  <c:v>160.9</c:v>
                </c:pt>
                <c:pt idx="1424">
                  <c:v>160.9</c:v>
                </c:pt>
                <c:pt idx="1425">
                  <c:v>160.9</c:v>
                </c:pt>
                <c:pt idx="1426">
                  <c:v>160.9</c:v>
                </c:pt>
                <c:pt idx="1427">
                  <c:v>160.9</c:v>
                </c:pt>
                <c:pt idx="1428">
                  <c:v>161</c:v>
                </c:pt>
                <c:pt idx="1429">
                  <c:v>160.9</c:v>
                </c:pt>
                <c:pt idx="1430">
                  <c:v>160.80000000000001</c:v>
                </c:pt>
                <c:pt idx="1431">
                  <c:v>160.9</c:v>
                </c:pt>
                <c:pt idx="1432">
                  <c:v>161.10000000000002</c:v>
                </c:pt>
                <c:pt idx="1433">
                  <c:v>161.10000000000002</c:v>
                </c:pt>
                <c:pt idx="1434">
                  <c:v>161</c:v>
                </c:pt>
                <c:pt idx="1435">
                  <c:v>161</c:v>
                </c:pt>
                <c:pt idx="1436">
                  <c:v>161.10000000000002</c:v>
                </c:pt>
                <c:pt idx="1437">
                  <c:v>161.10000000000002</c:v>
                </c:pt>
                <c:pt idx="1438">
                  <c:v>161</c:v>
                </c:pt>
                <c:pt idx="1439">
                  <c:v>161</c:v>
                </c:pt>
                <c:pt idx="1440">
                  <c:v>161.19999999999999</c:v>
                </c:pt>
                <c:pt idx="1441">
                  <c:v>161.19999999999999</c:v>
                </c:pt>
                <c:pt idx="1442">
                  <c:v>161.19999999999999</c:v>
                </c:pt>
                <c:pt idx="1443">
                  <c:v>161.19999999999999</c:v>
                </c:pt>
                <c:pt idx="1444">
                  <c:v>161.10000000000002</c:v>
                </c:pt>
                <c:pt idx="1445">
                  <c:v>161.19999999999999</c:v>
                </c:pt>
                <c:pt idx="1446">
                  <c:v>161.10000000000002</c:v>
                </c:pt>
                <c:pt idx="1447">
                  <c:v>161.19999999999999</c:v>
                </c:pt>
                <c:pt idx="1448">
                  <c:v>161.10000000000002</c:v>
                </c:pt>
                <c:pt idx="1449">
                  <c:v>161.19999999999999</c:v>
                </c:pt>
                <c:pt idx="1450">
                  <c:v>161.29999999999998</c:v>
                </c:pt>
                <c:pt idx="1451">
                  <c:v>161.29999999999998</c:v>
                </c:pt>
                <c:pt idx="1452">
                  <c:v>161.29999999999998</c:v>
                </c:pt>
                <c:pt idx="1453">
                  <c:v>161.19999999999999</c:v>
                </c:pt>
                <c:pt idx="1454">
                  <c:v>161.29999999999998</c:v>
                </c:pt>
                <c:pt idx="1455">
                  <c:v>161.19999999999999</c:v>
                </c:pt>
                <c:pt idx="1456">
                  <c:v>161.19999999999999</c:v>
                </c:pt>
                <c:pt idx="1457">
                  <c:v>161.29999999999998</c:v>
                </c:pt>
                <c:pt idx="1458">
                  <c:v>161.29999999999998</c:v>
                </c:pt>
                <c:pt idx="1459">
                  <c:v>161.29999999999998</c:v>
                </c:pt>
                <c:pt idx="1460">
                  <c:v>161.4</c:v>
                </c:pt>
                <c:pt idx="1461">
                  <c:v>161.29999999999998</c:v>
                </c:pt>
                <c:pt idx="1462">
                  <c:v>161.19999999999999</c:v>
                </c:pt>
                <c:pt idx="1463">
                  <c:v>161.29999999999998</c:v>
                </c:pt>
                <c:pt idx="1464">
                  <c:v>161.4</c:v>
                </c:pt>
                <c:pt idx="1465">
                  <c:v>161.4</c:v>
                </c:pt>
                <c:pt idx="1466">
                  <c:v>161.29999999999998</c:v>
                </c:pt>
                <c:pt idx="1467">
                  <c:v>161.19999999999999</c:v>
                </c:pt>
                <c:pt idx="1468">
                  <c:v>161.19999999999999</c:v>
                </c:pt>
                <c:pt idx="1469">
                  <c:v>161.29999999999998</c:v>
                </c:pt>
                <c:pt idx="1470">
                  <c:v>161.5</c:v>
                </c:pt>
                <c:pt idx="1471">
                  <c:v>161.6</c:v>
                </c:pt>
                <c:pt idx="1472">
                  <c:v>161.5</c:v>
                </c:pt>
                <c:pt idx="1473">
                  <c:v>161.5</c:v>
                </c:pt>
                <c:pt idx="1474">
                  <c:v>161.5</c:v>
                </c:pt>
                <c:pt idx="1475">
                  <c:v>161.5</c:v>
                </c:pt>
                <c:pt idx="1476">
                  <c:v>161.5</c:v>
                </c:pt>
                <c:pt idx="1477">
                  <c:v>161.4</c:v>
                </c:pt>
                <c:pt idx="1478">
                  <c:v>161.19999999999999</c:v>
                </c:pt>
                <c:pt idx="1479">
                  <c:v>161.4</c:v>
                </c:pt>
                <c:pt idx="1480">
                  <c:v>161.29999999999998</c:v>
                </c:pt>
                <c:pt idx="1481">
                  <c:v>161.4</c:v>
                </c:pt>
                <c:pt idx="1482">
                  <c:v>161.19999999999999</c:v>
                </c:pt>
                <c:pt idx="1483">
                  <c:v>161.10000000000002</c:v>
                </c:pt>
                <c:pt idx="1484">
                  <c:v>161.10000000000002</c:v>
                </c:pt>
                <c:pt idx="1485">
                  <c:v>161.10000000000002</c:v>
                </c:pt>
                <c:pt idx="1486">
                  <c:v>161.19999999999999</c:v>
                </c:pt>
                <c:pt idx="1487">
                  <c:v>161.19999999999999</c:v>
                </c:pt>
                <c:pt idx="1488">
                  <c:v>161.10000000000002</c:v>
                </c:pt>
                <c:pt idx="1489">
                  <c:v>161.19999999999999</c:v>
                </c:pt>
                <c:pt idx="1490">
                  <c:v>161</c:v>
                </c:pt>
                <c:pt idx="1491">
                  <c:v>161</c:v>
                </c:pt>
                <c:pt idx="1492">
                  <c:v>161</c:v>
                </c:pt>
                <c:pt idx="1493">
                  <c:v>161.10000000000002</c:v>
                </c:pt>
                <c:pt idx="1494">
                  <c:v>161.10000000000002</c:v>
                </c:pt>
                <c:pt idx="1495">
                  <c:v>164.9</c:v>
                </c:pt>
                <c:pt idx="1496">
                  <c:v>181.20000000000002</c:v>
                </c:pt>
                <c:pt idx="1497">
                  <c:v>193.1</c:v>
                </c:pt>
                <c:pt idx="1498">
                  <c:v>201.10000000000002</c:v>
                </c:pt>
                <c:pt idx="1499">
                  <c:v>206.5</c:v>
                </c:pt>
                <c:pt idx="1500">
                  <c:v>210.10000000000002</c:v>
                </c:pt>
                <c:pt idx="1501">
                  <c:v>212.5</c:v>
                </c:pt>
                <c:pt idx="1502">
                  <c:v>214.1</c:v>
                </c:pt>
                <c:pt idx="1503">
                  <c:v>215.1</c:v>
                </c:pt>
                <c:pt idx="1504">
                  <c:v>215.89999999999998</c:v>
                </c:pt>
                <c:pt idx="1505">
                  <c:v>216.8</c:v>
                </c:pt>
                <c:pt idx="1506">
                  <c:v>217.4</c:v>
                </c:pt>
                <c:pt idx="1507">
                  <c:v>217.70000000000002</c:v>
                </c:pt>
                <c:pt idx="1508">
                  <c:v>218</c:v>
                </c:pt>
                <c:pt idx="1509">
                  <c:v>218.29999999999998</c:v>
                </c:pt>
                <c:pt idx="1510">
                  <c:v>218.4</c:v>
                </c:pt>
                <c:pt idx="1511">
                  <c:v>218.6</c:v>
                </c:pt>
                <c:pt idx="1512">
                  <c:v>218.70000000000002</c:v>
                </c:pt>
                <c:pt idx="1513">
                  <c:v>218.70000000000002</c:v>
                </c:pt>
                <c:pt idx="1514">
                  <c:v>218.8</c:v>
                </c:pt>
                <c:pt idx="1515">
                  <c:v>218.70000000000002</c:v>
                </c:pt>
                <c:pt idx="1516">
                  <c:v>218.8</c:v>
                </c:pt>
                <c:pt idx="1517">
                  <c:v>218.9</c:v>
                </c:pt>
                <c:pt idx="1518">
                  <c:v>218.8</c:v>
                </c:pt>
                <c:pt idx="1519">
                  <c:v>218.9</c:v>
                </c:pt>
                <c:pt idx="1520">
                  <c:v>218.9</c:v>
                </c:pt>
                <c:pt idx="1521">
                  <c:v>218.9</c:v>
                </c:pt>
                <c:pt idx="1522">
                  <c:v>218.8</c:v>
                </c:pt>
                <c:pt idx="1523">
                  <c:v>218.9</c:v>
                </c:pt>
                <c:pt idx="1524">
                  <c:v>219</c:v>
                </c:pt>
                <c:pt idx="1525">
                  <c:v>219.2</c:v>
                </c:pt>
                <c:pt idx="1526">
                  <c:v>219.2</c:v>
                </c:pt>
                <c:pt idx="1527">
                  <c:v>219.29999999999998</c:v>
                </c:pt>
                <c:pt idx="1528">
                  <c:v>219.10000000000002</c:v>
                </c:pt>
                <c:pt idx="1529">
                  <c:v>219</c:v>
                </c:pt>
                <c:pt idx="1530">
                  <c:v>219</c:v>
                </c:pt>
                <c:pt idx="1531">
                  <c:v>219.10000000000002</c:v>
                </c:pt>
                <c:pt idx="1532">
                  <c:v>218.9</c:v>
                </c:pt>
                <c:pt idx="1533">
                  <c:v>219</c:v>
                </c:pt>
                <c:pt idx="1534">
                  <c:v>219</c:v>
                </c:pt>
                <c:pt idx="1535">
                  <c:v>219</c:v>
                </c:pt>
                <c:pt idx="1536">
                  <c:v>218.9</c:v>
                </c:pt>
                <c:pt idx="1537">
                  <c:v>218.9</c:v>
                </c:pt>
                <c:pt idx="1538">
                  <c:v>218.8</c:v>
                </c:pt>
                <c:pt idx="1539">
                  <c:v>218.8</c:v>
                </c:pt>
                <c:pt idx="1540">
                  <c:v>218.9</c:v>
                </c:pt>
                <c:pt idx="1541">
                  <c:v>218.9</c:v>
                </c:pt>
                <c:pt idx="1542">
                  <c:v>218.9</c:v>
                </c:pt>
                <c:pt idx="1543">
                  <c:v>218.8</c:v>
                </c:pt>
                <c:pt idx="1544">
                  <c:v>218.8</c:v>
                </c:pt>
                <c:pt idx="1545">
                  <c:v>218.8</c:v>
                </c:pt>
                <c:pt idx="1546">
                  <c:v>218.70000000000002</c:v>
                </c:pt>
                <c:pt idx="1547">
                  <c:v>218.9</c:v>
                </c:pt>
                <c:pt idx="1548">
                  <c:v>218.6</c:v>
                </c:pt>
                <c:pt idx="1549">
                  <c:v>218.6</c:v>
                </c:pt>
                <c:pt idx="1550">
                  <c:v>218.6</c:v>
                </c:pt>
                <c:pt idx="1551">
                  <c:v>218.5</c:v>
                </c:pt>
                <c:pt idx="1552">
                  <c:v>218.70000000000002</c:v>
                </c:pt>
                <c:pt idx="1553">
                  <c:v>218.70000000000002</c:v>
                </c:pt>
                <c:pt idx="1554">
                  <c:v>218.70000000000002</c:v>
                </c:pt>
                <c:pt idx="1555">
                  <c:v>218.70000000000002</c:v>
                </c:pt>
                <c:pt idx="1556">
                  <c:v>218.70000000000002</c:v>
                </c:pt>
                <c:pt idx="1557">
                  <c:v>218.70000000000002</c:v>
                </c:pt>
                <c:pt idx="1558">
                  <c:v>218.8</c:v>
                </c:pt>
                <c:pt idx="1559">
                  <c:v>218.8</c:v>
                </c:pt>
                <c:pt idx="1560">
                  <c:v>218.6</c:v>
                </c:pt>
                <c:pt idx="1561">
                  <c:v>218.70000000000002</c:v>
                </c:pt>
                <c:pt idx="1562">
                  <c:v>218.70000000000002</c:v>
                </c:pt>
                <c:pt idx="1563">
                  <c:v>218.6</c:v>
                </c:pt>
                <c:pt idx="1564">
                  <c:v>218.6</c:v>
                </c:pt>
                <c:pt idx="1565">
                  <c:v>218.5</c:v>
                </c:pt>
                <c:pt idx="1566">
                  <c:v>218.5</c:v>
                </c:pt>
                <c:pt idx="1567">
                  <c:v>218.6</c:v>
                </c:pt>
                <c:pt idx="1568">
                  <c:v>218.5</c:v>
                </c:pt>
                <c:pt idx="1569">
                  <c:v>218.70000000000002</c:v>
                </c:pt>
                <c:pt idx="1570">
                  <c:v>218.70000000000002</c:v>
                </c:pt>
                <c:pt idx="1571">
                  <c:v>218.6</c:v>
                </c:pt>
                <c:pt idx="1572">
                  <c:v>218.6</c:v>
                </c:pt>
                <c:pt idx="1573">
                  <c:v>218.6</c:v>
                </c:pt>
                <c:pt idx="1574">
                  <c:v>218.5</c:v>
                </c:pt>
                <c:pt idx="1575">
                  <c:v>218.4</c:v>
                </c:pt>
                <c:pt idx="1576">
                  <c:v>218.5</c:v>
                </c:pt>
                <c:pt idx="1577">
                  <c:v>218.5</c:v>
                </c:pt>
                <c:pt idx="1578">
                  <c:v>218.5</c:v>
                </c:pt>
                <c:pt idx="1579">
                  <c:v>218.6</c:v>
                </c:pt>
                <c:pt idx="1580">
                  <c:v>218.4</c:v>
                </c:pt>
                <c:pt idx="1581">
                  <c:v>218.4</c:v>
                </c:pt>
                <c:pt idx="1582">
                  <c:v>218.29999999999998</c:v>
                </c:pt>
                <c:pt idx="1583">
                  <c:v>218.29999999999998</c:v>
                </c:pt>
                <c:pt idx="1584">
                  <c:v>218.1</c:v>
                </c:pt>
                <c:pt idx="1585">
                  <c:v>218.29999999999998</c:v>
                </c:pt>
                <c:pt idx="1586">
                  <c:v>218.4</c:v>
                </c:pt>
                <c:pt idx="1587">
                  <c:v>218.4</c:v>
                </c:pt>
                <c:pt idx="1588">
                  <c:v>218.5</c:v>
                </c:pt>
                <c:pt idx="1589">
                  <c:v>218.4</c:v>
                </c:pt>
                <c:pt idx="1590">
                  <c:v>218.4</c:v>
                </c:pt>
                <c:pt idx="1591">
                  <c:v>218.29999999999998</c:v>
                </c:pt>
                <c:pt idx="1592">
                  <c:v>218.2</c:v>
                </c:pt>
                <c:pt idx="1593">
                  <c:v>218.2</c:v>
                </c:pt>
                <c:pt idx="1594">
                  <c:v>218.2</c:v>
                </c:pt>
                <c:pt idx="1595">
                  <c:v>218.1</c:v>
                </c:pt>
                <c:pt idx="1596">
                  <c:v>218.29999999999998</c:v>
                </c:pt>
                <c:pt idx="1597">
                  <c:v>218.2</c:v>
                </c:pt>
                <c:pt idx="1598">
                  <c:v>218.1</c:v>
                </c:pt>
                <c:pt idx="1599">
                  <c:v>218.2</c:v>
                </c:pt>
                <c:pt idx="1600">
                  <c:v>218.29999999999998</c:v>
                </c:pt>
                <c:pt idx="1601">
                  <c:v>218.4</c:v>
                </c:pt>
                <c:pt idx="1602">
                  <c:v>218.5</c:v>
                </c:pt>
                <c:pt idx="1603">
                  <c:v>218.4</c:v>
                </c:pt>
                <c:pt idx="1604">
                  <c:v>218.4</c:v>
                </c:pt>
                <c:pt idx="1605">
                  <c:v>218.29999999999998</c:v>
                </c:pt>
                <c:pt idx="1606">
                  <c:v>218.29999999999998</c:v>
                </c:pt>
                <c:pt idx="1607">
                  <c:v>218.2</c:v>
                </c:pt>
                <c:pt idx="1608">
                  <c:v>218.2</c:v>
                </c:pt>
                <c:pt idx="1609">
                  <c:v>218.2</c:v>
                </c:pt>
                <c:pt idx="1610">
                  <c:v>218.2</c:v>
                </c:pt>
                <c:pt idx="1611">
                  <c:v>218.1</c:v>
                </c:pt>
                <c:pt idx="1612">
                  <c:v>218</c:v>
                </c:pt>
                <c:pt idx="1613">
                  <c:v>217.9</c:v>
                </c:pt>
                <c:pt idx="1614">
                  <c:v>218.1</c:v>
                </c:pt>
                <c:pt idx="1615">
                  <c:v>218</c:v>
                </c:pt>
                <c:pt idx="1616">
                  <c:v>218</c:v>
                </c:pt>
                <c:pt idx="1617">
                  <c:v>218.29999999999998</c:v>
                </c:pt>
                <c:pt idx="1618">
                  <c:v>218.1</c:v>
                </c:pt>
                <c:pt idx="1619">
                  <c:v>218.1</c:v>
                </c:pt>
                <c:pt idx="1620">
                  <c:v>218.2</c:v>
                </c:pt>
                <c:pt idx="1621">
                  <c:v>218.4</c:v>
                </c:pt>
                <c:pt idx="1622">
                  <c:v>218.29999999999998</c:v>
                </c:pt>
                <c:pt idx="1623">
                  <c:v>218.1</c:v>
                </c:pt>
                <c:pt idx="1624">
                  <c:v>218.2</c:v>
                </c:pt>
                <c:pt idx="1625">
                  <c:v>218.1</c:v>
                </c:pt>
                <c:pt idx="1626">
                  <c:v>218</c:v>
                </c:pt>
                <c:pt idx="1627">
                  <c:v>218</c:v>
                </c:pt>
                <c:pt idx="1628">
                  <c:v>218</c:v>
                </c:pt>
                <c:pt idx="1629">
                  <c:v>217.8</c:v>
                </c:pt>
                <c:pt idx="1630">
                  <c:v>217.8</c:v>
                </c:pt>
                <c:pt idx="1631">
                  <c:v>217.70000000000002</c:v>
                </c:pt>
                <c:pt idx="1632">
                  <c:v>217.70000000000002</c:v>
                </c:pt>
                <c:pt idx="1633">
                  <c:v>217.8</c:v>
                </c:pt>
                <c:pt idx="1634">
                  <c:v>217.70000000000002</c:v>
                </c:pt>
                <c:pt idx="1635">
                  <c:v>217.9</c:v>
                </c:pt>
                <c:pt idx="1636">
                  <c:v>217.8</c:v>
                </c:pt>
                <c:pt idx="1637">
                  <c:v>217.8</c:v>
                </c:pt>
                <c:pt idx="1638">
                  <c:v>218</c:v>
                </c:pt>
                <c:pt idx="1639">
                  <c:v>217.9</c:v>
                </c:pt>
                <c:pt idx="1640">
                  <c:v>218</c:v>
                </c:pt>
                <c:pt idx="1641">
                  <c:v>218.1</c:v>
                </c:pt>
                <c:pt idx="1642">
                  <c:v>218.2</c:v>
                </c:pt>
                <c:pt idx="1643">
                  <c:v>218.2</c:v>
                </c:pt>
                <c:pt idx="1644">
                  <c:v>218.2</c:v>
                </c:pt>
                <c:pt idx="1645">
                  <c:v>218.2</c:v>
                </c:pt>
                <c:pt idx="1646">
                  <c:v>218.1</c:v>
                </c:pt>
                <c:pt idx="1647">
                  <c:v>218.2</c:v>
                </c:pt>
                <c:pt idx="1648">
                  <c:v>218.1</c:v>
                </c:pt>
                <c:pt idx="1649">
                  <c:v>218.1</c:v>
                </c:pt>
                <c:pt idx="1650">
                  <c:v>218.2</c:v>
                </c:pt>
                <c:pt idx="1651">
                  <c:v>218.1</c:v>
                </c:pt>
                <c:pt idx="1652">
                  <c:v>217.9</c:v>
                </c:pt>
                <c:pt idx="1653">
                  <c:v>217.9</c:v>
                </c:pt>
                <c:pt idx="1654">
                  <c:v>217.9</c:v>
                </c:pt>
                <c:pt idx="1655">
                  <c:v>217.9</c:v>
                </c:pt>
                <c:pt idx="1656">
                  <c:v>217.8</c:v>
                </c:pt>
                <c:pt idx="1657">
                  <c:v>218</c:v>
                </c:pt>
                <c:pt idx="1658">
                  <c:v>218.2</c:v>
                </c:pt>
                <c:pt idx="1659">
                  <c:v>218.1</c:v>
                </c:pt>
                <c:pt idx="1660">
                  <c:v>218.1</c:v>
                </c:pt>
                <c:pt idx="1661">
                  <c:v>218.2</c:v>
                </c:pt>
                <c:pt idx="1662">
                  <c:v>218</c:v>
                </c:pt>
                <c:pt idx="1663">
                  <c:v>218</c:v>
                </c:pt>
                <c:pt idx="1664">
                  <c:v>217.8</c:v>
                </c:pt>
                <c:pt idx="1665">
                  <c:v>217.8</c:v>
                </c:pt>
                <c:pt idx="1666">
                  <c:v>218</c:v>
                </c:pt>
                <c:pt idx="1667">
                  <c:v>217.9</c:v>
                </c:pt>
                <c:pt idx="1668">
                  <c:v>217.9</c:v>
                </c:pt>
                <c:pt idx="1669">
                  <c:v>217.70000000000002</c:v>
                </c:pt>
                <c:pt idx="1670">
                  <c:v>217.8</c:v>
                </c:pt>
                <c:pt idx="1671">
                  <c:v>217.9</c:v>
                </c:pt>
                <c:pt idx="1672">
                  <c:v>217.8</c:v>
                </c:pt>
                <c:pt idx="1673">
                  <c:v>217.70000000000002</c:v>
                </c:pt>
                <c:pt idx="1674">
                  <c:v>217.70000000000002</c:v>
                </c:pt>
                <c:pt idx="1675">
                  <c:v>217.6</c:v>
                </c:pt>
                <c:pt idx="1676">
                  <c:v>217.6</c:v>
                </c:pt>
                <c:pt idx="1677">
                  <c:v>217.5</c:v>
                </c:pt>
                <c:pt idx="1678">
                  <c:v>217.70000000000002</c:v>
                </c:pt>
                <c:pt idx="1679">
                  <c:v>217.70000000000002</c:v>
                </c:pt>
                <c:pt idx="1680">
                  <c:v>217.6</c:v>
                </c:pt>
                <c:pt idx="1681">
                  <c:v>217.5</c:v>
                </c:pt>
                <c:pt idx="1682">
                  <c:v>217.2</c:v>
                </c:pt>
                <c:pt idx="1683">
                  <c:v>217.2</c:v>
                </c:pt>
                <c:pt idx="1684">
                  <c:v>217.1</c:v>
                </c:pt>
                <c:pt idx="1685">
                  <c:v>217.2</c:v>
                </c:pt>
                <c:pt idx="1686">
                  <c:v>217.2</c:v>
                </c:pt>
                <c:pt idx="1687">
                  <c:v>217.2</c:v>
                </c:pt>
                <c:pt idx="1688">
                  <c:v>217.2</c:v>
                </c:pt>
                <c:pt idx="1689">
                  <c:v>217.29999999999998</c:v>
                </c:pt>
                <c:pt idx="1690">
                  <c:v>217.29999999999998</c:v>
                </c:pt>
                <c:pt idx="1691">
                  <c:v>217.2</c:v>
                </c:pt>
                <c:pt idx="1692">
                  <c:v>217.29999999999998</c:v>
                </c:pt>
                <c:pt idx="1693">
                  <c:v>217.1</c:v>
                </c:pt>
                <c:pt idx="1694">
                  <c:v>217.1</c:v>
                </c:pt>
                <c:pt idx="1695">
                  <c:v>218.5</c:v>
                </c:pt>
                <c:pt idx="1696">
                  <c:v>219.4</c:v>
                </c:pt>
                <c:pt idx="1697">
                  <c:v>220.6</c:v>
                </c:pt>
                <c:pt idx="1698">
                  <c:v>221.6</c:v>
                </c:pt>
                <c:pt idx="1699">
                  <c:v>222.20000000000002</c:v>
                </c:pt>
                <c:pt idx="1700">
                  <c:v>222.7</c:v>
                </c:pt>
                <c:pt idx="1701">
                  <c:v>229.7</c:v>
                </c:pt>
                <c:pt idx="1702">
                  <c:v>236.1</c:v>
                </c:pt>
                <c:pt idx="1703">
                  <c:v>241.9</c:v>
                </c:pt>
                <c:pt idx="1704">
                  <c:v>245.9</c:v>
                </c:pt>
                <c:pt idx="1705">
                  <c:v>248.10000000000002</c:v>
                </c:pt>
                <c:pt idx="1706">
                  <c:v>249.29999999999998</c:v>
                </c:pt>
                <c:pt idx="1707">
                  <c:v>250.20000000000002</c:v>
                </c:pt>
                <c:pt idx="1708">
                  <c:v>250.60000000000002</c:v>
                </c:pt>
                <c:pt idx="1709">
                  <c:v>250.99999999999997</c:v>
                </c:pt>
                <c:pt idx="1710">
                  <c:v>250.99999999999997</c:v>
                </c:pt>
                <c:pt idx="1711">
                  <c:v>251.2</c:v>
                </c:pt>
                <c:pt idx="1712">
                  <c:v>251.2</c:v>
                </c:pt>
                <c:pt idx="1713">
                  <c:v>251.39999999999998</c:v>
                </c:pt>
                <c:pt idx="1714">
                  <c:v>251.09999999999997</c:v>
                </c:pt>
                <c:pt idx="1715">
                  <c:v>251.2</c:v>
                </c:pt>
                <c:pt idx="1716">
                  <c:v>251.09999999999997</c:v>
                </c:pt>
                <c:pt idx="1717">
                  <c:v>251.09999999999997</c:v>
                </c:pt>
                <c:pt idx="1718">
                  <c:v>250.90000000000003</c:v>
                </c:pt>
                <c:pt idx="1719">
                  <c:v>250.60000000000002</c:v>
                </c:pt>
                <c:pt idx="1720">
                  <c:v>250.4</c:v>
                </c:pt>
                <c:pt idx="1721">
                  <c:v>250.1</c:v>
                </c:pt>
                <c:pt idx="1722">
                  <c:v>250.1</c:v>
                </c:pt>
                <c:pt idx="1723">
                  <c:v>250</c:v>
                </c:pt>
                <c:pt idx="1724">
                  <c:v>250.1</c:v>
                </c:pt>
                <c:pt idx="1725">
                  <c:v>249.9</c:v>
                </c:pt>
                <c:pt idx="1726">
                  <c:v>249.9</c:v>
                </c:pt>
                <c:pt idx="1727">
                  <c:v>249.8</c:v>
                </c:pt>
                <c:pt idx="1728">
                  <c:v>250</c:v>
                </c:pt>
                <c:pt idx="1729">
                  <c:v>249.9</c:v>
                </c:pt>
                <c:pt idx="1730">
                  <c:v>249.8</c:v>
                </c:pt>
                <c:pt idx="1731">
                  <c:v>249.9</c:v>
                </c:pt>
                <c:pt idx="1732">
                  <c:v>249.9</c:v>
                </c:pt>
                <c:pt idx="1733">
                  <c:v>249.9</c:v>
                </c:pt>
                <c:pt idx="1734">
                  <c:v>249.8</c:v>
                </c:pt>
                <c:pt idx="1735">
                  <c:v>249.8</c:v>
                </c:pt>
                <c:pt idx="1736">
                  <c:v>249.7</c:v>
                </c:pt>
                <c:pt idx="1737">
                  <c:v>249.7</c:v>
                </c:pt>
                <c:pt idx="1738">
                  <c:v>249.7</c:v>
                </c:pt>
                <c:pt idx="1739">
                  <c:v>249.8</c:v>
                </c:pt>
                <c:pt idx="1740">
                  <c:v>249.7</c:v>
                </c:pt>
                <c:pt idx="1741">
                  <c:v>249.39999999999998</c:v>
                </c:pt>
                <c:pt idx="1742">
                  <c:v>249.1</c:v>
                </c:pt>
                <c:pt idx="1743">
                  <c:v>248.99999999999997</c:v>
                </c:pt>
                <c:pt idx="1744">
                  <c:v>249.29999999999998</c:v>
                </c:pt>
                <c:pt idx="1745">
                  <c:v>248.99999999999997</c:v>
                </c:pt>
                <c:pt idx="1746">
                  <c:v>249.1</c:v>
                </c:pt>
                <c:pt idx="1747">
                  <c:v>248.89999999999998</c:v>
                </c:pt>
                <c:pt idx="1748">
                  <c:v>248.99999999999997</c:v>
                </c:pt>
                <c:pt idx="1749">
                  <c:v>249.1</c:v>
                </c:pt>
                <c:pt idx="1750">
                  <c:v>248.99999999999997</c:v>
                </c:pt>
                <c:pt idx="1751">
                  <c:v>248.89999999999998</c:v>
                </c:pt>
                <c:pt idx="1752">
                  <c:v>248.99999999999997</c:v>
                </c:pt>
                <c:pt idx="1753">
                  <c:v>248.99999999999997</c:v>
                </c:pt>
                <c:pt idx="1754">
                  <c:v>248.89999999999998</c:v>
                </c:pt>
                <c:pt idx="1755">
                  <c:v>248.89999999999998</c:v>
                </c:pt>
                <c:pt idx="1756">
                  <c:v>248.99999999999997</c:v>
                </c:pt>
                <c:pt idx="1757">
                  <c:v>248.99999999999997</c:v>
                </c:pt>
                <c:pt idx="1758">
                  <c:v>249.29999999999998</c:v>
                </c:pt>
                <c:pt idx="1759">
                  <c:v>249.2</c:v>
                </c:pt>
                <c:pt idx="1760">
                  <c:v>249.29999999999998</c:v>
                </c:pt>
                <c:pt idx="1761">
                  <c:v>249.39999999999998</c:v>
                </c:pt>
                <c:pt idx="1762">
                  <c:v>249.29999999999998</c:v>
                </c:pt>
                <c:pt idx="1763">
                  <c:v>249.29999999999998</c:v>
                </c:pt>
                <c:pt idx="1764">
                  <c:v>249.39999999999998</c:v>
                </c:pt>
                <c:pt idx="1765">
                  <c:v>249.29999999999998</c:v>
                </c:pt>
                <c:pt idx="1766">
                  <c:v>249.29999999999998</c:v>
                </c:pt>
                <c:pt idx="1767">
                  <c:v>249.29999999999998</c:v>
                </c:pt>
                <c:pt idx="1768">
                  <c:v>249.29999999999998</c:v>
                </c:pt>
                <c:pt idx="1769">
                  <c:v>249.2</c:v>
                </c:pt>
                <c:pt idx="1770">
                  <c:v>249.1</c:v>
                </c:pt>
                <c:pt idx="1771">
                  <c:v>249.2</c:v>
                </c:pt>
                <c:pt idx="1772">
                  <c:v>249.2</c:v>
                </c:pt>
                <c:pt idx="1773">
                  <c:v>248.89999999999998</c:v>
                </c:pt>
                <c:pt idx="1774">
                  <c:v>248.89999999999998</c:v>
                </c:pt>
                <c:pt idx="1775">
                  <c:v>248.79999999999998</c:v>
                </c:pt>
                <c:pt idx="1776">
                  <c:v>248.99999999999997</c:v>
                </c:pt>
                <c:pt idx="1777">
                  <c:v>249.2</c:v>
                </c:pt>
                <c:pt idx="1778">
                  <c:v>249.5</c:v>
                </c:pt>
                <c:pt idx="1779">
                  <c:v>249.5</c:v>
                </c:pt>
                <c:pt idx="1780">
                  <c:v>249.39999999999998</c:v>
                </c:pt>
                <c:pt idx="1781">
                  <c:v>249.5</c:v>
                </c:pt>
                <c:pt idx="1782">
                  <c:v>249.1</c:v>
                </c:pt>
                <c:pt idx="1783">
                  <c:v>248.99999999999997</c:v>
                </c:pt>
                <c:pt idx="1784">
                  <c:v>249.1</c:v>
                </c:pt>
                <c:pt idx="1785">
                  <c:v>249.1</c:v>
                </c:pt>
                <c:pt idx="1786">
                  <c:v>248.99999999999997</c:v>
                </c:pt>
                <c:pt idx="1787">
                  <c:v>248.99999999999997</c:v>
                </c:pt>
                <c:pt idx="1788">
                  <c:v>249.2</c:v>
                </c:pt>
                <c:pt idx="1789">
                  <c:v>249.2</c:v>
                </c:pt>
                <c:pt idx="1790">
                  <c:v>248.99999999999997</c:v>
                </c:pt>
                <c:pt idx="1791">
                  <c:v>248.99999999999997</c:v>
                </c:pt>
                <c:pt idx="1792">
                  <c:v>249.1</c:v>
                </c:pt>
                <c:pt idx="1793">
                  <c:v>248.89999999999998</c:v>
                </c:pt>
                <c:pt idx="1794">
                  <c:v>253.00000000000003</c:v>
                </c:pt>
                <c:pt idx="1795">
                  <c:v>257.10000000000002</c:v>
                </c:pt>
                <c:pt idx="1796">
                  <c:v>259.3</c:v>
                </c:pt>
                <c:pt idx="1797">
                  <c:v>261.8</c:v>
                </c:pt>
                <c:pt idx="1798">
                  <c:v>263.39999999999998</c:v>
                </c:pt>
                <c:pt idx="1799">
                  <c:v>264.29999999999995</c:v>
                </c:pt>
                <c:pt idx="1800">
                  <c:v>264.89999999999998</c:v>
                </c:pt>
                <c:pt idx="1801">
                  <c:v>264.89999999999998</c:v>
                </c:pt>
                <c:pt idx="1802">
                  <c:v>265</c:v>
                </c:pt>
                <c:pt idx="1803">
                  <c:v>264.89999999999998</c:v>
                </c:pt>
                <c:pt idx="1804">
                  <c:v>264.89999999999998</c:v>
                </c:pt>
                <c:pt idx="1805">
                  <c:v>264.59999999999997</c:v>
                </c:pt>
                <c:pt idx="1806">
                  <c:v>264.29999999999995</c:v>
                </c:pt>
                <c:pt idx="1807">
                  <c:v>264.29999999999995</c:v>
                </c:pt>
                <c:pt idx="1808">
                  <c:v>264.20000000000005</c:v>
                </c:pt>
                <c:pt idx="1809">
                  <c:v>264.29999999999995</c:v>
                </c:pt>
                <c:pt idx="1810">
                  <c:v>264.29999999999995</c:v>
                </c:pt>
                <c:pt idx="1811">
                  <c:v>264.29999999999995</c:v>
                </c:pt>
                <c:pt idx="1812">
                  <c:v>264.20000000000005</c:v>
                </c:pt>
                <c:pt idx="1813">
                  <c:v>264.29999999999995</c:v>
                </c:pt>
                <c:pt idx="1814">
                  <c:v>264.20000000000005</c:v>
                </c:pt>
                <c:pt idx="1815">
                  <c:v>264.10000000000002</c:v>
                </c:pt>
                <c:pt idx="1816">
                  <c:v>264</c:v>
                </c:pt>
                <c:pt idx="1817">
                  <c:v>263.90000000000003</c:v>
                </c:pt>
                <c:pt idx="1818">
                  <c:v>263.60000000000002</c:v>
                </c:pt>
                <c:pt idx="1819">
                  <c:v>263.5</c:v>
                </c:pt>
                <c:pt idx="1820">
                  <c:v>263.60000000000002</c:v>
                </c:pt>
                <c:pt idx="1821">
                  <c:v>263.5</c:v>
                </c:pt>
                <c:pt idx="1822">
                  <c:v>263.39999999999998</c:v>
                </c:pt>
                <c:pt idx="1823">
                  <c:v>263.7</c:v>
                </c:pt>
                <c:pt idx="1824">
                  <c:v>263.60000000000002</c:v>
                </c:pt>
                <c:pt idx="1825">
                  <c:v>263.5</c:v>
                </c:pt>
                <c:pt idx="1826">
                  <c:v>263.5</c:v>
                </c:pt>
                <c:pt idx="1827">
                  <c:v>263.5</c:v>
                </c:pt>
                <c:pt idx="1828">
                  <c:v>263.39999999999998</c:v>
                </c:pt>
                <c:pt idx="1829">
                  <c:v>263.39999999999998</c:v>
                </c:pt>
                <c:pt idx="1830">
                  <c:v>263.39999999999998</c:v>
                </c:pt>
                <c:pt idx="1831">
                  <c:v>263.39999999999998</c:v>
                </c:pt>
                <c:pt idx="1832">
                  <c:v>263.39999999999998</c:v>
                </c:pt>
                <c:pt idx="1833">
                  <c:v>263.39999999999998</c:v>
                </c:pt>
                <c:pt idx="1834">
                  <c:v>263.39999999999998</c:v>
                </c:pt>
                <c:pt idx="1835">
                  <c:v>263.3</c:v>
                </c:pt>
                <c:pt idx="1836">
                  <c:v>263.2</c:v>
                </c:pt>
                <c:pt idx="1837">
                  <c:v>263</c:v>
                </c:pt>
                <c:pt idx="1838">
                  <c:v>263</c:v>
                </c:pt>
                <c:pt idx="1839">
                  <c:v>263.10000000000002</c:v>
                </c:pt>
                <c:pt idx="1840">
                  <c:v>262.89999999999998</c:v>
                </c:pt>
                <c:pt idx="1841">
                  <c:v>262.89999999999998</c:v>
                </c:pt>
                <c:pt idx="1842">
                  <c:v>263.10000000000002</c:v>
                </c:pt>
                <c:pt idx="1843">
                  <c:v>262.8</c:v>
                </c:pt>
                <c:pt idx="1844">
                  <c:v>262.8</c:v>
                </c:pt>
                <c:pt idx="1845">
                  <c:v>262.8</c:v>
                </c:pt>
                <c:pt idx="1846">
                  <c:v>262.8</c:v>
                </c:pt>
                <c:pt idx="1847">
                  <c:v>262.89999999999998</c:v>
                </c:pt>
                <c:pt idx="1848">
                  <c:v>262.8</c:v>
                </c:pt>
                <c:pt idx="1849">
                  <c:v>263</c:v>
                </c:pt>
                <c:pt idx="1850">
                  <c:v>263</c:v>
                </c:pt>
                <c:pt idx="1851">
                  <c:v>263.10000000000002</c:v>
                </c:pt>
                <c:pt idx="1852">
                  <c:v>263.2</c:v>
                </c:pt>
                <c:pt idx="1853">
                  <c:v>263.10000000000002</c:v>
                </c:pt>
                <c:pt idx="1854">
                  <c:v>263.10000000000002</c:v>
                </c:pt>
                <c:pt idx="1855">
                  <c:v>263.10000000000002</c:v>
                </c:pt>
                <c:pt idx="1856">
                  <c:v>263.10000000000002</c:v>
                </c:pt>
                <c:pt idx="1857">
                  <c:v>263.2</c:v>
                </c:pt>
                <c:pt idx="1858">
                  <c:v>262.89999999999998</c:v>
                </c:pt>
                <c:pt idx="1859">
                  <c:v>263</c:v>
                </c:pt>
                <c:pt idx="1860">
                  <c:v>263.10000000000002</c:v>
                </c:pt>
                <c:pt idx="1861">
                  <c:v>263</c:v>
                </c:pt>
                <c:pt idx="1862">
                  <c:v>263.2</c:v>
                </c:pt>
                <c:pt idx="1863">
                  <c:v>263.2</c:v>
                </c:pt>
                <c:pt idx="1864">
                  <c:v>263.10000000000002</c:v>
                </c:pt>
                <c:pt idx="1865">
                  <c:v>263</c:v>
                </c:pt>
                <c:pt idx="1866">
                  <c:v>263</c:v>
                </c:pt>
                <c:pt idx="1867">
                  <c:v>263</c:v>
                </c:pt>
                <c:pt idx="1868">
                  <c:v>262.8</c:v>
                </c:pt>
                <c:pt idx="1869">
                  <c:v>262.89999999999998</c:v>
                </c:pt>
                <c:pt idx="1870">
                  <c:v>262.8</c:v>
                </c:pt>
                <c:pt idx="1871">
                  <c:v>263</c:v>
                </c:pt>
                <c:pt idx="1872">
                  <c:v>263</c:v>
                </c:pt>
                <c:pt idx="1873">
                  <c:v>263.10000000000002</c:v>
                </c:pt>
                <c:pt idx="1874">
                  <c:v>262.89999999999998</c:v>
                </c:pt>
                <c:pt idx="1875">
                  <c:v>263</c:v>
                </c:pt>
                <c:pt idx="1876">
                  <c:v>262.8</c:v>
                </c:pt>
                <c:pt idx="1877">
                  <c:v>262.8</c:v>
                </c:pt>
                <c:pt idx="1878">
                  <c:v>262.8</c:v>
                </c:pt>
                <c:pt idx="1879">
                  <c:v>263</c:v>
                </c:pt>
                <c:pt idx="1880">
                  <c:v>263</c:v>
                </c:pt>
                <c:pt idx="1881">
                  <c:v>262.8</c:v>
                </c:pt>
                <c:pt idx="1882">
                  <c:v>262.7</c:v>
                </c:pt>
                <c:pt idx="1883">
                  <c:v>262.5</c:v>
                </c:pt>
                <c:pt idx="1884">
                  <c:v>262.29999999999995</c:v>
                </c:pt>
                <c:pt idx="1885">
                  <c:v>262.39999999999998</c:v>
                </c:pt>
                <c:pt idx="1886">
                  <c:v>262.39999999999998</c:v>
                </c:pt>
                <c:pt idx="1887">
                  <c:v>262.59999999999997</c:v>
                </c:pt>
                <c:pt idx="1888">
                  <c:v>262.5</c:v>
                </c:pt>
                <c:pt idx="1889">
                  <c:v>262.8</c:v>
                </c:pt>
                <c:pt idx="1890">
                  <c:v>262.8</c:v>
                </c:pt>
                <c:pt idx="1891">
                  <c:v>262.7</c:v>
                </c:pt>
                <c:pt idx="1892">
                  <c:v>262.5</c:v>
                </c:pt>
                <c:pt idx="1893">
                  <c:v>262.39999999999998</c:v>
                </c:pt>
                <c:pt idx="1894">
                  <c:v>262.2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6249712"/>
        <c:axId val="376265392"/>
      </c:scatterChart>
      <c:valAx>
        <c:axId val="376249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/>
                  <a:t>Time (sec)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76265392"/>
        <c:crosses val="autoZero"/>
        <c:crossBetween val="midCat"/>
      </c:valAx>
      <c:valAx>
        <c:axId val="376265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1100" dirty="0"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>
            <c:manualLayout>
              <c:xMode val="edge"/>
              <c:yMode val="edge"/>
              <c:x val="3.1710362047440696E-2"/>
              <c:y val="0.304232430753592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76249712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Calibrations!$J$5:$J$15</c:f>
                <c:numCache>
                  <c:formatCode>General</c:formatCode>
                  <c:ptCount val="11"/>
                  <c:pt idx="0">
                    <c:v>0.48833000000000004</c:v>
                  </c:pt>
                  <c:pt idx="1">
                    <c:v>0.606429</c:v>
                  </c:pt>
                  <c:pt idx="2">
                    <c:v>0.86883099999999991</c:v>
                  </c:pt>
                  <c:pt idx="3">
                    <c:v>1.2082999999999999</c:v>
                  </c:pt>
                  <c:pt idx="4">
                    <c:v>1.5493299999999999</c:v>
                  </c:pt>
                  <c:pt idx="5">
                    <c:v>1.8263500000000001</c:v>
                  </c:pt>
                  <c:pt idx="6">
                    <c:v>2.5104199999999999</c:v>
                  </c:pt>
                  <c:pt idx="7">
                    <c:v>3.62859</c:v>
                  </c:pt>
                  <c:pt idx="8">
                    <c:v>4.3175700000000008</c:v>
                  </c:pt>
                  <c:pt idx="9">
                    <c:v>4.4954799999999997</c:v>
                  </c:pt>
                  <c:pt idx="10">
                    <c:v>4.6549899999999997</c:v>
                  </c:pt>
                </c:numCache>
              </c:numRef>
            </c:plus>
            <c:minus>
              <c:numRef>
                <c:f>Calibrations!$J$5:$J$15</c:f>
                <c:numCache>
                  <c:formatCode>General</c:formatCode>
                  <c:ptCount val="11"/>
                  <c:pt idx="0">
                    <c:v>0.48833000000000004</c:v>
                  </c:pt>
                  <c:pt idx="1">
                    <c:v>0.606429</c:v>
                  </c:pt>
                  <c:pt idx="2">
                    <c:v>0.86883099999999991</c:v>
                  </c:pt>
                  <c:pt idx="3">
                    <c:v>1.2082999999999999</c:v>
                  </c:pt>
                  <c:pt idx="4">
                    <c:v>1.5493299999999999</c:v>
                  </c:pt>
                  <c:pt idx="5">
                    <c:v>1.8263500000000001</c:v>
                  </c:pt>
                  <c:pt idx="6">
                    <c:v>2.5104199999999999</c:v>
                  </c:pt>
                  <c:pt idx="7">
                    <c:v>3.62859</c:v>
                  </c:pt>
                  <c:pt idx="8">
                    <c:v>4.3175700000000008</c:v>
                  </c:pt>
                  <c:pt idx="9">
                    <c:v>4.4954799999999997</c:v>
                  </c:pt>
                  <c:pt idx="10">
                    <c:v>4.6549899999999997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Calibrations!$C$5:$C$15</c:f>
              <c:numCache>
                <c:formatCode>0.00</c:formatCode>
                <c:ptCount val="11"/>
                <c:pt idx="0">
                  <c:v>0.49974999999999997</c:v>
                </c:pt>
                <c:pt idx="1">
                  <c:v>1.01</c:v>
                </c:pt>
                <c:pt idx="2">
                  <c:v>2.0100000000000002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10.030000000000001</c:v>
                </c:pt>
                <c:pt idx="7">
                  <c:v>20.02</c:v>
                </c:pt>
                <c:pt idx="8">
                  <c:v>50</c:v>
                </c:pt>
                <c:pt idx="9">
                  <c:v>100.42</c:v>
                </c:pt>
                <c:pt idx="10">
                  <c:v>199.76</c:v>
                </c:pt>
              </c:numCache>
            </c:numRef>
          </c:xVal>
          <c:yVal>
            <c:numRef>
              <c:f>Calibrations!$I$5:$I$15</c:f>
              <c:numCache>
                <c:formatCode>0.00</c:formatCode>
                <c:ptCount val="11"/>
                <c:pt idx="0">
                  <c:v>4.87</c:v>
                </c:pt>
                <c:pt idx="1">
                  <c:v>7.6566700000000001</c:v>
                </c:pt>
                <c:pt idx="2">
                  <c:v>12.19</c:v>
                </c:pt>
                <c:pt idx="3">
                  <c:v>15.400000000000002</c:v>
                </c:pt>
                <c:pt idx="4">
                  <c:v>18.1433</c:v>
                </c:pt>
                <c:pt idx="5">
                  <c:v>20.2333</c:v>
                </c:pt>
                <c:pt idx="6">
                  <c:v>28.566699999999997</c:v>
                </c:pt>
                <c:pt idx="7">
                  <c:v>36.699999999999996</c:v>
                </c:pt>
                <c:pt idx="8">
                  <c:v>45.293300000000002</c:v>
                </c:pt>
                <c:pt idx="9">
                  <c:v>49.713299999999997</c:v>
                </c:pt>
                <c:pt idx="10">
                  <c:v>52.466699999999996</c:v>
                </c:pt>
              </c:numCache>
            </c:numRef>
          </c:yVal>
          <c:smooth val="0"/>
        </c:ser>
        <c:ser>
          <c:idx val="1"/>
          <c:order val="1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Calibrations!$R$5:$R$15</c:f>
                <c:numCache>
                  <c:formatCode>General</c:formatCode>
                  <c:ptCount val="11"/>
                  <c:pt idx="0">
                    <c:v>0.15456</c:v>
                  </c:pt>
                  <c:pt idx="1">
                    <c:v>0.12684199999999998</c:v>
                  </c:pt>
                  <c:pt idx="2">
                    <c:v>0.94067400000000001</c:v>
                  </c:pt>
                  <c:pt idx="3">
                    <c:v>2.0059999999999998</c:v>
                  </c:pt>
                  <c:pt idx="4">
                    <c:v>2.4580899999999999</c:v>
                  </c:pt>
                  <c:pt idx="5">
                    <c:v>2.8656900000000003</c:v>
                  </c:pt>
                  <c:pt idx="6">
                    <c:v>3.7157299999999998</c:v>
                  </c:pt>
                  <c:pt idx="7">
                    <c:v>7.5907799999999996</c:v>
                  </c:pt>
                  <c:pt idx="8">
                    <c:v>15.241</c:v>
                  </c:pt>
                  <c:pt idx="9">
                    <c:v>18.860600000000002</c:v>
                  </c:pt>
                  <c:pt idx="10">
                    <c:v>22.4071</c:v>
                  </c:pt>
                </c:numCache>
              </c:numRef>
            </c:plus>
            <c:minus>
              <c:numRef>
                <c:f>Calibrations!$R$5:$R$15</c:f>
                <c:numCache>
                  <c:formatCode>General</c:formatCode>
                  <c:ptCount val="11"/>
                  <c:pt idx="0">
                    <c:v>0.15456</c:v>
                  </c:pt>
                  <c:pt idx="1">
                    <c:v>0.12684199999999998</c:v>
                  </c:pt>
                  <c:pt idx="2">
                    <c:v>0.94067400000000001</c:v>
                  </c:pt>
                  <c:pt idx="3">
                    <c:v>2.0059999999999998</c:v>
                  </c:pt>
                  <c:pt idx="4">
                    <c:v>2.4580899999999999</c:v>
                  </c:pt>
                  <c:pt idx="5">
                    <c:v>2.8656900000000003</c:v>
                  </c:pt>
                  <c:pt idx="6">
                    <c:v>3.7157299999999998</c:v>
                  </c:pt>
                  <c:pt idx="7">
                    <c:v>7.5907799999999996</c:v>
                  </c:pt>
                  <c:pt idx="8">
                    <c:v>15.241</c:v>
                  </c:pt>
                  <c:pt idx="9">
                    <c:v>18.860600000000002</c:v>
                  </c:pt>
                  <c:pt idx="10">
                    <c:v>22.4071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Calibrations!$N$5:$N$15</c:f>
              <c:numCache>
                <c:formatCode>0.00</c:formatCode>
                <c:ptCount val="11"/>
                <c:pt idx="0">
                  <c:v>0.49974999999999997</c:v>
                </c:pt>
                <c:pt idx="1">
                  <c:v>1.01</c:v>
                </c:pt>
                <c:pt idx="2">
                  <c:v>2.0100000000000002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10.030000000000001</c:v>
                </c:pt>
                <c:pt idx="7">
                  <c:v>20.02</c:v>
                </c:pt>
                <c:pt idx="8">
                  <c:v>50</c:v>
                </c:pt>
                <c:pt idx="9">
                  <c:v>100.42</c:v>
                </c:pt>
                <c:pt idx="10">
                  <c:v>199.76</c:v>
                </c:pt>
              </c:numCache>
            </c:numRef>
          </c:xVal>
          <c:yVal>
            <c:numRef>
              <c:f>Calibrations!$Q$5:$Q$15</c:f>
              <c:numCache>
                <c:formatCode>0.00</c:formatCode>
                <c:ptCount val="11"/>
                <c:pt idx="0">
                  <c:v>3.5833300000000001</c:v>
                </c:pt>
                <c:pt idx="1">
                  <c:v>5.8733300000000002</c:v>
                </c:pt>
                <c:pt idx="2">
                  <c:v>13.49</c:v>
                </c:pt>
                <c:pt idx="3">
                  <c:v>25.203299999999999</c:v>
                </c:pt>
                <c:pt idx="4">
                  <c:v>39.366699999999994</c:v>
                </c:pt>
                <c:pt idx="5">
                  <c:v>53.99</c:v>
                </c:pt>
                <c:pt idx="6">
                  <c:v>107.1</c:v>
                </c:pt>
                <c:pt idx="7">
                  <c:v>163.20000000000002</c:v>
                </c:pt>
                <c:pt idx="8">
                  <c:v>216.1</c:v>
                </c:pt>
                <c:pt idx="9">
                  <c:v>241.833</c:v>
                </c:pt>
                <c:pt idx="10">
                  <c:v>252.20000000000002</c:v>
                </c:pt>
              </c:numCache>
            </c:numRef>
          </c:yVal>
          <c:smooth val="0"/>
        </c:ser>
        <c:ser>
          <c:idx val="2"/>
          <c:order val="2"/>
          <c:tx>
            <c:v>FDH fit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'Calib Fits'!$H$3:$H$1002</c:f>
              <c:numCache>
                <c:formatCode>0.00</c:formatCode>
                <c:ptCount val="1000"/>
                <c:pt idx="0">
                  <c:v>0.49974999999999997</c:v>
                </c:pt>
                <c:pt idx="1">
                  <c:v>0.69921299999999997</c:v>
                </c:pt>
                <c:pt idx="2">
                  <c:v>0.89867600000000003</c:v>
                </c:pt>
                <c:pt idx="3">
                  <c:v>1.1000000000000001</c:v>
                </c:pt>
                <c:pt idx="4">
                  <c:v>1.3</c:v>
                </c:pt>
                <c:pt idx="5">
                  <c:v>1.5</c:v>
                </c:pt>
                <c:pt idx="6">
                  <c:v>1.7</c:v>
                </c:pt>
                <c:pt idx="7">
                  <c:v>1.9</c:v>
                </c:pt>
                <c:pt idx="8">
                  <c:v>2.1</c:v>
                </c:pt>
                <c:pt idx="9">
                  <c:v>2.29</c:v>
                </c:pt>
                <c:pt idx="10">
                  <c:v>2.4900000000000002</c:v>
                </c:pt>
                <c:pt idx="11">
                  <c:v>2.69</c:v>
                </c:pt>
                <c:pt idx="12">
                  <c:v>2.89</c:v>
                </c:pt>
                <c:pt idx="13">
                  <c:v>3.09</c:v>
                </c:pt>
                <c:pt idx="14">
                  <c:v>3.29</c:v>
                </c:pt>
                <c:pt idx="15">
                  <c:v>3.49</c:v>
                </c:pt>
                <c:pt idx="16">
                  <c:v>3.69</c:v>
                </c:pt>
                <c:pt idx="17">
                  <c:v>3.8899999999999997</c:v>
                </c:pt>
                <c:pt idx="18">
                  <c:v>4.09</c:v>
                </c:pt>
                <c:pt idx="19">
                  <c:v>4.29</c:v>
                </c:pt>
                <c:pt idx="20">
                  <c:v>4.49</c:v>
                </c:pt>
                <c:pt idx="21">
                  <c:v>4.6899999999999995</c:v>
                </c:pt>
                <c:pt idx="22">
                  <c:v>4.8900000000000006</c:v>
                </c:pt>
                <c:pt idx="23">
                  <c:v>5.09</c:v>
                </c:pt>
                <c:pt idx="24">
                  <c:v>5.29</c:v>
                </c:pt>
                <c:pt idx="25">
                  <c:v>5.49</c:v>
                </c:pt>
                <c:pt idx="26">
                  <c:v>5.6899999999999995</c:v>
                </c:pt>
                <c:pt idx="27">
                  <c:v>5.8900000000000006</c:v>
                </c:pt>
                <c:pt idx="28">
                  <c:v>6.08</c:v>
                </c:pt>
                <c:pt idx="29">
                  <c:v>6.28</c:v>
                </c:pt>
                <c:pt idx="30">
                  <c:v>6.4799999999999995</c:v>
                </c:pt>
                <c:pt idx="31">
                  <c:v>6.6800000000000006</c:v>
                </c:pt>
                <c:pt idx="32">
                  <c:v>6.88</c:v>
                </c:pt>
                <c:pt idx="33">
                  <c:v>7.08</c:v>
                </c:pt>
                <c:pt idx="34">
                  <c:v>7.28</c:v>
                </c:pt>
                <c:pt idx="35">
                  <c:v>7.4799999999999995</c:v>
                </c:pt>
                <c:pt idx="36">
                  <c:v>7.6800000000000006</c:v>
                </c:pt>
                <c:pt idx="37">
                  <c:v>7.88</c:v>
                </c:pt>
                <c:pt idx="38">
                  <c:v>8.08</c:v>
                </c:pt>
                <c:pt idx="39">
                  <c:v>8.2799999999999994</c:v>
                </c:pt>
                <c:pt idx="40">
                  <c:v>8.48</c:v>
                </c:pt>
                <c:pt idx="41">
                  <c:v>8.68</c:v>
                </c:pt>
                <c:pt idx="42">
                  <c:v>8.8800000000000008</c:v>
                </c:pt>
                <c:pt idx="43">
                  <c:v>9.08</c:v>
                </c:pt>
                <c:pt idx="44">
                  <c:v>9.2799999999999994</c:v>
                </c:pt>
                <c:pt idx="45">
                  <c:v>9.48</c:v>
                </c:pt>
                <c:pt idx="46">
                  <c:v>9.68</c:v>
                </c:pt>
                <c:pt idx="47">
                  <c:v>9.870000000000001</c:v>
                </c:pt>
                <c:pt idx="48">
                  <c:v>10.07</c:v>
                </c:pt>
                <c:pt idx="49">
                  <c:v>10.27</c:v>
                </c:pt>
                <c:pt idx="50">
                  <c:v>10.47</c:v>
                </c:pt>
                <c:pt idx="51">
                  <c:v>10.67</c:v>
                </c:pt>
                <c:pt idx="52">
                  <c:v>10.87</c:v>
                </c:pt>
                <c:pt idx="53">
                  <c:v>11.07</c:v>
                </c:pt>
                <c:pt idx="54">
                  <c:v>11.270000000000001</c:v>
                </c:pt>
                <c:pt idx="55">
                  <c:v>11.469999999999999</c:v>
                </c:pt>
                <c:pt idx="56">
                  <c:v>11.67</c:v>
                </c:pt>
                <c:pt idx="57">
                  <c:v>11.870000000000001</c:v>
                </c:pt>
                <c:pt idx="58">
                  <c:v>12.07</c:v>
                </c:pt>
                <c:pt idx="59">
                  <c:v>12.27</c:v>
                </c:pt>
                <c:pt idx="60">
                  <c:v>12.47</c:v>
                </c:pt>
                <c:pt idx="61">
                  <c:v>12.67</c:v>
                </c:pt>
                <c:pt idx="62">
                  <c:v>12.87</c:v>
                </c:pt>
                <c:pt idx="63">
                  <c:v>13.07</c:v>
                </c:pt>
                <c:pt idx="64">
                  <c:v>13.270000000000001</c:v>
                </c:pt>
                <c:pt idx="65">
                  <c:v>13.459999999999999</c:v>
                </c:pt>
                <c:pt idx="66">
                  <c:v>13.66</c:v>
                </c:pt>
                <c:pt idx="67">
                  <c:v>13.860000000000001</c:v>
                </c:pt>
                <c:pt idx="68">
                  <c:v>14.059999999999999</c:v>
                </c:pt>
                <c:pt idx="69">
                  <c:v>14.26</c:v>
                </c:pt>
                <c:pt idx="70">
                  <c:v>14.46</c:v>
                </c:pt>
                <c:pt idx="71">
                  <c:v>14.66</c:v>
                </c:pt>
                <c:pt idx="72">
                  <c:v>14.86</c:v>
                </c:pt>
                <c:pt idx="73">
                  <c:v>15.06</c:v>
                </c:pt>
                <c:pt idx="74">
                  <c:v>15.26</c:v>
                </c:pt>
                <c:pt idx="75">
                  <c:v>15.459999999999999</c:v>
                </c:pt>
                <c:pt idx="76">
                  <c:v>15.66</c:v>
                </c:pt>
                <c:pt idx="77">
                  <c:v>15.86</c:v>
                </c:pt>
                <c:pt idx="78">
                  <c:v>16.060000000000002</c:v>
                </c:pt>
                <c:pt idx="79">
                  <c:v>16.260000000000002</c:v>
                </c:pt>
                <c:pt idx="80">
                  <c:v>16.459999999999997</c:v>
                </c:pt>
                <c:pt idx="81">
                  <c:v>16.66</c:v>
                </c:pt>
                <c:pt idx="82">
                  <c:v>16.86</c:v>
                </c:pt>
                <c:pt idx="83">
                  <c:v>17.059999999999999</c:v>
                </c:pt>
                <c:pt idx="84">
                  <c:v>17.25</c:v>
                </c:pt>
                <c:pt idx="85">
                  <c:v>17.45</c:v>
                </c:pt>
                <c:pt idx="86">
                  <c:v>17.649999999999999</c:v>
                </c:pt>
                <c:pt idx="87">
                  <c:v>17.850000000000001</c:v>
                </c:pt>
                <c:pt idx="88">
                  <c:v>18.05</c:v>
                </c:pt>
                <c:pt idx="89">
                  <c:v>18.25</c:v>
                </c:pt>
                <c:pt idx="90">
                  <c:v>18.450000000000003</c:v>
                </c:pt>
                <c:pt idx="91">
                  <c:v>18.649999999999999</c:v>
                </c:pt>
                <c:pt idx="92">
                  <c:v>18.849999999999998</c:v>
                </c:pt>
                <c:pt idx="93">
                  <c:v>19.05</c:v>
                </c:pt>
                <c:pt idx="94">
                  <c:v>19.25</c:v>
                </c:pt>
                <c:pt idx="95">
                  <c:v>19.45</c:v>
                </c:pt>
                <c:pt idx="96">
                  <c:v>19.650000000000002</c:v>
                </c:pt>
                <c:pt idx="97">
                  <c:v>19.849999999999998</c:v>
                </c:pt>
                <c:pt idx="98">
                  <c:v>20.049999999999997</c:v>
                </c:pt>
                <c:pt idx="99">
                  <c:v>20.25</c:v>
                </c:pt>
                <c:pt idx="100">
                  <c:v>20.45</c:v>
                </c:pt>
                <c:pt idx="101">
                  <c:v>20.650000000000002</c:v>
                </c:pt>
                <c:pt idx="102">
                  <c:v>20.84</c:v>
                </c:pt>
                <c:pt idx="103">
                  <c:v>21.04</c:v>
                </c:pt>
                <c:pt idx="104">
                  <c:v>21.24</c:v>
                </c:pt>
                <c:pt idx="105">
                  <c:v>21.44</c:v>
                </c:pt>
                <c:pt idx="106">
                  <c:v>21.64</c:v>
                </c:pt>
                <c:pt idx="107">
                  <c:v>21.84</c:v>
                </c:pt>
                <c:pt idx="108">
                  <c:v>22.04</c:v>
                </c:pt>
                <c:pt idx="109">
                  <c:v>22.24</c:v>
                </c:pt>
                <c:pt idx="110">
                  <c:v>22.44</c:v>
                </c:pt>
                <c:pt idx="111">
                  <c:v>22.64</c:v>
                </c:pt>
                <c:pt idx="112">
                  <c:v>22.84</c:v>
                </c:pt>
                <c:pt idx="113">
                  <c:v>23.040000000000003</c:v>
                </c:pt>
                <c:pt idx="114">
                  <c:v>23.240000000000002</c:v>
                </c:pt>
                <c:pt idx="115">
                  <c:v>23.439999999999998</c:v>
                </c:pt>
                <c:pt idx="116">
                  <c:v>23.64</c:v>
                </c:pt>
                <c:pt idx="117">
                  <c:v>23.84</c:v>
                </c:pt>
                <c:pt idx="118">
                  <c:v>24.04</c:v>
                </c:pt>
                <c:pt idx="119">
                  <c:v>24.240000000000002</c:v>
                </c:pt>
                <c:pt idx="120">
                  <c:v>24.44</c:v>
                </c:pt>
                <c:pt idx="121">
                  <c:v>24.63</c:v>
                </c:pt>
                <c:pt idx="122">
                  <c:v>24.830000000000002</c:v>
                </c:pt>
                <c:pt idx="123">
                  <c:v>25.03</c:v>
                </c:pt>
                <c:pt idx="124">
                  <c:v>25.23</c:v>
                </c:pt>
                <c:pt idx="125">
                  <c:v>25.43</c:v>
                </c:pt>
                <c:pt idx="126">
                  <c:v>25.63</c:v>
                </c:pt>
                <c:pt idx="127">
                  <c:v>25.83</c:v>
                </c:pt>
                <c:pt idx="128">
                  <c:v>26.03</c:v>
                </c:pt>
                <c:pt idx="129">
                  <c:v>26.23</c:v>
                </c:pt>
                <c:pt idx="130">
                  <c:v>26.43</c:v>
                </c:pt>
                <c:pt idx="131">
                  <c:v>26.630000000000003</c:v>
                </c:pt>
                <c:pt idx="132">
                  <c:v>26.83</c:v>
                </c:pt>
                <c:pt idx="133">
                  <c:v>27.029999999999998</c:v>
                </c:pt>
                <c:pt idx="134">
                  <c:v>27.23</c:v>
                </c:pt>
                <c:pt idx="135">
                  <c:v>27.43</c:v>
                </c:pt>
                <c:pt idx="136">
                  <c:v>27.63</c:v>
                </c:pt>
                <c:pt idx="137">
                  <c:v>27.830000000000002</c:v>
                </c:pt>
                <c:pt idx="138">
                  <c:v>28.03</c:v>
                </c:pt>
                <c:pt idx="139">
                  <c:v>28.23</c:v>
                </c:pt>
                <c:pt idx="140">
                  <c:v>28.42</c:v>
                </c:pt>
                <c:pt idx="141">
                  <c:v>28.62</c:v>
                </c:pt>
                <c:pt idx="142">
                  <c:v>28.819999999999997</c:v>
                </c:pt>
                <c:pt idx="143">
                  <c:v>29.02</c:v>
                </c:pt>
                <c:pt idx="144">
                  <c:v>29.22</c:v>
                </c:pt>
                <c:pt idx="145">
                  <c:v>29.42</c:v>
                </c:pt>
                <c:pt idx="146">
                  <c:v>29.62</c:v>
                </c:pt>
                <c:pt idx="147">
                  <c:v>29.82</c:v>
                </c:pt>
                <c:pt idx="148">
                  <c:v>30.020000000000003</c:v>
                </c:pt>
                <c:pt idx="149">
                  <c:v>30.22</c:v>
                </c:pt>
                <c:pt idx="150">
                  <c:v>30.419999999999998</c:v>
                </c:pt>
                <c:pt idx="151">
                  <c:v>30.62</c:v>
                </c:pt>
                <c:pt idx="152">
                  <c:v>30.82</c:v>
                </c:pt>
                <c:pt idx="153">
                  <c:v>31.02</c:v>
                </c:pt>
                <c:pt idx="154">
                  <c:v>31.220000000000002</c:v>
                </c:pt>
                <c:pt idx="155">
                  <c:v>31.419999999999998</c:v>
                </c:pt>
                <c:pt idx="156">
                  <c:v>31.62</c:v>
                </c:pt>
                <c:pt idx="157">
                  <c:v>31.82</c:v>
                </c:pt>
                <c:pt idx="158">
                  <c:v>32.01</c:v>
                </c:pt>
                <c:pt idx="159">
                  <c:v>32.21</c:v>
                </c:pt>
                <c:pt idx="160">
                  <c:v>32.410000000000004</c:v>
                </c:pt>
                <c:pt idx="161">
                  <c:v>32.61</c:v>
                </c:pt>
                <c:pt idx="162">
                  <c:v>32.81</c:v>
                </c:pt>
                <c:pt idx="163">
                  <c:v>33.01</c:v>
                </c:pt>
                <c:pt idx="164">
                  <c:v>33.21</c:v>
                </c:pt>
                <c:pt idx="165">
                  <c:v>33.410000000000004</c:v>
                </c:pt>
                <c:pt idx="166">
                  <c:v>33.61</c:v>
                </c:pt>
                <c:pt idx="167">
                  <c:v>33.81</c:v>
                </c:pt>
                <c:pt idx="168">
                  <c:v>34.01</c:v>
                </c:pt>
                <c:pt idx="169">
                  <c:v>34.21</c:v>
                </c:pt>
                <c:pt idx="170">
                  <c:v>34.410000000000004</c:v>
                </c:pt>
                <c:pt idx="171">
                  <c:v>34.61</c:v>
                </c:pt>
                <c:pt idx="172">
                  <c:v>34.81</c:v>
                </c:pt>
                <c:pt idx="173">
                  <c:v>35.01</c:v>
                </c:pt>
                <c:pt idx="174">
                  <c:v>35.21</c:v>
                </c:pt>
                <c:pt idx="175">
                  <c:v>35.409999999999997</c:v>
                </c:pt>
                <c:pt idx="176">
                  <c:v>35.61</c:v>
                </c:pt>
                <c:pt idx="177">
                  <c:v>35.799999999999997</c:v>
                </c:pt>
                <c:pt idx="178">
                  <c:v>36</c:v>
                </c:pt>
                <c:pt idx="179">
                  <c:v>36.200000000000003</c:v>
                </c:pt>
                <c:pt idx="180">
                  <c:v>36.4</c:v>
                </c:pt>
                <c:pt idx="181">
                  <c:v>36.6</c:v>
                </c:pt>
                <c:pt idx="182">
                  <c:v>36.799999999999997</c:v>
                </c:pt>
                <c:pt idx="183">
                  <c:v>37</c:v>
                </c:pt>
                <c:pt idx="184">
                  <c:v>37.199999999999996</c:v>
                </c:pt>
                <c:pt idx="185">
                  <c:v>37.400000000000006</c:v>
                </c:pt>
                <c:pt idx="186">
                  <c:v>37.6</c:v>
                </c:pt>
                <c:pt idx="187">
                  <c:v>37.799999999999997</c:v>
                </c:pt>
                <c:pt idx="188">
                  <c:v>38</c:v>
                </c:pt>
                <c:pt idx="189">
                  <c:v>38.199999999999996</c:v>
                </c:pt>
                <c:pt idx="190">
                  <c:v>38.4</c:v>
                </c:pt>
                <c:pt idx="191">
                  <c:v>38.6</c:v>
                </c:pt>
                <c:pt idx="192">
                  <c:v>38.800000000000004</c:v>
                </c:pt>
                <c:pt idx="193">
                  <c:v>39</c:v>
                </c:pt>
                <c:pt idx="194">
                  <c:v>39.199999999999996</c:v>
                </c:pt>
                <c:pt idx="195">
                  <c:v>39.4</c:v>
                </c:pt>
                <c:pt idx="196">
                  <c:v>39.590000000000003</c:v>
                </c:pt>
                <c:pt idx="197">
                  <c:v>39.79</c:v>
                </c:pt>
                <c:pt idx="198">
                  <c:v>39.989999999999995</c:v>
                </c:pt>
                <c:pt idx="199">
                  <c:v>40.19</c:v>
                </c:pt>
                <c:pt idx="200">
                  <c:v>40.39</c:v>
                </c:pt>
                <c:pt idx="201">
                  <c:v>40.590000000000003</c:v>
                </c:pt>
                <c:pt idx="202">
                  <c:v>40.79</c:v>
                </c:pt>
                <c:pt idx="203">
                  <c:v>40.99</c:v>
                </c:pt>
                <c:pt idx="204">
                  <c:v>41.19</c:v>
                </c:pt>
                <c:pt idx="205">
                  <c:v>41.39</c:v>
                </c:pt>
                <c:pt idx="206">
                  <c:v>41.59</c:v>
                </c:pt>
                <c:pt idx="207">
                  <c:v>41.79</c:v>
                </c:pt>
                <c:pt idx="208">
                  <c:v>41.99</c:v>
                </c:pt>
                <c:pt idx="209">
                  <c:v>42.19</c:v>
                </c:pt>
                <c:pt idx="210">
                  <c:v>42.39</c:v>
                </c:pt>
                <c:pt idx="211">
                  <c:v>42.59</c:v>
                </c:pt>
                <c:pt idx="212">
                  <c:v>42.79</c:v>
                </c:pt>
                <c:pt idx="213">
                  <c:v>42.99</c:v>
                </c:pt>
                <c:pt idx="214">
                  <c:v>43.18</c:v>
                </c:pt>
                <c:pt idx="215">
                  <c:v>43.38</c:v>
                </c:pt>
                <c:pt idx="216">
                  <c:v>43.58</c:v>
                </c:pt>
                <c:pt idx="217">
                  <c:v>43.78</c:v>
                </c:pt>
                <c:pt idx="218">
                  <c:v>43.98</c:v>
                </c:pt>
                <c:pt idx="219">
                  <c:v>44.18</c:v>
                </c:pt>
                <c:pt idx="220">
                  <c:v>44.38</c:v>
                </c:pt>
                <c:pt idx="221">
                  <c:v>44.58</c:v>
                </c:pt>
                <c:pt idx="222">
                  <c:v>44.78</c:v>
                </c:pt>
                <c:pt idx="223">
                  <c:v>44.98</c:v>
                </c:pt>
                <c:pt idx="224">
                  <c:v>45.18</c:v>
                </c:pt>
                <c:pt idx="225">
                  <c:v>45.379999999999995</c:v>
                </c:pt>
                <c:pt idx="226">
                  <c:v>45.580000000000005</c:v>
                </c:pt>
                <c:pt idx="227">
                  <c:v>45.78</c:v>
                </c:pt>
                <c:pt idx="228">
                  <c:v>45.98</c:v>
                </c:pt>
                <c:pt idx="229">
                  <c:v>46.18</c:v>
                </c:pt>
                <c:pt idx="230">
                  <c:v>46.379999999999995</c:v>
                </c:pt>
                <c:pt idx="231">
                  <c:v>46.580000000000005</c:v>
                </c:pt>
                <c:pt idx="232">
                  <c:v>46.78</c:v>
                </c:pt>
                <c:pt idx="233">
                  <c:v>46.97</c:v>
                </c:pt>
                <c:pt idx="234">
                  <c:v>47.169999999999995</c:v>
                </c:pt>
                <c:pt idx="235">
                  <c:v>47.370000000000005</c:v>
                </c:pt>
                <c:pt idx="236">
                  <c:v>47.57</c:v>
                </c:pt>
                <c:pt idx="237">
                  <c:v>47.77</c:v>
                </c:pt>
                <c:pt idx="238">
                  <c:v>47.97</c:v>
                </c:pt>
                <c:pt idx="239">
                  <c:v>48.169999999999995</c:v>
                </c:pt>
                <c:pt idx="240">
                  <c:v>48.370000000000005</c:v>
                </c:pt>
                <c:pt idx="241">
                  <c:v>48.57</c:v>
                </c:pt>
                <c:pt idx="242">
                  <c:v>48.77</c:v>
                </c:pt>
                <c:pt idx="243">
                  <c:v>48.97</c:v>
                </c:pt>
                <c:pt idx="244">
                  <c:v>49.17</c:v>
                </c:pt>
                <c:pt idx="245">
                  <c:v>49.37</c:v>
                </c:pt>
                <c:pt idx="246">
                  <c:v>49.57</c:v>
                </c:pt>
                <c:pt idx="247">
                  <c:v>49.77</c:v>
                </c:pt>
                <c:pt idx="248">
                  <c:v>49.97</c:v>
                </c:pt>
                <c:pt idx="249">
                  <c:v>50.17</c:v>
                </c:pt>
                <c:pt idx="250">
                  <c:v>50.37</c:v>
                </c:pt>
                <c:pt idx="251">
                  <c:v>50.56</c:v>
                </c:pt>
                <c:pt idx="252">
                  <c:v>50.76</c:v>
                </c:pt>
                <c:pt idx="253">
                  <c:v>50.96</c:v>
                </c:pt>
                <c:pt idx="254">
                  <c:v>51.16</c:v>
                </c:pt>
                <c:pt idx="255">
                  <c:v>51.36</c:v>
                </c:pt>
                <c:pt idx="256">
                  <c:v>51.56</c:v>
                </c:pt>
                <c:pt idx="257">
                  <c:v>51.76</c:v>
                </c:pt>
                <c:pt idx="258">
                  <c:v>51.96</c:v>
                </c:pt>
                <c:pt idx="259">
                  <c:v>52.16</c:v>
                </c:pt>
                <c:pt idx="260">
                  <c:v>52.36</c:v>
                </c:pt>
                <c:pt idx="261">
                  <c:v>52.56</c:v>
                </c:pt>
                <c:pt idx="262">
                  <c:v>52.76</c:v>
                </c:pt>
                <c:pt idx="263">
                  <c:v>52.96</c:v>
                </c:pt>
                <c:pt idx="264">
                  <c:v>53.16</c:v>
                </c:pt>
                <c:pt idx="265">
                  <c:v>53.36</c:v>
                </c:pt>
                <c:pt idx="266">
                  <c:v>53.56</c:v>
                </c:pt>
                <c:pt idx="267">
                  <c:v>53.760000000000005</c:v>
                </c:pt>
                <c:pt idx="268">
                  <c:v>53.96</c:v>
                </c:pt>
                <c:pt idx="269">
                  <c:v>54.16</c:v>
                </c:pt>
                <c:pt idx="270">
                  <c:v>54.35</c:v>
                </c:pt>
                <c:pt idx="271">
                  <c:v>54.550000000000004</c:v>
                </c:pt>
                <c:pt idx="272">
                  <c:v>54.75</c:v>
                </c:pt>
                <c:pt idx="273">
                  <c:v>54.949999999999996</c:v>
                </c:pt>
                <c:pt idx="274">
                  <c:v>55.15</c:v>
                </c:pt>
                <c:pt idx="275">
                  <c:v>55.35</c:v>
                </c:pt>
                <c:pt idx="276">
                  <c:v>55.550000000000004</c:v>
                </c:pt>
                <c:pt idx="277">
                  <c:v>55.75</c:v>
                </c:pt>
                <c:pt idx="278">
                  <c:v>55.95</c:v>
                </c:pt>
                <c:pt idx="279">
                  <c:v>56.15</c:v>
                </c:pt>
                <c:pt idx="280">
                  <c:v>56.349999999999994</c:v>
                </c:pt>
                <c:pt idx="281">
                  <c:v>56.550000000000004</c:v>
                </c:pt>
                <c:pt idx="282">
                  <c:v>56.75</c:v>
                </c:pt>
                <c:pt idx="283">
                  <c:v>56.95</c:v>
                </c:pt>
                <c:pt idx="284">
                  <c:v>57.15</c:v>
                </c:pt>
                <c:pt idx="285">
                  <c:v>57.35</c:v>
                </c:pt>
                <c:pt idx="286">
                  <c:v>57.55</c:v>
                </c:pt>
                <c:pt idx="287">
                  <c:v>57.75</c:v>
                </c:pt>
                <c:pt idx="288">
                  <c:v>57.95</c:v>
                </c:pt>
                <c:pt idx="289">
                  <c:v>58.14</c:v>
                </c:pt>
                <c:pt idx="290">
                  <c:v>58.34</c:v>
                </c:pt>
                <c:pt idx="291">
                  <c:v>58.54</c:v>
                </c:pt>
                <c:pt idx="292">
                  <c:v>58.74</c:v>
                </c:pt>
                <c:pt idx="293">
                  <c:v>58.94</c:v>
                </c:pt>
                <c:pt idx="294">
                  <c:v>59.14</c:v>
                </c:pt>
                <c:pt idx="295">
                  <c:v>59.339999999999996</c:v>
                </c:pt>
                <c:pt idx="296">
                  <c:v>59.54</c:v>
                </c:pt>
                <c:pt idx="297">
                  <c:v>59.74</c:v>
                </c:pt>
                <c:pt idx="298">
                  <c:v>59.94</c:v>
                </c:pt>
                <c:pt idx="299">
                  <c:v>60.14</c:v>
                </c:pt>
                <c:pt idx="300">
                  <c:v>60.339999999999996</c:v>
                </c:pt>
                <c:pt idx="301">
                  <c:v>60.54</c:v>
                </c:pt>
                <c:pt idx="302">
                  <c:v>60.74</c:v>
                </c:pt>
                <c:pt idx="303">
                  <c:v>60.94</c:v>
                </c:pt>
                <c:pt idx="304">
                  <c:v>61.14</c:v>
                </c:pt>
                <c:pt idx="305">
                  <c:v>61.339999999999996</c:v>
                </c:pt>
                <c:pt idx="306">
                  <c:v>61.54</c:v>
                </c:pt>
                <c:pt idx="307">
                  <c:v>61.73</c:v>
                </c:pt>
                <c:pt idx="308">
                  <c:v>61.93</c:v>
                </c:pt>
                <c:pt idx="309">
                  <c:v>62.129999999999995</c:v>
                </c:pt>
                <c:pt idx="310">
                  <c:v>62.330000000000005</c:v>
                </c:pt>
                <c:pt idx="311">
                  <c:v>62.53</c:v>
                </c:pt>
                <c:pt idx="312">
                  <c:v>62.73</c:v>
                </c:pt>
                <c:pt idx="313">
                  <c:v>62.93</c:v>
                </c:pt>
                <c:pt idx="314">
                  <c:v>63.13</c:v>
                </c:pt>
                <c:pt idx="315">
                  <c:v>63.33</c:v>
                </c:pt>
                <c:pt idx="316">
                  <c:v>63.53</c:v>
                </c:pt>
                <c:pt idx="317">
                  <c:v>63.73</c:v>
                </c:pt>
                <c:pt idx="318">
                  <c:v>63.93</c:v>
                </c:pt>
                <c:pt idx="319">
                  <c:v>64.13000000000001</c:v>
                </c:pt>
                <c:pt idx="320">
                  <c:v>64.33</c:v>
                </c:pt>
                <c:pt idx="321">
                  <c:v>64.53</c:v>
                </c:pt>
                <c:pt idx="322">
                  <c:v>64.72999999999999</c:v>
                </c:pt>
                <c:pt idx="323">
                  <c:v>64.930000000000007</c:v>
                </c:pt>
                <c:pt idx="324">
                  <c:v>65.13</c:v>
                </c:pt>
                <c:pt idx="325">
                  <c:v>65.33</c:v>
                </c:pt>
                <c:pt idx="326">
                  <c:v>65.52</c:v>
                </c:pt>
                <c:pt idx="327">
                  <c:v>65.72</c:v>
                </c:pt>
                <c:pt idx="328">
                  <c:v>65.92</c:v>
                </c:pt>
                <c:pt idx="329">
                  <c:v>66.12</c:v>
                </c:pt>
                <c:pt idx="330">
                  <c:v>66.320000000000007</c:v>
                </c:pt>
                <c:pt idx="331">
                  <c:v>66.52</c:v>
                </c:pt>
                <c:pt idx="332">
                  <c:v>66.72</c:v>
                </c:pt>
                <c:pt idx="333">
                  <c:v>66.919999999999987</c:v>
                </c:pt>
                <c:pt idx="334">
                  <c:v>67.12</c:v>
                </c:pt>
                <c:pt idx="335">
                  <c:v>67.320000000000007</c:v>
                </c:pt>
                <c:pt idx="336">
                  <c:v>67.52</c:v>
                </c:pt>
                <c:pt idx="337">
                  <c:v>67.72</c:v>
                </c:pt>
                <c:pt idx="338">
                  <c:v>67.919999999999987</c:v>
                </c:pt>
                <c:pt idx="339">
                  <c:v>68.12</c:v>
                </c:pt>
                <c:pt idx="340">
                  <c:v>68.320000000000007</c:v>
                </c:pt>
                <c:pt idx="341">
                  <c:v>68.52</c:v>
                </c:pt>
                <c:pt idx="342">
                  <c:v>68.72</c:v>
                </c:pt>
                <c:pt idx="343">
                  <c:v>68.92</c:v>
                </c:pt>
                <c:pt idx="344">
                  <c:v>69.11</c:v>
                </c:pt>
                <c:pt idx="345">
                  <c:v>69.31</c:v>
                </c:pt>
                <c:pt idx="346">
                  <c:v>69.510000000000005</c:v>
                </c:pt>
                <c:pt idx="347">
                  <c:v>69.709999999999994</c:v>
                </c:pt>
                <c:pt idx="348">
                  <c:v>69.91</c:v>
                </c:pt>
                <c:pt idx="349">
                  <c:v>70.11</c:v>
                </c:pt>
                <c:pt idx="350">
                  <c:v>70.31</c:v>
                </c:pt>
                <c:pt idx="351">
                  <c:v>70.510000000000005</c:v>
                </c:pt>
                <c:pt idx="352">
                  <c:v>70.709999999999994</c:v>
                </c:pt>
                <c:pt idx="353">
                  <c:v>70.91</c:v>
                </c:pt>
                <c:pt idx="354">
                  <c:v>71.110000000000014</c:v>
                </c:pt>
                <c:pt idx="355">
                  <c:v>71.31</c:v>
                </c:pt>
                <c:pt idx="356">
                  <c:v>71.510000000000005</c:v>
                </c:pt>
                <c:pt idx="357">
                  <c:v>71.709999999999994</c:v>
                </c:pt>
                <c:pt idx="358">
                  <c:v>71.91</c:v>
                </c:pt>
                <c:pt idx="359">
                  <c:v>72.11</c:v>
                </c:pt>
                <c:pt idx="360">
                  <c:v>72.31</c:v>
                </c:pt>
                <c:pt idx="361">
                  <c:v>72.510000000000005</c:v>
                </c:pt>
                <c:pt idx="362">
                  <c:v>72.709999999999994</c:v>
                </c:pt>
                <c:pt idx="363">
                  <c:v>72.900000000000006</c:v>
                </c:pt>
                <c:pt idx="364">
                  <c:v>73.099999999999994</c:v>
                </c:pt>
                <c:pt idx="365">
                  <c:v>73.3</c:v>
                </c:pt>
                <c:pt idx="366">
                  <c:v>73.5</c:v>
                </c:pt>
                <c:pt idx="367">
                  <c:v>73.7</c:v>
                </c:pt>
                <c:pt idx="368">
                  <c:v>73.899999999999991</c:v>
                </c:pt>
                <c:pt idx="369">
                  <c:v>74.099999999999994</c:v>
                </c:pt>
                <c:pt idx="370">
                  <c:v>74.300000000000011</c:v>
                </c:pt>
                <c:pt idx="371">
                  <c:v>74.5</c:v>
                </c:pt>
                <c:pt idx="372">
                  <c:v>74.7</c:v>
                </c:pt>
                <c:pt idx="373">
                  <c:v>74.899999999999991</c:v>
                </c:pt>
                <c:pt idx="374">
                  <c:v>75.099999999999994</c:v>
                </c:pt>
                <c:pt idx="375">
                  <c:v>75.300000000000011</c:v>
                </c:pt>
                <c:pt idx="376">
                  <c:v>75.5</c:v>
                </c:pt>
                <c:pt idx="377">
                  <c:v>75.7</c:v>
                </c:pt>
                <c:pt idx="378">
                  <c:v>75.899999999999991</c:v>
                </c:pt>
                <c:pt idx="379">
                  <c:v>76.099999999999994</c:v>
                </c:pt>
                <c:pt idx="380">
                  <c:v>76.300000000000011</c:v>
                </c:pt>
                <c:pt idx="381">
                  <c:v>76.5</c:v>
                </c:pt>
                <c:pt idx="382">
                  <c:v>76.69</c:v>
                </c:pt>
                <c:pt idx="383">
                  <c:v>76.89</c:v>
                </c:pt>
                <c:pt idx="384">
                  <c:v>77.09</c:v>
                </c:pt>
                <c:pt idx="385">
                  <c:v>77.289999999999992</c:v>
                </c:pt>
                <c:pt idx="386">
                  <c:v>77.490000000000009</c:v>
                </c:pt>
                <c:pt idx="387">
                  <c:v>77.69</c:v>
                </c:pt>
                <c:pt idx="388">
                  <c:v>77.89</c:v>
                </c:pt>
                <c:pt idx="389">
                  <c:v>78.09</c:v>
                </c:pt>
                <c:pt idx="390">
                  <c:v>78.289999999999992</c:v>
                </c:pt>
                <c:pt idx="391">
                  <c:v>78.490000000000009</c:v>
                </c:pt>
                <c:pt idx="392">
                  <c:v>78.69</c:v>
                </c:pt>
                <c:pt idx="393">
                  <c:v>78.89</c:v>
                </c:pt>
                <c:pt idx="394">
                  <c:v>79.089999999999989</c:v>
                </c:pt>
                <c:pt idx="395">
                  <c:v>79.290000000000006</c:v>
                </c:pt>
                <c:pt idx="396">
                  <c:v>79.490000000000009</c:v>
                </c:pt>
                <c:pt idx="397">
                  <c:v>79.69</c:v>
                </c:pt>
                <c:pt idx="398">
                  <c:v>79.89</c:v>
                </c:pt>
                <c:pt idx="399">
                  <c:v>80.089999999999989</c:v>
                </c:pt>
                <c:pt idx="400">
                  <c:v>80.28</c:v>
                </c:pt>
                <c:pt idx="401">
                  <c:v>80.47999999999999</c:v>
                </c:pt>
                <c:pt idx="402">
                  <c:v>80.680000000000007</c:v>
                </c:pt>
                <c:pt idx="403">
                  <c:v>80.88</c:v>
                </c:pt>
                <c:pt idx="404">
                  <c:v>81.08</c:v>
                </c:pt>
                <c:pt idx="405">
                  <c:v>81.28</c:v>
                </c:pt>
                <c:pt idx="406">
                  <c:v>81.47999999999999</c:v>
                </c:pt>
                <c:pt idx="407">
                  <c:v>81.680000000000007</c:v>
                </c:pt>
                <c:pt idx="408">
                  <c:v>81.88</c:v>
                </c:pt>
                <c:pt idx="409">
                  <c:v>82.08</c:v>
                </c:pt>
                <c:pt idx="410">
                  <c:v>82.28</c:v>
                </c:pt>
                <c:pt idx="411">
                  <c:v>82.48</c:v>
                </c:pt>
                <c:pt idx="412">
                  <c:v>82.68</c:v>
                </c:pt>
                <c:pt idx="413">
                  <c:v>82.88</c:v>
                </c:pt>
                <c:pt idx="414">
                  <c:v>83.08</c:v>
                </c:pt>
                <c:pt idx="415">
                  <c:v>83.28</c:v>
                </c:pt>
                <c:pt idx="416">
                  <c:v>83.48</c:v>
                </c:pt>
                <c:pt idx="417">
                  <c:v>83.68</c:v>
                </c:pt>
                <c:pt idx="418">
                  <c:v>83.88</c:v>
                </c:pt>
                <c:pt idx="419">
                  <c:v>84.070000000000007</c:v>
                </c:pt>
                <c:pt idx="420">
                  <c:v>84.27</c:v>
                </c:pt>
                <c:pt idx="421">
                  <c:v>84.47</c:v>
                </c:pt>
                <c:pt idx="422">
                  <c:v>84.67</c:v>
                </c:pt>
                <c:pt idx="423">
                  <c:v>84.87</c:v>
                </c:pt>
                <c:pt idx="424">
                  <c:v>85.070000000000007</c:v>
                </c:pt>
                <c:pt idx="425">
                  <c:v>85.27</c:v>
                </c:pt>
                <c:pt idx="426">
                  <c:v>85.47</c:v>
                </c:pt>
                <c:pt idx="427">
                  <c:v>85.67</c:v>
                </c:pt>
                <c:pt idx="428">
                  <c:v>85.87</c:v>
                </c:pt>
                <c:pt idx="429">
                  <c:v>86.07</c:v>
                </c:pt>
                <c:pt idx="430">
                  <c:v>86.27</c:v>
                </c:pt>
                <c:pt idx="431">
                  <c:v>86.47</c:v>
                </c:pt>
                <c:pt idx="432">
                  <c:v>86.67</c:v>
                </c:pt>
                <c:pt idx="433">
                  <c:v>86.87</c:v>
                </c:pt>
                <c:pt idx="434">
                  <c:v>87.07</c:v>
                </c:pt>
                <c:pt idx="435">
                  <c:v>87.27</c:v>
                </c:pt>
                <c:pt idx="436">
                  <c:v>87.470000000000013</c:v>
                </c:pt>
                <c:pt idx="437">
                  <c:v>87.67</c:v>
                </c:pt>
                <c:pt idx="438">
                  <c:v>87.86</c:v>
                </c:pt>
                <c:pt idx="439">
                  <c:v>88.06</c:v>
                </c:pt>
                <c:pt idx="440">
                  <c:v>88.26</c:v>
                </c:pt>
                <c:pt idx="441">
                  <c:v>88.46</c:v>
                </c:pt>
                <c:pt idx="442">
                  <c:v>88.66</c:v>
                </c:pt>
                <c:pt idx="443">
                  <c:v>88.86</c:v>
                </c:pt>
                <c:pt idx="444">
                  <c:v>89.06</c:v>
                </c:pt>
                <c:pt idx="445">
                  <c:v>89.26</c:v>
                </c:pt>
                <c:pt idx="446">
                  <c:v>89.46</c:v>
                </c:pt>
                <c:pt idx="447">
                  <c:v>89.66</c:v>
                </c:pt>
                <c:pt idx="448">
                  <c:v>89.86</c:v>
                </c:pt>
                <c:pt idx="449">
                  <c:v>90.06</c:v>
                </c:pt>
                <c:pt idx="450">
                  <c:v>90.26</c:v>
                </c:pt>
                <c:pt idx="451">
                  <c:v>90.46</c:v>
                </c:pt>
                <c:pt idx="452">
                  <c:v>90.660000000000011</c:v>
                </c:pt>
                <c:pt idx="453">
                  <c:v>90.86</c:v>
                </c:pt>
                <c:pt idx="454">
                  <c:v>91.06</c:v>
                </c:pt>
                <c:pt idx="455">
                  <c:v>91.259999999999991</c:v>
                </c:pt>
                <c:pt idx="456">
                  <c:v>91.45</c:v>
                </c:pt>
                <c:pt idx="457">
                  <c:v>91.649999999999991</c:v>
                </c:pt>
                <c:pt idx="458">
                  <c:v>91.85</c:v>
                </c:pt>
                <c:pt idx="459">
                  <c:v>92.050000000000011</c:v>
                </c:pt>
                <c:pt idx="460">
                  <c:v>92.25</c:v>
                </c:pt>
                <c:pt idx="461">
                  <c:v>92.45</c:v>
                </c:pt>
                <c:pt idx="462">
                  <c:v>92.649999999999991</c:v>
                </c:pt>
                <c:pt idx="463">
                  <c:v>92.850000000000009</c:v>
                </c:pt>
                <c:pt idx="464">
                  <c:v>93.05</c:v>
                </c:pt>
                <c:pt idx="465">
                  <c:v>93.25</c:v>
                </c:pt>
                <c:pt idx="466">
                  <c:v>93.45</c:v>
                </c:pt>
                <c:pt idx="467">
                  <c:v>93.649999999999991</c:v>
                </c:pt>
                <c:pt idx="468">
                  <c:v>93.850000000000009</c:v>
                </c:pt>
                <c:pt idx="469">
                  <c:v>94.05</c:v>
                </c:pt>
                <c:pt idx="470">
                  <c:v>94.25</c:v>
                </c:pt>
                <c:pt idx="471">
                  <c:v>94.45</c:v>
                </c:pt>
                <c:pt idx="472">
                  <c:v>94.649999999999991</c:v>
                </c:pt>
                <c:pt idx="473">
                  <c:v>94.850000000000009</c:v>
                </c:pt>
                <c:pt idx="474">
                  <c:v>95.05</c:v>
                </c:pt>
                <c:pt idx="475">
                  <c:v>95.240000000000009</c:v>
                </c:pt>
                <c:pt idx="476">
                  <c:v>95.44</c:v>
                </c:pt>
                <c:pt idx="477">
                  <c:v>95.64</c:v>
                </c:pt>
                <c:pt idx="478">
                  <c:v>95.839999999999989</c:v>
                </c:pt>
                <c:pt idx="479">
                  <c:v>96.04</c:v>
                </c:pt>
                <c:pt idx="480">
                  <c:v>96.240000000000009</c:v>
                </c:pt>
                <c:pt idx="481">
                  <c:v>96.44</c:v>
                </c:pt>
                <c:pt idx="482">
                  <c:v>96.64</c:v>
                </c:pt>
                <c:pt idx="483">
                  <c:v>96.839999999999989</c:v>
                </c:pt>
                <c:pt idx="484">
                  <c:v>97.04</c:v>
                </c:pt>
                <c:pt idx="485">
                  <c:v>97.24</c:v>
                </c:pt>
                <c:pt idx="486">
                  <c:v>97.44</c:v>
                </c:pt>
                <c:pt idx="487">
                  <c:v>97.64</c:v>
                </c:pt>
                <c:pt idx="488">
                  <c:v>97.84</c:v>
                </c:pt>
                <c:pt idx="489">
                  <c:v>98.04</c:v>
                </c:pt>
                <c:pt idx="490">
                  <c:v>98.24</c:v>
                </c:pt>
                <c:pt idx="491">
                  <c:v>98.44</c:v>
                </c:pt>
                <c:pt idx="492">
                  <c:v>98.64</c:v>
                </c:pt>
                <c:pt idx="493">
                  <c:v>98.83</c:v>
                </c:pt>
                <c:pt idx="494">
                  <c:v>99.03</c:v>
                </c:pt>
                <c:pt idx="495">
                  <c:v>99.23</c:v>
                </c:pt>
                <c:pt idx="496">
                  <c:v>99.43</c:v>
                </c:pt>
                <c:pt idx="497">
                  <c:v>99.63</c:v>
                </c:pt>
                <c:pt idx="498">
                  <c:v>99.83</c:v>
                </c:pt>
                <c:pt idx="499">
                  <c:v>100.02999999999999</c:v>
                </c:pt>
                <c:pt idx="500">
                  <c:v>100.23</c:v>
                </c:pt>
                <c:pt idx="501">
                  <c:v>100.43</c:v>
                </c:pt>
                <c:pt idx="502">
                  <c:v>100.63</c:v>
                </c:pt>
                <c:pt idx="503">
                  <c:v>100.83</c:v>
                </c:pt>
                <c:pt idx="504">
                  <c:v>101.03</c:v>
                </c:pt>
                <c:pt idx="505">
                  <c:v>101.23</c:v>
                </c:pt>
                <c:pt idx="506">
                  <c:v>101.43</c:v>
                </c:pt>
                <c:pt idx="507">
                  <c:v>101.63</c:v>
                </c:pt>
                <c:pt idx="508">
                  <c:v>101.83</c:v>
                </c:pt>
                <c:pt idx="509">
                  <c:v>102.03</c:v>
                </c:pt>
                <c:pt idx="510">
                  <c:v>102.23</c:v>
                </c:pt>
                <c:pt idx="511">
                  <c:v>102.42999999999999</c:v>
                </c:pt>
                <c:pt idx="512">
                  <c:v>102.62</c:v>
                </c:pt>
                <c:pt idx="513">
                  <c:v>102.82</c:v>
                </c:pt>
                <c:pt idx="514">
                  <c:v>103.02</c:v>
                </c:pt>
                <c:pt idx="515">
                  <c:v>103.22000000000001</c:v>
                </c:pt>
                <c:pt idx="516">
                  <c:v>103.42</c:v>
                </c:pt>
                <c:pt idx="517">
                  <c:v>103.62</c:v>
                </c:pt>
                <c:pt idx="518">
                  <c:v>103.82</c:v>
                </c:pt>
                <c:pt idx="519">
                  <c:v>104.02</c:v>
                </c:pt>
                <c:pt idx="520">
                  <c:v>104.22</c:v>
                </c:pt>
                <c:pt idx="521">
                  <c:v>104.42</c:v>
                </c:pt>
                <c:pt idx="522">
                  <c:v>104.62</c:v>
                </c:pt>
                <c:pt idx="523">
                  <c:v>104.82</c:v>
                </c:pt>
                <c:pt idx="524">
                  <c:v>105.02</c:v>
                </c:pt>
                <c:pt idx="525">
                  <c:v>105.22</c:v>
                </c:pt>
                <c:pt idx="526">
                  <c:v>105.42</c:v>
                </c:pt>
                <c:pt idx="527">
                  <c:v>105.62</c:v>
                </c:pt>
                <c:pt idx="528">
                  <c:v>105.82</c:v>
                </c:pt>
                <c:pt idx="529">
                  <c:v>106.02000000000001</c:v>
                </c:pt>
                <c:pt idx="530">
                  <c:v>106.22</c:v>
                </c:pt>
                <c:pt idx="531">
                  <c:v>106.41000000000001</c:v>
                </c:pt>
                <c:pt idx="532">
                  <c:v>106.61</c:v>
                </c:pt>
                <c:pt idx="533">
                  <c:v>106.81</c:v>
                </c:pt>
                <c:pt idx="534">
                  <c:v>107.00999999999999</c:v>
                </c:pt>
                <c:pt idx="535">
                  <c:v>107.21</c:v>
                </c:pt>
                <c:pt idx="536">
                  <c:v>107.41000000000001</c:v>
                </c:pt>
                <c:pt idx="537">
                  <c:v>107.61</c:v>
                </c:pt>
                <c:pt idx="538">
                  <c:v>107.81</c:v>
                </c:pt>
                <c:pt idx="539">
                  <c:v>108.00999999999999</c:v>
                </c:pt>
                <c:pt idx="540">
                  <c:v>108.21</c:v>
                </c:pt>
                <c:pt idx="541">
                  <c:v>108.41000000000001</c:v>
                </c:pt>
                <c:pt idx="542">
                  <c:v>108.61</c:v>
                </c:pt>
                <c:pt idx="543">
                  <c:v>108.81</c:v>
                </c:pt>
                <c:pt idx="544">
                  <c:v>109.00999999999999</c:v>
                </c:pt>
                <c:pt idx="545">
                  <c:v>109.21000000000001</c:v>
                </c:pt>
                <c:pt idx="546">
                  <c:v>109.41</c:v>
                </c:pt>
                <c:pt idx="547">
                  <c:v>109.61</c:v>
                </c:pt>
                <c:pt idx="548">
                  <c:v>109.81</c:v>
                </c:pt>
                <c:pt idx="549">
                  <c:v>110</c:v>
                </c:pt>
                <c:pt idx="550">
                  <c:v>110.2</c:v>
                </c:pt>
                <c:pt idx="551">
                  <c:v>110.39999999999999</c:v>
                </c:pt>
                <c:pt idx="552">
                  <c:v>110.60000000000001</c:v>
                </c:pt>
                <c:pt idx="553">
                  <c:v>110.8</c:v>
                </c:pt>
                <c:pt idx="554">
                  <c:v>111</c:v>
                </c:pt>
                <c:pt idx="555">
                  <c:v>111.19999999999999</c:v>
                </c:pt>
                <c:pt idx="556">
                  <c:v>111.4</c:v>
                </c:pt>
                <c:pt idx="557">
                  <c:v>111.60000000000001</c:v>
                </c:pt>
                <c:pt idx="558">
                  <c:v>111.8</c:v>
                </c:pt>
                <c:pt idx="559">
                  <c:v>112</c:v>
                </c:pt>
                <c:pt idx="560">
                  <c:v>112.19999999999999</c:v>
                </c:pt>
                <c:pt idx="561">
                  <c:v>112.4</c:v>
                </c:pt>
                <c:pt idx="562">
                  <c:v>112.60000000000001</c:v>
                </c:pt>
                <c:pt idx="563">
                  <c:v>112.8</c:v>
                </c:pt>
                <c:pt idx="564">
                  <c:v>113</c:v>
                </c:pt>
                <c:pt idx="565">
                  <c:v>113.19999999999999</c:v>
                </c:pt>
                <c:pt idx="566">
                  <c:v>113.4</c:v>
                </c:pt>
                <c:pt idx="567">
                  <c:v>113.60000000000001</c:v>
                </c:pt>
                <c:pt idx="568">
                  <c:v>113.79</c:v>
                </c:pt>
                <c:pt idx="569">
                  <c:v>113.99</c:v>
                </c:pt>
                <c:pt idx="570">
                  <c:v>114.19</c:v>
                </c:pt>
                <c:pt idx="571">
                  <c:v>114.39</c:v>
                </c:pt>
                <c:pt idx="572">
                  <c:v>114.59</c:v>
                </c:pt>
                <c:pt idx="573">
                  <c:v>114.79</c:v>
                </c:pt>
                <c:pt idx="574">
                  <c:v>114.99</c:v>
                </c:pt>
                <c:pt idx="575">
                  <c:v>115.19</c:v>
                </c:pt>
                <c:pt idx="576">
                  <c:v>115.39</c:v>
                </c:pt>
                <c:pt idx="577">
                  <c:v>115.59</c:v>
                </c:pt>
                <c:pt idx="578">
                  <c:v>115.79</c:v>
                </c:pt>
                <c:pt idx="579">
                  <c:v>115.99</c:v>
                </c:pt>
                <c:pt idx="580">
                  <c:v>116.19</c:v>
                </c:pt>
                <c:pt idx="581">
                  <c:v>116.38999999999999</c:v>
                </c:pt>
                <c:pt idx="582">
                  <c:v>116.59</c:v>
                </c:pt>
                <c:pt idx="583">
                  <c:v>116.79</c:v>
                </c:pt>
                <c:pt idx="584">
                  <c:v>116.99</c:v>
                </c:pt>
                <c:pt idx="585">
                  <c:v>117.19</c:v>
                </c:pt>
                <c:pt idx="586">
                  <c:v>117.38</c:v>
                </c:pt>
                <c:pt idx="587">
                  <c:v>117.58</c:v>
                </c:pt>
                <c:pt idx="588">
                  <c:v>117.78</c:v>
                </c:pt>
                <c:pt idx="589">
                  <c:v>117.98</c:v>
                </c:pt>
                <c:pt idx="590">
                  <c:v>118.17999999999999</c:v>
                </c:pt>
                <c:pt idx="591">
                  <c:v>118.38</c:v>
                </c:pt>
                <c:pt idx="592">
                  <c:v>118.58</c:v>
                </c:pt>
                <c:pt idx="593">
                  <c:v>118.78</c:v>
                </c:pt>
                <c:pt idx="594">
                  <c:v>118.98</c:v>
                </c:pt>
                <c:pt idx="595">
                  <c:v>119.17999999999999</c:v>
                </c:pt>
                <c:pt idx="596">
                  <c:v>119.38</c:v>
                </c:pt>
                <c:pt idx="597">
                  <c:v>119.58000000000001</c:v>
                </c:pt>
                <c:pt idx="598">
                  <c:v>119.78</c:v>
                </c:pt>
                <c:pt idx="599">
                  <c:v>119.98</c:v>
                </c:pt>
                <c:pt idx="600">
                  <c:v>120.17999999999999</c:v>
                </c:pt>
                <c:pt idx="601">
                  <c:v>120.38</c:v>
                </c:pt>
                <c:pt idx="602">
                  <c:v>120.58000000000001</c:v>
                </c:pt>
                <c:pt idx="603">
                  <c:v>120.78</c:v>
                </c:pt>
                <c:pt idx="604">
                  <c:v>120.98</c:v>
                </c:pt>
                <c:pt idx="605">
                  <c:v>121.17</c:v>
                </c:pt>
                <c:pt idx="606">
                  <c:v>121.37</c:v>
                </c:pt>
                <c:pt idx="607">
                  <c:v>121.57</c:v>
                </c:pt>
                <c:pt idx="608">
                  <c:v>121.77000000000001</c:v>
                </c:pt>
                <c:pt idx="609">
                  <c:v>121.97</c:v>
                </c:pt>
                <c:pt idx="610">
                  <c:v>122.17</c:v>
                </c:pt>
                <c:pt idx="611">
                  <c:v>122.37</c:v>
                </c:pt>
                <c:pt idx="612">
                  <c:v>122.57</c:v>
                </c:pt>
                <c:pt idx="613">
                  <c:v>122.77000000000001</c:v>
                </c:pt>
                <c:pt idx="614">
                  <c:v>122.97</c:v>
                </c:pt>
                <c:pt idx="615">
                  <c:v>123.17</c:v>
                </c:pt>
                <c:pt idx="616">
                  <c:v>123.36999999999999</c:v>
                </c:pt>
                <c:pt idx="617">
                  <c:v>123.57</c:v>
                </c:pt>
                <c:pt idx="618">
                  <c:v>123.77000000000001</c:v>
                </c:pt>
                <c:pt idx="619">
                  <c:v>123.97</c:v>
                </c:pt>
                <c:pt idx="620">
                  <c:v>124.17</c:v>
                </c:pt>
                <c:pt idx="621">
                  <c:v>124.36999999999999</c:v>
                </c:pt>
                <c:pt idx="622">
                  <c:v>124.57</c:v>
                </c:pt>
                <c:pt idx="623">
                  <c:v>124.77000000000001</c:v>
                </c:pt>
                <c:pt idx="624">
                  <c:v>124.96000000000001</c:v>
                </c:pt>
                <c:pt idx="625">
                  <c:v>125.16</c:v>
                </c:pt>
                <c:pt idx="626">
                  <c:v>125.36</c:v>
                </c:pt>
                <c:pt idx="627">
                  <c:v>125.56</c:v>
                </c:pt>
                <c:pt idx="628">
                  <c:v>125.76</c:v>
                </c:pt>
                <c:pt idx="629">
                  <c:v>125.96</c:v>
                </c:pt>
                <c:pt idx="630">
                  <c:v>126.16</c:v>
                </c:pt>
                <c:pt idx="631">
                  <c:v>126.36</c:v>
                </c:pt>
                <c:pt idx="632">
                  <c:v>126.56</c:v>
                </c:pt>
                <c:pt idx="633">
                  <c:v>126.76</c:v>
                </c:pt>
                <c:pt idx="634">
                  <c:v>126.96</c:v>
                </c:pt>
                <c:pt idx="635">
                  <c:v>127.16</c:v>
                </c:pt>
                <c:pt idx="636">
                  <c:v>127.36</c:v>
                </c:pt>
                <c:pt idx="637">
                  <c:v>127.56</c:v>
                </c:pt>
                <c:pt idx="638">
                  <c:v>127.76000000000002</c:v>
                </c:pt>
                <c:pt idx="639">
                  <c:v>127.96</c:v>
                </c:pt>
                <c:pt idx="640">
                  <c:v>128.16</c:v>
                </c:pt>
                <c:pt idx="641">
                  <c:v>128.36000000000001</c:v>
                </c:pt>
                <c:pt idx="642">
                  <c:v>128.55000000000001</c:v>
                </c:pt>
                <c:pt idx="643">
                  <c:v>128.75</c:v>
                </c:pt>
                <c:pt idx="644">
                  <c:v>128.95000000000002</c:v>
                </c:pt>
                <c:pt idx="645">
                  <c:v>129.14999999999998</c:v>
                </c:pt>
                <c:pt idx="646">
                  <c:v>129.35</c:v>
                </c:pt>
                <c:pt idx="647">
                  <c:v>129.55000000000001</c:v>
                </c:pt>
                <c:pt idx="648">
                  <c:v>129.75</c:v>
                </c:pt>
                <c:pt idx="649">
                  <c:v>129.95000000000002</c:v>
                </c:pt>
                <c:pt idx="650">
                  <c:v>130.14999999999998</c:v>
                </c:pt>
                <c:pt idx="651">
                  <c:v>130.35</c:v>
                </c:pt>
                <c:pt idx="652">
                  <c:v>130.55000000000001</c:v>
                </c:pt>
                <c:pt idx="653">
                  <c:v>130.75</c:v>
                </c:pt>
                <c:pt idx="654">
                  <c:v>130.95000000000002</c:v>
                </c:pt>
                <c:pt idx="655">
                  <c:v>131.14999999999998</c:v>
                </c:pt>
                <c:pt idx="656">
                  <c:v>131.35</c:v>
                </c:pt>
                <c:pt idx="657">
                  <c:v>131.55000000000001</c:v>
                </c:pt>
                <c:pt idx="658">
                  <c:v>131.75</c:v>
                </c:pt>
                <c:pt idx="659">
                  <c:v>131.95000000000002</c:v>
                </c:pt>
                <c:pt idx="660">
                  <c:v>132.14999999999998</c:v>
                </c:pt>
                <c:pt idx="661">
                  <c:v>132.34</c:v>
                </c:pt>
                <c:pt idx="662">
                  <c:v>132.54</c:v>
                </c:pt>
                <c:pt idx="663">
                  <c:v>132.74</c:v>
                </c:pt>
                <c:pt idx="664">
                  <c:v>132.94</c:v>
                </c:pt>
                <c:pt idx="665">
                  <c:v>133.14000000000001</c:v>
                </c:pt>
                <c:pt idx="666">
                  <c:v>133.33999999999997</c:v>
                </c:pt>
                <c:pt idx="667">
                  <c:v>133.54</c:v>
                </c:pt>
                <c:pt idx="668">
                  <c:v>133.74</c:v>
                </c:pt>
                <c:pt idx="669">
                  <c:v>133.94</c:v>
                </c:pt>
                <c:pt idx="670">
                  <c:v>134.14000000000001</c:v>
                </c:pt>
                <c:pt idx="671">
                  <c:v>134.33999999999997</c:v>
                </c:pt>
                <c:pt idx="672">
                  <c:v>134.54</c:v>
                </c:pt>
                <c:pt idx="673">
                  <c:v>134.74</c:v>
                </c:pt>
                <c:pt idx="674">
                  <c:v>134.94</c:v>
                </c:pt>
                <c:pt idx="675">
                  <c:v>135.14000000000001</c:v>
                </c:pt>
                <c:pt idx="676">
                  <c:v>135.33999999999997</c:v>
                </c:pt>
                <c:pt idx="677">
                  <c:v>135.54</c:v>
                </c:pt>
                <c:pt idx="678">
                  <c:v>135.74</c:v>
                </c:pt>
                <c:pt idx="679">
                  <c:v>135.94</c:v>
                </c:pt>
                <c:pt idx="680">
                  <c:v>136.13</c:v>
                </c:pt>
                <c:pt idx="681">
                  <c:v>136.33000000000001</c:v>
                </c:pt>
                <c:pt idx="682">
                  <c:v>136.53</c:v>
                </c:pt>
                <c:pt idx="683">
                  <c:v>136.72999999999999</c:v>
                </c:pt>
                <c:pt idx="684">
                  <c:v>136.93</c:v>
                </c:pt>
                <c:pt idx="685">
                  <c:v>137.13</c:v>
                </c:pt>
                <c:pt idx="686">
                  <c:v>137.33000000000001</c:v>
                </c:pt>
                <c:pt idx="687">
                  <c:v>137.53</c:v>
                </c:pt>
                <c:pt idx="688">
                  <c:v>137.72999999999999</c:v>
                </c:pt>
                <c:pt idx="689">
                  <c:v>137.93</c:v>
                </c:pt>
                <c:pt idx="690">
                  <c:v>138.13</c:v>
                </c:pt>
                <c:pt idx="691">
                  <c:v>138.33000000000001</c:v>
                </c:pt>
                <c:pt idx="692">
                  <c:v>138.52999999999997</c:v>
                </c:pt>
                <c:pt idx="693">
                  <c:v>138.72999999999999</c:v>
                </c:pt>
                <c:pt idx="694">
                  <c:v>138.93</c:v>
                </c:pt>
                <c:pt idx="695">
                  <c:v>139.13</c:v>
                </c:pt>
                <c:pt idx="696">
                  <c:v>139.33000000000001</c:v>
                </c:pt>
                <c:pt idx="697">
                  <c:v>139.53</c:v>
                </c:pt>
                <c:pt idx="698">
                  <c:v>139.72</c:v>
                </c:pt>
                <c:pt idx="699">
                  <c:v>139.91999999999999</c:v>
                </c:pt>
                <c:pt idx="700">
                  <c:v>140.12</c:v>
                </c:pt>
                <c:pt idx="701">
                  <c:v>140.32</c:v>
                </c:pt>
                <c:pt idx="702">
                  <c:v>140.52000000000001</c:v>
                </c:pt>
                <c:pt idx="703">
                  <c:v>140.72</c:v>
                </c:pt>
                <c:pt idx="704">
                  <c:v>140.91999999999999</c:v>
                </c:pt>
                <c:pt idx="705">
                  <c:v>141.12</c:v>
                </c:pt>
                <c:pt idx="706">
                  <c:v>141.32</c:v>
                </c:pt>
                <c:pt idx="707">
                  <c:v>141.52000000000001</c:v>
                </c:pt>
                <c:pt idx="708">
                  <c:v>141.72</c:v>
                </c:pt>
                <c:pt idx="709">
                  <c:v>141.91999999999999</c:v>
                </c:pt>
                <c:pt idx="710">
                  <c:v>142.12</c:v>
                </c:pt>
                <c:pt idx="711">
                  <c:v>142.32</c:v>
                </c:pt>
                <c:pt idx="712">
                  <c:v>142.52000000000001</c:v>
                </c:pt>
                <c:pt idx="713">
                  <c:v>142.72000000000003</c:v>
                </c:pt>
                <c:pt idx="714">
                  <c:v>142.91999999999999</c:v>
                </c:pt>
                <c:pt idx="715">
                  <c:v>143.12</c:v>
                </c:pt>
                <c:pt idx="716">
                  <c:v>143.32</c:v>
                </c:pt>
                <c:pt idx="717">
                  <c:v>143.51</c:v>
                </c:pt>
                <c:pt idx="718">
                  <c:v>143.71</c:v>
                </c:pt>
                <c:pt idx="719">
                  <c:v>143.91</c:v>
                </c:pt>
                <c:pt idx="720">
                  <c:v>144.10999999999999</c:v>
                </c:pt>
                <c:pt idx="721">
                  <c:v>144.31</c:v>
                </c:pt>
                <c:pt idx="722">
                  <c:v>144.51</c:v>
                </c:pt>
                <c:pt idx="723">
                  <c:v>144.71</c:v>
                </c:pt>
                <c:pt idx="724">
                  <c:v>144.91000000000003</c:v>
                </c:pt>
                <c:pt idx="725">
                  <c:v>145.10999999999999</c:v>
                </c:pt>
                <c:pt idx="726">
                  <c:v>145.31</c:v>
                </c:pt>
                <c:pt idx="727">
                  <c:v>145.51</c:v>
                </c:pt>
                <c:pt idx="728">
                  <c:v>145.71</c:v>
                </c:pt>
                <c:pt idx="729">
                  <c:v>145.91000000000003</c:v>
                </c:pt>
                <c:pt idx="730">
                  <c:v>146.10999999999999</c:v>
                </c:pt>
                <c:pt idx="731">
                  <c:v>146.31</c:v>
                </c:pt>
                <c:pt idx="732">
                  <c:v>146.51</c:v>
                </c:pt>
                <c:pt idx="733">
                  <c:v>146.71</c:v>
                </c:pt>
                <c:pt idx="734">
                  <c:v>146.91000000000003</c:v>
                </c:pt>
                <c:pt idx="735">
                  <c:v>147.10000000000002</c:v>
                </c:pt>
                <c:pt idx="736">
                  <c:v>147.29999999999998</c:v>
                </c:pt>
                <c:pt idx="737">
                  <c:v>147.5</c:v>
                </c:pt>
                <c:pt idx="738">
                  <c:v>147.69999999999999</c:v>
                </c:pt>
                <c:pt idx="739">
                  <c:v>147.9</c:v>
                </c:pt>
                <c:pt idx="740">
                  <c:v>148.10000000000002</c:v>
                </c:pt>
                <c:pt idx="741">
                  <c:v>148.29999999999998</c:v>
                </c:pt>
                <c:pt idx="742">
                  <c:v>148.5</c:v>
                </c:pt>
                <c:pt idx="743">
                  <c:v>148.69999999999999</c:v>
                </c:pt>
                <c:pt idx="744">
                  <c:v>148.9</c:v>
                </c:pt>
                <c:pt idx="745">
                  <c:v>149.10000000000002</c:v>
                </c:pt>
                <c:pt idx="746">
                  <c:v>149.29999999999998</c:v>
                </c:pt>
                <c:pt idx="747">
                  <c:v>149.5</c:v>
                </c:pt>
                <c:pt idx="748">
                  <c:v>149.69999999999999</c:v>
                </c:pt>
                <c:pt idx="749">
                  <c:v>149.9</c:v>
                </c:pt>
                <c:pt idx="750">
                  <c:v>150.10000000000002</c:v>
                </c:pt>
                <c:pt idx="751">
                  <c:v>150.29999999999998</c:v>
                </c:pt>
                <c:pt idx="752">
                  <c:v>150.5</c:v>
                </c:pt>
                <c:pt idx="753">
                  <c:v>150.69999999999999</c:v>
                </c:pt>
                <c:pt idx="754">
                  <c:v>150.88999999999999</c:v>
                </c:pt>
                <c:pt idx="755">
                  <c:v>151.09</c:v>
                </c:pt>
                <c:pt idx="756">
                  <c:v>151.29000000000002</c:v>
                </c:pt>
                <c:pt idx="757">
                  <c:v>151.49</c:v>
                </c:pt>
                <c:pt idx="758">
                  <c:v>151.69</c:v>
                </c:pt>
                <c:pt idx="759">
                  <c:v>151.88999999999999</c:v>
                </c:pt>
                <c:pt idx="760">
                  <c:v>152.09</c:v>
                </c:pt>
                <c:pt idx="761">
                  <c:v>152.29000000000002</c:v>
                </c:pt>
                <c:pt idx="762">
                  <c:v>152.48999999999998</c:v>
                </c:pt>
                <c:pt idx="763">
                  <c:v>152.69</c:v>
                </c:pt>
                <c:pt idx="764">
                  <c:v>152.88999999999999</c:v>
                </c:pt>
                <c:pt idx="765">
                  <c:v>153.09</c:v>
                </c:pt>
                <c:pt idx="766">
                  <c:v>153.29000000000002</c:v>
                </c:pt>
                <c:pt idx="767">
                  <c:v>153.48999999999998</c:v>
                </c:pt>
                <c:pt idx="768">
                  <c:v>153.69</c:v>
                </c:pt>
                <c:pt idx="769">
                  <c:v>153.88999999999999</c:v>
                </c:pt>
                <c:pt idx="770">
                  <c:v>154.09</c:v>
                </c:pt>
                <c:pt idx="771">
                  <c:v>154.29000000000002</c:v>
                </c:pt>
                <c:pt idx="772">
                  <c:v>154.48999999999998</c:v>
                </c:pt>
                <c:pt idx="773">
                  <c:v>154.68</c:v>
                </c:pt>
                <c:pt idx="774">
                  <c:v>154.88</c:v>
                </c:pt>
                <c:pt idx="775">
                  <c:v>155.07999999999998</c:v>
                </c:pt>
                <c:pt idx="776">
                  <c:v>155.28</c:v>
                </c:pt>
                <c:pt idx="777">
                  <c:v>155.48000000000002</c:v>
                </c:pt>
                <c:pt idx="778">
                  <c:v>155.68</c:v>
                </c:pt>
                <c:pt idx="779">
                  <c:v>155.88</c:v>
                </c:pt>
                <c:pt idx="780">
                  <c:v>156.07999999999998</c:v>
                </c:pt>
                <c:pt idx="781">
                  <c:v>156.28</c:v>
                </c:pt>
                <c:pt idx="782">
                  <c:v>156.48000000000002</c:v>
                </c:pt>
                <c:pt idx="783">
                  <c:v>156.68</c:v>
                </c:pt>
                <c:pt idx="784">
                  <c:v>156.88</c:v>
                </c:pt>
                <c:pt idx="785">
                  <c:v>157.07999999999998</c:v>
                </c:pt>
                <c:pt idx="786">
                  <c:v>157.28</c:v>
                </c:pt>
                <c:pt idx="787">
                  <c:v>157.48000000000002</c:v>
                </c:pt>
                <c:pt idx="788">
                  <c:v>157.67999999999998</c:v>
                </c:pt>
                <c:pt idx="789">
                  <c:v>157.88</c:v>
                </c:pt>
                <c:pt idx="790">
                  <c:v>158.07999999999998</c:v>
                </c:pt>
                <c:pt idx="791">
                  <c:v>158.26999999999998</c:v>
                </c:pt>
                <c:pt idx="792">
                  <c:v>158.47</c:v>
                </c:pt>
                <c:pt idx="793">
                  <c:v>158.67000000000002</c:v>
                </c:pt>
                <c:pt idx="794">
                  <c:v>158.87</c:v>
                </c:pt>
                <c:pt idx="795">
                  <c:v>159.07</c:v>
                </c:pt>
                <c:pt idx="796">
                  <c:v>159.26999999999998</c:v>
                </c:pt>
                <c:pt idx="797">
                  <c:v>159.47</c:v>
                </c:pt>
                <c:pt idx="798">
                  <c:v>159.67000000000002</c:v>
                </c:pt>
                <c:pt idx="799">
                  <c:v>159.87</c:v>
                </c:pt>
                <c:pt idx="800">
                  <c:v>160.07</c:v>
                </c:pt>
                <c:pt idx="801">
                  <c:v>160.26999999999998</c:v>
                </c:pt>
                <c:pt idx="802">
                  <c:v>160.47</c:v>
                </c:pt>
                <c:pt idx="803">
                  <c:v>160.67000000000002</c:v>
                </c:pt>
                <c:pt idx="804">
                  <c:v>160.87</c:v>
                </c:pt>
                <c:pt idx="805">
                  <c:v>161.07</c:v>
                </c:pt>
                <c:pt idx="806">
                  <c:v>161.27000000000001</c:v>
                </c:pt>
                <c:pt idx="807">
                  <c:v>161.47</c:v>
                </c:pt>
                <c:pt idx="808">
                  <c:v>161.67000000000002</c:v>
                </c:pt>
                <c:pt idx="809">
                  <c:v>161.87</c:v>
                </c:pt>
                <c:pt idx="810">
                  <c:v>162.06</c:v>
                </c:pt>
                <c:pt idx="811">
                  <c:v>162.26</c:v>
                </c:pt>
                <c:pt idx="812">
                  <c:v>162.45999999999998</c:v>
                </c:pt>
                <c:pt idx="813">
                  <c:v>162.66</c:v>
                </c:pt>
                <c:pt idx="814">
                  <c:v>162.86000000000001</c:v>
                </c:pt>
                <c:pt idx="815">
                  <c:v>163.06</c:v>
                </c:pt>
                <c:pt idx="816">
                  <c:v>163.26</c:v>
                </c:pt>
                <c:pt idx="817">
                  <c:v>163.46</c:v>
                </c:pt>
                <c:pt idx="818">
                  <c:v>163.66</c:v>
                </c:pt>
                <c:pt idx="819">
                  <c:v>163.86</c:v>
                </c:pt>
                <c:pt idx="820">
                  <c:v>164.06</c:v>
                </c:pt>
                <c:pt idx="821">
                  <c:v>164.26</c:v>
                </c:pt>
                <c:pt idx="822">
                  <c:v>164.46</c:v>
                </c:pt>
                <c:pt idx="823">
                  <c:v>164.66</c:v>
                </c:pt>
                <c:pt idx="824">
                  <c:v>164.86</c:v>
                </c:pt>
                <c:pt idx="825">
                  <c:v>165.06</c:v>
                </c:pt>
                <c:pt idx="826">
                  <c:v>165.26</c:v>
                </c:pt>
                <c:pt idx="827">
                  <c:v>165.46</c:v>
                </c:pt>
                <c:pt idx="828">
                  <c:v>165.65</c:v>
                </c:pt>
                <c:pt idx="829">
                  <c:v>165.85</c:v>
                </c:pt>
                <c:pt idx="830">
                  <c:v>166.05</c:v>
                </c:pt>
                <c:pt idx="831">
                  <c:v>166.25</c:v>
                </c:pt>
                <c:pt idx="832">
                  <c:v>166.45</c:v>
                </c:pt>
                <c:pt idx="833">
                  <c:v>166.65</c:v>
                </c:pt>
                <c:pt idx="834">
                  <c:v>166.85</c:v>
                </c:pt>
                <c:pt idx="835">
                  <c:v>167.05</c:v>
                </c:pt>
                <c:pt idx="836">
                  <c:v>167.25</c:v>
                </c:pt>
                <c:pt idx="837">
                  <c:v>167.45</c:v>
                </c:pt>
                <c:pt idx="838">
                  <c:v>167.65</c:v>
                </c:pt>
                <c:pt idx="839">
                  <c:v>167.85</c:v>
                </c:pt>
                <c:pt idx="840">
                  <c:v>168.05</c:v>
                </c:pt>
                <c:pt idx="841">
                  <c:v>168.25</c:v>
                </c:pt>
                <c:pt idx="842">
                  <c:v>168.45</c:v>
                </c:pt>
                <c:pt idx="843">
                  <c:v>168.65</c:v>
                </c:pt>
                <c:pt idx="844">
                  <c:v>168.85</c:v>
                </c:pt>
                <c:pt idx="845">
                  <c:v>169.05</c:v>
                </c:pt>
                <c:pt idx="846">
                  <c:v>169.25</c:v>
                </c:pt>
                <c:pt idx="847">
                  <c:v>169.44</c:v>
                </c:pt>
                <c:pt idx="848">
                  <c:v>169.64000000000001</c:v>
                </c:pt>
                <c:pt idx="849">
                  <c:v>169.84</c:v>
                </c:pt>
                <c:pt idx="850">
                  <c:v>170.04</c:v>
                </c:pt>
                <c:pt idx="851">
                  <c:v>170.24</c:v>
                </c:pt>
                <c:pt idx="852">
                  <c:v>170.44</c:v>
                </c:pt>
                <c:pt idx="853">
                  <c:v>170.64</c:v>
                </c:pt>
                <c:pt idx="854">
                  <c:v>170.84</c:v>
                </c:pt>
                <c:pt idx="855">
                  <c:v>171.04</c:v>
                </c:pt>
                <c:pt idx="856">
                  <c:v>171.24</c:v>
                </c:pt>
                <c:pt idx="857">
                  <c:v>171.44</c:v>
                </c:pt>
                <c:pt idx="858">
                  <c:v>171.64</c:v>
                </c:pt>
                <c:pt idx="859">
                  <c:v>171.84</c:v>
                </c:pt>
                <c:pt idx="860">
                  <c:v>172.04</c:v>
                </c:pt>
                <c:pt idx="861">
                  <c:v>172.24</c:v>
                </c:pt>
                <c:pt idx="862">
                  <c:v>172.44</c:v>
                </c:pt>
                <c:pt idx="863">
                  <c:v>172.64</c:v>
                </c:pt>
                <c:pt idx="864">
                  <c:v>172.84</c:v>
                </c:pt>
                <c:pt idx="865">
                  <c:v>173.04</c:v>
                </c:pt>
                <c:pt idx="866">
                  <c:v>173.23</c:v>
                </c:pt>
                <c:pt idx="867">
                  <c:v>173.43</c:v>
                </c:pt>
                <c:pt idx="868">
                  <c:v>173.63</c:v>
                </c:pt>
                <c:pt idx="869">
                  <c:v>173.83</c:v>
                </c:pt>
                <c:pt idx="870">
                  <c:v>174.03</c:v>
                </c:pt>
                <c:pt idx="871">
                  <c:v>174.23</c:v>
                </c:pt>
                <c:pt idx="872">
                  <c:v>174.43</c:v>
                </c:pt>
                <c:pt idx="873">
                  <c:v>174.63</c:v>
                </c:pt>
                <c:pt idx="874">
                  <c:v>174.83</c:v>
                </c:pt>
                <c:pt idx="875">
                  <c:v>175.03</c:v>
                </c:pt>
                <c:pt idx="876">
                  <c:v>175.23</c:v>
                </c:pt>
                <c:pt idx="877">
                  <c:v>175.43</c:v>
                </c:pt>
                <c:pt idx="878">
                  <c:v>175.63</c:v>
                </c:pt>
                <c:pt idx="879">
                  <c:v>175.82999999999998</c:v>
                </c:pt>
                <c:pt idx="880">
                  <c:v>176.03</c:v>
                </c:pt>
                <c:pt idx="881">
                  <c:v>176.23</c:v>
                </c:pt>
                <c:pt idx="882">
                  <c:v>176.43</c:v>
                </c:pt>
                <c:pt idx="883">
                  <c:v>176.63</c:v>
                </c:pt>
                <c:pt idx="884">
                  <c:v>176.82</c:v>
                </c:pt>
                <c:pt idx="885">
                  <c:v>177.02</c:v>
                </c:pt>
                <c:pt idx="886">
                  <c:v>177.22</c:v>
                </c:pt>
                <c:pt idx="887">
                  <c:v>177.42</c:v>
                </c:pt>
                <c:pt idx="888">
                  <c:v>177.62</c:v>
                </c:pt>
                <c:pt idx="889">
                  <c:v>177.82</c:v>
                </c:pt>
                <c:pt idx="890">
                  <c:v>178.02</c:v>
                </c:pt>
                <c:pt idx="891">
                  <c:v>178.22</c:v>
                </c:pt>
                <c:pt idx="892">
                  <c:v>178.42</c:v>
                </c:pt>
                <c:pt idx="893">
                  <c:v>178.62</c:v>
                </c:pt>
                <c:pt idx="894">
                  <c:v>178.82</c:v>
                </c:pt>
                <c:pt idx="895">
                  <c:v>179.02</c:v>
                </c:pt>
                <c:pt idx="896">
                  <c:v>179.22</c:v>
                </c:pt>
                <c:pt idx="897">
                  <c:v>179.42</c:v>
                </c:pt>
                <c:pt idx="898">
                  <c:v>179.62</c:v>
                </c:pt>
                <c:pt idx="899">
                  <c:v>179.82000000000002</c:v>
                </c:pt>
                <c:pt idx="900">
                  <c:v>180.02</c:v>
                </c:pt>
                <c:pt idx="901">
                  <c:v>180.22</c:v>
                </c:pt>
                <c:pt idx="902">
                  <c:v>180.42</c:v>
                </c:pt>
                <c:pt idx="903">
                  <c:v>180.60999999999999</c:v>
                </c:pt>
                <c:pt idx="904">
                  <c:v>180.81</c:v>
                </c:pt>
                <c:pt idx="905">
                  <c:v>181.01</c:v>
                </c:pt>
                <c:pt idx="906">
                  <c:v>181.21</c:v>
                </c:pt>
                <c:pt idx="907">
                  <c:v>181.41</c:v>
                </c:pt>
                <c:pt idx="908">
                  <c:v>181.60999999999999</c:v>
                </c:pt>
                <c:pt idx="909">
                  <c:v>181.81</c:v>
                </c:pt>
                <c:pt idx="910">
                  <c:v>182.01</c:v>
                </c:pt>
                <c:pt idx="911">
                  <c:v>182.21</c:v>
                </c:pt>
                <c:pt idx="912">
                  <c:v>182.41</c:v>
                </c:pt>
                <c:pt idx="913">
                  <c:v>182.60999999999999</c:v>
                </c:pt>
                <c:pt idx="914">
                  <c:v>182.81</c:v>
                </c:pt>
                <c:pt idx="915">
                  <c:v>183.01000000000002</c:v>
                </c:pt>
                <c:pt idx="916">
                  <c:v>183.21</c:v>
                </c:pt>
                <c:pt idx="917">
                  <c:v>183.41</c:v>
                </c:pt>
                <c:pt idx="918">
                  <c:v>183.60999999999999</c:v>
                </c:pt>
                <c:pt idx="919">
                  <c:v>183.81</c:v>
                </c:pt>
                <c:pt idx="920">
                  <c:v>184.01000000000002</c:v>
                </c:pt>
                <c:pt idx="921">
                  <c:v>184.21</c:v>
                </c:pt>
                <c:pt idx="922">
                  <c:v>184.4</c:v>
                </c:pt>
                <c:pt idx="923">
                  <c:v>184.6</c:v>
                </c:pt>
                <c:pt idx="924">
                  <c:v>184.79999999999998</c:v>
                </c:pt>
                <c:pt idx="925">
                  <c:v>185</c:v>
                </c:pt>
                <c:pt idx="926">
                  <c:v>185.20000000000002</c:v>
                </c:pt>
                <c:pt idx="927">
                  <c:v>185.4</c:v>
                </c:pt>
                <c:pt idx="928">
                  <c:v>185.6</c:v>
                </c:pt>
                <c:pt idx="929">
                  <c:v>185.79999999999998</c:v>
                </c:pt>
                <c:pt idx="930">
                  <c:v>186</c:v>
                </c:pt>
                <c:pt idx="931">
                  <c:v>186.20000000000002</c:v>
                </c:pt>
                <c:pt idx="932">
                  <c:v>186.4</c:v>
                </c:pt>
                <c:pt idx="933">
                  <c:v>186.6</c:v>
                </c:pt>
                <c:pt idx="934">
                  <c:v>186.79999999999998</c:v>
                </c:pt>
                <c:pt idx="935">
                  <c:v>187</c:v>
                </c:pt>
                <c:pt idx="936">
                  <c:v>187.20000000000002</c:v>
                </c:pt>
                <c:pt idx="937">
                  <c:v>187.4</c:v>
                </c:pt>
                <c:pt idx="938">
                  <c:v>187.6</c:v>
                </c:pt>
                <c:pt idx="939">
                  <c:v>187.79999999999998</c:v>
                </c:pt>
                <c:pt idx="940">
                  <c:v>187.98999999999998</c:v>
                </c:pt>
                <c:pt idx="941">
                  <c:v>188.19</c:v>
                </c:pt>
                <c:pt idx="942">
                  <c:v>188.39000000000001</c:v>
                </c:pt>
                <c:pt idx="943">
                  <c:v>188.59</c:v>
                </c:pt>
                <c:pt idx="944">
                  <c:v>188.79000000000002</c:v>
                </c:pt>
                <c:pt idx="945">
                  <c:v>188.98999999999998</c:v>
                </c:pt>
                <c:pt idx="946">
                  <c:v>189.19</c:v>
                </c:pt>
                <c:pt idx="947">
                  <c:v>189.39000000000001</c:v>
                </c:pt>
                <c:pt idx="948">
                  <c:v>189.59</c:v>
                </c:pt>
                <c:pt idx="949">
                  <c:v>189.79</c:v>
                </c:pt>
                <c:pt idx="950">
                  <c:v>189.98999999999998</c:v>
                </c:pt>
                <c:pt idx="951">
                  <c:v>190.19</c:v>
                </c:pt>
                <c:pt idx="952">
                  <c:v>190.39000000000001</c:v>
                </c:pt>
                <c:pt idx="953">
                  <c:v>190.59</c:v>
                </c:pt>
                <c:pt idx="954">
                  <c:v>190.79</c:v>
                </c:pt>
                <c:pt idx="955">
                  <c:v>190.98999999999998</c:v>
                </c:pt>
                <c:pt idx="956">
                  <c:v>191.19</c:v>
                </c:pt>
                <c:pt idx="957">
                  <c:v>191.39000000000001</c:v>
                </c:pt>
                <c:pt idx="958">
                  <c:v>191.59</c:v>
                </c:pt>
                <c:pt idx="959">
                  <c:v>191.78</c:v>
                </c:pt>
                <c:pt idx="960">
                  <c:v>191.98000000000002</c:v>
                </c:pt>
                <c:pt idx="961">
                  <c:v>192.17999999999998</c:v>
                </c:pt>
                <c:pt idx="962">
                  <c:v>192.38</c:v>
                </c:pt>
                <c:pt idx="963">
                  <c:v>192.58</c:v>
                </c:pt>
                <c:pt idx="964">
                  <c:v>192.78</c:v>
                </c:pt>
                <c:pt idx="965">
                  <c:v>192.98000000000002</c:v>
                </c:pt>
                <c:pt idx="966">
                  <c:v>193.17999999999998</c:v>
                </c:pt>
                <c:pt idx="967">
                  <c:v>193.38</c:v>
                </c:pt>
                <c:pt idx="968">
                  <c:v>193.58</c:v>
                </c:pt>
                <c:pt idx="969">
                  <c:v>193.78</c:v>
                </c:pt>
                <c:pt idx="970">
                  <c:v>193.98000000000002</c:v>
                </c:pt>
                <c:pt idx="971">
                  <c:v>194.17999999999998</c:v>
                </c:pt>
                <c:pt idx="972">
                  <c:v>194.38</c:v>
                </c:pt>
                <c:pt idx="973">
                  <c:v>194.58</c:v>
                </c:pt>
                <c:pt idx="974">
                  <c:v>194.78</c:v>
                </c:pt>
                <c:pt idx="975">
                  <c:v>194.98</c:v>
                </c:pt>
                <c:pt idx="976">
                  <c:v>195.17999999999998</c:v>
                </c:pt>
                <c:pt idx="977">
                  <c:v>195.36999999999998</c:v>
                </c:pt>
                <c:pt idx="978">
                  <c:v>195.57</c:v>
                </c:pt>
                <c:pt idx="979">
                  <c:v>195.77</c:v>
                </c:pt>
                <c:pt idx="980">
                  <c:v>195.97</c:v>
                </c:pt>
                <c:pt idx="981">
                  <c:v>196.17000000000002</c:v>
                </c:pt>
                <c:pt idx="982">
                  <c:v>196.36999999999998</c:v>
                </c:pt>
                <c:pt idx="983">
                  <c:v>196.57</c:v>
                </c:pt>
                <c:pt idx="984">
                  <c:v>196.77</c:v>
                </c:pt>
                <c:pt idx="985">
                  <c:v>196.97</c:v>
                </c:pt>
                <c:pt idx="986">
                  <c:v>197.17000000000002</c:v>
                </c:pt>
                <c:pt idx="987">
                  <c:v>197.36999999999998</c:v>
                </c:pt>
                <c:pt idx="988">
                  <c:v>197.57</c:v>
                </c:pt>
                <c:pt idx="989">
                  <c:v>197.77</c:v>
                </c:pt>
                <c:pt idx="990">
                  <c:v>197.97</c:v>
                </c:pt>
                <c:pt idx="991">
                  <c:v>198.17000000000002</c:v>
                </c:pt>
                <c:pt idx="992">
                  <c:v>198.37</c:v>
                </c:pt>
                <c:pt idx="993">
                  <c:v>198.57</c:v>
                </c:pt>
                <c:pt idx="994">
                  <c:v>198.77</c:v>
                </c:pt>
                <c:pt idx="995">
                  <c:v>198.97</c:v>
                </c:pt>
                <c:pt idx="996">
                  <c:v>199.16</c:v>
                </c:pt>
                <c:pt idx="997">
                  <c:v>199.36</c:v>
                </c:pt>
                <c:pt idx="998">
                  <c:v>199.55999999999997</c:v>
                </c:pt>
                <c:pt idx="999">
                  <c:v>199.76</c:v>
                </c:pt>
              </c:numCache>
            </c:numRef>
          </c:xVal>
          <c:yVal>
            <c:numRef>
              <c:f>'Calib Fits'!$J$3:$J$1002</c:f>
              <c:numCache>
                <c:formatCode>0.00</c:formatCode>
                <c:ptCount val="1000"/>
                <c:pt idx="0">
                  <c:v>3.1657800000000003</c:v>
                </c:pt>
                <c:pt idx="1">
                  <c:v>4.3265900000000004</c:v>
                </c:pt>
                <c:pt idx="2">
                  <c:v>5.4347699999999994</c:v>
                </c:pt>
                <c:pt idx="3">
                  <c:v>6.49383</c:v>
                </c:pt>
                <c:pt idx="4">
                  <c:v>7.5069600000000003</c:v>
                </c:pt>
                <c:pt idx="5">
                  <c:v>8.4770800000000008</c:v>
                </c:pt>
                <c:pt idx="6">
                  <c:v>9.4068799999999992</c:v>
                </c:pt>
                <c:pt idx="7">
                  <c:v>10.2988</c:v>
                </c:pt>
                <c:pt idx="8">
                  <c:v>11.155199999999999</c:v>
                </c:pt>
                <c:pt idx="9">
                  <c:v>11.978</c:v>
                </c:pt>
                <c:pt idx="10">
                  <c:v>12.7692</c:v>
                </c:pt>
                <c:pt idx="11">
                  <c:v>13.530700000000001</c:v>
                </c:pt>
                <c:pt idx="12">
                  <c:v>14.263999999999999</c:v>
                </c:pt>
                <c:pt idx="13">
                  <c:v>14.970700000000001</c:v>
                </c:pt>
                <c:pt idx="14">
                  <c:v>15.652299999999999</c:v>
                </c:pt>
                <c:pt idx="15">
                  <c:v>16.309900000000003</c:v>
                </c:pt>
                <c:pt idx="16">
                  <c:v>16.945</c:v>
                </c:pt>
                <c:pt idx="17">
                  <c:v>17.558500000000002</c:v>
                </c:pt>
                <c:pt idx="18">
                  <c:v>18.151600000000002</c:v>
                </c:pt>
                <c:pt idx="19">
                  <c:v>18.725299999999997</c:v>
                </c:pt>
                <c:pt idx="20">
                  <c:v>19.2806</c:v>
                </c:pt>
                <c:pt idx="21">
                  <c:v>19.818200000000001</c:v>
                </c:pt>
                <c:pt idx="22">
                  <c:v>20.339099999999998</c:v>
                </c:pt>
                <c:pt idx="23">
                  <c:v>20.843999999999998</c:v>
                </c:pt>
                <c:pt idx="24">
                  <c:v>21.333599999999997</c:v>
                </c:pt>
                <c:pt idx="25">
                  <c:v>21.808599999999998</c:v>
                </c:pt>
                <c:pt idx="26">
                  <c:v>22.2697</c:v>
                </c:pt>
                <c:pt idx="27">
                  <c:v>22.717500000000001</c:v>
                </c:pt>
                <c:pt idx="28">
                  <c:v>23.1524</c:v>
                </c:pt>
                <c:pt idx="29">
                  <c:v>23.575099999999999</c:v>
                </c:pt>
                <c:pt idx="30">
                  <c:v>23.9861</c:v>
                </c:pt>
                <c:pt idx="31">
                  <c:v>24.385899999999999</c:v>
                </c:pt>
                <c:pt idx="32">
                  <c:v>24.774899999999999</c:v>
                </c:pt>
                <c:pt idx="33">
                  <c:v>25.153499999999998</c:v>
                </c:pt>
                <c:pt idx="34">
                  <c:v>25.522200000000002</c:v>
                </c:pt>
                <c:pt idx="35">
                  <c:v>25.8813</c:v>
                </c:pt>
                <c:pt idx="36">
                  <c:v>26.231200000000001</c:v>
                </c:pt>
                <c:pt idx="37">
                  <c:v>26.572299999999998</c:v>
                </c:pt>
                <c:pt idx="38">
                  <c:v>26.904800000000002</c:v>
                </c:pt>
                <c:pt idx="39">
                  <c:v>27.229199999999999</c:v>
                </c:pt>
                <c:pt idx="40">
                  <c:v>27.5456</c:v>
                </c:pt>
                <c:pt idx="41">
                  <c:v>27.854499999999998</c:v>
                </c:pt>
                <c:pt idx="42">
                  <c:v>28.155899999999999</c:v>
                </c:pt>
                <c:pt idx="43">
                  <c:v>28.450400000000002</c:v>
                </c:pt>
                <c:pt idx="44">
                  <c:v>28.7379</c:v>
                </c:pt>
                <c:pt idx="45">
                  <c:v>29.018900000000002</c:v>
                </c:pt>
                <c:pt idx="46">
                  <c:v>29.293500000000002</c:v>
                </c:pt>
                <c:pt idx="47">
                  <c:v>29.561899999999998</c:v>
                </c:pt>
                <c:pt idx="48">
                  <c:v>29.824399999999997</c:v>
                </c:pt>
                <c:pt idx="49">
                  <c:v>30.081099999999999</c:v>
                </c:pt>
                <c:pt idx="50">
                  <c:v>30.3323</c:v>
                </c:pt>
                <c:pt idx="51">
                  <c:v>30.577999999999996</c:v>
                </c:pt>
                <c:pt idx="52">
                  <c:v>30.818500000000004</c:v>
                </c:pt>
                <c:pt idx="53">
                  <c:v>31.053999999999998</c:v>
                </c:pt>
                <c:pt idx="54">
                  <c:v>31.284600000000001</c:v>
                </c:pt>
                <c:pt idx="55">
                  <c:v>31.510400000000004</c:v>
                </c:pt>
                <c:pt idx="56">
                  <c:v>31.7316</c:v>
                </c:pt>
                <c:pt idx="57">
                  <c:v>31.9483</c:v>
                </c:pt>
                <c:pt idx="58">
                  <c:v>32.160800000000002</c:v>
                </c:pt>
                <c:pt idx="59">
                  <c:v>32.369</c:v>
                </c:pt>
                <c:pt idx="60">
                  <c:v>32.573100000000004</c:v>
                </c:pt>
                <c:pt idx="61">
                  <c:v>32.773299999999999</c:v>
                </c:pt>
                <c:pt idx="62">
                  <c:v>32.9696</c:v>
                </c:pt>
                <c:pt idx="63">
                  <c:v>33.162199999999999</c:v>
                </c:pt>
                <c:pt idx="64">
                  <c:v>33.351199999999999</c:v>
                </c:pt>
                <c:pt idx="65">
                  <c:v>33.536700000000003</c:v>
                </c:pt>
                <c:pt idx="66">
                  <c:v>33.718699999999998</c:v>
                </c:pt>
                <c:pt idx="67">
                  <c:v>33.897300000000001</c:v>
                </c:pt>
                <c:pt idx="68">
                  <c:v>34.072799999999994</c:v>
                </c:pt>
                <c:pt idx="69">
                  <c:v>34.245000000000005</c:v>
                </c:pt>
                <c:pt idx="70">
                  <c:v>34.414200000000001</c:v>
                </c:pt>
                <c:pt idx="71">
                  <c:v>34.580399999999997</c:v>
                </c:pt>
                <c:pt idx="72">
                  <c:v>34.743699999999997</c:v>
                </c:pt>
                <c:pt idx="73">
                  <c:v>34.904199999999996</c:v>
                </c:pt>
                <c:pt idx="74">
                  <c:v>35.061899999999994</c:v>
                </c:pt>
                <c:pt idx="75">
                  <c:v>35.216899999999995</c:v>
                </c:pt>
                <c:pt idx="76">
                  <c:v>35.369300000000003</c:v>
                </c:pt>
                <c:pt idx="77">
                  <c:v>35.519099999999995</c:v>
                </c:pt>
                <c:pt idx="78">
                  <c:v>35.666400000000003</c:v>
                </c:pt>
                <c:pt idx="79">
                  <c:v>35.811300000000003</c:v>
                </c:pt>
                <c:pt idx="80">
                  <c:v>35.953800000000001</c:v>
                </c:pt>
                <c:pt idx="81">
                  <c:v>36.093999999999994</c:v>
                </c:pt>
                <c:pt idx="82">
                  <c:v>36.231999999999999</c:v>
                </c:pt>
                <c:pt idx="83">
                  <c:v>36.367699999999999</c:v>
                </c:pt>
                <c:pt idx="84">
                  <c:v>36.501300000000001</c:v>
                </c:pt>
                <c:pt idx="85">
                  <c:v>36.632799999999996</c:v>
                </c:pt>
                <c:pt idx="86">
                  <c:v>36.7622</c:v>
                </c:pt>
                <c:pt idx="87">
                  <c:v>36.889600000000002</c:v>
                </c:pt>
                <c:pt idx="88">
                  <c:v>37.015099999999997</c:v>
                </c:pt>
                <c:pt idx="89">
                  <c:v>37.1387</c:v>
                </c:pt>
                <c:pt idx="90">
                  <c:v>37.260300000000001</c:v>
                </c:pt>
                <c:pt idx="91">
                  <c:v>37.380199999999995</c:v>
                </c:pt>
                <c:pt idx="92">
                  <c:v>37.4983</c:v>
                </c:pt>
                <c:pt idx="93">
                  <c:v>37.614599999999996</c:v>
                </c:pt>
                <c:pt idx="94">
                  <c:v>37.729199999999999</c:v>
                </c:pt>
                <c:pt idx="95">
                  <c:v>37.842100000000002</c:v>
                </c:pt>
                <c:pt idx="96">
                  <c:v>37.953400000000002</c:v>
                </c:pt>
                <c:pt idx="97">
                  <c:v>38.063099999999999</c:v>
                </c:pt>
                <c:pt idx="98">
                  <c:v>38.171299999999995</c:v>
                </c:pt>
                <c:pt idx="99">
                  <c:v>38.277900000000002</c:v>
                </c:pt>
                <c:pt idx="100">
                  <c:v>38.383000000000003</c:v>
                </c:pt>
                <c:pt idx="101">
                  <c:v>38.486599999999996</c:v>
                </c:pt>
                <c:pt idx="102">
                  <c:v>38.588799999999999</c:v>
                </c:pt>
                <c:pt idx="103">
                  <c:v>38.689600000000006</c:v>
                </c:pt>
                <c:pt idx="104">
                  <c:v>38.788999999999994</c:v>
                </c:pt>
                <c:pt idx="105">
                  <c:v>38.887100000000004</c:v>
                </c:pt>
                <c:pt idx="106">
                  <c:v>38.983799999999995</c:v>
                </c:pt>
                <c:pt idx="107">
                  <c:v>39.079299999999996</c:v>
                </c:pt>
                <c:pt idx="108">
                  <c:v>39.173400000000001</c:v>
                </c:pt>
                <c:pt idx="109">
                  <c:v>39.266300000000001</c:v>
                </c:pt>
                <c:pt idx="110">
                  <c:v>39.357999999999997</c:v>
                </c:pt>
                <c:pt idx="111">
                  <c:v>39.448500000000003</c:v>
                </c:pt>
                <c:pt idx="112">
                  <c:v>39.5379</c:v>
                </c:pt>
                <c:pt idx="113">
                  <c:v>39.626000000000005</c:v>
                </c:pt>
                <c:pt idx="114">
                  <c:v>39.713099999999997</c:v>
                </c:pt>
                <c:pt idx="115">
                  <c:v>39.798999999999999</c:v>
                </c:pt>
                <c:pt idx="116">
                  <c:v>39.883899999999997</c:v>
                </c:pt>
                <c:pt idx="117">
                  <c:v>39.967700000000001</c:v>
                </c:pt>
                <c:pt idx="118">
                  <c:v>40.050399999999996</c:v>
                </c:pt>
                <c:pt idx="119">
                  <c:v>40.132100000000001</c:v>
                </c:pt>
                <c:pt idx="120">
                  <c:v>40.212800000000001</c:v>
                </c:pt>
                <c:pt idx="121">
                  <c:v>40.292500000000004</c:v>
                </c:pt>
                <c:pt idx="122">
                  <c:v>40.371299999999998</c:v>
                </c:pt>
                <c:pt idx="123">
                  <c:v>40.448999999999998</c:v>
                </c:pt>
                <c:pt idx="124">
                  <c:v>40.5259</c:v>
                </c:pt>
                <c:pt idx="125">
                  <c:v>40.601800000000004</c:v>
                </c:pt>
                <c:pt idx="126">
                  <c:v>40.6768</c:v>
                </c:pt>
                <c:pt idx="127">
                  <c:v>40.751000000000005</c:v>
                </c:pt>
                <c:pt idx="128">
                  <c:v>40.824300000000001</c:v>
                </c:pt>
                <c:pt idx="129">
                  <c:v>40.896699999999996</c:v>
                </c:pt>
                <c:pt idx="130">
                  <c:v>40.968199999999996</c:v>
                </c:pt>
                <c:pt idx="131">
                  <c:v>41.038999999999994</c:v>
                </c:pt>
                <c:pt idx="132">
                  <c:v>41.108900000000006</c:v>
                </c:pt>
                <c:pt idx="133">
                  <c:v>41.177999999999997</c:v>
                </c:pt>
                <c:pt idx="134">
                  <c:v>41.246400000000001</c:v>
                </c:pt>
                <c:pt idx="135">
                  <c:v>41.314</c:v>
                </c:pt>
                <c:pt idx="136">
                  <c:v>41.380800000000001</c:v>
                </c:pt>
                <c:pt idx="137">
                  <c:v>41.446799999999996</c:v>
                </c:pt>
                <c:pt idx="138">
                  <c:v>41.5122</c:v>
                </c:pt>
                <c:pt idx="139">
                  <c:v>41.576799999999999</c:v>
                </c:pt>
                <c:pt idx="140">
                  <c:v>41.640700000000002</c:v>
                </c:pt>
                <c:pt idx="141">
                  <c:v>41.703899999999997</c:v>
                </c:pt>
                <c:pt idx="142">
                  <c:v>41.766399999999997</c:v>
                </c:pt>
                <c:pt idx="143">
                  <c:v>41.828299999999999</c:v>
                </c:pt>
                <c:pt idx="144">
                  <c:v>41.889499999999998</c:v>
                </c:pt>
                <c:pt idx="145">
                  <c:v>41.95</c:v>
                </c:pt>
                <c:pt idx="146">
                  <c:v>42.009900000000002</c:v>
                </c:pt>
                <c:pt idx="147">
                  <c:v>42.069099999999999</c:v>
                </c:pt>
                <c:pt idx="148">
                  <c:v>42.127699999999997</c:v>
                </c:pt>
                <c:pt idx="149">
                  <c:v>42.1858</c:v>
                </c:pt>
                <c:pt idx="150">
                  <c:v>42.243200000000002</c:v>
                </c:pt>
                <c:pt idx="151">
                  <c:v>42.3</c:v>
                </c:pt>
                <c:pt idx="152">
                  <c:v>42.356200000000001</c:v>
                </c:pt>
                <c:pt idx="153">
                  <c:v>42.411900000000003</c:v>
                </c:pt>
                <c:pt idx="154">
                  <c:v>42.466999999999999</c:v>
                </c:pt>
                <c:pt idx="155">
                  <c:v>42.521500000000003</c:v>
                </c:pt>
                <c:pt idx="156">
                  <c:v>42.575499999999998</c:v>
                </c:pt>
                <c:pt idx="157">
                  <c:v>42.628900000000002</c:v>
                </c:pt>
                <c:pt idx="158">
                  <c:v>42.681800000000003</c:v>
                </c:pt>
                <c:pt idx="159">
                  <c:v>42.734200000000001</c:v>
                </c:pt>
                <c:pt idx="160">
                  <c:v>42.786000000000001</c:v>
                </c:pt>
                <c:pt idx="161">
                  <c:v>42.837399999999995</c:v>
                </c:pt>
                <c:pt idx="162">
                  <c:v>42.888199999999998</c:v>
                </c:pt>
                <c:pt idx="163">
                  <c:v>42.938600000000001</c:v>
                </c:pt>
                <c:pt idx="164">
                  <c:v>42.988400000000006</c:v>
                </c:pt>
                <c:pt idx="165">
                  <c:v>43.037800000000004</c:v>
                </c:pt>
                <c:pt idx="166">
                  <c:v>43.0867</c:v>
                </c:pt>
                <c:pt idx="167">
                  <c:v>43.135100000000001</c:v>
                </c:pt>
                <c:pt idx="168">
                  <c:v>43.183100000000003</c:v>
                </c:pt>
                <c:pt idx="169">
                  <c:v>43.230600000000003</c:v>
                </c:pt>
                <c:pt idx="170">
                  <c:v>43.277700000000003</c:v>
                </c:pt>
                <c:pt idx="171">
                  <c:v>43.324300000000001</c:v>
                </c:pt>
                <c:pt idx="172">
                  <c:v>43.3705</c:v>
                </c:pt>
                <c:pt idx="173">
                  <c:v>43.4163</c:v>
                </c:pt>
                <c:pt idx="174">
                  <c:v>43.461599999999997</c:v>
                </c:pt>
                <c:pt idx="175">
                  <c:v>43.506500000000003</c:v>
                </c:pt>
                <c:pt idx="176">
                  <c:v>43.550999999999995</c:v>
                </c:pt>
                <c:pt idx="177">
                  <c:v>43.595100000000002</c:v>
                </c:pt>
                <c:pt idx="178">
                  <c:v>43.6389</c:v>
                </c:pt>
                <c:pt idx="179">
                  <c:v>43.682200000000002</c:v>
                </c:pt>
                <c:pt idx="180">
                  <c:v>43.725099999999998</c:v>
                </c:pt>
                <c:pt idx="181">
                  <c:v>43.767599999999995</c:v>
                </c:pt>
                <c:pt idx="182">
                  <c:v>43.809800000000003</c:v>
                </c:pt>
                <c:pt idx="183">
                  <c:v>43.851500000000001</c:v>
                </c:pt>
                <c:pt idx="184">
                  <c:v>43.893000000000001</c:v>
                </c:pt>
                <c:pt idx="185">
                  <c:v>43.934000000000005</c:v>
                </c:pt>
                <c:pt idx="186">
                  <c:v>43.974699999999999</c:v>
                </c:pt>
                <c:pt idx="187">
                  <c:v>44.015000000000001</c:v>
                </c:pt>
                <c:pt idx="188">
                  <c:v>44.055</c:v>
                </c:pt>
                <c:pt idx="189">
                  <c:v>44.0946</c:v>
                </c:pt>
                <c:pt idx="190">
                  <c:v>44.133900000000004</c:v>
                </c:pt>
                <c:pt idx="191">
                  <c:v>44.172899999999998</c:v>
                </c:pt>
                <c:pt idx="192">
                  <c:v>44.211500000000001</c:v>
                </c:pt>
                <c:pt idx="193">
                  <c:v>44.2498</c:v>
                </c:pt>
                <c:pt idx="194">
                  <c:v>44.287799999999997</c:v>
                </c:pt>
                <c:pt idx="195">
                  <c:v>44.325400000000002</c:v>
                </c:pt>
                <c:pt idx="196">
                  <c:v>44.362700000000004</c:v>
                </c:pt>
                <c:pt idx="197">
                  <c:v>44.399799999999999</c:v>
                </c:pt>
                <c:pt idx="198">
                  <c:v>44.436500000000002</c:v>
                </c:pt>
                <c:pt idx="199">
                  <c:v>44.472899999999996</c:v>
                </c:pt>
                <c:pt idx="200">
                  <c:v>44.509</c:v>
                </c:pt>
                <c:pt idx="201">
                  <c:v>44.544800000000002</c:v>
                </c:pt>
                <c:pt idx="202">
                  <c:v>44.580299999999994</c:v>
                </c:pt>
                <c:pt idx="203">
                  <c:v>44.615499999999997</c:v>
                </c:pt>
                <c:pt idx="204">
                  <c:v>44.650500000000001</c:v>
                </c:pt>
                <c:pt idx="205">
                  <c:v>44.685099999999998</c:v>
                </c:pt>
                <c:pt idx="206">
                  <c:v>44.719499999999996</c:v>
                </c:pt>
                <c:pt idx="207">
                  <c:v>44.753599999999999</c:v>
                </c:pt>
                <c:pt idx="208">
                  <c:v>44.787499999999994</c:v>
                </c:pt>
                <c:pt idx="209">
                  <c:v>44.821000000000005</c:v>
                </c:pt>
                <c:pt idx="210">
                  <c:v>44.854300000000002</c:v>
                </c:pt>
                <c:pt idx="211">
                  <c:v>44.887299999999996</c:v>
                </c:pt>
                <c:pt idx="212">
                  <c:v>44.920099999999998</c:v>
                </c:pt>
                <c:pt idx="213">
                  <c:v>44.952600000000004</c:v>
                </c:pt>
                <c:pt idx="214">
                  <c:v>44.984899999999996</c:v>
                </c:pt>
                <c:pt idx="215">
                  <c:v>45.0169</c:v>
                </c:pt>
                <c:pt idx="216">
                  <c:v>45.048700000000004</c:v>
                </c:pt>
                <c:pt idx="217">
                  <c:v>45.080200000000005</c:v>
                </c:pt>
                <c:pt idx="218">
                  <c:v>45.111500000000007</c:v>
                </c:pt>
                <c:pt idx="219">
                  <c:v>45.142499999999998</c:v>
                </c:pt>
                <c:pt idx="220">
                  <c:v>45.173300000000005</c:v>
                </c:pt>
                <c:pt idx="221">
                  <c:v>45.203800000000001</c:v>
                </c:pt>
                <c:pt idx="222">
                  <c:v>45.234200000000001</c:v>
                </c:pt>
                <c:pt idx="223">
                  <c:v>45.264299999999999</c:v>
                </c:pt>
                <c:pt idx="224">
                  <c:v>45.294199999999996</c:v>
                </c:pt>
                <c:pt idx="225">
                  <c:v>45.323799999999999</c:v>
                </c:pt>
                <c:pt idx="226">
                  <c:v>45.353200000000001</c:v>
                </c:pt>
                <c:pt idx="227">
                  <c:v>45.3825</c:v>
                </c:pt>
                <c:pt idx="228">
                  <c:v>45.411499999999997</c:v>
                </c:pt>
                <c:pt idx="229">
                  <c:v>45.440199999999997</c:v>
                </c:pt>
                <c:pt idx="230">
                  <c:v>45.468800000000002</c:v>
                </c:pt>
                <c:pt idx="231">
                  <c:v>45.497199999999999</c:v>
                </c:pt>
                <c:pt idx="232">
                  <c:v>45.525300000000001</c:v>
                </c:pt>
                <c:pt idx="233">
                  <c:v>45.5533</c:v>
                </c:pt>
                <c:pt idx="234">
                  <c:v>45.581000000000003</c:v>
                </c:pt>
                <c:pt idx="235">
                  <c:v>45.608600000000003</c:v>
                </c:pt>
                <c:pt idx="236">
                  <c:v>45.635899999999999</c:v>
                </c:pt>
                <c:pt idx="237">
                  <c:v>45.6631</c:v>
                </c:pt>
                <c:pt idx="238">
                  <c:v>45.69</c:v>
                </c:pt>
                <c:pt idx="239">
                  <c:v>45.716799999999999</c:v>
                </c:pt>
                <c:pt idx="240">
                  <c:v>45.743400000000001</c:v>
                </c:pt>
                <c:pt idx="241">
                  <c:v>45.769799999999996</c:v>
                </c:pt>
                <c:pt idx="242">
                  <c:v>45.795999999999999</c:v>
                </c:pt>
                <c:pt idx="243">
                  <c:v>45.822000000000003</c:v>
                </c:pt>
                <c:pt idx="244">
                  <c:v>45.847799999999999</c:v>
                </c:pt>
                <c:pt idx="245">
                  <c:v>45.8735</c:v>
                </c:pt>
                <c:pt idx="246">
                  <c:v>45.899000000000001</c:v>
                </c:pt>
                <c:pt idx="247">
                  <c:v>45.924299999999995</c:v>
                </c:pt>
                <c:pt idx="248">
                  <c:v>45.949399999999997</c:v>
                </c:pt>
                <c:pt idx="249">
                  <c:v>45.974399999999996</c:v>
                </c:pt>
                <c:pt idx="250">
                  <c:v>45.999199999999995</c:v>
                </c:pt>
                <c:pt idx="251">
                  <c:v>46.023800000000001</c:v>
                </c:pt>
                <c:pt idx="252">
                  <c:v>46.048199999999994</c:v>
                </c:pt>
                <c:pt idx="253">
                  <c:v>46.072500000000005</c:v>
                </c:pt>
                <c:pt idx="254">
                  <c:v>46.096600000000002</c:v>
                </c:pt>
                <c:pt idx="255">
                  <c:v>46.120600000000003</c:v>
                </c:pt>
                <c:pt idx="256">
                  <c:v>46.144399999999997</c:v>
                </c:pt>
                <c:pt idx="257">
                  <c:v>46.167999999999999</c:v>
                </c:pt>
                <c:pt idx="258">
                  <c:v>46.191499999999998</c:v>
                </c:pt>
                <c:pt idx="259">
                  <c:v>46.214799999999997</c:v>
                </c:pt>
                <c:pt idx="260">
                  <c:v>46.238</c:v>
                </c:pt>
                <c:pt idx="261">
                  <c:v>46.261000000000003</c:v>
                </c:pt>
                <c:pt idx="262">
                  <c:v>46.283899999999996</c:v>
                </c:pt>
                <c:pt idx="263">
                  <c:v>46.306600000000003</c:v>
                </c:pt>
                <c:pt idx="264">
                  <c:v>46.3292</c:v>
                </c:pt>
                <c:pt idx="265">
                  <c:v>46.351599999999998</c:v>
                </c:pt>
                <c:pt idx="266">
                  <c:v>46.373899999999999</c:v>
                </c:pt>
                <c:pt idx="267">
                  <c:v>46.396000000000001</c:v>
                </c:pt>
                <c:pt idx="268">
                  <c:v>46.417999999999999</c:v>
                </c:pt>
                <c:pt idx="269">
                  <c:v>46.439800000000005</c:v>
                </c:pt>
                <c:pt idx="270">
                  <c:v>46.461500000000001</c:v>
                </c:pt>
                <c:pt idx="271">
                  <c:v>46.4831</c:v>
                </c:pt>
                <c:pt idx="272">
                  <c:v>46.5045</c:v>
                </c:pt>
                <c:pt idx="273">
                  <c:v>46.525800000000004</c:v>
                </c:pt>
                <c:pt idx="274">
                  <c:v>46.546999999999997</c:v>
                </c:pt>
                <c:pt idx="275">
                  <c:v>46.567999999999998</c:v>
                </c:pt>
                <c:pt idx="276">
                  <c:v>46.588899999999995</c:v>
                </c:pt>
                <c:pt idx="277">
                  <c:v>46.609700000000004</c:v>
                </c:pt>
                <c:pt idx="278">
                  <c:v>46.630299999999998</c:v>
                </c:pt>
                <c:pt idx="279">
                  <c:v>46.650799999999997</c:v>
                </c:pt>
                <c:pt idx="280">
                  <c:v>46.671199999999999</c:v>
                </c:pt>
                <c:pt idx="281">
                  <c:v>46.691499999999998</c:v>
                </c:pt>
                <c:pt idx="282">
                  <c:v>46.711600000000004</c:v>
                </c:pt>
                <c:pt idx="283">
                  <c:v>46.7316</c:v>
                </c:pt>
                <c:pt idx="284">
                  <c:v>46.7515</c:v>
                </c:pt>
                <c:pt idx="285">
                  <c:v>46.7712</c:v>
                </c:pt>
                <c:pt idx="286">
                  <c:v>46.790900000000001</c:v>
                </c:pt>
                <c:pt idx="287">
                  <c:v>46.810400000000001</c:v>
                </c:pt>
                <c:pt idx="288">
                  <c:v>46.829799999999999</c:v>
                </c:pt>
                <c:pt idx="289">
                  <c:v>46.8491</c:v>
                </c:pt>
                <c:pt idx="290">
                  <c:v>46.868200000000002</c:v>
                </c:pt>
                <c:pt idx="291">
                  <c:v>46.887300000000003</c:v>
                </c:pt>
                <c:pt idx="292">
                  <c:v>46.906199999999998</c:v>
                </c:pt>
                <c:pt idx="293">
                  <c:v>46.9251</c:v>
                </c:pt>
                <c:pt idx="294">
                  <c:v>46.943800000000003</c:v>
                </c:pt>
                <c:pt idx="295">
                  <c:v>46.962400000000002</c:v>
                </c:pt>
                <c:pt idx="296">
                  <c:v>46.980900000000005</c:v>
                </c:pt>
                <c:pt idx="297">
                  <c:v>46.999200000000002</c:v>
                </c:pt>
                <c:pt idx="298">
                  <c:v>47.017499999999998</c:v>
                </c:pt>
                <c:pt idx="299">
                  <c:v>47.035699999999999</c:v>
                </c:pt>
                <c:pt idx="300">
                  <c:v>47.053800000000003</c:v>
                </c:pt>
                <c:pt idx="301">
                  <c:v>47.0717</c:v>
                </c:pt>
                <c:pt idx="302">
                  <c:v>47.089599999999997</c:v>
                </c:pt>
                <c:pt idx="303">
                  <c:v>47.107300000000002</c:v>
                </c:pt>
                <c:pt idx="304">
                  <c:v>47.125</c:v>
                </c:pt>
                <c:pt idx="305">
                  <c:v>47.142499999999998</c:v>
                </c:pt>
                <c:pt idx="306">
                  <c:v>47.1599</c:v>
                </c:pt>
                <c:pt idx="307">
                  <c:v>47.177300000000002</c:v>
                </c:pt>
                <c:pt idx="308">
                  <c:v>47.194499999999998</c:v>
                </c:pt>
                <c:pt idx="309">
                  <c:v>47.2117</c:v>
                </c:pt>
                <c:pt idx="310">
                  <c:v>47.228699999999996</c:v>
                </c:pt>
                <c:pt idx="311">
                  <c:v>47.245699999999999</c:v>
                </c:pt>
                <c:pt idx="312">
                  <c:v>47.262499999999996</c:v>
                </c:pt>
                <c:pt idx="313">
                  <c:v>47.279299999999999</c:v>
                </c:pt>
                <c:pt idx="314">
                  <c:v>47.295999999999999</c:v>
                </c:pt>
                <c:pt idx="315">
                  <c:v>47.3125</c:v>
                </c:pt>
                <c:pt idx="316">
                  <c:v>47.329000000000001</c:v>
                </c:pt>
                <c:pt idx="317">
                  <c:v>47.345400000000005</c:v>
                </c:pt>
                <c:pt idx="318">
                  <c:v>47.361699999999999</c:v>
                </c:pt>
                <c:pt idx="319">
                  <c:v>47.377899999999997</c:v>
                </c:pt>
                <c:pt idx="320">
                  <c:v>47.393999999999998</c:v>
                </c:pt>
                <c:pt idx="321">
                  <c:v>47.4101</c:v>
                </c:pt>
                <c:pt idx="322">
                  <c:v>47.426000000000002</c:v>
                </c:pt>
                <c:pt idx="323">
                  <c:v>47.441899999999997</c:v>
                </c:pt>
                <c:pt idx="324">
                  <c:v>47.457599999999999</c:v>
                </c:pt>
                <c:pt idx="325">
                  <c:v>47.473300000000002</c:v>
                </c:pt>
                <c:pt idx="326">
                  <c:v>47.488900000000001</c:v>
                </c:pt>
                <c:pt idx="327">
                  <c:v>47.504399999999997</c:v>
                </c:pt>
                <c:pt idx="328">
                  <c:v>47.5199</c:v>
                </c:pt>
                <c:pt idx="329">
                  <c:v>47.535199999999996</c:v>
                </c:pt>
                <c:pt idx="330">
                  <c:v>47.5505</c:v>
                </c:pt>
                <c:pt idx="331">
                  <c:v>47.5657</c:v>
                </c:pt>
                <c:pt idx="332">
                  <c:v>47.580799999999996</c:v>
                </c:pt>
                <c:pt idx="333">
                  <c:v>47.595800000000004</c:v>
                </c:pt>
                <c:pt idx="334">
                  <c:v>47.610700000000001</c:v>
                </c:pt>
                <c:pt idx="335">
                  <c:v>47.625599999999999</c:v>
                </c:pt>
                <c:pt idx="336">
                  <c:v>47.6404</c:v>
                </c:pt>
                <c:pt idx="337">
                  <c:v>47.655099999999997</c:v>
                </c:pt>
                <c:pt idx="338">
                  <c:v>47.669699999999999</c:v>
                </c:pt>
                <c:pt idx="339">
                  <c:v>47.684199999999997</c:v>
                </c:pt>
                <c:pt idx="340">
                  <c:v>47.698699999999995</c:v>
                </c:pt>
                <c:pt idx="341">
                  <c:v>47.713100000000004</c:v>
                </c:pt>
                <c:pt idx="342">
                  <c:v>47.727400000000003</c:v>
                </c:pt>
                <c:pt idx="343">
                  <c:v>47.741699999999994</c:v>
                </c:pt>
                <c:pt idx="344">
                  <c:v>47.755900000000004</c:v>
                </c:pt>
                <c:pt idx="345">
                  <c:v>47.769999999999996</c:v>
                </c:pt>
                <c:pt idx="346">
                  <c:v>47.783999999999999</c:v>
                </c:pt>
                <c:pt idx="347">
                  <c:v>47.797899999999998</c:v>
                </c:pt>
                <c:pt idx="348">
                  <c:v>47.811800000000005</c:v>
                </c:pt>
                <c:pt idx="349">
                  <c:v>47.825600000000001</c:v>
                </c:pt>
                <c:pt idx="350">
                  <c:v>47.839400000000005</c:v>
                </c:pt>
                <c:pt idx="351">
                  <c:v>47.853099999999998</c:v>
                </c:pt>
                <c:pt idx="352">
                  <c:v>47.866700000000002</c:v>
                </c:pt>
                <c:pt idx="353">
                  <c:v>47.880200000000002</c:v>
                </c:pt>
                <c:pt idx="354">
                  <c:v>47.893699999999995</c:v>
                </c:pt>
                <c:pt idx="355">
                  <c:v>47.9071</c:v>
                </c:pt>
                <c:pt idx="356">
                  <c:v>47.920400000000001</c:v>
                </c:pt>
                <c:pt idx="357">
                  <c:v>47.933699999999995</c:v>
                </c:pt>
                <c:pt idx="358">
                  <c:v>47.946899999999999</c:v>
                </c:pt>
                <c:pt idx="359">
                  <c:v>47.96</c:v>
                </c:pt>
                <c:pt idx="360">
                  <c:v>47.973100000000002</c:v>
                </c:pt>
                <c:pt idx="361">
                  <c:v>47.9861</c:v>
                </c:pt>
                <c:pt idx="362">
                  <c:v>47.999000000000002</c:v>
                </c:pt>
                <c:pt idx="363">
                  <c:v>48.011899999999997</c:v>
                </c:pt>
                <c:pt idx="364">
                  <c:v>48.024700000000003</c:v>
                </c:pt>
                <c:pt idx="365">
                  <c:v>48.037500000000001</c:v>
                </c:pt>
                <c:pt idx="366">
                  <c:v>48.0501</c:v>
                </c:pt>
                <c:pt idx="367">
                  <c:v>48.062799999999996</c:v>
                </c:pt>
                <c:pt idx="368">
                  <c:v>48.075299999999999</c:v>
                </c:pt>
                <c:pt idx="369">
                  <c:v>48.087799999999994</c:v>
                </c:pt>
                <c:pt idx="370">
                  <c:v>48.100299999999997</c:v>
                </c:pt>
                <c:pt idx="371">
                  <c:v>48.112699999999997</c:v>
                </c:pt>
                <c:pt idx="372">
                  <c:v>48.125</c:v>
                </c:pt>
                <c:pt idx="373">
                  <c:v>48.1372</c:v>
                </c:pt>
                <c:pt idx="374">
                  <c:v>48.1494</c:v>
                </c:pt>
                <c:pt idx="375">
                  <c:v>48.1616</c:v>
                </c:pt>
                <c:pt idx="376">
                  <c:v>48.173700000000004</c:v>
                </c:pt>
                <c:pt idx="377">
                  <c:v>48.185700000000004</c:v>
                </c:pt>
                <c:pt idx="378">
                  <c:v>48.197699999999998</c:v>
                </c:pt>
                <c:pt idx="379">
                  <c:v>48.209600000000002</c:v>
                </c:pt>
                <c:pt idx="380">
                  <c:v>48.221399999999996</c:v>
                </c:pt>
                <c:pt idx="381">
                  <c:v>48.233199999999997</c:v>
                </c:pt>
                <c:pt idx="382">
                  <c:v>48.245000000000005</c:v>
                </c:pt>
                <c:pt idx="383">
                  <c:v>48.256700000000002</c:v>
                </c:pt>
                <c:pt idx="384">
                  <c:v>48.268300000000004</c:v>
                </c:pt>
                <c:pt idx="385">
                  <c:v>48.279899999999998</c:v>
                </c:pt>
                <c:pt idx="386">
                  <c:v>48.291400000000003</c:v>
                </c:pt>
                <c:pt idx="387">
                  <c:v>48.302900000000001</c:v>
                </c:pt>
                <c:pt idx="388">
                  <c:v>48.314299999999996</c:v>
                </c:pt>
                <c:pt idx="389">
                  <c:v>48.325699999999998</c:v>
                </c:pt>
                <c:pt idx="390">
                  <c:v>48.337000000000003</c:v>
                </c:pt>
                <c:pt idx="391">
                  <c:v>48.348300000000002</c:v>
                </c:pt>
                <c:pt idx="392">
                  <c:v>48.359499999999997</c:v>
                </c:pt>
                <c:pt idx="393">
                  <c:v>48.370600000000003</c:v>
                </c:pt>
                <c:pt idx="394">
                  <c:v>48.381699999999995</c:v>
                </c:pt>
                <c:pt idx="395">
                  <c:v>48.392800000000001</c:v>
                </c:pt>
                <c:pt idx="396">
                  <c:v>48.403799999999997</c:v>
                </c:pt>
                <c:pt idx="397">
                  <c:v>48.4148</c:v>
                </c:pt>
                <c:pt idx="398">
                  <c:v>48.425699999999999</c:v>
                </c:pt>
                <c:pt idx="399">
                  <c:v>48.436500000000002</c:v>
                </c:pt>
                <c:pt idx="400">
                  <c:v>48.447299999999998</c:v>
                </c:pt>
                <c:pt idx="401">
                  <c:v>48.458100000000002</c:v>
                </c:pt>
                <c:pt idx="402">
                  <c:v>48.468800000000002</c:v>
                </c:pt>
                <c:pt idx="403">
                  <c:v>48.479500000000002</c:v>
                </c:pt>
                <c:pt idx="404">
                  <c:v>48.490099999999998</c:v>
                </c:pt>
                <c:pt idx="405">
                  <c:v>48.500599999999999</c:v>
                </c:pt>
                <c:pt idx="406">
                  <c:v>48.511199999999995</c:v>
                </c:pt>
                <c:pt idx="407">
                  <c:v>48.521599999999999</c:v>
                </c:pt>
                <c:pt idx="408">
                  <c:v>48.5321</c:v>
                </c:pt>
                <c:pt idx="409">
                  <c:v>48.542499999999997</c:v>
                </c:pt>
                <c:pt idx="410">
                  <c:v>48.552799999999998</c:v>
                </c:pt>
                <c:pt idx="411">
                  <c:v>48.563100000000006</c:v>
                </c:pt>
                <c:pt idx="412">
                  <c:v>48.573299999999996</c:v>
                </c:pt>
                <c:pt idx="413">
                  <c:v>48.583500000000001</c:v>
                </c:pt>
                <c:pt idx="414">
                  <c:v>48.593700000000005</c:v>
                </c:pt>
                <c:pt idx="415">
                  <c:v>48.6038</c:v>
                </c:pt>
                <c:pt idx="416">
                  <c:v>48.613799999999998</c:v>
                </c:pt>
                <c:pt idx="417">
                  <c:v>48.623899999999999</c:v>
                </c:pt>
                <c:pt idx="418">
                  <c:v>48.633800000000001</c:v>
                </c:pt>
                <c:pt idx="419">
                  <c:v>48.643799999999999</c:v>
                </c:pt>
                <c:pt idx="420">
                  <c:v>48.653700000000001</c:v>
                </c:pt>
                <c:pt idx="421">
                  <c:v>48.663499999999999</c:v>
                </c:pt>
                <c:pt idx="422">
                  <c:v>48.673299999999998</c:v>
                </c:pt>
                <c:pt idx="423">
                  <c:v>48.683100000000003</c:v>
                </c:pt>
                <c:pt idx="424">
                  <c:v>48.692800000000005</c:v>
                </c:pt>
                <c:pt idx="425">
                  <c:v>48.702500000000001</c:v>
                </c:pt>
                <c:pt idx="426">
                  <c:v>48.7121</c:v>
                </c:pt>
                <c:pt idx="427">
                  <c:v>48.721699999999998</c:v>
                </c:pt>
                <c:pt idx="428">
                  <c:v>48.731299999999997</c:v>
                </c:pt>
                <c:pt idx="429">
                  <c:v>48.7408</c:v>
                </c:pt>
                <c:pt idx="430">
                  <c:v>48.750300000000003</c:v>
                </c:pt>
                <c:pt idx="431">
                  <c:v>48.759700000000002</c:v>
                </c:pt>
                <c:pt idx="432">
                  <c:v>48.769100000000002</c:v>
                </c:pt>
                <c:pt idx="433">
                  <c:v>48.778500000000001</c:v>
                </c:pt>
                <c:pt idx="434">
                  <c:v>48.787799999999997</c:v>
                </c:pt>
                <c:pt idx="435">
                  <c:v>48.7971</c:v>
                </c:pt>
                <c:pt idx="436">
                  <c:v>48.8063</c:v>
                </c:pt>
                <c:pt idx="437">
                  <c:v>48.8155</c:v>
                </c:pt>
                <c:pt idx="438">
                  <c:v>48.8247</c:v>
                </c:pt>
                <c:pt idx="439">
                  <c:v>48.833799999999997</c:v>
                </c:pt>
                <c:pt idx="440">
                  <c:v>48.8429</c:v>
                </c:pt>
                <c:pt idx="441">
                  <c:v>48.851900000000001</c:v>
                </c:pt>
                <c:pt idx="442">
                  <c:v>48.860999999999997</c:v>
                </c:pt>
                <c:pt idx="443">
                  <c:v>48.869900000000001</c:v>
                </c:pt>
                <c:pt idx="444">
                  <c:v>48.878899999999994</c:v>
                </c:pt>
                <c:pt idx="445">
                  <c:v>48.887800000000006</c:v>
                </c:pt>
                <c:pt idx="446">
                  <c:v>48.896599999999999</c:v>
                </c:pt>
                <c:pt idx="447">
                  <c:v>48.905500000000004</c:v>
                </c:pt>
                <c:pt idx="448">
                  <c:v>48.914299999999997</c:v>
                </c:pt>
                <c:pt idx="449">
                  <c:v>48.923000000000002</c:v>
                </c:pt>
                <c:pt idx="450">
                  <c:v>48.931699999999999</c:v>
                </c:pt>
                <c:pt idx="451">
                  <c:v>48.940400000000004</c:v>
                </c:pt>
                <c:pt idx="452">
                  <c:v>48.949100000000001</c:v>
                </c:pt>
                <c:pt idx="453">
                  <c:v>48.957700000000003</c:v>
                </c:pt>
                <c:pt idx="454">
                  <c:v>48.966299999999997</c:v>
                </c:pt>
                <c:pt idx="455">
                  <c:v>48.974799999999995</c:v>
                </c:pt>
                <c:pt idx="456">
                  <c:v>48.9833</c:v>
                </c:pt>
                <c:pt idx="457">
                  <c:v>48.991799999999998</c:v>
                </c:pt>
                <c:pt idx="458">
                  <c:v>49.000299999999996</c:v>
                </c:pt>
                <c:pt idx="459">
                  <c:v>49.008699999999997</c:v>
                </c:pt>
                <c:pt idx="460">
                  <c:v>49.017000000000003</c:v>
                </c:pt>
                <c:pt idx="461">
                  <c:v>49.025399999999998</c:v>
                </c:pt>
                <c:pt idx="462">
                  <c:v>49.033699999999996</c:v>
                </c:pt>
                <c:pt idx="463">
                  <c:v>49.042000000000002</c:v>
                </c:pt>
                <c:pt idx="464">
                  <c:v>49.050199999999997</c:v>
                </c:pt>
                <c:pt idx="465">
                  <c:v>49.058399999999999</c:v>
                </c:pt>
                <c:pt idx="466">
                  <c:v>49.066600000000001</c:v>
                </c:pt>
                <c:pt idx="467">
                  <c:v>49.074800000000003</c:v>
                </c:pt>
                <c:pt idx="468">
                  <c:v>49.082899999999995</c:v>
                </c:pt>
                <c:pt idx="469">
                  <c:v>49.091000000000001</c:v>
                </c:pt>
                <c:pt idx="470">
                  <c:v>49.098999999999997</c:v>
                </c:pt>
                <c:pt idx="471">
                  <c:v>49.106999999999999</c:v>
                </c:pt>
                <c:pt idx="472">
                  <c:v>49.115000000000002</c:v>
                </c:pt>
                <c:pt idx="473">
                  <c:v>49.122999999999998</c:v>
                </c:pt>
                <c:pt idx="474">
                  <c:v>49.130900000000004</c:v>
                </c:pt>
                <c:pt idx="475">
                  <c:v>49.138799999999996</c:v>
                </c:pt>
                <c:pt idx="476">
                  <c:v>49.146700000000003</c:v>
                </c:pt>
                <c:pt idx="477">
                  <c:v>49.154499999999999</c:v>
                </c:pt>
                <c:pt idx="478">
                  <c:v>49.162300000000002</c:v>
                </c:pt>
                <c:pt idx="479">
                  <c:v>49.170099999999998</c:v>
                </c:pt>
                <c:pt idx="480">
                  <c:v>49.177800000000005</c:v>
                </c:pt>
                <c:pt idx="481">
                  <c:v>49.185600000000001</c:v>
                </c:pt>
                <c:pt idx="482">
                  <c:v>49.193300000000001</c:v>
                </c:pt>
                <c:pt idx="483">
                  <c:v>49.200899999999997</c:v>
                </c:pt>
                <c:pt idx="484">
                  <c:v>49.208500000000001</c:v>
                </c:pt>
                <c:pt idx="485">
                  <c:v>49.216099999999997</c:v>
                </c:pt>
                <c:pt idx="486">
                  <c:v>49.223700000000001</c:v>
                </c:pt>
                <c:pt idx="487">
                  <c:v>49.231299999999997</c:v>
                </c:pt>
                <c:pt idx="488">
                  <c:v>49.238799999999998</c:v>
                </c:pt>
                <c:pt idx="489">
                  <c:v>49.246300000000005</c:v>
                </c:pt>
                <c:pt idx="490">
                  <c:v>49.253700000000002</c:v>
                </c:pt>
                <c:pt idx="491">
                  <c:v>49.261099999999999</c:v>
                </c:pt>
                <c:pt idx="492">
                  <c:v>49.268599999999999</c:v>
                </c:pt>
                <c:pt idx="493">
                  <c:v>49.2759</c:v>
                </c:pt>
                <c:pt idx="494">
                  <c:v>49.283300000000004</c:v>
                </c:pt>
                <c:pt idx="495">
                  <c:v>49.290599999999998</c:v>
                </c:pt>
                <c:pt idx="496">
                  <c:v>49.297899999999998</c:v>
                </c:pt>
                <c:pt idx="497">
                  <c:v>49.305199999999999</c:v>
                </c:pt>
                <c:pt idx="498">
                  <c:v>49.312399999999997</c:v>
                </c:pt>
                <c:pt idx="499">
                  <c:v>49.319600000000001</c:v>
                </c:pt>
                <c:pt idx="500">
                  <c:v>49.326799999999999</c:v>
                </c:pt>
                <c:pt idx="501">
                  <c:v>49.3339</c:v>
                </c:pt>
                <c:pt idx="502">
                  <c:v>49.341100000000004</c:v>
                </c:pt>
                <c:pt idx="503">
                  <c:v>49.348200000000006</c:v>
                </c:pt>
                <c:pt idx="504">
                  <c:v>49.3553</c:v>
                </c:pt>
                <c:pt idx="505">
                  <c:v>49.362299999999998</c:v>
                </c:pt>
                <c:pt idx="506">
                  <c:v>49.369399999999999</c:v>
                </c:pt>
                <c:pt idx="507">
                  <c:v>49.376399999999997</c:v>
                </c:pt>
                <c:pt idx="508">
                  <c:v>49.383299999999998</c:v>
                </c:pt>
                <c:pt idx="509">
                  <c:v>49.390300000000003</c:v>
                </c:pt>
                <c:pt idx="510">
                  <c:v>49.397200000000005</c:v>
                </c:pt>
                <c:pt idx="511">
                  <c:v>49.4041</c:v>
                </c:pt>
                <c:pt idx="512">
                  <c:v>49.411000000000001</c:v>
                </c:pt>
                <c:pt idx="513">
                  <c:v>49.4178</c:v>
                </c:pt>
                <c:pt idx="514">
                  <c:v>49.424700000000001</c:v>
                </c:pt>
                <c:pt idx="515">
                  <c:v>49.4315</c:v>
                </c:pt>
                <c:pt idx="516">
                  <c:v>49.438299999999998</c:v>
                </c:pt>
                <c:pt idx="517">
                  <c:v>49.445</c:v>
                </c:pt>
                <c:pt idx="518">
                  <c:v>49.451700000000002</c:v>
                </c:pt>
                <c:pt idx="519">
                  <c:v>49.458399999999997</c:v>
                </c:pt>
                <c:pt idx="520">
                  <c:v>49.4651</c:v>
                </c:pt>
                <c:pt idx="521">
                  <c:v>49.471800000000002</c:v>
                </c:pt>
                <c:pt idx="522">
                  <c:v>49.478400000000001</c:v>
                </c:pt>
                <c:pt idx="523">
                  <c:v>49.484999999999999</c:v>
                </c:pt>
                <c:pt idx="524">
                  <c:v>49.491599999999998</c:v>
                </c:pt>
                <c:pt idx="525">
                  <c:v>49.498199999999997</c:v>
                </c:pt>
                <c:pt idx="526">
                  <c:v>49.5047</c:v>
                </c:pt>
                <c:pt idx="527">
                  <c:v>49.511299999999999</c:v>
                </c:pt>
                <c:pt idx="528">
                  <c:v>49.517800000000001</c:v>
                </c:pt>
                <c:pt idx="529">
                  <c:v>49.5242</c:v>
                </c:pt>
                <c:pt idx="530">
                  <c:v>49.530700000000003</c:v>
                </c:pt>
                <c:pt idx="531">
                  <c:v>49.537099999999995</c:v>
                </c:pt>
                <c:pt idx="532">
                  <c:v>49.543499999999995</c:v>
                </c:pt>
                <c:pt idx="533">
                  <c:v>49.549900000000001</c:v>
                </c:pt>
                <c:pt idx="534">
                  <c:v>49.5563</c:v>
                </c:pt>
                <c:pt idx="535">
                  <c:v>49.562599999999996</c:v>
                </c:pt>
                <c:pt idx="536">
                  <c:v>49.568899999999999</c:v>
                </c:pt>
                <c:pt idx="537">
                  <c:v>49.575200000000002</c:v>
                </c:pt>
                <c:pt idx="538">
                  <c:v>49.581499999999998</c:v>
                </c:pt>
                <c:pt idx="539">
                  <c:v>49.587699999999998</c:v>
                </c:pt>
                <c:pt idx="540">
                  <c:v>49.594000000000001</c:v>
                </c:pt>
                <c:pt idx="541">
                  <c:v>49.600200000000001</c:v>
                </c:pt>
                <c:pt idx="542">
                  <c:v>49.606400000000001</c:v>
                </c:pt>
                <c:pt idx="543">
                  <c:v>49.612499999999997</c:v>
                </c:pt>
                <c:pt idx="544">
                  <c:v>49.618699999999997</c:v>
                </c:pt>
                <c:pt idx="545">
                  <c:v>49.6248</c:v>
                </c:pt>
                <c:pt idx="546">
                  <c:v>49.630899999999997</c:v>
                </c:pt>
                <c:pt idx="547">
                  <c:v>49.637</c:v>
                </c:pt>
                <c:pt idx="548">
                  <c:v>49.643099999999997</c:v>
                </c:pt>
                <c:pt idx="549">
                  <c:v>49.649099999999997</c:v>
                </c:pt>
                <c:pt idx="550">
                  <c:v>49.655099999999997</c:v>
                </c:pt>
                <c:pt idx="551">
                  <c:v>49.661099999999998</c:v>
                </c:pt>
                <c:pt idx="552">
                  <c:v>49.667099999999998</c:v>
                </c:pt>
                <c:pt idx="553">
                  <c:v>49.673099999999998</c:v>
                </c:pt>
                <c:pt idx="554">
                  <c:v>49.679000000000002</c:v>
                </c:pt>
                <c:pt idx="555">
                  <c:v>49.684900000000006</c:v>
                </c:pt>
                <c:pt idx="556">
                  <c:v>49.690800000000003</c:v>
                </c:pt>
                <c:pt idx="557">
                  <c:v>49.6967</c:v>
                </c:pt>
                <c:pt idx="558">
                  <c:v>49.702600000000004</c:v>
                </c:pt>
                <c:pt idx="559">
                  <c:v>49.708399999999997</c:v>
                </c:pt>
                <c:pt idx="560">
                  <c:v>49.714199999999998</c:v>
                </c:pt>
                <c:pt idx="561">
                  <c:v>49.72</c:v>
                </c:pt>
                <c:pt idx="562">
                  <c:v>49.7258</c:v>
                </c:pt>
                <c:pt idx="563">
                  <c:v>49.731599999999993</c:v>
                </c:pt>
                <c:pt idx="564">
                  <c:v>49.737300000000005</c:v>
                </c:pt>
                <c:pt idx="565">
                  <c:v>49.743099999999998</c:v>
                </c:pt>
                <c:pt idx="566">
                  <c:v>49.748800000000003</c:v>
                </c:pt>
                <c:pt idx="567">
                  <c:v>49.7545</c:v>
                </c:pt>
                <c:pt idx="568">
                  <c:v>49.760100000000001</c:v>
                </c:pt>
                <c:pt idx="569">
                  <c:v>49.765799999999999</c:v>
                </c:pt>
                <c:pt idx="570">
                  <c:v>49.7714</c:v>
                </c:pt>
                <c:pt idx="571">
                  <c:v>49.777100000000004</c:v>
                </c:pt>
                <c:pt idx="572">
                  <c:v>49.782699999999998</c:v>
                </c:pt>
                <c:pt idx="573">
                  <c:v>49.788199999999996</c:v>
                </c:pt>
                <c:pt idx="574">
                  <c:v>49.793799999999997</c:v>
                </c:pt>
                <c:pt idx="575">
                  <c:v>49.799300000000002</c:v>
                </c:pt>
                <c:pt idx="576">
                  <c:v>49.804900000000004</c:v>
                </c:pt>
                <c:pt idx="577">
                  <c:v>49.810400000000001</c:v>
                </c:pt>
                <c:pt idx="578">
                  <c:v>49.815899999999999</c:v>
                </c:pt>
                <c:pt idx="579">
                  <c:v>49.821299999999994</c:v>
                </c:pt>
                <c:pt idx="580">
                  <c:v>49.826799999999999</c:v>
                </c:pt>
                <c:pt idx="581">
                  <c:v>49.8322</c:v>
                </c:pt>
                <c:pt idx="582">
                  <c:v>49.837600000000002</c:v>
                </c:pt>
                <c:pt idx="583">
                  <c:v>49.842999999999996</c:v>
                </c:pt>
                <c:pt idx="584">
                  <c:v>49.848400000000005</c:v>
                </c:pt>
                <c:pt idx="585">
                  <c:v>49.8538</c:v>
                </c:pt>
                <c:pt idx="586">
                  <c:v>49.859200000000001</c:v>
                </c:pt>
                <c:pt idx="587">
                  <c:v>49.8645</c:v>
                </c:pt>
                <c:pt idx="588">
                  <c:v>49.869800000000005</c:v>
                </c:pt>
                <c:pt idx="589">
                  <c:v>49.875099999999996</c:v>
                </c:pt>
                <c:pt idx="590">
                  <c:v>49.880399999999995</c:v>
                </c:pt>
                <c:pt idx="591">
                  <c:v>49.8857</c:v>
                </c:pt>
                <c:pt idx="592">
                  <c:v>49.890900000000002</c:v>
                </c:pt>
                <c:pt idx="593">
                  <c:v>49.896099999999997</c:v>
                </c:pt>
                <c:pt idx="594">
                  <c:v>49.901400000000002</c:v>
                </c:pt>
                <c:pt idx="595">
                  <c:v>49.906599999999997</c:v>
                </c:pt>
                <c:pt idx="596">
                  <c:v>49.911699999999996</c:v>
                </c:pt>
                <c:pt idx="597">
                  <c:v>49.916900000000005</c:v>
                </c:pt>
                <c:pt idx="598">
                  <c:v>49.9221</c:v>
                </c:pt>
                <c:pt idx="599">
                  <c:v>49.927199999999999</c:v>
                </c:pt>
                <c:pt idx="600">
                  <c:v>49.932300000000005</c:v>
                </c:pt>
                <c:pt idx="601">
                  <c:v>49.937400000000004</c:v>
                </c:pt>
                <c:pt idx="602">
                  <c:v>49.942499999999995</c:v>
                </c:pt>
                <c:pt idx="603">
                  <c:v>49.947600000000001</c:v>
                </c:pt>
                <c:pt idx="604">
                  <c:v>49.952599999999997</c:v>
                </c:pt>
                <c:pt idx="605">
                  <c:v>49.957699999999996</c:v>
                </c:pt>
                <c:pt idx="606">
                  <c:v>49.962700000000005</c:v>
                </c:pt>
                <c:pt idx="607">
                  <c:v>49.967700000000001</c:v>
                </c:pt>
                <c:pt idx="608">
                  <c:v>49.972699999999996</c:v>
                </c:pt>
                <c:pt idx="609">
                  <c:v>49.977699999999999</c:v>
                </c:pt>
                <c:pt idx="610">
                  <c:v>49.982700000000001</c:v>
                </c:pt>
                <c:pt idx="611">
                  <c:v>49.9876</c:v>
                </c:pt>
                <c:pt idx="612">
                  <c:v>49.9925</c:v>
                </c:pt>
                <c:pt idx="613">
                  <c:v>49.997499999999995</c:v>
                </c:pt>
                <c:pt idx="614">
                  <c:v>50.002400000000002</c:v>
                </c:pt>
                <c:pt idx="615">
                  <c:v>50.007300000000001</c:v>
                </c:pt>
                <c:pt idx="616">
                  <c:v>50.012100000000004</c:v>
                </c:pt>
                <c:pt idx="617">
                  <c:v>50.016999999999996</c:v>
                </c:pt>
                <c:pt idx="618">
                  <c:v>50.021800000000006</c:v>
                </c:pt>
                <c:pt idx="619">
                  <c:v>50.026699999999998</c:v>
                </c:pt>
                <c:pt idx="620">
                  <c:v>50.031499999999994</c:v>
                </c:pt>
                <c:pt idx="621">
                  <c:v>50.036300000000004</c:v>
                </c:pt>
                <c:pt idx="622">
                  <c:v>50.0411</c:v>
                </c:pt>
                <c:pt idx="623">
                  <c:v>50.0458</c:v>
                </c:pt>
                <c:pt idx="624">
                  <c:v>50.050599999999996</c:v>
                </c:pt>
                <c:pt idx="625">
                  <c:v>50.055300000000003</c:v>
                </c:pt>
                <c:pt idx="626">
                  <c:v>50.060099999999998</c:v>
                </c:pt>
                <c:pt idx="627">
                  <c:v>50.064800000000005</c:v>
                </c:pt>
                <c:pt idx="628">
                  <c:v>50.069499999999998</c:v>
                </c:pt>
                <c:pt idx="629">
                  <c:v>50.074200000000005</c:v>
                </c:pt>
                <c:pt idx="630">
                  <c:v>50.078800000000001</c:v>
                </c:pt>
                <c:pt idx="631">
                  <c:v>50.083500000000001</c:v>
                </c:pt>
                <c:pt idx="632">
                  <c:v>50.088099999999997</c:v>
                </c:pt>
                <c:pt idx="633">
                  <c:v>50.092800000000004</c:v>
                </c:pt>
                <c:pt idx="634">
                  <c:v>50.0974</c:v>
                </c:pt>
                <c:pt idx="635">
                  <c:v>50.102000000000004</c:v>
                </c:pt>
                <c:pt idx="636">
                  <c:v>50.1066</c:v>
                </c:pt>
                <c:pt idx="637">
                  <c:v>50.111200000000004</c:v>
                </c:pt>
                <c:pt idx="638">
                  <c:v>50.115699999999997</c:v>
                </c:pt>
                <c:pt idx="639">
                  <c:v>50.1203</c:v>
                </c:pt>
                <c:pt idx="640">
                  <c:v>50.1248</c:v>
                </c:pt>
                <c:pt idx="641">
                  <c:v>50.129300000000001</c:v>
                </c:pt>
                <c:pt idx="642">
                  <c:v>50.133899999999997</c:v>
                </c:pt>
                <c:pt idx="643">
                  <c:v>50.138400000000004</c:v>
                </c:pt>
                <c:pt idx="644">
                  <c:v>50.142799999999994</c:v>
                </c:pt>
                <c:pt idx="645">
                  <c:v>50.147300000000001</c:v>
                </c:pt>
                <c:pt idx="646">
                  <c:v>50.151800000000001</c:v>
                </c:pt>
                <c:pt idx="647">
                  <c:v>50.156199999999998</c:v>
                </c:pt>
                <c:pt idx="648">
                  <c:v>50.160600000000002</c:v>
                </c:pt>
                <c:pt idx="649">
                  <c:v>50.165099999999995</c:v>
                </c:pt>
                <c:pt idx="650">
                  <c:v>50.169499999999999</c:v>
                </c:pt>
                <c:pt idx="651">
                  <c:v>50.173899999999996</c:v>
                </c:pt>
                <c:pt idx="652">
                  <c:v>50.178199999999997</c:v>
                </c:pt>
                <c:pt idx="653">
                  <c:v>50.182600000000001</c:v>
                </c:pt>
                <c:pt idx="654">
                  <c:v>50.186999999999998</c:v>
                </c:pt>
                <c:pt idx="655">
                  <c:v>50.191299999999998</c:v>
                </c:pt>
                <c:pt idx="656">
                  <c:v>50.195599999999999</c:v>
                </c:pt>
                <c:pt idx="657">
                  <c:v>50.2</c:v>
                </c:pt>
                <c:pt idx="658">
                  <c:v>50.204300000000003</c:v>
                </c:pt>
                <c:pt idx="659">
                  <c:v>50.208599999999997</c:v>
                </c:pt>
                <c:pt idx="660">
                  <c:v>50.212800000000001</c:v>
                </c:pt>
                <c:pt idx="661">
                  <c:v>50.217099999999995</c:v>
                </c:pt>
                <c:pt idx="662">
                  <c:v>50.221400000000003</c:v>
                </c:pt>
                <c:pt idx="663">
                  <c:v>50.2256</c:v>
                </c:pt>
                <c:pt idx="664">
                  <c:v>50.229900000000001</c:v>
                </c:pt>
                <c:pt idx="665">
                  <c:v>50.234099999999998</c:v>
                </c:pt>
                <c:pt idx="666">
                  <c:v>50.238300000000002</c:v>
                </c:pt>
                <c:pt idx="667">
                  <c:v>50.2425</c:v>
                </c:pt>
                <c:pt idx="668">
                  <c:v>50.246700000000004</c:v>
                </c:pt>
                <c:pt idx="669">
                  <c:v>50.250799999999998</c:v>
                </c:pt>
                <c:pt idx="670">
                  <c:v>50.255000000000003</c:v>
                </c:pt>
                <c:pt idx="671">
                  <c:v>50.2592</c:v>
                </c:pt>
                <c:pt idx="672">
                  <c:v>50.263299999999994</c:v>
                </c:pt>
                <c:pt idx="673">
                  <c:v>50.267400000000002</c:v>
                </c:pt>
                <c:pt idx="674">
                  <c:v>50.271500000000003</c:v>
                </c:pt>
                <c:pt idx="675">
                  <c:v>50.275599999999997</c:v>
                </c:pt>
                <c:pt idx="676">
                  <c:v>50.279699999999998</c:v>
                </c:pt>
                <c:pt idx="677">
                  <c:v>50.283799999999999</c:v>
                </c:pt>
                <c:pt idx="678">
                  <c:v>50.287899999999993</c:v>
                </c:pt>
                <c:pt idx="679">
                  <c:v>50.291899999999998</c:v>
                </c:pt>
                <c:pt idx="680">
                  <c:v>50.295999999999999</c:v>
                </c:pt>
                <c:pt idx="681">
                  <c:v>50.300000000000004</c:v>
                </c:pt>
                <c:pt idx="682">
                  <c:v>50.304099999999998</c:v>
                </c:pt>
                <c:pt idx="683">
                  <c:v>50.308100000000003</c:v>
                </c:pt>
                <c:pt idx="684">
                  <c:v>50.312100000000001</c:v>
                </c:pt>
                <c:pt idx="685">
                  <c:v>50.316099999999999</c:v>
                </c:pt>
                <c:pt idx="686">
                  <c:v>50.32</c:v>
                </c:pt>
                <c:pt idx="687">
                  <c:v>50.323999999999998</c:v>
                </c:pt>
                <c:pt idx="688">
                  <c:v>50.328000000000003</c:v>
                </c:pt>
                <c:pt idx="689">
                  <c:v>50.331899999999997</c:v>
                </c:pt>
                <c:pt idx="690">
                  <c:v>50.335900000000002</c:v>
                </c:pt>
                <c:pt idx="691">
                  <c:v>50.339800000000004</c:v>
                </c:pt>
                <c:pt idx="692">
                  <c:v>50.343699999999998</c:v>
                </c:pt>
                <c:pt idx="693">
                  <c:v>50.3476</c:v>
                </c:pt>
                <c:pt idx="694">
                  <c:v>50.351500000000001</c:v>
                </c:pt>
                <c:pt idx="695">
                  <c:v>50.355400000000003</c:v>
                </c:pt>
                <c:pt idx="696">
                  <c:v>50.359299999999998</c:v>
                </c:pt>
                <c:pt idx="697">
                  <c:v>50.363099999999996</c:v>
                </c:pt>
                <c:pt idx="698">
                  <c:v>50.366999999999997</c:v>
                </c:pt>
                <c:pt idx="699">
                  <c:v>50.370800000000003</c:v>
                </c:pt>
                <c:pt idx="700">
                  <c:v>50.374699999999997</c:v>
                </c:pt>
                <c:pt idx="701">
                  <c:v>50.378499999999995</c:v>
                </c:pt>
                <c:pt idx="702">
                  <c:v>50.382300000000001</c:v>
                </c:pt>
                <c:pt idx="703">
                  <c:v>50.386099999999999</c:v>
                </c:pt>
                <c:pt idx="704">
                  <c:v>50.389899999999997</c:v>
                </c:pt>
                <c:pt idx="705">
                  <c:v>50.393699999999995</c:v>
                </c:pt>
                <c:pt idx="706">
                  <c:v>50.397399999999998</c:v>
                </c:pt>
                <c:pt idx="707">
                  <c:v>50.401200000000003</c:v>
                </c:pt>
                <c:pt idx="708">
                  <c:v>50.405000000000001</c:v>
                </c:pt>
                <c:pt idx="709">
                  <c:v>50.408699999999996</c:v>
                </c:pt>
                <c:pt idx="710">
                  <c:v>50.412399999999998</c:v>
                </c:pt>
                <c:pt idx="711">
                  <c:v>50.4161</c:v>
                </c:pt>
                <c:pt idx="712">
                  <c:v>50.419899999999998</c:v>
                </c:pt>
                <c:pt idx="713">
                  <c:v>50.4236</c:v>
                </c:pt>
                <c:pt idx="714">
                  <c:v>50.427299999999995</c:v>
                </c:pt>
                <c:pt idx="715">
                  <c:v>50.430900000000001</c:v>
                </c:pt>
                <c:pt idx="716">
                  <c:v>50.434600000000003</c:v>
                </c:pt>
                <c:pt idx="717">
                  <c:v>50.438299999999998</c:v>
                </c:pt>
                <c:pt idx="718">
                  <c:v>50.441900000000004</c:v>
                </c:pt>
                <c:pt idx="719">
                  <c:v>50.445599999999999</c:v>
                </c:pt>
                <c:pt idx="720">
                  <c:v>50.449199999999998</c:v>
                </c:pt>
                <c:pt idx="721">
                  <c:v>50.452799999999996</c:v>
                </c:pt>
                <c:pt idx="722">
                  <c:v>50.456400000000002</c:v>
                </c:pt>
                <c:pt idx="723">
                  <c:v>50.46</c:v>
                </c:pt>
                <c:pt idx="724">
                  <c:v>50.4636</c:v>
                </c:pt>
                <c:pt idx="725">
                  <c:v>50.467199999999998</c:v>
                </c:pt>
                <c:pt idx="726">
                  <c:v>50.470799999999997</c:v>
                </c:pt>
                <c:pt idx="727">
                  <c:v>50.474399999999996</c:v>
                </c:pt>
                <c:pt idx="728">
                  <c:v>50.477899999999998</c:v>
                </c:pt>
                <c:pt idx="729">
                  <c:v>50.481500000000004</c:v>
                </c:pt>
                <c:pt idx="730">
                  <c:v>50.484999999999999</c:v>
                </c:pt>
                <c:pt idx="731">
                  <c:v>50.488600000000005</c:v>
                </c:pt>
                <c:pt idx="732">
                  <c:v>50.492100000000001</c:v>
                </c:pt>
                <c:pt idx="733">
                  <c:v>50.495599999999996</c:v>
                </c:pt>
                <c:pt idx="734">
                  <c:v>50.499099999999999</c:v>
                </c:pt>
                <c:pt idx="735">
                  <c:v>50.502600000000001</c:v>
                </c:pt>
                <c:pt idx="736">
                  <c:v>50.506100000000004</c:v>
                </c:pt>
                <c:pt idx="737">
                  <c:v>50.509500000000003</c:v>
                </c:pt>
                <c:pt idx="738">
                  <c:v>50.513000000000005</c:v>
                </c:pt>
                <c:pt idx="739">
                  <c:v>50.516500000000001</c:v>
                </c:pt>
                <c:pt idx="740">
                  <c:v>50.5199</c:v>
                </c:pt>
                <c:pt idx="741">
                  <c:v>50.523399999999995</c:v>
                </c:pt>
                <c:pt idx="742">
                  <c:v>50.526800000000001</c:v>
                </c:pt>
                <c:pt idx="743">
                  <c:v>50.530200000000001</c:v>
                </c:pt>
                <c:pt idx="744">
                  <c:v>50.5336</c:v>
                </c:pt>
                <c:pt idx="745">
                  <c:v>50.536999999999999</c:v>
                </c:pt>
                <c:pt idx="746">
                  <c:v>50.540399999999998</c:v>
                </c:pt>
                <c:pt idx="747">
                  <c:v>50.543800000000005</c:v>
                </c:pt>
                <c:pt idx="748">
                  <c:v>50.547200000000004</c:v>
                </c:pt>
                <c:pt idx="749">
                  <c:v>50.550599999999996</c:v>
                </c:pt>
                <c:pt idx="750">
                  <c:v>50.553999999999995</c:v>
                </c:pt>
                <c:pt idx="751">
                  <c:v>50.557299999999998</c:v>
                </c:pt>
                <c:pt idx="752">
                  <c:v>50.560699999999997</c:v>
                </c:pt>
                <c:pt idx="753">
                  <c:v>50.564</c:v>
                </c:pt>
                <c:pt idx="754">
                  <c:v>50.567300000000003</c:v>
                </c:pt>
                <c:pt idx="755">
                  <c:v>50.570599999999999</c:v>
                </c:pt>
                <c:pt idx="756">
                  <c:v>50.573999999999998</c:v>
                </c:pt>
                <c:pt idx="757">
                  <c:v>50.577300000000001</c:v>
                </c:pt>
                <c:pt idx="758">
                  <c:v>50.580600000000004</c:v>
                </c:pt>
                <c:pt idx="759">
                  <c:v>50.583800000000004</c:v>
                </c:pt>
                <c:pt idx="760">
                  <c:v>50.5871</c:v>
                </c:pt>
                <c:pt idx="761">
                  <c:v>50.590400000000002</c:v>
                </c:pt>
                <c:pt idx="762">
                  <c:v>50.593700000000005</c:v>
                </c:pt>
                <c:pt idx="763">
                  <c:v>50.596899999999998</c:v>
                </c:pt>
                <c:pt idx="764">
                  <c:v>50.600199999999994</c:v>
                </c:pt>
                <c:pt idx="765">
                  <c:v>50.603400000000001</c:v>
                </c:pt>
                <c:pt idx="766">
                  <c:v>50.6066</c:v>
                </c:pt>
                <c:pt idx="767">
                  <c:v>50.609899999999996</c:v>
                </c:pt>
                <c:pt idx="768">
                  <c:v>50.613099999999996</c:v>
                </c:pt>
                <c:pt idx="769">
                  <c:v>50.616299999999995</c:v>
                </c:pt>
                <c:pt idx="770">
                  <c:v>50.619500000000002</c:v>
                </c:pt>
                <c:pt idx="771">
                  <c:v>50.622700000000002</c:v>
                </c:pt>
                <c:pt idx="772">
                  <c:v>50.625900000000001</c:v>
                </c:pt>
                <c:pt idx="773">
                  <c:v>50.628999999999998</c:v>
                </c:pt>
                <c:pt idx="774">
                  <c:v>50.632199999999997</c:v>
                </c:pt>
                <c:pt idx="775">
                  <c:v>50.635399999999997</c:v>
                </c:pt>
                <c:pt idx="776">
                  <c:v>50.638500000000001</c:v>
                </c:pt>
                <c:pt idx="777">
                  <c:v>50.6417</c:v>
                </c:pt>
                <c:pt idx="778">
                  <c:v>50.644799999999996</c:v>
                </c:pt>
                <c:pt idx="779">
                  <c:v>50.6479</c:v>
                </c:pt>
                <c:pt idx="780">
                  <c:v>50.6511</c:v>
                </c:pt>
                <c:pt idx="781">
                  <c:v>50.654200000000003</c:v>
                </c:pt>
                <c:pt idx="782">
                  <c:v>50.657299999999999</c:v>
                </c:pt>
                <c:pt idx="783">
                  <c:v>50.660400000000003</c:v>
                </c:pt>
                <c:pt idx="784">
                  <c:v>50.663499999999999</c:v>
                </c:pt>
                <c:pt idx="785">
                  <c:v>50.666600000000003</c:v>
                </c:pt>
                <c:pt idx="786">
                  <c:v>50.669600000000003</c:v>
                </c:pt>
                <c:pt idx="787">
                  <c:v>50.672699999999999</c:v>
                </c:pt>
                <c:pt idx="788">
                  <c:v>50.675800000000002</c:v>
                </c:pt>
                <c:pt idx="789">
                  <c:v>50.678800000000003</c:v>
                </c:pt>
                <c:pt idx="790">
                  <c:v>50.681899999999999</c:v>
                </c:pt>
                <c:pt idx="791">
                  <c:v>50.684899999999999</c:v>
                </c:pt>
                <c:pt idx="792">
                  <c:v>50.687899999999999</c:v>
                </c:pt>
                <c:pt idx="793">
                  <c:v>50.691000000000003</c:v>
                </c:pt>
                <c:pt idx="794">
                  <c:v>50.694000000000003</c:v>
                </c:pt>
                <c:pt idx="795">
                  <c:v>50.697000000000003</c:v>
                </c:pt>
                <c:pt idx="796">
                  <c:v>50.699999999999996</c:v>
                </c:pt>
                <c:pt idx="797">
                  <c:v>50.702999999999996</c:v>
                </c:pt>
                <c:pt idx="798">
                  <c:v>50.705999999999996</c:v>
                </c:pt>
                <c:pt idx="799">
                  <c:v>50.708999999999996</c:v>
                </c:pt>
                <c:pt idx="800">
                  <c:v>50.7119</c:v>
                </c:pt>
                <c:pt idx="801">
                  <c:v>50.7149</c:v>
                </c:pt>
                <c:pt idx="802">
                  <c:v>50.7179</c:v>
                </c:pt>
                <c:pt idx="803">
                  <c:v>50.720799999999997</c:v>
                </c:pt>
                <c:pt idx="804">
                  <c:v>50.723799999999997</c:v>
                </c:pt>
                <c:pt idx="805">
                  <c:v>50.726699999999994</c:v>
                </c:pt>
                <c:pt idx="806">
                  <c:v>50.729700000000001</c:v>
                </c:pt>
                <c:pt idx="807">
                  <c:v>50.732600000000005</c:v>
                </c:pt>
                <c:pt idx="808">
                  <c:v>50.735500000000002</c:v>
                </c:pt>
                <c:pt idx="809">
                  <c:v>50.738399999999999</c:v>
                </c:pt>
                <c:pt idx="810">
                  <c:v>50.741300000000003</c:v>
                </c:pt>
                <c:pt idx="811">
                  <c:v>50.744199999999999</c:v>
                </c:pt>
                <c:pt idx="812">
                  <c:v>50.747100000000003</c:v>
                </c:pt>
                <c:pt idx="813">
                  <c:v>50.75</c:v>
                </c:pt>
                <c:pt idx="814">
                  <c:v>50.752899999999997</c:v>
                </c:pt>
                <c:pt idx="815">
                  <c:v>50.755800000000001</c:v>
                </c:pt>
                <c:pt idx="816">
                  <c:v>50.758600000000001</c:v>
                </c:pt>
                <c:pt idx="817">
                  <c:v>50.761499999999998</c:v>
                </c:pt>
                <c:pt idx="818">
                  <c:v>50.764299999999999</c:v>
                </c:pt>
                <c:pt idx="819">
                  <c:v>50.767199999999995</c:v>
                </c:pt>
                <c:pt idx="820">
                  <c:v>50.769999999999996</c:v>
                </c:pt>
                <c:pt idx="821">
                  <c:v>50.772800000000004</c:v>
                </c:pt>
                <c:pt idx="822">
                  <c:v>50.775700000000001</c:v>
                </c:pt>
                <c:pt idx="823">
                  <c:v>50.778500000000001</c:v>
                </c:pt>
                <c:pt idx="824">
                  <c:v>50.781300000000002</c:v>
                </c:pt>
                <c:pt idx="825">
                  <c:v>50.784100000000002</c:v>
                </c:pt>
                <c:pt idx="826">
                  <c:v>50.786900000000003</c:v>
                </c:pt>
                <c:pt idx="827">
                  <c:v>50.789699999999996</c:v>
                </c:pt>
                <c:pt idx="828">
                  <c:v>50.792499999999997</c:v>
                </c:pt>
                <c:pt idx="829">
                  <c:v>50.795299999999997</c:v>
                </c:pt>
                <c:pt idx="830">
                  <c:v>50.798099999999998</c:v>
                </c:pt>
                <c:pt idx="831">
                  <c:v>50.800800000000002</c:v>
                </c:pt>
                <c:pt idx="832">
                  <c:v>50.803600000000003</c:v>
                </c:pt>
                <c:pt idx="833">
                  <c:v>50.8063</c:v>
                </c:pt>
                <c:pt idx="834">
                  <c:v>50.809100000000001</c:v>
                </c:pt>
                <c:pt idx="835">
                  <c:v>50.811799999999998</c:v>
                </c:pt>
                <c:pt idx="836">
                  <c:v>50.814599999999999</c:v>
                </c:pt>
                <c:pt idx="837">
                  <c:v>50.817299999999996</c:v>
                </c:pt>
                <c:pt idx="838">
                  <c:v>50.82</c:v>
                </c:pt>
                <c:pt idx="839">
                  <c:v>50.822699999999998</c:v>
                </c:pt>
                <c:pt idx="840">
                  <c:v>50.825500000000005</c:v>
                </c:pt>
                <c:pt idx="841">
                  <c:v>50.828200000000002</c:v>
                </c:pt>
                <c:pt idx="842">
                  <c:v>50.8309</c:v>
                </c:pt>
                <c:pt idx="843">
                  <c:v>50.833600000000004</c:v>
                </c:pt>
                <c:pt idx="844">
                  <c:v>50.836199999999998</c:v>
                </c:pt>
                <c:pt idx="845">
                  <c:v>50.838899999999995</c:v>
                </c:pt>
                <c:pt idx="846">
                  <c:v>50.8416</c:v>
                </c:pt>
                <c:pt idx="847">
                  <c:v>50.844299999999997</c:v>
                </c:pt>
                <c:pt idx="848">
                  <c:v>50.846900000000005</c:v>
                </c:pt>
                <c:pt idx="849">
                  <c:v>50.849600000000002</c:v>
                </c:pt>
                <c:pt idx="850">
                  <c:v>50.852200000000003</c:v>
                </c:pt>
                <c:pt idx="851">
                  <c:v>50.854900000000001</c:v>
                </c:pt>
                <c:pt idx="852">
                  <c:v>50.857500000000002</c:v>
                </c:pt>
                <c:pt idx="853">
                  <c:v>50.860199999999999</c:v>
                </c:pt>
                <c:pt idx="854">
                  <c:v>50.8628</c:v>
                </c:pt>
                <c:pt idx="855">
                  <c:v>50.865400000000001</c:v>
                </c:pt>
                <c:pt idx="856">
                  <c:v>50.868000000000002</c:v>
                </c:pt>
                <c:pt idx="857">
                  <c:v>50.870600000000003</c:v>
                </c:pt>
                <c:pt idx="858">
                  <c:v>50.873199999999997</c:v>
                </c:pt>
                <c:pt idx="859">
                  <c:v>50.875799999999998</c:v>
                </c:pt>
                <c:pt idx="860">
                  <c:v>50.878399999999999</c:v>
                </c:pt>
                <c:pt idx="861">
                  <c:v>50.881</c:v>
                </c:pt>
                <c:pt idx="862">
                  <c:v>50.883600000000001</c:v>
                </c:pt>
                <c:pt idx="863">
                  <c:v>50.886200000000002</c:v>
                </c:pt>
                <c:pt idx="864">
                  <c:v>50.8887</c:v>
                </c:pt>
                <c:pt idx="865">
                  <c:v>50.891300000000001</c:v>
                </c:pt>
                <c:pt idx="866">
                  <c:v>50.893899999999995</c:v>
                </c:pt>
                <c:pt idx="867">
                  <c:v>50.8964</c:v>
                </c:pt>
                <c:pt idx="868">
                  <c:v>50.899000000000001</c:v>
                </c:pt>
                <c:pt idx="869">
                  <c:v>50.901499999999999</c:v>
                </c:pt>
                <c:pt idx="870">
                  <c:v>50.903999999999996</c:v>
                </c:pt>
                <c:pt idx="871">
                  <c:v>50.906599999999997</c:v>
                </c:pt>
                <c:pt idx="872">
                  <c:v>50.909099999999995</c:v>
                </c:pt>
                <c:pt idx="873">
                  <c:v>50.9116</c:v>
                </c:pt>
                <c:pt idx="874">
                  <c:v>50.914099999999998</c:v>
                </c:pt>
                <c:pt idx="875">
                  <c:v>50.916600000000003</c:v>
                </c:pt>
                <c:pt idx="876">
                  <c:v>50.9191</c:v>
                </c:pt>
                <c:pt idx="877">
                  <c:v>50.921599999999998</c:v>
                </c:pt>
                <c:pt idx="878">
                  <c:v>50.924100000000003</c:v>
                </c:pt>
                <c:pt idx="879">
                  <c:v>50.926600000000001</c:v>
                </c:pt>
                <c:pt idx="880">
                  <c:v>50.929099999999998</c:v>
                </c:pt>
                <c:pt idx="881">
                  <c:v>50.931599999999996</c:v>
                </c:pt>
                <c:pt idx="882">
                  <c:v>50.934100000000001</c:v>
                </c:pt>
                <c:pt idx="883">
                  <c:v>50.936500000000002</c:v>
                </c:pt>
                <c:pt idx="884">
                  <c:v>50.939</c:v>
                </c:pt>
                <c:pt idx="885">
                  <c:v>50.941400000000002</c:v>
                </c:pt>
                <c:pt idx="886">
                  <c:v>50.943899999999999</c:v>
                </c:pt>
                <c:pt idx="887">
                  <c:v>50.946299999999994</c:v>
                </c:pt>
                <c:pt idx="888">
                  <c:v>50.948800000000006</c:v>
                </c:pt>
                <c:pt idx="889">
                  <c:v>50.9512</c:v>
                </c:pt>
                <c:pt idx="890">
                  <c:v>50.953600000000002</c:v>
                </c:pt>
                <c:pt idx="891">
                  <c:v>50.956099999999999</c:v>
                </c:pt>
                <c:pt idx="892">
                  <c:v>50.958499999999994</c:v>
                </c:pt>
                <c:pt idx="893">
                  <c:v>50.960900000000002</c:v>
                </c:pt>
                <c:pt idx="894">
                  <c:v>50.963300000000004</c:v>
                </c:pt>
                <c:pt idx="895">
                  <c:v>50.965699999999998</c:v>
                </c:pt>
                <c:pt idx="896">
                  <c:v>50.9681</c:v>
                </c:pt>
                <c:pt idx="897">
                  <c:v>50.970500000000001</c:v>
                </c:pt>
                <c:pt idx="898">
                  <c:v>50.972900000000003</c:v>
                </c:pt>
                <c:pt idx="899">
                  <c:v>50.975299999999997</c:v>
                </c:pt>
                <c:pt idx="900">
                  <c:v>50.977599999999995</c:v>
                </c:pt>
                <c:pt idx="901">
                  <c:v>50.980000000000004</c:v>
                </c:pt>
                <c:pt idx="902">
                  <c:v>50.982399999999998</c:v>
                </c:pt>
                <c:pt idx="903">
                  <c:v>50.984699999999997</c:v>
                </c:pt>
                <c:pt idx="904">
                  <c:v>50.987099999999998</c:v>
                </c:pt>
                <c:pt idx="905">
                  <c:v>50.989399999999996</c:v>
                </c:pt>
                <c:pt idx="906">
                  <c:v>50.991800000000005</c:v>
                </c:pt>
                <c:pt idx="907">
                  <c:v>50.994100000000003</c:v>
                </c:pt>
                <c:pt idx="908">
                  <c:v>50.996499999999997</c:v>
                </c:pt>
                <c:pt idx="909">
                  <c:v>50.998799999999996</c:v>
                </c:pt>
                <c:pt idx="910">
                  <c:v>51.001100000000001</c:v>
                </c:pt>
                <c:pt idx="911">
                  <c:v>51.003500000000003</c:v>
                </c:pt>
                <c:pt idx="912">
                  <c:v>51.005800000000001</c:v>
                </c:pt>
                <c:pt idx="913">
                  <c:v>51.008099999999999</c:v>
                </c:pt>
                <c:pt idx="914">
                  <c:v>51.010400000000004</c:v>
                </c:pt>
                <c:pt idx="915">
                  <c:v>51.012700000000002</c:v>
                </c:pt>
                <c:pt idx="916">
                  <c:v>51.015000000000001</c:v>
                </c:pt>
                <c:pt idx="917">
                  <c:v>51.017299999999999</c:v>
                </c:pt>
                <c:pt idx="918">
                  <c:v>51.019600000000004</c:v>
                </c:pt>
                <c:pt idx="919">
                  <c:v>51.021900000000002</c:v>
                </c:pt>
                <c:pt idx="920">
                  <c:v>51.024099999999997</c:v>
                </c:pt>
                <c:pt idx="921">
                  <c:v>51.026400000000002</c:v>
                </c:pt>
                <c:pt idx="922">
                  <c:v>51.028700000000001</c:v>
                </c:pt>
                <c:pt idx="923">
                  <c:v>51.030999999999999</c:v>
                </c:pt>
                <c:pt idx="924">
                  <c:v>51.033200000000001</c:v>
                </c:pt>
                <c:pt idx="925">
                  <c:v>51.035500000000006</c:v>
                </c:pt>
                <c:pt idx="926">
                  <c:v>51.037700000000001</c:v>
                </c:pt>
                <c:pt idx="927">
                  <c:v>51.04</c:v>
                </c:pt>
                <c:pt idx="928">
                  <c:v>51.042199999999994</c:v>
                </c:pt>
                <c:pt idx="929">
                  <c:v>51.044400000000003</c:v>
                </c:pt>
                <c:pt idx="930">
                  <c:v>51.046700000000001</c:v>
                </c:pt>
                <c:pt idx="931">
                  <c:v>51.048899999999996</c:v>
                </c:pt>
                <c:pt idx="932">
                  <c:v>51.051100000000005</c:v>
                </c:pt>
                <c:pt idx="933">
                  <c:v>51.053400000000003</c:v>
                </c:pt>
                <c:pt idx="934">
                  <c:v>51.055599999999998</c:v>
                </c:pt>
                <c:pt idx="935">
                  <c:v>51.0578</c:v>
                </c:pt>
                <c:pt idx="936">
                  <c:v>51.06</c:v>
                </c:pt>
                <c:pt idx="937">
                  <c:v>51.062199999999997</c:v>
                </c:pt>
                <c:pt idx="938">
                  <c:v>51.064399999999999</c:v>
                </c:pt>
                <c:pt idx="939">
                  <c:v>51.066600000000001</c:v>
                </c:pt>
                <c:pt idx="940">
                  <c:v>51.068800000000003</c:v>
                </c:pt>
                <c:pt idx="941">
                  <c:v>51.070900000000002</c:v>
                </c:pt>
                <c:pt idx="942">
                  <c:v>51.073099999999997</c:v>
                </c:pt>
                <c:pt idx="943">
                  <c:v>51.075299999999999</c:v>
                </c:pt>
                <c:pt idx="944">
                  <c:v>51.077500000000001</c:v>
                </c:pt>
                <c:pt idx="945">
                  <c:v>51.079599999999999</c:v>
                </c:pt>
                <c:pt idx="946">
                  <c:v>51.081800000000001</c:v>
                </c:pt>
                <c:pt idx="947">
                  <c:v>51.0839</c:v>
                </c:pt>
                <c:pt idx="948">
                  <c:v>51.086100000000002</c:v>
                </c:pt>
                <c:pt idx="949">
                  <c:v>51.088200000000001</c:v>
                </c:pt>
                <c:pt idx="950">
                  <c:v>51.090400000000002</c:v>
                </c:pt>
                <c:pt idx="951">
                  <c:v>51.092500000000001</c:v>
                </c:pt>
                <c:pt idx="952">
                  <c:v>51.094699999999996</c:v>
                </c:pt>
                <c:pt idx="953">
                  <c:v>51.096800000000002</c:v>
                </c:pt>
                <c:pt idx="954">
                  <c:v>51.0989</c:v>
                </c:pt>
                <c:pt idx="955">
                  <c:v>51.100999999999999</c:v>
                </c:pt>
                <c:pt idx="956">
                  <c:v>51.103200000000001</c:v>
                </c:pt>
                <c:pt idx="957">
                  <c:v>51.1053</c:v>
                </c:pt>
                <c:pt idx="958">
                  <c:v>51.107399999999998</c:v>
                </c:pt>
                <c:pt idx="959">
                  <c:v>51.109500000000004</c:v>
                </c:pt>
                <c:pt idx="960">
                  <c:v>51.111600000000003</c:v>
                </c:pt>
                <c:pt idx="961">
                  <c:v>51.113700000000001</c:v>
                </c:pt>
                <c:pt idx="962">
                  <c:v>51.1158</c:v>
                </c:pt>
                <c:pt idx="963">
                  <c:v>51.117899999999999</c:v>
                </c:pt>
                <c:pt idx="964">
                  <c:v>51.12</c:v>
                </c:pt>
                <c:pt idx="965">
                  <c:v>51.122</c:v>
                </c:pt>
                <c:pt idx="966">
                  <c:v>51.124099999999999</c:v>
                </c:pt>
                <c:pt idx="967">
                  <c:v>51.126199999999997</c:v>
                </c:pt>
                <c:pt idx="968">
                  <c:v>51.128300000000003</c:v>
                </c:pt>
                <c:pt idx="969">
                  <c:v>51.130299999999998</c:v>
                </c:pt>
                <c:pt idx="970">
                  <c:v>51.132399999999997</c:v>
                </c:pt>
                <c:pt idx="971">
                  <c:v>51.134399999999999</c:v>
                </c:pt>
                <c:pt idx="972">
                  <c:v>51.136499999999998</c:v>
                </c:pt>
                <c:pt idx="973">
                  <c:v>51.138500000000001</c:v>
                </c:pt>
                <c:pt idx="974">
                  <c:v>51.140600000000006</c:v>
                </c:pt>
                <c:pt idx="975">
                  <c:v>51.142600000000002</c:v>
                </c:pt>
                <c:pt idx="976">
                  <c:v>51.144599999999997</c:v>
                </c:pt>
                <c:pt idx="977">
                  <c:v>51.146700000000003</c:v>
                </c:pt>
                <c:pt idx="978">
                  <c:v>51.148699999999998</c:v>
                </c:pt>
                <c:pt idx="979">
                  <c:v>51.150700000000001</c:v>
                </c:pt>
                <c:pt idx="980">
                  <c:v>51.152799999999999</c:v>
                </c:pt>
                <c:pt idx="981">
                  <c:v>51.154800000000002</c:v>
                </c:pt>
                <c:pt idx="982">
                  <c:v>51.156799999999997</c:v>
                </c:pt>
                <c:pt idx="983">
                  <c:v>51.158799999999999</c:v>
                </c:pt>
                <c:pt idx="984">
                  <c:v>51.160800000000002</c:v>
                </c:pt>
                <c:pt idx="985">
                  <c:v>51.162799999999997</c:v>
                </c:pt>
                <c:pt idx="986">
                  <c:v>51.1648</c:v>
                </c:pt>
                <c:pt idx="987">
                  <c:v>51.166800000000002</c:v>
                </c:pt>
                <c:pt idx="988">
                  <c:v>51.168799999999997</c:v>
                </c:pt>
                <c:pt idx="989">
                  <c:v>51.1708</c:v>
                </c:pt>
                <c:pt idx="990">
                  <c:v>51.172699999999999</c:v>
                </c:pt>
                <c:pt idx="991">
                  <c:v>51.174700000000001</c:v>
                </c:pt>
                <c:pt idx="992">
                  <c:v>51.176700000000004</c:v>
                </c:pt>
                <c:pt idx="993">
                  <c:v>51.178599999999996</c:v>
                </c:pt>
                <c:pt idx="994">
                  <c:v>51.180600000000005</c:v>
                </c:pt>
                <c:pt idx="995">
                  <c:v>51.182600000000001</c:v>
                </c:pt>
                <c:pt idx="996">
                  <c:v>51.1845</c:v>
                </c:pt>
                <c:pt idx="997">
                  <c:v>51.186500000000002</c:v>
                </c:pt>
                <c:pt idx="998">
                  <c:v>51.188400000000001</c:v>
                </c:pt>
                <c:pt idx="999">
                  <c:v>51.190399999999997</c:v>
                </c:pt>
              </c:numCache>
            </c:numRef>
          </c:yVal>
          <c:smooth val="1"/>
        </c:ser>
        <c:ser>
          <c:idx val="3"/>
          <c:order val="3"/>
          <c:tx>
            <c:v>GOx fit</c:v>
          </c:tx>
          <c:spPr>
            <a:ln w="19050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'Calib Fits'!$C$3:$C$1002</c:f>
              <c:numCache>
                <c:formatCode>0.00</c:formatCode>
                <c:ptCount val="1000"/>
                <c:pt idx="0">
                  <c:v>0.49974999999999997</c:v>
                </c:pt>
                <c:pt idx="1">
                  <c:v>0.69921299999999997</c:v>
                </c:pt>
                <c:pt idx="2">
                  <c:v>0.89867600000000003</c:v>
                </c:pt>
                <c:pt idx="3">
                  <c:v>1.1000000000000001</c:v>
                </c:pt>
                <c:pt idx="4">
                  <c:v>1.3</c:v>
                </c:pt>
                <c:pt idx="5">
                  <c:v>1.5</c:v>
                </c:pt>
                <c:pt idx="6">
                  <c:v>1.7</c:v>
                </c:pt>
                <c:pt idx="7">
                  <c:v>1.9</c:v>
                </c:pt>
                <c:pt idx="8">
                  <c:v>2.1</c:v>
                </c:pt>
                <c:pt idx="9">
                  <c:v>2.29</c:v>
                </c:pt>
                <c:pt idx="10">
                  <c:v>2.4900000000000002</c:v>
                </c:pt>
                <c:pt idx="11">
                  <c:v>2.69</c:v>
                </c:pt>
                <c:pt idx="12">
                  <c:v>2.89</c:v>
                </c:pt>
                <c:pt idx="13">
                  <c:v>3.09</c:v>
                </c:pt>
                <c:pt idx="14">
                  <c:v>3.29</c:v>
                </c:pt>
                <c:pt idx="15">
                  <c:v>3.49</c:v>
                </c:pt>
                <c:pt idx="16">
                  <c:v>3.69</c:v>
                </c:pt>
                <c:pt idx="17">
                  <c:v>3.8899999999999997</c:v>
                </c:pt>
                <c:pt idx="18">
                  <c:v>4.09</c:v>
                </c:pt>
                <c:pt idx="19">
                  <c:v>4.29</c:v>
                </c:pt>
                <c:pt idx="20">
                  <c:v>4.49</c:v>
                </c:pt>
                <c:pt idx="21">
                  <c:v>4.6899999999999995</c:v>
                </c:pt>
                <c:pt idx="22">
                  <c:v>4.8900000000000006</c:v>
                </c:pt>
                <c:pt idx="23">
                  <c:v>5.09</c:v>
                </c:pt>
                <c:pt idx="24">
                  <c:v>5.29</c:v>
                </c:pt>
                <c:pt idx="25">
                  <c:v>5.49</c:v>
                </c:pt>
                <c:pt idx="26">
                  <c:v>5.6899999999999995</c:v>
                </c:pt>
                <c:pt idx="27">
                  <c:v>5.8900000000000006</c:v>
                </c:pt>
                <c:pt idx="28">
                  <c:v>6.08</c:v>
                </c:pt>
                <c:pt idx="29">
                  <c:v>6.28</c:v>
                </c:pt>
                <c:pt idx="30">
                  <c:v>6.4799999999999995</c:v>
                </c:pt>
                <c:pt idx="31">
                  <c:v>6.6800000000000006</c:v>
                </c:pt>
                <c:pt idx="32">
                  <c:v>6.88</c:v>
                </c:pt>
                <c:pt idx="33">
                  <c:v>7.08</c:v>
                </c:pt>
                <c:pt idx="34">
                  <c:v>7.28</c:v>
                </c:pt>
                <c:pt idx="35">
                  <c:v>7.4799999999999995</c:v>
                </c:pt>
                <c:pt idx="36">
                  <c:v>7.6800000000000006</c:v>
                </c:pt>
                <c:pt idx="37">
                  <c:v>7.88</c:v>
                </c:pt>
                <c:pt idx="38">
                  <c:v>8.08</c:v>
                </c:pt>
                <c:pt idx="39">
                  <c:v>8.2799999999999994</c:v>
                </c:pt>
                <c:pt idx="40">
                  <c:v>8.48</c:v>
                </c:pt>
                <c:pt idx="41">
                  <c:v>8.68</c:v>
                </c:pt>
                <c:pt idx="42">
                  <c:v>8.8800000000000008</c:v>
                </c:pt>
                <c:pt idx="43">
                  <c:v>9.08</c:v>
                </c:pt>
                <c:pt idx="44">
                  <c:v>9.2799999999999994</c:v>
                </c:pt>
                <c:pt idx="45">
                  <c:v>9.48</c:v>
                </c:pt>
                <c:pt idx="46">
                  <c:v>9.68</c:v>
                </c:pt>
                <c:pt idx="47">
                  <c:v>9.870000000000001</c:v>
                </c:pt>
                <c:pt idx="48">
                  <c:v>10.07</c:v>
                </c:pt>
                <c:pt idx="49">
                  <c:v>10.27</c:v>
                </c:pt>
                <c:pt idx="50">
                  <c:v>10.47</c:v>
                </c:pt>
                <c:pt idx="51">
                  <c:v>10.67</c:v>
                </c:pt>
                <c:pt idx="52">
                  <c:v>10.87</c:v>
                </c:pt>
                <c:pt idx="53">
                  <c:v>11.07</c:v>
                </c:pt>
                <c:pt idx="54">
                  <c:v>11.270000000000001</c:v>
                </c:pt>
                <c:pt idx="55">
                  <c:v>11.469999999999999</c:v>
                </c:pt>
                <c:pt idx="56">
                  <c:v>11.67</c:v>
                </c:pt>
                <c:pt idx="57">
                  <c:v>11.870000000000001</c:v>
                </c:pt>
                <c:pt idx="58">
                  <c:v>12.07</c:v>
                </c:pt>
                <c:pt idx="59">
                  <c:v>12.27</c:v>
                </c:pt>
                <c:pt idx="60">
                  <c:v>12.47</c:v>
                </c:pt>
                <c:pt idx="61">
                  <c:v>12.67</c:v>
                </c:pt>
                <c:pt idx="62">
                  <c:v>12.87</c:v>
                </c:pt>
                <c:pt idx="63">
                  <c:v>13.07</c:v>
                </c:pt>
                <c:pt idx="64">
                  <c:v>13.270000000000001</c:v>
                </c:pt>
                <c:pt idx="65">
                  <c:v>13.459999999999999</c:v>
                </c:pt>
                <c:pt idx="66">
                  <c:v>13.66</c:v>
                </c:pt>
                <c:pt idx="67">
                  <c:v>13.860000000000001</c:v>
                </c:pt>
                <c:pt idx="68">
                  <c:v>14.059999999999999</c:v>
                </c:pt>
                <c:pt idx="69">
                  <c:v>14.26</c:v>
                </c:pt>
                <c:pt idx="70">
                  <c:v>14.46</c:v>
                </c:pt>
                <c:pt idx="71">
                  <c:v>14.66</c:v>
                </c:pt>
                <c:pt idx="72">
                  <c:v>14.86</c:v>
                </c:pt>
                <c:pt idx="73">
                  <c:v>15.06</c:v>
                </c:pt>
                <c:pt idx="74">
                  <c:v>15.26</c:v>
                </c:pt>
                <c:pt idx="75">
                  <c:v>15.459999999999999</c:v>
                </c:pt>
                <c:pt idx="76">
                  <c:v>15.66</c:v>
                </c:pt>
                <c:pt idx="77">
                  <c:v>15.86</c:v>
                </c:pt>
                <c:pt idx="78">
                  <c:v>16.060000000000002</c:v>
                </c:pt>
                <c:pt idx="79">
                  <c:v>16.260000000000002</c:v>
                </c:pt>
                <c:pt idx="80">
                  <c:v>16.459999999999997</c:v>
                </c:pt>
                <c:pt idx="81">
                  <c:v>16.66</c:v>
                </c:pt>
                <c:pt idx="82">
                  <c:v>16.86</c:v>
                </c:pt>
                <c:pt idx="83">
                  <c:v>17.059999999999999</c:v>
                </c:pt>
                <c:pt idx="84">
                  <c:v>17.25</c:v>
                </c:pt>
                <c:pt idx="85">
                  <c:v>17.45</c:v>
                </c:pt>
                <c:pt idx="86">
                  <c:v>17.649999999999999</c:v>
                </c:pt>
                <c:pt idx="87">
                  <c:v>17.850000000000001</c:v>
                </c:pt>
                <c:pt idx="88">
                  <c:v>18.05</c:v>
                </c:pt>
                <c:pt idx="89">
                  <c:v>18.25</c:v>
                </c:pt>
                <c:pt idx="90">
                  <c:v>18.450000000000003</c:v>
                </c:pt>
                <c:pt idx="91">
                  <c:v>18.649999999999999</c:v>
                </c:pt>
                <c:pt idx="92">
                  <c:v>18.849999999999998</c:v>
                </c:pt>
                <c:pt idx="93">
                  <c:v>19.05</c:v>
                </c:pt>
                <c:pt idx="94">
                  <c:v>19.25</c:v>
                </c:pt>
                <c:pt idx="95">
                  <c:v>19.45</c:v>
                </c:pt>
                <c:pt idx="96">
                  <c:v>19.650000000000002</c:v>
                </c:pt>
                <c:pt idx="97">
                  <c:v>19.849999999999998</c:v>
                </c:pt>
                <c:pt idx="98">
                  <c:v>20.049999999999997</c:v>
                </c:pt>
                <c:pt idx="99">
                  <c:v>20.25</c:v>
                </c:pt>
                <c:pt idx="100">
                  <c:v>20.45</c:v>
                </c:pt>
                <c:pt idx="101">
                  <c:v>20.650000000000002</c:v>
                </c:pt>
                <c:pt idx="102">
                  <c:v>20.84</c:v>
                </c:pt>
                <c:pt idx="103">
                  <c:v>21.04</c:v>
                </c:pt>
                <c:pt idx="104">
                  <c:v>21.24</c:v>
                </c:pt>
                <c:pt idx="105">
                  <c:v>21.44</c:v>
                </c:pt>
                <c:pt idx="106">
                  <c:v>21.64</c:v>
                </c:pt>
                <c:pt idx="107">
                  <c:v>21.84</c:v>
                </c:pt>
                <c:pt idx="108">
                  <c:v>22.04</c:v>
                </c:pt>
                <c:pt idx="109">
                  <c:v>22.24</c:v>
                </c:pt>
                <c:pt idx="110">
                  <c:v>22.44</c:v>
                </c:pt>
                <c:pt idx="111">
                  <c:v>22.64</c:v>
                </c:pt>
                <c:pt idx="112">
                  <c:v>22.84</c:v>
                </c:pt>
                <c:pt idx="113">
                  <c:v>23.040000000000003</c:v>
                </c:pt>
                <c:pt idx="114">
                  <c:v>23.240000000000002</c:v>
                </c:pt>
                <c:pt idx="115">
                  <c:v>23.439999999999998</c:v>
                </c:pt>
                <c:pt idx="116">
                  <c:v>23.64</c:v>
                </c:pt>
                <c:pt idx="117">
                  <c:v>23.84</c:v>
                </c:pt>
                <c:pt idx="118">
                  <c:v>24.04</c:v>
                </c:pt>
                <c:pt idx="119">
                  <c:v>24.240000000000002</c:v>
                </c:pt>
                <c:pt idx="120">
                  <c:v>24.44</c:v>
                </c:pt>
                <c:pt idx="121">
                  <c:v>24.63</c:v>
                </c:pt>
                <c:pt idx="122">
                  <c:v>24.830000000000002</c:v>
                </c:pt>
                <c:pt idx="123">
                  <c:v>25.03</c:v>
                </c:pt>
                <c:pt idx="124">
                  <c:v>25.23</c:v>
                </c:pt>
                <c:pt idx="125">
                  <c:v>25.43</c:v>
                </c:pt>
                <c:pt idx="126">
                  <c:v>25.63</c:v>
                </c:pt>
                <c:pt idx="127">
                  <c:v>25.83</c:v>
                </c:pt>
                <c:pt idx="128">
                  <c:v>26.03</c:v>
                </c:pt>
                <c:pt idx="129">
                  <c:v>26.23</c:v>
                </c:pt>
                <c:pt idx="130">
                  <c:v>26.43</c:v>
                </c:pt>
                <c:pt idx="131">
                  <c:v>26.630000000000003</c:v>
                </c:pt>
                <c:pt idx="132">
                  <c:v>26.83</c:v>
                </c:pt>
                <c:pt idx="133">
                  <c:v>27.029999999999998</c:v>
                </c:pt>
                <c:pt idx="134">
                  <c:v>27.23</c:v>
                </c:pt>
                <c:pt idx="135">
                  <c:v>27.43</c:v>
                </c:pt>
                <c:pt idx="136">
                  <c:v>27.63</c:v>
                </c:pt>
                <c:pt idx="137">
                  <c:v>27.830000000000002</c:v>
                </c:pt>
                <c:pt idx="138">
                  <c:v>28.03</c:v>
                </c:pt>
                <c:pt idx="139">
                  <c:v>28.23</c:v>
                </c:pt>
                <c:pt idx="140">
                  <c:v>28.42</c:v>
                </c:pt>
                <c:pt idx="141">
                  <c:v>28.62</c:v>
                </c:pt>
                <c:pt idx="142">
                  <c:v>28.819999999999997</c:v>
                </c:pt>
                <c:pt idx="143">
                  <c:v>29.02</c:v>
                </c:pt>
                <c:pt idx="144">
                  <c:v>29.22</c:v>
                </c:pt>
                <c:pt idx="145">
                  <c:v>29.42</c:v>
                </c:pt>
                <c:pt idx="146">
                  <c:v>29.62</c:v>
                </c:pt>
                <c:pt idx="147">
                  <c:v>29.82</c:v>
                </c:pt>
                <c:pt idx="148">
                  <c:v>30.020000000000003</c:v>
                </c:pt>
                <c:pt idx="149">
                  <c:v>30.22</c:v>
                </c:pt>
                <c:pt idx="150">
                  <c:v>30.419999999999998</c:v>
                </c:pt>
                <c:pt idx="151">
                  <c:v>30.62</c:v>
                </c:pt>
                <c:pt idx="152">
                  <c:v>30.82</c:v>
                </c:pt>
                <c:pt idx="153">
                  <c:v>31.02</c:v>
                </c:pt>
                <c:pt idx="154">
                  <c:v>31.220000000000002</c:v>
                </c:pt>
                <c:pt idx="155">
                  <c:v>31.419999999999998</c:v>
                </c:pt>
                <c:pt idx="156">
                  <c:v>31.62</c:v>
                </c:pt>
                <c:pt idx="157">
                  <c:v>31.82</c:v>
                </c:pt>
                <c:pt idx="158">
                  <c:v>32.01</c:v>
                </c:pt>
                <c:pt idx="159">
                  <c:v>32.21</c:v>
                </c:pt>
                <c:pt idx="160">
                  <c:v>32.410000000000004</c:v>
                </c:pt>
                <c:pt idx="161">
                  <c:v>32.61</c:v>
                </c:pt>
                <c:pt idx="162">
                  <c:v>32.81</c:v>
                </c:pt>
                <c:pt idx="163">
                  <c:v>33.01</c:v>
                </c:pt>
                <c:pt idx="164">
                  <c:v>33.21</c:v>
                </c:pt>
                <c:pt idx="165">
                  <c:v>33.410000000000004</c:v>
                </c:pt>
                <c:pt idx="166">
                  <c:v>33.61</c:v>
                </c:pt>
                <c:pt idx="167">
                  <c:v>33.81</c:v>
                </c:pt>
                <c:pt idx="168">
                  <c:v>34.01</c:v>
                </c:pt>
                <c:pt idx="169">
                  <c:v>34.21</c:v>
                </c:pt>
                <c:pt idx="170">
                  <c:v>34.410000000000004</c:v>
                </c:pt>
                <c:pt idx="171">
                  <c:v>34.61</c:v>
                </c:pt>
                <c:pt idx="172">
                  <c:v>34.81</c:v>
                </c:pt>
                <c:pt idx="173">
                  <c:v>35.01</c:v>
                </c:pt>
                <c:pt idx="174">
                  <c:v>35.21</c:v>
                </c:pt>
                <c:pt idx="175">
                  <c:v>35.409999999999997</c:v>
                </c:pt>
                <c:pt idx="176">
                  <c:v>35.61</c:v>
                </c:pt>
                <c:pt idx="177">
                  <c:v>35.799999999999997</c:v>
                </c:pt>
                <c:pt idx="178">
                  <c:v>36</c:v>
                </c:pt>
                <c:pt idx="179">
                  <c:v>36.200000000000003</c:v>
                </c:pt>
                <c:pt idx="180">
                  <c:v>36.4</c:v>
                </c:pt>
                <c:pt idx="181">
                  <c:v>36.6</c:v>
                </c:pt>
                <c:pt idx="182">
                  <c:v>36.799999999999997</c:v>
                </c:pt>
                <c:pt idx="183">
                  <c:v>37</c:v>
                </c:pt>
                <c:pt idx="184">
                  <c:v>37.199999999999996</c:v>
                </c:pt>
                <c:pt idx="185">
                  <c:v>37.400000000000006</c:v>
                </c:pt>
                <c:pt idx="186">
                  <c:v>37.6</c:v>
                </c:pt>
                <c:pt idx="187">
                  <c:v>37.799999999999997</c:v>
                </c:pt>
                <c:pt idx="188">
                  <c:v>38</c:v>
                </c:pt>
                <c:pt idx="189">
                  <c:v>38.199999999999996</c:v>
                </c:pt>
                <c:pt idx="190">
                  <c:v>38.4</c:v>
                </c:pt>
                <c:pt idx="191">
                  <c:v>38.6</c:v>
                </c:pt>
                <c:pt idx="192">
                  <c:v>38.800000000000004</c:v>
                </c:pt>
                <c:pt idx="193">
                  <c:v>39</c:v>
                </c:pt>
                <c:pt idx="194">
                  <c:v>39.199999999999996</c:v>
                </c:pt>
                <c:pt idx="195">
                  <c:v>39.4</c:v>
                </c:pt>
                <c:pt idx="196">
                  <c:v>39.590000000000003</c:v>
                </c:pt>
                <c:pt idx="197">
                  <c:v>39.79</c:v>
                </c:pt>
                <c:pt idx="198">
                  <c:v>39.989999999999995</c:v>
                </c:pt>
                <c:pt idx="199">
                  <c:v>40.19</c:v>
                </c:pt>
                <c:pt idx="200">
                  <c:v>40.39</c:v>
                </c:pt>
                <c:pt idx="201">
                  <c:v>40.590000000000003</c:v>
                </c:pt>
                <c:pt idx="202">
                  <c:v>40.79</c:v>
                </c:pt>
                <c:pt idx="203">
                  <c:v>40.99</c:v>
                </c:pt>
                <c:pt idx="204">
                  <c:v>41.19</c:v>
                </c:pt>
                <c:pt idx="205">
                  <c:v>41.39</c:v>
                </c:pt>
                <c:pt idx="206">
                  <c:v>41.59</c:v>
                </c:pt>
                <c:pt idx="207">
                  <c:v>41.79</c:v>
                </c:pt>
                <c:pt idx="208">
                  <c:v>41.99</c:v>
                </c:pt>
                <c:pt idx="209">
                  <c:v>42.19</c:v>
                </c:pt>
                <c:pt idx="210">
                  <c:v>42.39</c:v>
                </c:pt>
                <c:pt idx="211">
                  <c:v>42.59</c:v>
                </c:pt>
                <c:pt idx="212">
                  <c:v>42.79</c:v>
                </c:pt>
                <c:pt idx="213">
                  <c:v>42.99</c:v>
                </c:pt>
                <c:pt idx="214">
                  <c:v>43.18</c:v>
                </c:pt>
                <c:pt idx="215">
                  <c:v>43.38</c:v>
                </c:pt>
                <c:pt idx="216">
                  <c:v>43.58</c:v>
                </c:pt>
                <c:pt idx="217">
                  <c:v>43.78</c:v>
                </c:pt>
                <c:pt idx="218">
                  <c:v>43.98</c:v>
                </c:pt>
                <c:pt idx="219">
                  <c:v>44.18</c:v>
                </c:pt>
                <c:pt idx="220">
                  <c:v>44.38</c:v>
                </c:pt>
                <c:pt idx="221">
                  <c:v>44.58</c:v>
                </c:pt>
                <c:pt idx="222">
                  <c:v>44.78</c:v>
                </c:pt>
                <c:pt idx="223">
                  <c:v>44.98</c:v>
                </c:pt>
                <c:pt idx="224">
                  <c:v>45.18</c:v>
                </c:pt>
                <c:pt idx="225">
                  <c:v>45.379999999999995</c:v>
                </c:pt>
                <c:pt idx="226">
                  <c:v>45.580000000000005</c:v>
                </c:pt>
                <c:pt idx="227">
                  <c:v>45.78</c:v>
                </c:pt>
                <c:pt idx="228">
                  <c:v>45.98</c:v>
                </c:pt>
                <c:pt idx="229">
                  <c:v>46.18</c:v>
                </c:pt>
                <c:pt idx="230">
                  <c:v>46.379999999999995</c:v>
                </c:pt>
                <c:pt idx="231">
                  <c:v>46.580000000000005</c:v>
                </c:pt>
                <c:pt idx="232">
                  <c:v>46.78</c:v>
                </c:pt>
                <c:pt idx="233">
                  <c:v>46.97</c:v>
                </c:pt>
                <c:pt idx="234">
                  <c:v>47.169999999999995</c:v>
                </c:pt>
                <c:pt idx="235">
                  <c:v>47.370000000000005</c:v>
                </c:pt>
                <c:pt idx="236">
                  <c:v>47.57</c:v>
                </c:pt>
                <c:pt idx="237">
                  <c:v>47.77</c:v>
                </c:pt>
                <c:pt idx="238">
                  <c:v>47.97</c:v>
                </c:pt>
                <c:pt idx="239">
                  <c:v>48.169999999999995</c:v>
                </c:pt>
                <c:pt idx="240">
                  <c:v>48.370000000000005</c:v>
                </c:pt>
                <c:pt idx="241">
                  <c:v>48.57</c:v>
                </c:pt>
                <c:pt idx="242">
                  <c:v>48.77</c:v>
                </c:pt>
                <c:pt idx="243">
                  <c:v>48.97</c:v>
                </c:pt>
                <c:pt idx="244">
                  <c:v>49.17</c:v>
                </c:pt>
                <c:pt idx="245">
                  <c:v>49.37</c:v>
                </c:pt>
                <c:pt idx="246">
                  <c:v>49.57</c:v>
                </c:pt>
                <c:pt idx="247">
                  <c:v>49.77</c:v>
                </c:pt>
                <c:pt idx="248">
                  <c:v>49.97</c:v>
                </c:pt>
                <c:pt idx="249">
                  <c:v>50.17</c:v>
                </c:pt>
                <c:pt idx="250">
                  <c:v>50.37</c:v>
                </c:pt>
                <c:pt idx="251">
                  <c:v>50.56</c:v>
                </c:pt>
                <c:pt idx="252">
                  <c:v>50.76</c:v>
                </c:pt>
                <c:pt idx="253">
                  <c:v>50.96</c:v>
                </c:pt>
                <c:pt idx="254">
                  <c:v>51.16</c:v>
                </c:pt>
                <c:pt idx="255">
                  <c:v>51.36</c:v>
                </c:pt>
                <c:pt idx="256">
                  <c:v>51.56</c:v>
                </c:pt>
                <c:pt idx="257">
                  <c:v>51.76</c:v>
                </c:pt>
                <c:pt idx="258">
                  <c:v>51.96</c:v>
                </c:pt>
                <c:pt idx="259">
                  <c:v>52.16</c:v>
                </c:pt>
                <c:pt idx="260">
                  <c:v>52.36</c:v>
                </c:pt>
                <c:pt idx="261">
                  <c:v>52.56</c:v>
                </c:pt>
                <c:pt idx="262">
                  <c:v>52.76</c:v>
                </c:pt>
                <c:pt idx="263">
                  <c:v>52.96</c:v>
                </c:pt>
                <c:pt idx="264">
                  <c:v>53.16</c:v>
                </c:pt>
                <c:pt idx="265">
                  <c:v>53.36</c:v>
                </c:pt>
                <c:pt idx="266">
                  <c:v>53.56</c:v>
                </c:pt>
                <c:pt idx="267">
                  <c:v>53.760000000000005</c:v>
                </c:pt>
                <c:pt idx="268">
                  <c:v>53.96</c:v>
                </c:pt>
                <c:pt idx="269">
                  <c:v>54.16</c:v>
                </c:pt>
                <c:pt idx="270">
                  <c:v>54.35</c:v>
                </c:pt>
                <c:pt idx="271">
                  <c:v>54.550000000000004</c:v>
                </c:pt>
                <c:pt idx="272">
                  <c:v>54.75</c:v>
                </c:pt>
                <c:pt idx="273">
                  <c:v>54.949999999999996</c:v>
                </c:pt>
                <c:pt idx="274">
                  <c:v>55.15</c:v>
                </c:pt>
                <c:pt idx="275">
                  <c:v>55.35</c:v>
                </c:pt>
                <c:pt idx="276">
                  <c:v>55.550000000000004</c:v>
                </c:pt>
                <c:pt idx="277">
                  <c:v>55.75</c:v>
                </c:pt>
                <c:pt idx="278">
                  <c:v>55.95</c:v>
                </c:pt>
                <c:pt idx="279">
                  <c:v>56.15</c:v>
                </c:pt>
                <c:pt idx="280">
                  <c:v>56.349999999999994</c:v>
                </c:pt>
                <c:pt idx="281">
                  <c:v>56.550000000000004</c:v>
                </c:pt>
                <c:pt idx="282">
                  <c:v>56.75</c:v>
                </c:pt>
                <c:pt idx="283">
                  <c:v>56.95</c:v>
                </c:pt>
                <c:pt idx="284">
                  <c:v>57.15</c:v>
                </c:pt>
                <c:pt idx="285">
                  <c:v>57.35</c:v>
                </c:pt>
                <c:pt idx="286">
                  <c:v>57.55</c:v>
                </c:pt>
                <c:pt idx="287">
                  <c:v>57.75</c:v>
                </c:pt>
                <c:pt idx="288">
                  <c:v>57.95</c:v>
                </c:pt>
                <c:pt idx="289">
                  <c:v>58.14</c:v>
                </c:pt>
                <c:pt idx="290">
                  <c:v>58.34</c:v>
                </c:pt>
                <c:pt idx="291">
                  <c:v>58.54</c:v>
                </c:pt>
                <c:pt idx="292">
                  <c:v>58.74</c:v>
                </c:pt>
                <c:pt idx="293">
                  <c:v>58.94</c:v>
                </c:pt>
                <c:pt idx="294">
                  <c:v>59.14</c:v>
                </c:pt>
                <c:pt idx="295">
                  <c:v>59.339999999999996</c:v>
                </c:pt>
                <c:pt idx="296">
                  <c:v>59.54</c:v>
                </c:pt>
                <c:pt idx="297">
                  <c:v>59.74</c:v>
                </c:pt>
                <c:pt idx="298">
                  <c:v>59.94</c:v>
                </c:pt>
                <c:pt idx="299">
                  <c:v>60.14</c:v>
                </c:pt>
                <c:pt idx="300">
                  <c:v>60.339999999999996</c:v>
                </c:pt>
                <c:pt idx="301">
                  <c:v>60.54</c:v>
                </c:pt>
                <c:pt idx="302">
                  <c:v>60.74</c:v>
                </c:pt>
                <c:pt idx="303">
                  <c:v>60.94</c:v>
                </c:pt>
                <c:pt idx="304">
                  <c:v>61.14</c:v>
                </c:pt>
                <c:pt idx="305">
                  <c:v>61.339999999999996</c:v>
                </c:pt>
                <c:pt idx="306">
                  <c:v>61.54</c:v>
                </c:pt>
                <c:pt idx="307">
                  <c:v>61.73</c:v>
                </c:pt>
                <c:pt idx="308">
                  <c:v>61.93</c:v>
                </c:pt>
                <c:pt idx="309">
                  <c:v>62.129999999999995</c:v>
                </c:pt>
                <c:pt idx="310">
                  <c:v>62.330000000000005</c:v>
                </c:pt>
                <c:pt idx="311">
                  <c:v>62.53</c:v>
                </c:pt>
                <c:pt idx="312">
                  <c:v>62.73</c:v>
                </c:pt>
                <c:pt idx="313">
                  <c:v>62.93</c:v>
                </c:pt>
                <c:pt idx="314">
                  <c:v>63.13</c:v>
                </c:pt>
                <c:pt idx="315">
                  <c:v>63.33</c:v>
                </c:pt>
                <c:pt idx="316">
                  <c:v>63.53</c:v>
                </c:pt>
                <c:pt idx="317">
                  <c:v>63.73</c:v>
                </c:pt>
                <c:pt idx="318">
                  <c:v>63.93</c:v>
                </c:pt>
                <c:pt idx="319">
                  <c:v>64.13000000000001</c:v>
                </c:pt>
                <c:pt idx="320">
                  <c:v>64.33</c:v>
                </c:pt>
                <c:pt idx="321">
                  <c:v>64.53</c:v>
                </c:pt>
                <c:pt idx="322">
                  <c:v>64.72999999999999</c:v>
                </c:pt>
                <c:pt idx="323">
                  <c:v>64.930000000000007</c:v>
                </c:pt>
                <c:pt idx="324">
                  <c:v>65.13</c:v>
                </c:pt>
                <c:pt idx="325">
                  <c:v>65.33</c:v>
                </c:pt>
                <c:pt idx="326">
                  <c:v>65.52</c:v>
                </c:pt>
                <c:pt idx="327">
                  <c:v>65.72</c:v>
                </c:pt>
                <c:pt idx="328">
                  <c:v>65.92</c:v>
                </c:pt>
                <c:pt idx="329">
                  <c:v>66.12</c:v>
                </c:pt>
                <c:pt idx="330">
                  <c:v>66.320000000000007</c:v>
                </c:pt>
                <c:pt idx="331">
                  <c:v>66.52</c:v>
                </c:pt>
                <c:pt idx="332">
                  <c:v>66.72</c:v>
                </c:pt>
                <c:pt idx="333">
                  <c:v>66.919999999999987</c:v>
                </c:pt>
                <c:pt idx="334">
                  <c:v>67.12</c:v>
                </c:pt>
                <c:pt idx="335">
                  <c:v>67.320000000000007</c:v>
                </c:pt>
                <c:pt idx="336">
                  <c:v>67.52</c:v>
                </c:pt>
                <c:pt idx="337">
                  <c:v>67.72</c:v>
                </c:pt>
                <c:pt idx="338">
                  <c:v>67.919999999999987</c:v>
                </c:pt>
                <c:pt idx="339">
                  <c:v>68.12</c:v>
                </c:pt>
                <c:pt idx="340">
                  <c:v>68.320000000000007</c:v>
                </c:pt>
                <c:pt idx="341">
                  <c:v>68.52</c:v>
                </c:pt>
                <c:pt idx="342">
                  <c:v>68.72</c:v>
                </c:pt>
                <c:pt idx="343">
                  <c:v>68.92</c:v>
                </c:pt>
                <c:pt idx="344">
                  <c:v>69.11</c:v>
                </c:pt>
                <c:pt idx="345">
                  <c:v>69.31</c:v>
                </c:pt>
                <c:pt idx="346">
                  <c:v>69.510000000000005</c:v>
                </c:pt>
                <c:pt idx="347">
                  <c:v>69.709999999999994</c:v>
                </c:pt>
                <c:pt idx="348">
                  <c:v>69.91</c:v>
                </c:pt>
                <c:pt idx="349">
                  <c:v>70.11</c:v>
                </c:pt>
                <c:pt idx="350">
                  <c:v>70.31</c:v>
                </c:pt>
                <c:pt idx="351">
                  <c:v>70.510000000000005</c:v>
                </c:pt>
                <c:pt idx="352">
                  <c:v>70.709999999999994</c:v>
                </c:pt>
                <c:pt idx="353">
                  <c:v>70.91</c:v>
                </c:pt>
                <c:pt idx="354">
                  <c:v>71.110000000000014</c:v>
                </c:pt>
                <c:pt idx="355">
                  <c:v>71.31</c:v>
                </c:pt>
                <c:pt idx="356">
                  <c:v>71.510000000000005</c:v>
                </c:pt>
                <c:pt idx="357">
                  <c:v>71.709999999999994</c:v>
                </c:pt>
                <c:pt idx="358">
                  <c:v>71.91</c:v>
                </c:pt>
                <c:pt idx="359">
                  <c:v>72.11</c:v>
                </c:pt>
                <c:pt idx="360">
                  <c:v>72.31</c:v>
                </c:pt>
                <c:pt idx="361">
                  <c:v>72.510000000000005</c:v>
                </c:pt>
                <c:pt idx="362">
                  <c:v>72.709999999999994</c:v>
                </c:pt>
                <c:pt idx="363">
                  <c:v>72.900000000000006</c:v>
                </c:pt>
                <c:pt idx="364">
                  <c:v>73.099999999999994</c:v>
                </c:pt>
                <c:pt idx="365">
                  <c:v>73.3</c:v>
                </c:pt>
                <c:pt idx="366">
                  <c:v>73.5</c:v>
                </c:pt>
                <c:pt idx="367">
                  <c:v>73.7</c:v>
                </c:pt>
                <c:pt idx="368">
                  <c:v>73.899999999999991</c:v>
                </c:pt>
                <c:pt idx="369">
                  <c:v>74.099999999999994</c:v>
                </c:pt>
                <c:pt idx="370">
                  <c:v>74.300000000000011</c:v>
                </c:pt>
                <c:pt idx="371">
                  <c:v>74.5</c:v>
                </c:pt>
                <c:pt idx="372">
                  <c:v>74.7</c:v>
                </c:pt>
                <c:pt idx="373">
                  <c:v>74.899999999999991</c:v>
                </c:pt>
                <c:pt idx="374">
                  <c:v>75.099999999999994</c:v>
                </c:pt>
                <c:pt idx="375">
                  <c:v>75.300000000000011</c:v>
                </c:pt>
                <c:pt idx="376">
                  <c:v>75.5</c:v>
                </c:pt>
                <c:pt idx="377">
                  <c:v>75.7</c:v>
                </c:pt>
                <c:pt idx="378">
                  <c:v>75.899999999999991</c:v>
                </c:pt>
                <c:pt idx="379">
                  <c:v>76.099999999999994</c:v>
                </c:pt>
                <c:pt idx="380">
                  <c:v>76.300000000000011</c:v>
                </c:pt>
                <c:pt idx="381">
                  <c:v>76.5</c:v>
                </c:pt>
                <c:pt idx="382">
                  <c:v>76.69</c:v>
                </c:pt>
                <c:pt idx="383">
                  <c:v>76.89</c:v>
                </c:pt>
                <c:pt idx="384">
                  <c:v>77.09</c:v>
                </c:pt>
                <c:pt idx="385">
                  <c:v>77.289999999999992</c:v>
                </c:pt>
                <c:pt idx="386">
                  <c:v>77.490000000000009</c:v>
                </c:pt>
                <c:pt idx="387">
                  <c:v>77.69</c:v>
                </c:pt>
                <c:pt idx="388">
                  <c:v>77.89</c:v>
                </c:pt>
                <c:pt idx="389">
                  <c:v>78.09</c:v>
                </c:pt>
                <c:pt idx="390">
                  <c:v>78.289999999999992</c:v>
                </c:pt>
                <c:pt idx="391">
                  <c:v>78.490000000000009</c:v>
                </c:pt>
                <c:pt idx="392">
                  <c:v>78.69</c:v>
                </c:pt>
                <c:pt idx="393">
                  <c:v>78.89</c:v>
                </c:pt>
                <c:pt idx="394">
                  <c:v>79.089999999999989</c:v>
                </c:pt>
                <c:pt idx="395">
                  <c:v>79.290000000000006</c:v>
                </c:pt>
                <c:pt idx="396">
                  <c:v>79.490000000000009</c:v>
                </c:pt>
                <c:pt idx="397">
                  <c:v>79.69</c:v>
                </c:pt>
                <c:pt idx="398">
                  <c:v>79.89</c:v>
                </c:pt>
                <c:pt idx="399">
                  <c:v>80.089999999999989</c:v>
                </c:pt>
                <c:pt idx="400">
                  <c:v>80.28</c:v>
                </c:pt>
                <c:pt idx="401">
                  <c:v>80.47999999999999</c:v>
                </c:pt>
                <c:pt idx="402">
                  <c:v>80.680000000000007</c:v>
                </c:pt>
                <c:pt idx="403">
                  <c:v>80.88</c:v>
                </c:pt>
                <c:pt idx="404">
                  <c:v>81.08</c:v>
                </c:pt>
                <c:pt idx="405">
                  <c:v>81.28</c:v>
                </c:pt>
                <c:pt idx="406">
                  <c:v>81.47999999999999</c:v>
                </c:pt>
                <c:pt idx="407">
                  <c:v>81.680000000000007</c:v>
                </c:pt>
                <c:pt idx="408">
                  <c:v>81.88</c:v>
                </c:pt>
                <c:pt idx="409">
                  <c:v>82.08</c:v>
                </c:pt>
                <c:pt idx="410">
                  <c:v>82.28</c:v>
                </c:pt>
                <c:pt idx="411">
                  <c:v>82.48</c:v>
                </c:pt>
                <c:pt idx="412">
                  <c:v>82.68</c:v>
                </c:pt>
                <c:pt idx="413">
                  <c:v>82.88</c:v>
                </c:pt>
                <c:pt idx="414">
                  <c:v>83.08</c:v>
                </c:pt>
                <c:pt idx="415">
                  <c:v>83.28</c:v>
                </c:pt>
                <c:pt idx="416">
                  <c:v>83.48</c:v>
                </c:pt>
                <c:pt idx="417">
                  <c:v>83.68</c:v>
                </c:pt>
                <c:pt idx="418">
                  <c:v>83.88</c:v>
                </c:pt>
                <c:pt idx="419">
                  <c:v>84.070000000000007</c:v>
                </c:pt>
                <c:pt idx="420">
                  <c:v>84.27</c:v>
                </c:pt>
                <c:pt idx="421">
                  <c:v>84.47</c:v>
                </c:pt>
                <c:pt idx="422">
                  <c:v>84.67</c:v>
                </c:pt>
                <c:pt idx="423">
                  <c:v>84.87</c:v>
                </c:pt>
                <c:pt idx="424">
                  <c:v>85.070000000000007</c:v>
                </c:pt>
                <c:pt idx="425">
                  <c:v>85.27</c:v>
                </c:pt>
                <c:pt idx="426">
                  <c:v>85.47</c:v>
                </c:pt>
                <c:pt idx="427">
                  <c:v>85.67</c:v>
                </c:pt>
                <c:pt idx="428">
                  <c:v>85.87</c:v>
                </c:pt>
                <c:pt idx="429">
                  <c:v>86.07</c:v>
                </c:pt>
                <c:pt idx="430">
                  <c:v>86.27</c:v>
                </c:pt>
                <c:pt idx="431">
                  <c:v>86.47</c:v>
                </c:pt>
                <c:pt idx="432">
                  <c:v>86.67</c:v>
                </c:pt>
                <c:pt idx="433">
                  <c:v>86.87</c:v>
                </c:pt>
                <c:pt idx="434">
                  <c:v>87.07</c:v>
                </c:pt>
                <c:pt idx="435">
                  <c:v>87.27</c:v>
                </c:pt>
                <c:pt idx="436">
                  <c:v>87.470000000000013</c:v>
                </c:pt>
                <c:pt idx="437">
                  <c:v>87.67</c:v>
                </c:pt>
                <c:pt idx="438">
                  <c:v>87.86</c:v>
                </c:pt>
                <c:pt idx="439">
                  <c:v>88.06</c:v>
                </c:pt>
                <c:pt idx="440">
                  <c:v>88.26</c:v>
                </c:pt>
                <c:pt idx="441">
                  <c:v>88.46</c:v>
                </c:pt>
                <c:pt idx="442">
                  <c:v>88.66</c:v>
                </c:pt>
                <c:pt idx="443">
                  <c:v>88.86</c:v>
                </c:pt>
                <c:pt idx="444">
                  <c:v>89.06</c:v>
                </c:pt>
                <c:pt idx="445">
                  <c:v>89.26</c:v>
                </c:pt>
                <c:pt idx="446">
                  <c:v>89.46</c:v>
                </c:pt>
                <c:pt idx="447">
                  <c:v>89.66</c:v>
                </c:pt>
                <c:pt idx="448">
                  <c:v>89.86</c:v>
                </c:pt>
                <c:pt idx="449">
                  <c:v>90.06</c:v>
                </c:pt>
                <c:pt idx="450">
                  <c:v>90.26</c:v>
                </c:pt>
                <c:pt idx="451">
                  <c:v>90.46</c:v>
                </c:pt>
                <c:pt idx="452">
                  <c:v>90.660000000000011</c:v>
                </c:pt>
                <c:pt idx="453">
                  <c:v>90.86</c:v>
                </c:pt>
                <c:pt idx="454">
                  <c:v>91.06</c:v>
                </c:pt>
                <c:pt idx="455">
                  <c:v>91.259999999999991</c:v>
                </c:pt>
                <c:pt idx="456">
                  <c:v>91.45</c:v>
                </c:pt>
                <c:pt idx="457">
                  <c:v>91.649999999999991</c:v>
                </c:pt>
                <c:pt idx="458">
                  <c:v>91.85</c:v>
                </c:pt>
                <c:pt idx="459">
                  <c:v>92.050000000000011</c:v>
                </c:pt>
                <c:pt idx="460">
                  <c:v>92.25</c:v>
                </c:pt>
                <c:pt idx="461">
                  <c:v>92.45</c:v>
                </c:pt>
                <c:pt idx="462">
                  <c:v>92.649999999999991</c:v>
                </c:pt>
                <c:pt idx="463">
                  <c:v>92.850000000000009</c:v>
                </c:pt>
                <c:pt idx="464">
                  <c:v>93.05</c:v>
                </c:pt>
                <c:pt idx="465">
                  <c:v>93.25</c:v>
                </c:pt>
                <c:pt idx="466">
                  <c:v>93.45</c:v>
                </c:pt>
                <c:pt idx="467">
                  <c:v>93.649999999999991</c:v>
                </c:pt>
                <c:pt idx="468">
                  <c:v>93.850000000000009</c:v>
                </c:pt>
                <c:pt idx="469">
                  <c:v>94.05</c:v>
                </c:pt>
                <c:pt idx="470">
                  <c:v>94.25</c:v>
                </c:pt>
                <c:pt idx="471">
                  <c:v>94.45</c:v>
                </c:pt>
                <c:pt idx="472">
                  <c:v>94.649999999999991</c:v>
                </c:pt>
                <c:pt idx="473">
                  <c:v>94.850000000000009</c:v>
                </c:pt>
                <c:pt idx="474">
                  <c:v>95.05</c:v>
                </c:pt>
                <c:pt idx="475">
                  <c:v>95.240000000000009</c:v>
                </c:pt>
                <c:pt idx="476">
                  <c:v>95.44</c:v>
                </c:pt>
                <c:pt idx="477">
                  <c:v>95.64</c:v>
                </c:pt>
                <c:pt idx="478">
                  <c:v>95.839999999999989</c:v>
                </c:pt>
                <c:pt idx="479">
                  <c:v>96.04</c:v>
                </c:pt>
                <c:pt idx="480">
                  <c:v>96.240000000000009</c:v>
                </c:pt>
                <c:pt idx="481">
                  <c:v>96.44</c:v>
                </c:pt>
                <c:pt idx="482">
                  <c:v>96.64</c:v>
                </c:pt>
                <c:pt idx="483">
                  <c:v>96.839999999999989</c:v>
                </c:pt>
                <c:pt idx="484">
                  <c:v>97.04</c:v>
                </c:pt>
                <c:pt idx="485">
                  <c:v>97.24</c:v>
                </c:pt>
                <c:pt idx="486">
                  <c:v>97.44</c:v>
                </c:pt>
                <c:pt idx="487">
                  <c:v>97.64</c:v>
                </c:pt>
                <c:pt idx="488">
                  <c:v>97.84</c:v>
                </c:pt>
                <c:pt idx="489">
                  <c:v>98.04</c:v>
                </c:pt>
                <c:pt idx="490">
                  <c:v>98.24</c:v>
                </c:pt>
                <c:pt idx="491">
                  <c:v>98.44</c:v>
                </c:pt>
                <c:pt idx="492">
                  <c:v>98.64</c:v>
                </c:pt>
                <c:pt idx="493">
                  <c:v>98.83</c:v>
                </c:pt>
                <c:pt idx="494">
                  <c:v>99.03</c:v>
                </c:pt>
                <c:pt idx="495">
                  <c:v>99.23</c:v>
                </c:pt>
                <c:pt idx="496">
                  <c:v>99.43</c:v>
                </c:pt>
                <c:pt idx="497">
                  <c:v>99.63</c:v>
                </c:pt>
                <c:pt idx="498">
                  <c:v>99.83</c:v>
                </c:pt>
                <c:pt idx="499">
                  <c:v>100.02999999999999</c:v>
                </c:pt>
                <c:pt idx="500">
                  <c:v>100.23</c:v>
                </c:pt>
                <c:pt idx="501">
                  <c:v>100.43</c:v>
                </c:pt>
                <c:pt idx="502">
                  <c:v>100.63</c:v>
                </c:pt>
                <c:pt idx="503">
                  <c:v>100.83</c:v>
                </c:pt>
                <c:pt idx="504">
                  <c:v>101.03</c:v>
                </c:pt>
                <c:pt idx="505">
                  <c:v>101.23</c:v>
                </c:pt>
                <c:pt idx="506">
                  <c:v>101.43</c:v>
                </c:pt>
                <c:pt idx="507">
                  <c:v>101.63</c:v>
                </c:pt>
                <c:pt idx="508">
                  <c:v>101.83</c:v>
                </c:pt>
                <c:pt idx="509">
                  <c:v>102.03</c:v>
                </c:pt>
                <c:pt idx="510">
                  <c:v>102.23</c:v>
                </c:pt>
                <c:pt idx="511">
                  <c:v>102.42999999999999</c:v>
                </c:pt>
                <c:pt idx="512">
                  <c:v>102.62</c:v>
                </c:pt>
                <c:pt idx="513">
                  <c:v>102.82</c:v>
                </c:pt>
                <c:pt idx="514">
                  <c:v>103.02</c:v>
                </c:pt>
                <c:pt idx="515">
                  <c:v>103.22000000000001</c:v>
                </c:pt>
                <c:pt idx="516">
                  <c:v>103.42</c:v>
                </c:pt>
                <c:pt idx="517">
                  <c:v>103.62</c:v>
                </c:pt>
                <c:pt idx="518">
                  <c:v>103.82</c:v>
                </c:pt>
                <c:pt idx="519">
                  <c:v>104.02</c:v>
                </c:pt>
                <c:pt idx="520">
                  <c:v>104.22</c:v>
                </c:pt>
                <c:pt idx="521">
                  <c:v>104.42</c:v>
                </c:pt>
                <c:pt idx="522">
                  <c:v>104.62</c:v>
                </c:pt>
                <c:pt idx="523">
                  <c:v>104.82</c:v>
                </c:pt>
                <c:pt idx="524">
                  <c:v>105.02</c:v>
                </c:pt>
                <c:pt idx="525">
                  <c:v>105.22</c:v>
                </c:pt>
                <c:pt idx="526">
                  <c:v>105.42</c:v>
                </c:pt>
                <c:pt idx="527">
                  <c:v>105.62</c:v>
                </c:pt>
                <c:pt idx="528">
                  <c:v>105.82</c:v>
                </c:pt>
                <c:pt idx="529">
                  <c:v>106.02000000000001</c:v>
                </c:pt>
                <c:pt idx="530">
                  <c:v>106.22</c:v>
                </c:pt>
                <c:pt idx="531">
                  <c:v>106.41000000000001</c:v>
                </c:pt>
                <c:pt idx="532">
                  <c:v>106.61</c:v>
                </c:pt>
                <c:pt idx="533">
                  <c:v>106.81</c:v>
                </c:pt>
                <c:pt idx="534">
                  <c:v>107.00999999999999</c:v>
                </c:pt>
                <c:pt idx="535">
                  <c:v>107.21</c:v>
                </c:pt>
                <c:pt idx="536">
                  <c:v>107.41000000000001</c:v>
                </c:pt>
                <c:pt idx="537">
                  <c:v>107.61</c:v>
                </c:pt>
                <c:pt idx="538">
                  <c:v>107.81</c:v>
                </c:pt>
                <c:pt idx="539">
                  <c:v>108.00999999999999</c:v>
                </c:pt>
                <c:pt idx="540">
                  <c:v>108.21</c:v>
                </c:pt>
                <c:pt idx="541">
                  <c:v>108.41000000000001</c:v>
                </c:pt>
                <c:pt idx="542">
                  <c:v>108.61</c:v>
                </c:pt>
                <c:pt idx="543">
                  <c:v>108.81</c:v>
                </c:pt>
                <c:pt idx="544">
                  <c:v>109.00999999999999</c:v>
                </c:pt>
                <c:pt idx="545">
                  <c:v>109.21000000000001</c:v>
                </c:pt>
                <c:pt idx="546">
                  <c:v>109.41</c:v>
                </c:pt>
                <c:pt idx="547">
                  <c:v>109.61</c:v>
                </c:pt>
                <c:pt idx="548">
                  <c:v>109.81</c:v>
                </c:pt>
                <c:pt idx="549">
                  <c:v>110</c:v>
                </c:pt>
                <c:pt idx="550">
                  <c:v>110.2</c:v>
                </c:pt>
                <c:pt idx="551">
                  <c:v>110.39999999999999</c:v>
                </c:pt>
                <c:pt idx="552">
                  <c:v>110.60000000000001</c:v>
                </c:pt>
                <c:pt idx="553">
                  <c:v>110.8</c:v>
                </c:pt>
                <c:pt idx="554">
                  <c:v>111</c:v>
                </c:pt>
                <c:pt idx="555">
                  <c:v>111.19999999999999</c:v>
                </c:pt>
                <c:pt idx="556">
                  <c:v>111.4</c:v>
                </c:pt>
                <c:pt idx="557">
                  <c:v>111.60000000000001</c:v>
                </c:pt>
                <c:pt idx="558">
                  <c:v>111.8</c:v>
                </c:pt>
                <c:pt idx="559">
                  <c:v>112</c:v>
                </c:pt>
                <c:pt idx="560">
                  <c:v>112.19999999999999</c:v>
                </c:pt>
                <c:pt idx="561">
                  <c:v>112.4</c:v>
                </c:pt>
                <c:pt idx="562">
                  <c:v>112.60000000000001</c:v>
                </c:pt>
                <c:pt idx="563">
                  <c:v>112.8</c:v>
                </c:pt>
                <c:pt idx="564">
                  <c:v>113</c:v>
                </c:pt>
                <c:pt idx="565">
                  <c:v>113.19999999999999</c:v>
                </c:pt>
                <c:pt idx="566">
                  <c:v>113.4</c:v>
                </c:pt>
                <c:pt idx="567">
                  <c:v>113.60000000000001</c:v>
                </c:pt>
                <c:pt idx="568">
                  <c:v>113.79</c:v>
                </c:pt>
                <c:pt idx="569">
                  <c:v>113.99</c:v>
                </c:pt>
                <c:pt idx="570">
                  <c:v>114.19</c:v>
                </c:pt>
                <c:pt idx="571">
                  <c:v>114.39</c:v>
                </c:pt>
                <c:pt idx="572">
                  <c:v>114.59</c:v>
                </c:pt>
                <c:pt idx="573">
                  <c:v>114.79</c:v>
                </c:pt>
                <c:pt idx="574">
                  <c:v>114.99</c:v>
                </c:pt>
                <c:pt idx="575">
                  <c:v>115.19</c:v>
                </c:pt>
                <c:pt idx="576">
                  <c:v>115.39</c:v>
                </c:pt>
                <c:pt idx="577">
                  <c:v>115.59</c:v>
                </c:pt>
                <c:pt idx="578">
                  <c:v>115.79</c:v>
                </c:pt>
                <c:pt idx="579">
                  <c:v>115.99</c:v>
                </c:pt>
                <c:pt idx="580">
                  <c:v>116.19</c:v>
                </c:pt>
                <c:pt idx="581">
                  <c:v>116.38999999999999</c:v>
                </c:pt>
                <c:pt idx="582">
                  <c:v>116.59</c:v>
                </c:pt>
                <c:pt idx="583">
                  <c:v>116.79</c:v>
                </c:pt>
                <c:pt idx="584">
                  <c:v>116.99</c:v>
                </c:pt>
                <c:pt idx="585">
                  <c:v>117.19</c:v>
                </c:pt>
                <c:pt idx="586">
                  <c:v>117.38</c:v>
                </c:pt>
                <c:pt idx="587">
                  <c:v>117.58</c:v>
                </c:pt>
                <c:pt idx="588">
                  <c:v>117.78</c:v>
                </c:pt>
                <c:pt idx="589">
                  <c:v>117.98</c:v>
                </c:pt>
                <c:pt idx="590">
                  <c:v>118.17999999999999</c:v>
                </c:pt>
                <c:pt idx="591">
                  <c:v>118.38</c:v>
                </c:pt>
                <c:pt idx="592">
                  <c:v>118.58</c:v>
                </c:pt>
                <c:pt idx="593">
                  <c:v>118.78</c:v>
                </c:pt>
                <c:pt idx="594">
                  <c:v>118.98</c:v>
                </c:pt>
                <c:pt idx="595">
                  <c:v>119.17999999999999</c:v>
                </c:pt>
                <c:pt idx="596">
                  <c:v>119.38</c:v>
                </c:pt>
                <c:pt idx="597">
                  <c:v>119.58000000000001</c:v>
                </c:pt>
                <c:pt idx="598">
                  <c:v>119.78</c:v>
                </c:pt>
                <c:pt idx="599">
                  <c:v>119.98</c:v>
                </c:pt>
                <c:pt idx="600">
                  <c:v>120.17999999999999</c:v>
                </c:pt>
                <c:pt idx="601">
                  <c:v>120.38</c:v>
                </c:pt>
                <c:pt idx="602">
                  <c:v>120.58000000000001</c:v>
                </c:pt>
                <c:pt idx="603">
                  <c:v>120.78</c:v>
                </c:pt>
                <c:pt idx="604">
                  <c:v>120.98</c:v>
                </c:pt>
                <c:pt idx="605">
                  <c:v>121.17</c:v>
                </c:pt>
                <c:pt idx="606">
                  <c:v>121.37</c:v>
                </c:pt>
                <c:pt idx="607">
                  <c:v>121.57</c:v>
                </c:pt>
                <c:pt idx="608">
                  <c:v>121.77000000000001</c:v>
                </c:pt>
                <c:pt idx="609">
                  <c:v>121.97</c:v>
                </c:pt>
                <c:pt idx="610">
                  <c:v>122.17</c:v>
                </c:pt>
                <c:pt idx="611">
                  <c:v>122.37</c:v>
                </c:pt>
                <c:pt idx="612">
                  <c:v>122.57</c:v>
                </c:pt>
                <c:pt idx="613">
                  <c:v>122.77000000000001</c:v>
                </c:pt>
                <c:pt idx="614">
                  <c:v>122.97</c:v>
                </c:pt>
                <c:pt idx="615">
                  <c:v>123.17</c:v>
                </c:pt>
                <c:pt idx="616">
                  <c:v>123.36999999999999</c:v>
                </c:pt>
                <c:pt idx="617">
                  <c:v>123.57</c:v>
                </c:pt>
                <c:pt idx="618">
                  <c:v>123.77000000000001</c:v>
                </c:pt>
                <c:pt idx="619">
                  <c:v>123.97</c:v>
                </c:pt>
                <c:pt idx="620">
                  <c:v>124.17</c:v>
                </c:pt>
                <c:pt idx="621">
                  <c:v>124.36999999999999</c:v>
                </c:pt>
                <c:pt idx="622">
                  <c:v>124.57</c:v>
                </c:pt>
                <c:pt idx="623">
                  <c:v>124.77000000000001</c:v>
                </c:pt>
                <c:pt idx="624">
                  <c:v>124.96000000000001</c:v>
                </c:pt>
                <c:pt idx="625">
                  <c:v>125.16</c:v>
                </c:pt>
                <c:pt idx="626">
                  <c:v>125.36</c:v>
                </c:pt>
                <c:pt idx="627">
                  <c:v>125.56</c:v>
                </c:pt>
                <c:pt idx="628">
                  <c:v>125.76</c:v>
                </c:pt>
                <c:pt idx="629">
                  <c:v>125.96</c:v>
                </c:pt>
                <c:pt idx="630">
                  <c:v>126.16</c:v>
                </c:pt>
                <c:pt idx="631">
                  <c:v>126.36</c:v>
                </c:pt>
                <c:pt idx="632">
                  <c:v>126.56</c:v>
                </c:pt>
                <c:pt idx="633">
                  <c:v>126.76</c:v>
                </c:pt>
                <c:pt idx="634">
                  <c:v>126.96</c:v>
                </c:pt>
                <c:pt idx="635">
                  <c:v>127.16</c:v>
                </c:pt>
                <c:pt idx="636">
                  <c:v>127.36</c:v>
                </c:pt>
                <c:pt idx="637">
                  <c:v>127.56</c:v>
                </c:pt>
                <c:pt idx="638">
                  <c:v>127.76000000000002</c:v>
                </c:pt>
                <c:pt idx="639">
                  <c:v>127.96</c:v>
                </c:pt>
                <c:pt idx="640">
                  <c:v>128.16</c:v>
                </c:pt>
                <c:pt idx="641">
                  <c:v>128.36000000000001</c:v>
                </c:pt>
                <c:pt idx="642">
                  <c:v>128.55000000000001</c:v>
                </c:pt>
                <c:pt idx="643">
                  <c:v>128.75</c:v>
                </c:pt>
                <c:pt idx="644">
                  <c:v>128.95000000000002</c:v>
                </c:pt>
                <c:pt idx="645">
                  <c:v>129.14999999999998</c:v>
                </c:pt>
                <c:pt idx="646">
                  <c:v>129.35</c:v>
                </c:pt>
                <c:pt idx="647">
                  <c:v>129.55000000000001</c:v>
                </c:pt>
                <c:pt idx="648">
                  <c:v>129.75</c:v>
                </c:pt>
                <c:pt idx="649">
                  <c:v>129.95000000000002</c:v>
                </c:pt>
                <c:pt idx="650">
                  <c:v>130.14999999999998</c:v>
                </c:pt>
                <c:pt idx="651">
                  <c:v>130.35</c:v>
                </c:pt>
                <c:pt idx="652">
                  <c:v>130.55000000000001</c:v>
                </c:pt>
                <c:pt idx="653">
                  <c:v>130.75</c:v>
                </c:pt>
                <c:pt idx="654">
                  <c:v>130.95000000000002</c:v>
                </c:pt>
                <c:pt idx="655">
                  <c:v>131.14999999999998</c:v>
                </c:pt>
                <c:pt idx="656">
                  <c:v>131.35</c:v>
                </c:pt>
                <c:pt idx="657">
                  <c:v>131.55000000000001</c:v>
                </c:pt>
                <c:pt idx="658">
                  <c:v>131.75</c:v>
                </c:pt>
                <c:pt idx="659">
                  <c:v>131.95000000000002</c:v>
                </c:pt>
                <c:pt idx="660">
                  <c:v>132.14999999999998</c:v>
                </c:pt>
                <c:pt idx="661">
                  <c:v>132.34</c:v>
                </c:pt>
                <c:pt idx="662">
                  <c:v>132.54</c:v>
                </c:pt>
                <c:pt idx="663">
                  <c:v>132.74</c:v>
                </c:pt>
                <c:pt idx="664">
                  <c:v>132.94</c:v>
                </c:pt>
                <c:pt idx="665">
                  <c:v>133.14000000000001</c:v>
                </c:pt>
                <c:pt idx="666">
                  <c:v>133.33999999999997</c:v>
                </c:pt>
                <c:pt idx="667">
                  <c:v>133.54</c:v>
                </c:pt>
                <c:pt idx="668">
                  <c:v>133.74</c:v>
                </c:pt>
                <c:pt idx="669">
                  <c:v>133.94</c:v>
                </c:pt>
                <c:pt idx="670">
                  <c:v>134.14000000000001</c:v>
                </c:pt>
                <c:pt idx="671">
                  <c:v>134.33999999999997</c:v>
                </c:pt>
                <c:pt idx="672">
                  <c:v>134.54</c:v>
                </c:pt>
                <c:pt idx="673">
                  <c:v>134.74</c:v>
                </c:pt>
                <c:pt idx="674">
                  <c:v>134.94</c:v>
                </c:pt>
                <c:pt idx="675">
                  <c:v>135.14000000000001</c:v>
                </c:pt>
                <c:pt idx="676">
                  <c:v>135.33999999999997</c:v>
                </c:pt>
                <c:pt idx="677">
                  <c:v>135.54</c:v>
                </c:pt>
                <c:pt idx="678">
                  <c:v>135.74</c:v>
                </c:pt>
                <c:pt idx="679">
                  <c:v>135.94</c:v>
                </c:pt>
                <c:pt idx="680">
                  <c:v>136.13</c:v>
                </c:pt>
                <c:pt idx="681">
                  <c:v>136.33000000000001</c:v>
                </c:pt>
                <c:pt idx="682">
                  <c:v>136.53</c:v>
                </c:pt>
                <c:pt idx="683">
                  <c:v>136.72999999999999</c:v>
                </c:pt>
                <c:pt idx="684">
                  <c:v>136.93</c:v>
                </c:pt>
                <c:pt idx="685">
                  <c:v>137.13</c:v>
                </c:pt>
                <c:pt idx="686">
                  <c:v>137.33000000000001</c:v>
                </c:pt>
                <c:pt idx="687">
                  <c:v>137.53</c:v>
                </c:pt>
                <c:pt idx="688">
                  <c:v>137.72999999999999</c:v>
                </c:pt>
                <c:pt idx="689">
                  <c:v>137.93</c:v>
                </c:pt>
                <c:pt idx="690">
                  <c:v>138.13</c:v>
                </c:pt>
                <c:pt idx="691">
                  <c:v>138.33000000000001</c:v>
                </c:pt>
                <c:pt idx="692">
                  <c:v>138.52999999999997</c:v>
                </c:pt>
                <c:pt idx="693">
                  <c:v>138.72999999999999</c:v>
                </c:pt>
                <c:pt idx="694">
                  <c:v>138.93</c:v>
                </c:pt>
                <c:pt idx="695">
                  <c:v>139.13</c:v>
                </c:pt>
                <c:pt idx="696">
                  <c:v>139.33000000000001</c:v>
                </c:pt>
                <c:pt idx="697">
                  <c:v>139.53</c:v>
                </c:pt>
                <c:pt idx="698">
                  <c:v>139.72</c:v>
                </c:pt>
                <c:pt idx="699">
                  <c:v>139.91999999999999</c:v>
                </c:pt>
                <c:pt idx="700">
                  <c:v>140.12</c:v>
                </c:pt>
                <c:pt idx="701">
                  <c:v>140.32</c:v>
                </c:pt>
                <c:pt idx="702">
                  <c:v>140.52000000000001</c:v>
                </c:pt>
                <c:pt idx="703">
                  <c:v>140.72</c:v>
                </c:pt>
                <c:pt idx="704">
                  <c:v>140.91999999999999</c:v>
                </c:pt>
                <c:pt idx="705">
                  <c:v>141.12</c:v>
                </c:pt>
                <c:pt idx="706">
                  <c:v>141.32</c:v>
                </c:pt>
                <c:pt idx="707">
                  <c:v>141.52000000000001</c:v>
                </c:pt>
                <c:pt idx="708">
                  <c:v>141.72</c:v>
                </c:pt>
                <c:pt idx="709">
                  <c:v>141.91999999999999</c:v>
                </c:pt>
                <c:pt idx="710">
                  <c:v>142.12</c:v>
                </c:pt>
                <c:pt idx="711">
                  <c:v>142.32</c:v>
                </c:pt>
                <c:pt idx="712">
                  <c:v>142.52000000000001</c:v>
                </c:pt>
                <c:pt idx="713">
                  <c:v>142.72000000000003</c:v>
                </c:pt>
                <c:pt idx="714">
                  <c:v>142.91999999999999</c:v>
                </c:pt>
                <c:pt idx="715">
                  <c:v>143.12</c:v>
                </c:pt>
                <c:pt idx="716">
                  <c:v>143.32</c:v>
                </c:pt>
                <c:pt idx="717">
                  <c:v>143.51</c:v>
                </c:pt>
                <c:pt idx="718">
                  <c:v>143.71</c:v>
                </c:pt>
                <c:pt idx="719">
                  <c:v>143.91</c:v>
                </c:pt>
                <c:pt idx="720">
                  <c:v>144.10999999999999</c:v>
                </c:pt>
                <c:pt idx="721">
                  <c:v>144.31</c:v>
                </c:pt>
                <c:pt idx="722">
                  <c:v>144.51</c:v>
                </c:pt>
                <c:pt idx="723">
                  <c:v>144.71</c:v>
                </c:pt>
                <c:pt idx="724">
                  <c:v>144.91000000000003</c:v>
                </c:pt>
                <c:pt idx="725">
                  <c:v>145.10999999999999</c:v>
                </c:pt>
                <c:pt idx="726">
                  <c:v>145.31</c:v>
                </c:pt>
                <c:pt idx="727">
                  <c:v>145.51</c:v>
                </c:pt>
                <c:pt idx="728">
                  <c:v>145.71</c:v>
                </c:pt>
                <c:pt idx="729">
                  <c:v>145.91000000000003</c:v>
                </c:pt>
                <c:pt idx="730">
                  <c:v>146.10999999999999</c:v>
                </c:pt>
                <c:pt idx="731">
                  <c:v>146.31</c:v>
                </c:pt>
                <c:pt idx="732">
                  <c:v>146.51</c:v>
                </c:pt>
                <c:pt idx="733">
                  <c:v>146.71</c:v>
                </c:pt>
                <c:pt idx="734">
                  <c:v>146.91000000000003</c:v>
                </c:pt>
                <c:pt idx="735">
                  <c:v>147.10000000000002</c:v>
                </c:pt>
                <c:pt idx="736">
                  <c:v>147.29999999999998</c:v>
                </c:pt>
                <c:pt idx="737">
                  <c:v>147.5</c:v>
                </c:pt>
                <c:pt idx="738">
                  <c:v>147.69999999999999</c:v>
                </c:pt>
                <c:pt idx="739">
                  <c:v>147.9</c:v>
                </c:pt>
                <c:pt idx="740">
                  <c:v>148.10000000000002</c:v>
                </c:pt>
                <c:pt idx="741">
                  <c:v>148.29999999999998</c:v>
                </c:pt>
                <c:pt idx="742">
                  <c:v>148.5</c:v>
                </c:pt>
                <c:pt idx="743">
                  <c:v>148.69999999999999</c:v>
                </c:pt>
                <c:pt idx="744">
                  <c:v>148.9</c:v>
                </c:pt>
                <c:pt idx="745">
                  <c:v>149.10000000000002</c:v>
                </c:pt>
                <c:pt idx="746">
                  <c:v>149.29999999999998</c:v>
                </c:pt>
                <c:pt idx="747">
                  <c:v>149.5</c:v>
                </c:pt>
                <c:pt idx="748">
                  <c:v>149.69999999999999</c:v>
                </c:pt>
                <c:pt idx="749">
                  <c:v>149.9</c:v>
                </c:pt>
                <c:pt idx="750">
                  <c:v>150.10000000000002</c:v>
                </c:pt>
                <c:pt idx="751">
                  <c:v>150.29999999999998</c:v>
                </c:pt>
                <c:pt idx="752">
                  <c:v>150.5</c:v>
                </c:pt>
                <c:pt idx="753">
                  <c:v>150.69999999999999</c:v>
                </c:pt>
                <c:pt idx="754">
                  <c:v>150.88999999999999</c:v>
                </c:pt>
                <c:pt idx="755">
                  <c:v>151.09</c:v>
                </c:pt>
                <c:pt idx="756">
                  <c:v>151.29000000000002</c:v>
                </c:pt>
                <c:pt idx="757">
                  <c:v>151.49</c:v>
                </c:pt>
                <c:pt idx="758">
                  <c:v>151.69</c:v>
                </c:pt>
                <c:pt idx="759">
                  <c:v>151.88999999999999</c:v>
                </c:pt>
                <c:pt idx="760">
                  <c:v>152.09</c:v>
                </c:pt>
                <c:pt idx="761">
                  <c:v>152.29000000000002</c:v>
                </c:pt>
                <c:pt idx="762">
                  <c:v>152.48999999999998</c:v>
                </c:pt>
                <c:pt idx="763">
                  <c:v>152.69</c:v>
                </c:pt>
                <c:pt idx="764">
                  <c:v>152.88999999999999</c:v>
                </c:pt>
                <c:pt idx="765">
                  <c:v>153.09</c:v>
                </c:pt>
                <c:pt idx="766">
                  <c:v>153.29000000000002</c:v>
                </c:pt>
                <c:pt idx="767">
                  <c:v>153.48999999999998</c:v>
                </c:pt>
                <c:pt idx="768">
                  <c:v>153.69</c:v>
                </c:pt>
                <c:pt idx="769">
                  <c:v>153.88999999999999</c:v>
                </c:pt>
                <c:pt idx="770">
                  <c:v>154.09</c:v>
                </c:pt>
                <c:pt idx="771">
                  <c:v>154.29000000000002</c:v>
                </c:pt>
                <c:pt idx="772">
                  <c:v>154.48999999999998</c:v>
                </c:pt>
                <c:pt idx="773">
                  <c:v>154.68</c:v>
                </c:pt>
                <c:pt idx="774">
                  <c:v>154.88</c:v>
                </c:pt>
                <c:pt idx="775">
                  <c:v>155.07999999999998</c:v>
                </c:pt>
                <c:pt idx="776">
                  <c:v>155.28</c:v>
                </c:pt>
                <c:pt idx="777">
                  <c:v>155.48000000000002</c:v>
                </c:pt>
                <c:pt idx="778">
                  <c:v>155.68</c:v>
                </c:pt>
                <c:pt idx="779">
                  <c:v>155.88</c:v>
                </c:pt>
                <c:pt idx="780">
                  <c:v>156.07999999999998</c:v>
                </c:pt>
                <c:pt idx="781">
                  <c:v>156.28</c:v>
                </c:pt>
                <c:pt idx="782">
                  <c:v>156.48000000000002</c:v>
                </c:pt>
                <c:pt idx="783">
                  <c:v>156.68</c:v>
                </c:pt>
                <c:pt idx="784">
                  <c:v>156.88</c:v>
                </c:pt>
                <c:pt idx="785">
                  <c:v>157.07999999999998</c:v>
                </c:pt>
                <c:pt idx="786">
                  <c:v>157.28</c:v>
                </c:pt>
                <c:pt idx="787">
                  <c:v>157.48000000000002</c:v>
                </c:pt>
                <c:pt idx="788">
                  <c:v>157.67999999999998</c:v>
                </c:pt>
                <c:pt idx="789">
                  <c:v>157.88</c:v>
                </c:pt>
                <c:pt idx="790">
                  <c:v>158.07999999999998</c:v>
                </c:pt>
                <c:pt idx="791">
                  <c:v>158.26999999999998</c:v>
                </c:pt>
                <c:pt idx="792">
                  <c:v>158.47</c:v>
                </c:pt>
                <c:pt idx="793">
                  <c:v>158.67000000000002</c:v>
                </c:pt>
                <c:pt idx="794">
                  <c:v>158.87</c:v>
                </c:pt>
                <c:pt idx="795">
                  <c:v>159.07</c:v>
                </c:pt>
                <c:pt idx="796">
                  <c:v>159.26999999999998</c:v>
                </c:pt>
                <c:pt idx="797">
                  <c:v>159.47</c:v>
                </c:pt>
                <c:pt idx="798">
                  <c:v>159.67000000000002</c:v>
                </c:pt>
                <c:pt idx="799">
                  <c:v>159.87</c:v>
                </c:pt>
                <c:pt idx="800">
                  <c:v>160.07</c:v>
                </c:pt>
                <c:pt idx="801">
                  <c:v>160.26999999999998</c:v>
                </c:pt>
                <c:pt idx="802">
                  <c:v>160.47</c:v>
                </c:pt>
                <c:pt idx="803">
                  <c:v>160.67000000000002</c:v>
                </c:pt>
                <c:pt idx="804">
                  <c:v>160.87</c:v>
                </c:pt>
                <c:pt idx="805">
                  <c:v>161.07</c:v>
                </c:pt>
                <c:pt idx="806">
                  <c:v>161.27000000000001</c:v>
                </c:pt>
                <c:pt idx="807">
                  <c:v>161.47</c:v>
                </c:pt>
                <c:pt idx="808">
                  <c:v>161.67000000000002</c:v>
                </c:pt>
                <c:pt idx="809">
                  <c:v>161.87</c:v>
                </c:pt>
                <c:pt idx="810">
                  <c:v>162.06</c:v>
                </c:pt>
                <c:pt idx="811">
                  <c:v>162.26</c:v>
                </c:pt>
                <c:pt idx="812">
                  <c:v>162.45999999999998</c:v>
                </c:pt>
                <c:pt idx="813">
                  <c:v>162.66</c:v>
                </c:pt>
                <c:pt idx="814">
                  <c:v>162.86000000000001</c:v>
                </c:pt>
                <c:pt idx="815">
                  <c:v>163.06</c:v>
                </c:pt>
                <c:pt idx="816">
                  <c:v>163.26</c:v>
                </c:pt>
                <c:pt idx="817">
                  <c:v>163.46</c:v>
                </c:pt>
                <c:pt idx="818">
                  <c:v>163.66</c:v>
                </c:pt>
                <c:pt idx="819">
                  <c:v>163.86</c:v>
                </c:pt>
                <c:pt idx="820">
                  <c:v>164.06</c:v>
                </c:pt>
                <c:pt idx="821">
                  <c:v>164.26</c:v>
                </c:pt>
                <c:pt idx="822">
                  <c:v>164.46</c:v>
                </c:pt>
                <c:pt idx="823">
                  <c:v>164.66</c:v>
                </c:pt>
                <c:pt idx="824">
                  <c:v>164.86</c:v>
                </c:pt>
                <c:pt idx="825">
                  <c:v>165.06</c:v>
                </c:pt>
                <c:pt idx="826">
                  <c:v>165.26</c:v>
                </c:pt>
                <c:pt idx="827">
                  <c:v>165.46</c:v>
                </c:pt>
                <c:pt idx="828">
                  <c:v>165.65</c:v>
                </c:pt>
                <c:pt idx="829">
                  <c:v>165.85</c:v>
                </c:pt>
                <c:pt idx="830">
                  <c:v>166.05</c:v>
                </c:pt>
                <c:pt idx="831">
                  <c:v>166.25</c:v>
                </c:pt>
                <c:pt idx="832">
                  <c:v>166.45</c:v>
                </c:pt>
                <c:pt idx="833">
                  <c:v>166.65</c:v>
                </c:pt>
                <c:pt idx="834">
                  <c:v>166.85</c:v>
                </c:pt>
                <c:pt idx="835">
                  <c:v>167.05</c:v>
                </c:pt>
                <c:pt idx="836">
                  <c:v>167.25</c:v>
                </c:pt>
                <c:pt idx="837">
                  <c:v>167.45</c:v>
                </c:pt>
                <c:pt idx="838">
                  <c:v>167.65</c:v>
                </c:pt>
                <c:pt idx="839">
                  <c:v>167.85</c:v>
                </c:pt>
                <c:pt idx="840">
                  <c:v>168.05</c:v>
                </c:pt>
                <c:pt idx="841">
                  <c:v>168.25</c:v>
                </c:pt>
                <c:pt idx="842">
                  <c:v>168.45</c:v>
                </c:pt>
                <c:pt idx="843">
                  <c:v>168.65</c:v>
                </c:pt>
                <c:pt idx="844">
                  <c:v>168.85</c:v>
                </c:pt>
                <c:pt idx="845">
                  <c:v>169.05</c:v>
                </c:pt>
                <c:pt idx="846">
                  <c:v>169.25</c:v>
                </c:pt>
                <c:pt idx="847">
                  <c:v>169.44</c:v>
                </c:pt>
                <c:pt idx="848">
                  <c:v>169.64000000000001</c:v>
                </c:pt>
                <c:pt idx="849">
                  <c:v>169.84</c:v>
                </c:pt>
                <c:pt idx="850">
                  <c:v>170.04</c:v>
                </c:pt>
                <c:pt idx="851">
                  <c:v>170.24</c:v>
                </c:pt>
                <c:pt idx="852">
                  <c:v>170.44</c:v>
                </c:pt>
                <c:pt idx="853">
                  <c:v>170.64</c:v>
                </c:pt>
                <c:pt idx="854">
                  <c:v>170.84</c:v>
                </c:pt>
                <c:pt idx="855">
                  <c:v>171.04</c:v>
                </c:pt>
                <c:pt idx="856">
                  <c:v>171.24</c:v>
                </c:pt>
                <c:pt idx="857">
                  <c:v>171.44</c:v>
                </c:pt>
                <c:pt idx="858">
                  <c:v>171.64</c:v>
                </c:pt>
                <c:pt idx="859">
                  <c:v>171.84</c:v>
                </c:pt>
                <c:pt idx="860">
                  <c:v>172.04</c:v>
                </c:pt>
                <c:pt idx="861">
                  <c:v>172.24</c:v>
                </c:pt>
                <c:pt idx="862">
                  <c:v>172.44</c:v>
                </c:pt>
                <c:pt idx="863">
                  <c:v>172.64</c:v>
                </c:pt>
                <c:pt idx="864">
                  <c:v>172.84</c:v>
                </c:pt>
                <c:pt idx="865">
                  <c:v>173.04</c:v>
                </c:pt>
                <c:pt idx="866">
                  <c:v>173.23</c:v>
                </c:pt>
                <c:pt idx="867">
                  <c:v>173.43</c:v>
                </c:pt>
                <c:pt idx="868">
                  <c:v>173.63</c:v>
                </c:pt>
                <c:pt idx="869">
                  <c:v>173.83</c:v>
                </c:pt>
                <c:pt idx="870">
                  <c:v>174.03</c:v>
                </c:pt>
                <c:pt idx="871">
                  <c:v>174.23</c:v>
                </c:pt>
                <c:pt idx="872">
                  <c:v>174.43</c:v>
                </c:pt>
                <c:pt idx="873">
                  <c:v>174.63</c:v>
                </c:pt>
                <c:pt idx="874">
                  <c:v>174.83</c:v>
                </c:pt>
                <c:pt idx="875">
                  <c:v>175.03</c:v>
                </c:pt>
                <c:pt idx="876">
                  <c:v>175.23</c:v>
                </c:pt>
                <c:pt idx="877">
                  <c:v>175.43</c:v>
                </c:pt>
                <c:pt idx="878">
                  <c:v>175.63</c:v>
                </c:pt>
                <c:pt idx="879">
                  <c:v>175.82999999999998</c:v>
                </c:pt>
                <c:pt idx="880">
                  <c:v>176.03</c:v>
                </c:pt>
                <c:pt idx="881">
                  <c:v>176.23</c:v>
                </c:pt>
                <c:pt idx="882">
                  <c:v>176.43</c:v>
                </c:pt>
                <c:pt idx="883">
                  <c:v>176.63</c:v>
                </c:pt>
                <c:pt idx="884">
                  <c:v>176.82</c:v>
                </c:pt>
                <c:pt idx="885">
                  <c:v>177.02</c:v>
                </c:pt>
                <c:pt idx="886">
                  <c:v>177.22</c:v>
                </c:pt>
                <c:pt idx="887">
                  <c:v>177.42</c:v>
                </c:pt>
                <c:pt idx="888">
                  <c:v>177.62</c:v>
                </c:pt>
                <c:pt idx="889">
                  <c:v>177.82</c:v>
                </c:pt>
                <c:pt idx="890">
                  <c:v>178.02</c:v>
                </c:pt>
                <c:pt idx="891">
                  <c:v>178.22</c:v>
                </c:pt>
                <c:pt idx="892">
                  <c:v>178.42</c:v>
                </c:pt>
                <c:pt idx="893">
                  <c:v>178.62</c:v>
                </c:pt>
                <c:pt idx="894">
                  <c:v>178.82</c:v>
                </c:pt>
                <c:pt idx="895">
                  <c:v>179.02</c:v>
                </c:pt>
                <c:pt idx="896">
                  <c:v>179.22</c:v>
                </c:pt>
                <c:pt idx="897">
                  <c:v>179.42</c:v>
                </c:pt>
                <c:pt idx="898">
                  <c:v>179.62</c:v>
                </c:pt>
                <c:pt idx="899">
                  <c:v>179.82000000000002</c:v>
                </c:pt>
                <c:pt idx="900">
                  <c:v>180.02</c:v>
                </c:pt>
                <c:pt idx="901">
                  <c:v>180.22</c:v>
                </c:pt>
                <c:pt idx="902">
                  <c:v>180.42</c:v>
                </c:pt>
                <c:pt idx="903">
                  <c:v>180.60999999999999</c:v>
                </c:pt>
                <c:pt idx="904">
                  <c:v>180.81</c:v>
                </c:pt>
                <c:pt idx="905">
                  <c:v>181.01</c:v>
                </c:pt>
                <c:pt idx="906">
                  <c:v>181.21</c:v>
                </c:pt>
                <c:pt idx="907">
                  <c:v>181.41</c:v>
                </c:pt>
                <c:pt idx="908">
                  <c:v>181.60999999999999</c:v>
                </c:pt>
                <c:pt idx="909">
                  <c:v>181.81</c:v>
                </c:pt>
                <c:pt idx="910">
                  <c:v>182.01</c:v>
                </c:pt>
                <c:pt idx="911">
                  <c:v>182.21</c:v>
                </c:pt>
                <c:pt idx="912">
                  <c:v>182.41</c:v>
                </c:pt>
                <c:pt idx="913">
                  <c:v>182.60999999999999</c:v>
                </c:pt>
                <c:pt idx="914">
                  <c:v>182.81</c:v>
                </c:pt>
                <c:pt idx="915">
                  <c:v>183.01000000000002</c:v>
                </c:pt>
                <c:pt idx="916">
                  <c:v>183.21</c:v>
                </c:pt>
                <c:pt idx="917">
                  <c:v>183.41</c:v>
                </c:pt>
                <c:pt idx="918">
                  <c:v>183.60999999999999</c:v>
                </c:pt>
                <c:pt idx="919">
                  <c:v>183.81</c:v>
                </c:pt>
                <c:pt idx="920">
                  <c:v>184.01000000000002</c:v>
                </c:pt>
                <c:pt idx="921">
                  <c:v>184.21</c:v>
                </c:pt>
                <c:pt idx="922">
                  <c:v>184.4</c:v>
                </c:pt>
                <c:pt idx="923">
                  <c:v>184.6</c:v>
                </c:pt>
                <c:pt idx="924">
                  <c:v>184.79999999999998</c:v>
                </c:pt>
                <c:pt idx="925">
                  <c:v>185</c:v>
                </c:pt>
                <c:pt idx="926">
                  <c:v>185.20000000000002</c:v>
                </c:pt>
                <c:pt idx="927">
                  <c:v>185.4</c:v>
                </c:pt>
                <c:pt idx="928">
                  <c:v>185.6</c:v>
                </c:pt>
                <c:pt idx="929">
                  <c:v>185.79999999999998</c:v>
                </c:pt>
                <c:pt idx="930">
                  <c:v>186</c:v>
                </c:pt>
                <c:pt idx="931">
                  <c:v>186.20000000000002</c:v>
                </c:pt>
                <c:pt idx="932">
                  <c:v>186.4</c:v>
                </c:pt>
                <c:pt idx="933">
                  <c:v>186.6</c:v>
                </c:pt>
                <c:pt idx="934">
                  <c:v>186.79999999999998</c:v>
                </c:pt>
                <c:pt idx="935">
                  <c:v>187</c:v>
                </c:pt>
                <c:pt idx="936">
                  <c:v>187.20000000000002</c:v>
                </c:pt>
                <c:pt idx="937">
                  <c:v>187.4</c:v>
                </c:pt>
                <c:pt idx="938">
                  <c:v>187.6</c:v>
                </c:pt>
                <c:pt idx="939">
                  <c:v>187.79999999999998</c:v>
                </c:pt>
                <c:pt idx="940">
                  <c:v>187.98999999999998</c:v>
                </c:pt>
                <c:pt idx="941">
                  <c:v>188.19</c:v>
                </c:pt>
                <c:pt idx="942">
                  <c:v>188.39000000000001</c:v>
                </c:pt>
                <c:pt idx="943">
                  <c:v>188.59</c:v>
                </c:pt>
                <c:pt idx="944">
                  <c:v>188.79000000000002</c:v>
                </c:pt>
                <c:pt idx="945">
                  <c:v>188.98999999999998</c:v>
                </c:pt>
                <c:pt idx="946">
                  <c:v>189.19</c:v>
                </c:pt>
                <c:pt idx="947">
                  <c:v>189.39000000000001</c:v>
                </c:pt>
                <c:pt idx="948">
                  <c:v>189.59</c:v>
                </c:pt>
                <c:pt idx="949">
                  <c:v>189.79</c:v>
                </c:pt>
                <c:pt idx="950">
                  <c:v>189.98999999999998</c:v>
                </c:pt>
                <c:pt idx="951">
                  <c:v>190.19</c:v>
                </c:pt>
                <c:pt idx="952">
                  <c:v>190.39000000000001</c:v>
                </c:pt>
                <c:pt idx="953">
                  <c:v>190.59</c:v>
                </c:pt>
                <c:pt idx="954">
                  <c:v>190.79</c:v>
                </c:pt>
                <c:pt idx="955">
                  <c:v>190.98999999999998</c:v>
                </c:pt>
                <c:pt idx="956">
                  <c:v>191.19</c:v>
                </c:pt>
                <c:pt idx="957">
                  <c:v>191.39000000000001</c:v>
                </c:pt>
                <c:pt idx="958">
                  <c:v>191.59</c:v>
                </c:pt>
                <c:pt idx="959">
                  <c:v>191.78</c:v>
                </c:pt>
                <c:pt idx="960">
                  <c:v>191.98000000000002</c:v>
                </c:pt>
                <c:pt idx="961">
                  <c:v>192.17999999999998</c:v>
                </c:pt>
                <c:pt idx="962">
                  <c:v>192.38</c:v>
                </c:pt>
                <c:pt idx="963">
                  <c:v>192.58</c:v>
                </c:pt>
                <c:pt idx="964">
                  <c:v>192.78</c:v>
                </c:pt>
                <c:pt idx="965">
                  <c:v>192.98000000000002</c:v>
                </c:pt>
                <c:pt idx="966">
                  <c:v>193.17999999999998</c:v>
                </c:pt>
                <c:pt idx="967">
                  <c:v>193.38</c:v>
                </c:pt>
                <c:pt idx="968">
                  <c:v>193.58</c:v>
                </c:pt>
                <c:pt idx="969">
                  <c:v>193.78</c:v>
                </c:pt>
                <c:pt idx="970">
                  <c:v>193.98000000000002</c:v>
                </c:pt>
                <c:pt idx="971">
                  <c:v>194.17999999999998</c:v>
                </c:pt>
                <c:pt idx="972">
                  <c:v>194.38</c:v>
                </c:pt>
                <c:pt idx="973">
                  <c:v>194.58</c:v>
                </c:pt>
                <c:pt idx="974">
                  <c:v>194.78</c:v>
                </c:pt>
                <c:pt idx="975">
                  <c:v>194.98</c:v>
                </c:pt>
                <c:pt idx="976">
                  <c:v>195.17999999999998</c:v>
                </c:pt>
                <c:pt idx="977">
                  <c:v>195.36999999999998</c:v>
                </c:pt>
                <c:pt idx="978">
                  <c:v>195.57</c:v>
                </c:pt>
                <c:pt idx="979">
                  <c:v>195.77</c:v>
                </c:pt>
                <c:pt idx="980">
                  <c:v>195.97</c:v>
                </c:pt>
                <c:pt idx="981">
                  <c:v>196.17000000000002</c:v>
                </c:pt>
                <c:pt idx="982">
                  <c:v>196.36999999999998</c:v>
                </c:pt>
                <c:pt idx="983">
                  <c:v>196.57</c:v>
                </c:pt>
                <c:pt idx="984">
                  <c:v>196.77</c:v>
                </c:pt>
                <c:pt idx="985">
                  <c:v>196.97</c:v>
                </c:pt>
                <c:pt idx="986">
                  <c:v>197.17000000000002</c:v>
                </c:pt>
                <c:pt idx="987">
                  <c:v>197.36999999999998</c:v>
                </c:pt>
                <c:pt idx="988">
                  <c:v>197.57</c:v>
                </c:pt>
                <c:pt idx="989">
                  <c:v>197.77</c:v>
                </c:pt>
                <c:pt idx="990">
                  <c:v>197.97</c:v>
                </c:pt>
                <c:pt idx="991">
                  <c:v>198.17000000000002</c:v>
                </c:pt>
                <c:pt idx="992">
                  <c:v>198.37</c:v>
                </c:pt>
                <c:pt idx="993">
                  <c:v>198.57</c:v>
                </c:pt>
                <c:pt idx="994">
                  <c:v>198.77</c:v>
                </c:pt>
                <c:pt idx="995">
                  <c:v>198.97</c:v>
                </c:pt>
                <c:pt idx="996">
                  <c:v>199.16</c:v>
                </c:pt>
                <c:pt idx="997">
                  <c:v>199.36</c:v>
                </c:pt>
                <c:pt idx="998">
                  <c:v>199.55999999999997</c:v>
                </c:pt>
                <c:pt idx="999">
                  <c:v>199.76</c:v>
                </c:pt>
              </c:numCache>
            </c:numRef>
          </c:xVal>
          <c:yVal>
            <c:numRef>
              <c:f>'Calib Fits'!$E$3:$E$1002</c:f>
              <c:numCache>
                <c:formatCode>0.00</c:formatCode>
                <c:ptCount val="1000"/>
                <c:pt idx="0">
                  <c:v>7.4548800000000002</c:v>
                </c:pt>
                <c:pt idx="1">
                  <c:v>10.3231</c:v>
                </c:pt>
                <c:pt idx="2">
                  <c:v>13.132899999999999</c:v>
                </c:pt>
                <c:pt idx="3">
                  <c:v>15.886100000000001</c:v>
                </c:pt>
                <c:pt idx="4">
                  <c:v>18.584400000000002</c:v>
                </c:pt>
                <c:pt idx="5">
                  <c:v>21.229500000000002</c:v>
                </c:pt>
                <c:pt idx="6">
                  <c:v>23.822700000000001</c:v>
                </c:pt>
                <c:pt idx="7">
                  <c:v>26.3658</c:v>
                </c:pt>
                <c:pt idx="8">
                  <c:v>28.860099999999999</c:v>
                </c:pt>
                <c:pt idx="9">
                  <c:v>31.306999999999999</c:v>
                </c:pt>
                <c:pt idx="10">
                  <c:v>33.707900000000002</c:v>
                </c:pt>
                <c:pt idx="11">
                  <c:v>36.063899999999997</c:v>
                </c:pt>
                <c:pt idx="12">
                  <c:v>38.3765</c:v>
                </c:pt>
                <c:pt idx="13">
                  <c:v>40.646699999999996</c:v>
                </c:pt>
                <c:pt idx="14">
                  <c:v>42.875799999999998</c:v>
                </c:pt>
                <c:pt idx="15">
                  <c:v>45.064800000000005</c:v>
                </c:pt>
                <c:pt idx="16">
                  <c:v>47.214800000000004</c:v>
                </c:pt>
                <c:pt idx="17">
                  <c:v>49.326899999999995</c:v>
                </c:pt>
                <c:pt idx="18">
                  <c:v>51.401899999999998</c:v>
                </c:pt>
                <c:pt idx="19">
                  <c:v>53.440999999999995</c:v>
                </c:pt>
                <c:pt idx="20">
                  <c:v>55.445</c:v>
                </c:pt>
                <c:pt idx="21">
                  <c:v>57.4148</c:v>
                </c:pt>
                <c:pt idx="22">
                  <c:v>59.351300000000002</c:v>
                </c:pt>
                <c:pt idx="23">
                  <c:v>61.255399999999995</c:v>
                </c:pt>
                <c:pt idx="24">
                  <c:v>63.127700000000004</c:v>
                </c:pt>
                <c:pt idx="25">
                  <c:v>64.969200000000001</c:v>
                </c:pt>
                <c:pt idx="26">
                  <c:v>66.780599999999993</c:v>
                </c:pt>
                <c:pt idx="27">
                  <c:v>68.562600000000003</c:v>
                </c:pt>
                <c:pt idx="28">
                  <c:v>70.315899999999999</c:v>
                </c:pt>
                <c:pt idx="29">
                  <c:v>72.041200000000003</c:v>
                </c:pt>
                <c:pt idx="30">
                  <c:v>73.739199999999997</c:v>
                </c:pt>
                <c:pt idx="31">
                  <c:v>75.410499999999999</c:v>
                </c:pt>
                <c:pt idx="32">
                  <c:v>77.055800000000005</c:v>
                </c:pt>
                <c:pt idx="33">
                  <c:v>78.6755</c:v>
                </c:pt>
                <c:pt idx="34">
                  <c:v>80.270499999999998</c:v>
                </c:pt>
                <c:pt idx="35">
                  <c:v>81.841099999999997</c:v>
                </c:pt>
                <c:pt idx="36">
                  <c:v>83.387999999999991</c:v>
                </c:pt>
                <c:pt idx="37">
                  <c:v>84.911600000000007</c:v>
                </c:pt>
                <c:pt idx="38">
                  <c:v>86.412599999999998</c:v>
                </c:pt>
                <c:pt idx="39">
                  <c:v>87.891400000000004</c:v>
                </c:pt>
                <c:pt idx="40">
                  <c:v>89.348399999999998</c:v>
                </c:pt>
                <c:pt idx="41">
                  <c:v>90.784300000000002</c:v>
                </c:pt>
                <c:pt idx="42">
                  <c:v>92.199299999999994</c:v>
                </c:pt>
                <c:pt idx="43">
                  <c:v>93.594100000000012</c:v>
                </c:pt>
                <c:pt idx="44">
                  <c:v>94.969000000000008</c:v>
                </c:pt>
                <c:pt idx="45">
                  <c:v>96.324399999999997</c:v>
                </c:pt>
                <c:pt idx="46">
                  <c:v>97.660700000000006</c:v>
                </c:pt>
                <c:pt idx="47">
                  <c:v>98.978400000000008</c:v>
                </c:pt>
                <c:pt idx="48">
                  <c:v>100.27800000000001</c:v>
                </c:pt>
                <c:pt idx="49">
                  <c:v>101.559</c:v>
                </c:pt>
                <c:pt idx="50">
                  <c:v>102.82300000000001</c:v>
                </c:pt>
                <c:pt idx="51">
                  <c:v>104.07</c:v>
                </c:pt>
                <c:pt idx="52">
                  <c:v>105.3</c:v>
                </c:pt>
                <c:pt idx="53">
                  <c:v>106.51400000000001</c:v>
                </c:pt>
                <c:pt idx="54">
                  <c:v>107.711</c:v>
                </c:pt>
                <c:pt idx="55">
                  <c:v>108.893</c:v>
                </c:pt>
                <c:pt idx="56">
                  <c:v>110.059</c:v>
                </c:pt>
                <c:pt idx="57">
                  <c:v>111.21</c:v>
                </c:pt>
                <c:pt idx="58">
                  <c:v>112.346</c:v>
                </c:pt>
                <c:pt idx="59">
                  <c:v>113.467</c:v>
                </c:pt>
                <c:pt idx="60">
                  <c:v>114.574</c:v>
                </c:pt>
                <c:pt idx="61">
                  <c:v>115.667</c:v>
                </c:pt>
                <c:pt idx="62">
                  <c:v>116.746</c:v>
                </c:pt>
                <c:pt idx="63">
                  <c:v>117.81100000000001</c:v>
                </c:pt>
                <c:pt idx="64">
                  <c:v>118.863</c:v>
                </c:pt>
                <c:pt idx="65">
                  <c:v>119.902</c:v>
                </c:pt>
                <c:pt idx="66">
                  <c:v>120.92899999999999</c:v>
                </c:pt>
                <c:pt idx="67">
                  <c:v>121.943</c:v>
                </c:pt>
                <c:pt idx="68">
                  <c:v>122.94399999999999</c:v>
                </c:pt>
                <c:pt idx="69">
                  <c:v>123.93300000000001</c:v>
                </c:pt>
                <c:pt idx="70">
                  <c:v>124.91100000000002</c:v>
                </c:pt>
                <c:pt idx="71">
                  <c:v>125.876</c:v>
                </c:pt>
                <c:pt idx="72">
                  <c:v>126.83099999999999</c:v>
                </c:pt>
                <c:pt idx="73">
                  <c:v>127.77399999999999</c:v>
                </c:pt>
                <c:pt idx="74">
                  <c:v>128.70599999999999</c:v>
                </c:pt>
                <c:pt idx="75">
                  <c:v>129.62700000000001</c:v>
                </c:pt>
                <c:pt idx="76">
                  <c:v>130.53699999999998</c:v>
                </c:pt>
                <c:pt idx="77">
                  <c:v>131.43700000000001</c:v>
                </c:pt>
                <c:pt idx="78">
                  <c:v>132.32599999999999</c:v>
                </c:pt>
                <c:pt idx="79">
                  <c:v>133.20599999999999</c:v>
                </c:pt>
                <c:pt idx="80">
                  <c:v>134.07499999999999</c:v>
                </c:pt>
                <c:pt idx="81">
                  <c:v>134.934</c:v>
                </c:pt>
                <c:pt idx="82">
                  <c:v>135.78400000000002</c:v>
                </c:pt>
                <c:pt idx="83">
                  <c:v>136.625</c:v>
                </c:pt>
                <c:pt idx="84">
                  <c:v>137.45599999999999</c:v>
                </c:pt>
                <c:pt idx="85">
                  <c:v>138.27800000000002</c:v>
                </c:pt>
                <c:pt idx="86">
                  <c:v>139.09099999999998</c:v>
                </c:pt>
                <c:pt idx="87">
                  <c:v>139.89499999999998</c:v>
                </c:pt>
                <c:pt idx="88">
                  <c:v>140.69</c:v>
                </c:pt>
                <c:pt idx="89">
                  <c:v>141.47699999999998</c:v>
                </c:pt>
                <c:pt idx="90">
                  <c:v>142.25500000000002</c:v>
                </c:pt>
                <c:pt idx="91">
                  <c:v>143.02500000000001</c:v>
                </c:pt>
                <c:pt idx="92">
                  <c:v>143.78700000000001</c:v>
                </c:pt>
                <c:pt idx="93">
                  <c:v>144.541</c:v>
                </c:pt>
                <c:pt idx="94">
                  <c:v>145.286</c:v>
                </c:pt>
                <c:pt idx="95">
                  <c:v>146.024</c:v>
                </c:pt>
                <c:pt idx="96">
                  <c:v>146.755</c:v>
                </c:pt>
                <c:pt idx="97">
                  <c:v>147.477</c:v>
                </c:pt>
                <c:pt idx="98">
                  <c:v>148.19299999999998</c:v>
                </c:pt>
                <c:pt idx="99">
                  <c:v>148.90100000000001</c:v>
                </c:pt>
                <c:pt idx="100">
                  <c:v>149.602</c:v>
                </c:pt>
                <c:pt idx="101">
                  <c:v>150.29499999999999</c:v>
                </c:pt>
                <c:pt idx="102">
                  <c:v>150.982</c:v>
                </c:pt>
                <c:pt idx="103">
                  <c:v>151.66200000000001</c:v>
                </c:pt>
                <c:pt idx="104">
                  <c:v>152.33500000000001</c:v>
                </c:pt>
                <c:pt idx="105">
                  <c:v>153.001</c:v>
                </c:pt>
                <c:pt idx="106">
                  <c:v>153.661</c:v>
                </c:pt>
                <c:pt idx="107">
                  <c:v>154.31399999999999</c:v>
                </c:pt>
                <c:pt idx="108">
                  <c:v>154.96100000000001</c:v>
                </c:pt>
                <c:pt idx="109">
                  <c:v>155.602</c:v>
                </c:pt>
                <c:pt idx="110">
                  <c:v>156.23599999999999</c:v>
                </c:pt>
                <c:pt idx="111">
                  <c:v>156.864</c:v>
                </c:pt>
                <c:pt idx="112">
                  <c:v>157.48599999999999</c:v>
                </c:pt>
                <c:pt idx="113">
                  <c:v>158.10299999999998</c:v>
                </c:pt>
                <c:pt idx="114">
                  <c:v>158.71299999999999</c:v>
                </c:pt>
                <c:pt idx="115">
                  <c:v>159.31800000000001</c:v>
                </c:pt>
                <c:pt idx="116">
                  <c:v>159.916</c:v>
                </c:pt>
                <c:pt idx="117">
                  <c:v>160.51</c:v>
                </c:pt>
                <c:pt idx="118">
                  <c:v>161.09800000000001</c:v>
                </c:pt>
                <c:pt idx="119">
                  <c:v>161.68</c:v>
                </c:pt>
                <c:pt idx="120">
                  <c:v>162.25699999999998</c:v>
                </c:pt>
                <c:pt idx="121">
                  <c:v>162.828</c:v>
                </c:pt>
                <c:pt idx="122">
                  <c:v>163.39499999999998</c:v>
                </c:pt>
                <c:pt idx="123">
                  <c:v>163.95599999999999</c:v>
                </c:pt>
                <c:pt idx="124">
                  <c:v>164.512</c:v>
                </c:pt>
                <c:pt idx="125">
                  <c:v>165.06299999999999</c:v>
                </c:pt>
                <c:pt idx="126">
                  <c:v>165.60899999999998</c:v>
                </c:pt>
                <c:pt idx="127">
                  <c:v>166.15</c:v>
                </c:pt>
                <c:pt idx="128">
                  <c:v>166.68700000000001</c:v>
                </c:pt>
                <c:pt idx="129">
                  <c:v>167.21800000000002</c:v>
                </c:pt>
                <c:pt idx="130">
                  <c:v>167.74499999999998</c:v>
                </c:pt>
                <c:pt idx="131">
                  <c:v>168.268</c:v>
                </c:pt>
                <c:pt idx="132">
                  <c:v>168.785</c:v>
                </c:pt>
                <c:pt idx="133">
                  <c:v>169.29900000000001</c:v>
                </c:pt>
                <c:pt idx="134">
                  <c:v>169.80700000000002</c:v>
                </c:pt>
                <c:pt idx="135">
                  <c:v>170.31199999999998</c:v>
                </c:pt>
                <c:pt idx="136">
                  <c:v>170.81200000000001</c:v>
                </c:pt>
                <c:pt idx="137">
                  <c:v>171.30699999999999</c:v>
                </c:pt>
                <c:pt idx="138">
                  <c:v>171.79900000000001</c:v>
                </c:pt>
                <c:pt idx="139">
                  <c:v>172.286</c:v>
                </c:pt>
                <c:pt idx="140">
                  <c:v>172.76900000000001</c:v>
                </c:pt>
                <c:pt idx="141">
                  <c:v>173.24800000000002</c:v>
                </c:pt>
                <c:pt idx="142">
                  <c:v>173.72399999999999</c:v>
                </c:pt>
                <c:pt idx="143">
                  <c:v>174.19500000000002</c:v>
                </c:pt>
                <c:pt idx="144">
                  <c:v>174.66199999999998</c:v>
                </c:pt>
                <c:pt idx="145">
                  <c:v>175.125</c:v>
                </c:pt>
                <c:pt idx="146">
                  <c:v>175.58499999999998</c:v>
                </c:pt>
                <c:pt idx="147">
                  <c:v>176.04</c:v>
                </c:pt>
                <c:pt idx="148">
                  <c:v>176.49199999999999</c:v>
                </c:pt>
                <c:pt idx="149">
                  <c:v>176.941</c:v>
                </c:pt>
                <c:pt idx="150">
                  <c:v>177.38500000000002</c:v>
                </c:pt>
                <c:pt idx="151">
                  <c:v>177.82599999999999</c:v>
                </c:pt>
                <c:pt idx="152">
                  <c:v>178.26400000000001</c:v>
                </c:pt>
                <c:pt idx="153">
                  <c:v>178.69800000000001</c:v>
                </c:pt>
                <c:pt idx="154">
                  <c:v>179.12799999999999</c:v>
                </c:pt>
                <c:pt idx="155">
                  <c:v>179.55599999999998</c:v>
                </c:pt>
                <c:pt idx="156">
                  <c:v>179.97900000000001</c:v>
                </c:pt>
                <c:pt idx="157">
                  <c:v>180.4</c:v>
                </c:pt>
                <c:pt idx="158">
                  <c:v>180.81700000000001</c:v>
                </c:pt>
                <c:pt idx="159">
                  <c:v>181.23</c:v>
                </c:pt>
                <c:pt idx="160">
                  <c:v>181.64099999999999</c:v>
                </c:pt>
                <c:pt idx="161">
                  <c:v>182.048</c:v>
                </c:pt>
                <c:pt idx="162">
                  <c:v>182.453</c:v>
                </c:pt>
                <c:pt idx="163">
                  <c:v>182.85400000000001</c:v>
                </c:pt>
                <c:pt idx="164">
                  <c:v>183.25200000000001</c:v>
                </c:pt>
                <c:pt idx="165">
                  <c:v>183.64699999999999</c:v>
                </c:pt>
                <c:pt idx="166">
                  <c:v>184.03899999999999</c:v>
                </c:pt>
                <c:pt idx="167">
                  <c:v>184.428</c:v>
                </c:pt>
                <c:pt idx="168">
                  <c:v>184.81399999999999</c:v>
                </c:pt>
                <c:pt idx="169">
                  <c:v>185.197</c:v>
                </c:pt>
                <c:pt idx="170">
                  <c:v>185.577</c:v>
                </c:pt>
                <c:pt idx="171">
                  <c:v>185.95499999999998</c:v>
                </c:pt>
                <c:pt idx="172">
                  <c:v>186.32900000000001</c:v>
                </c:pt>
                <c:pt idx="173">
                  <c:v>186.70099999999999</c:v>
                </c:pt>
                <c:pt idx="174">
                  <c:v>187.07000000000002</c:v>
                </c:pt>
                <c:pt idx="175">
                  <c:v>187.43600000000001</c:v>
                </c:pt>
                <c:pt idx="176">
                  <c:v>187.8</c:v>
                </c:pt>
                <c:pt idx="177">
                  <c:v>188.161</c:v>
                </c:pt>
                <c:pt idx="178">
                  <c:v>188.51900000000001</c:v>
                </c:pt>
                <c:pt idx="179">
                  <c:v>188.875</c:v>
                </c:pt>
                <c:pt idx="180">
                  <c:v>189.22800000000001</c:v>
                </c:pt>
                <c:pt idx="181">
                  <c:v>189.57900000000001</c:v>
                </c:pt>
                <c:pt idx="182">
                  <c:v>189.92699999999999</c:v>
                </c:pt>
                <c:pt idx="183">
                  <c:v>190.273</c:v>
                </c:pt>
                <c:pt idx="184">
                  <c:v>190.61600000000001</c:v>
                </c:pt>
                <c:pt idx="185">
                  <c:v>190.95700000000002</c:v>
                </c:pt>
                <c:pt idx="186">
                  <c:v>191.29499999999999</c:v>
                </c:pt>
                <c:pt idx="187">
                  <c:v>191.631</c:v>
                </c:pt>
                <c:pt idx="188">
                  <c:v>191.964</c:v>
                </c:pt>
                <c:pt idx="189">
                  <c:v>192.29499999999999</c:v>
                </c:pt>
                <c:pt idx="190">
                  <c:v>192.624</c:v>
                </c:pt>
                <c:pt idx="191">
                  <c:v>192.95099999999999</c:v>
                </c:pt>
                <c:pt idx="192">
                  <c:v>193.27500000000001</c:v>
                </c:pt>
                <c:pt idx="193">
                  <c:v>193.59700000000001</c:v>
                </c:pt>
                <c:pt idx="194">
                  <c:v>193.917</c:v>
                </c:pt>
                <c:pt idx="195">
                  <c:v>194.23500000000001</c:v>
                </c:pt>
                <c:pt idx="196">
                  <c:v>194.55</c:v>
                </c:pt>
                <c:pt idx="197">
                  <c:v>194.864</c:v>
                </c:pt>
                <c:pt idx="198">
                  <c:v>195.17499999999998</c:v>
                </c:pt>
                <c:pt idx="199">
                  <c:v>195.48400000000001</c:v>
                </c:pt>
                <c:pt idx="200">
                  <c:v>195.791</c:v>
                </c:pt>
                <c:pt idx="201">
                  <c:v>196.09599999999998</c:v>
                </c:pt>
                <c:pt idx="202">
                  <c:v>196.399</c:v>
                </c:pt>
                <c:pt idx="203">
                  <c:v>196.70000000000002</c:v>
                </c:pt>
                <c:pt idx="204">
                  <c:v>196.999</c:v>
                </c:pt>
                <c:pt idx="205">
                  <c:v>197.29599999999999</c:v>
                </c:pt>
                <c:pt idx="206">
                  <c:v>197.59100000000001</c:v>
                </c:pt>
                <c:pt idx="207">
                  <c:v>197.88400000000001</c:v>
                </c:pt>
                <c:pt idx="208">
                  <c:v>198.17500000000001</c:v>
                </c:pt>
                <c:pt idx="209">
                  <c:v>198.464</c:v>
                </c:pt>
                <c:pt idx="210">
                  <c:v>198.751</c:v>
                </c:pt>
                <c:pt idx="211">
                  <c:v>199.03700000000001</c:v>
                </c:pt>
                <c:pt idx="212">
                  <c:v>199.32000000000002</c:v>
                </c:pt>
                <c:pt idx="213">
                  <c:v>199.602</c:v>
                </c:pt>
                <c:pt idx="214">
                  <c:v>199.88200000000001</c:v>
                </c:pt>
                <c:pt idx="215">
                  <c:v>200.16</c:v>
                </c:pt>
                <c:pt idx="216">
                  <c:v>200.43599999999998</c:v>
                </c:pt>
                <c:pt idx="217">
                  <c:v>200.71100000000001</c:v>
                </c:pt>
                <c:pt idx="218">
                  <c:v>200.98400000000001</c:v>
                </c:pt>
                <c:pt idx="219">
                  <c:v>201.25500000000002</c:v>
                </c:pt>
                <c:pt idx="220">
                  <c:v>201.524</c:v>
                </c:pt>
                <c:pt idx="221">
                  <c:v>201.792</c:v>
                </c:pt>
                <c:pt idx="222">
                  <c:v>202.05799999999999</c:v>
                </c:pt>
                <c:pt idx="223">
                  <c:v>202.322</c:v>
                </c:pt>
                <c:pt idx="224">
                  <c:v>202.58500000000001</c:v>
                </c:pt>
                <c:pt idx="225">
                  <c:v>202.84599999999998</c:v>
                </c:pt>
                <c:pt idx="226">
                  <c:v>203.10499999999999</c:v>
                </c:pt>
                <c:pt idx="227">
                  <c:v>203.363</c:v>
                </c:pt>
                <c:pt idx="228">
                  <c:v>203.619</c:v>
                </c:pt>
                <c:pt idx="229">
                  <c:v>203.874</c:v>
                </c:pt>
                <c:pt idx="230">
                  <c:v>204.12699999999998</c:v>
                </c:pt>
                <c:pt idx="231">
                  <c:v>204.37799999999999</c:v>
                </c:pt>
                <c:pt idx="232">
                  <c:v>204.62799999999999</c:v>
                </c:pt>
                <c:pt idx="233">
                  <c:v>204.87700000000001</c:v>
                </c:pt>
                <c:pt idx="234">
                  <c:v>205.124</c:v>
                </c:pt>
                <c:pt idx="235">
                  <c:v>205.369</c:v>
                </c:pt>
                <c:pt idx="236">
                  <c:v>205.613</c:v>
                </c:pt>
                <c:pt idx="237">
                  <c:v>205.85599999999999</c:v>
                </c:pt>
                <c:pt idx="238">
                  <c:v>206.09700000000001</c:v>
                </c:pt>
                <c:pt idx="239">
                  <c:v>206.33700000000002</c:v>
                </c:pt>
                <c:pt idx="240">
                  <c:v>206.57499999999999</c:v>
                </c:pt>
                <c:pt idx="241">
                  <c:v>206.81200000000001</c:v>
                </c:pt>
                <c:pt idx="242">
                  <c:v>207.047</c:v>
                </c:pt>
                <c:pt idx="243">
                  <c:v>207.28100000000001</c:v>
                </c:pt>
                <c:pt idx="244">
                  <c:v>207.51400000000001</c:v>
                </c:pt>
                <c:pt idx="245">
                  <c:v>207.745</c:v>
                </c:pt>
                <c:pt idx="246">
                  <c:v>207.97499999999999</c:v>
                </c:pt>
                <c:pt idx="247">
                  <c:v>208.20400000000001</c:v>
                </c:pt>
                <c:pt idx="248">
                  <c:v>208.43099999999998</c:v>
                </c:pt>
                <c:pt idx="249">
                  <c:v>208.65700000000001</c:v>
                </c:pt>
                <c:pt idx="250">
                  <c:v>208.88200000000001</c:v>
                </c:pt>
                <c:pt idx="251">
                  <c:v>209.10500000000002</c:v>
                </c:pt>
                <c:pt idx="252">
                  <c:v>209.327</c:v>
                </c:pt>
                <c:pt idx="253">
                  <c:v>209.548</c:v>
                </c:pt>
                <c:pt idx="254">
                  <c:v>209.767</c:v>
                </c:pt>
                <c:pt idx="255">
                  <c:v>209.98600000000002</c:v>
                </c:pt>
                <c:pt idx="256">
                  <c:v>210.203</c:v>
                </c:pt>
                <c:pt idx="257">
                  <c:v>210.41899999999998</c:v>
                </c:pt>
                <c:pt idx="258">
                  <c:v>210.63300000000001</c:v>
                </c:pt>
                <c:pt idx="259">
                  <c:v>210.84700000000001</c:v>
                </c:pt>
                <c:pt idx="260">
                  <c:v>211.05900000000003</c:v>
                </c:pt>
                <c:pt idx="261">
                  <c:v>211.27</c:v>
                </c:pt>
                <c:pt idx="262">
                  <c:v>211.48</c:v>
                </c:pt>
                <c:pt idx="263">
                  <c:v>211.68799999999999</c:v>
                </c:pt>
                <c:pt idx="264">
                  <c:v>211.89599999999999</c:v>
                </c:pt>
                <c:pt idx="265">
                  <c:v>212.102</c:v>
                </c:pt>
                <c:pt idx="266">
                  <c:v>212.30700000000002</c:v>
                </c:pt>
                <c:pt idx="267">
                  <c:v>212.511</c:v>
                </c:pt>
                <c:pt idx="268">
                  <c:v>212.714</c:v>
                </c:pt>
                <c:pt idx="269">
                  <c:v>212.916</c:v>
                </c:pt>
                <c:pt idx="270">
                  <c:v>213.11699999999999</c:v>
                </c:pt>
                <c:pt idx="271">
                  <c:v>213.31700000000001</c:v>
                </c:pt>
                <c:pt idx="272">
                  <c:v>213.51500000000001</c:v>
                </c:pt>
                <c:pt idx="273">
                  <c:v>213.71299999999999</c:v>
                </c:pt>
                <c:pt idx="274">
                  <c:v>213.90899999999999</c:v>
                </c:pt>
                <c:pt idx="275">
                  <c:v>214.10499999999999</c:v>
                </c:pt>
                <c:pt idx="276">
                  <c:v>214.29899999999998</c:v>
                </c:pt>
                <c:pt idx="277">
                  <c:v>214.49199999999999</c:v>
                </c:pt>
                <c:pt idx="278">
                  <c:v>214.684</c:v>
                </c:pt>
                <c:pt idx="279">
                  <c:v>214.876</c:v>
                </c:pt>
                <c:pt idx="280">
                  <c:v>215.066</c:v>
                </c:pt>
                <c:pt idx="281">
                  <c:v>215.255</c:v>
                </c:pt>
                <c:pt idx="282">
                  <c:v>215.44300000000001</c:v>
                </c:pt>
                <c:pt idx="283">
                  <c:v>215.631</c:v>
                </c:pt>
                <c:pt idx="284">
                  <c:v>215.81700000000001</c:v>
                </c:pt>
                <c:pt idx="285">
                  <c:v>216.00200000000001</c:v>
                </c:pt>
                <c:pt idx="286">
                  <c:v>216.18600000000001</c:v>
                </c:pt>
                <c:pt idx="287">
                  <c:v>216.36999999999998</c:v>
                </c:pt>
                <c:pt idx="288">
                  <c:v>216.55200000000002</c:v>
                </c:pt>
                <c:pt idx="289">
                  <c:v>216.733</c:v>
                </c:pt>
                <c:pt idx="290">
                  <c:v>216.91399999999999</c:v>
                </c:pt>
                <c:pt idx="291">
                  <c:v>217.09299999999999</c:v>
                </c:pt>
                <c:pt idx="292">
                  <c:v>217.27199999999999</c:v>
                </c:pt>
                <c:pt idx="293">
                  <c:v>217.45</c:v>
                </c:pt>
                <c:pt idx="294">
                  <c:v>217.62699999999998</c:v>
                </c:pt>
                <c:pt idx="295">
                  <c:v>217.80200000000002</c:v>
                </c:pt>
                <c:pt idx="296">
                  <c:v>217.977</c:v>
                </c:pt>
                <c:pt idx="297">
                  <c:v>218.15199999999999</c:v>
                </c:pt>
                <c:pt idx="298">
                  <c:v>218.32500000000002</c:v>
                </c:pt>
                <c:pt idx="299">
                  <c:v>218.49700000000001</c:v>
                </c:pt>
                <c:pt idx="300">
                  <c:v>218.66900000000001</c:v>
                </c:pt>
                <c:pt idx="301">
                  <c:v>218.839</c:v>
                </c:pt>
                <c:pt idx="302">
                  <c:v>219.00899999999999</c:v>
                </c:pt>
                <c:pt idx="303">
                  <c:v>219.178</c:v>
                </c:pt>
                <c:pt idx="304">
                  <c:v>219.346</c:v>
                </c:pt>
                <c:pt idx="305">
                  <c:v>219.51300000000001</c:v>
                </c:pt>
                <c:pt idx="306">
                  <c:v>219.68</c:v>
                </c:pt>
                <c:pt idx="307">
                  <c:v>219.845</c:v>
                </c:pt>
                <c:pt idx="308">
                  <c:v>220.01</c:v>
                </c:pt>
                <c:pt idx="309">
                  <c:v>220.17400000000001</c:v>
                </c:pt>
                <c:pt idx="310">
                  <c:v>220.33699999999999</c:v>
                </c:pt>
                <c:pt idx="311">
                  <c:v>220.499</c:v>
                </c:pt>
                <c:pt idx="312">
                  <c:v>220.661</c:v>
                </c:pt>
                <c:pt idx="313">
                  <c:v>220.822</c:v>
                </c:pt>
                <c:pt idx="314">
                  <c:v>220.98099999999999</c:v>
                </c:pt>
                <c:pt idx="315">
                  <c:v>221.14099999999999</c:v>
                </c:pt>
                <c:pt idx="316">
                  <c:v>221.29900000000001</c:v>
                </c:pt>
                <c:pt idx="317">
                  <c:v>221.45699999999999</c:v>
                </c:pt>
                <c:pt idx="318">
                  <c:v>221.614</c:v>
                </c:pt>
                <c:pt idx="319">
                  <c:v>221.77</c:v>
                </c:pt>
                <c:pt idx="320">
                  <c:v>221.92499999999998</c:v>
                </c:pt>
                <c:pt idx="321">
                  <c:v>222.07999999999998</c:v>
                </c:pt>
                <c:pt idx="322">
                  <c:v>222.23400000000001</c:v>
                </c:pt>
                <c:pt idx="323">
                  <c:v>222.387</c:v>
                </c:pt>
                <c:pt idx="324">
                  <c:v>222.53900000000002</c:v>
                </c:pt>
                <c:pt idx="325">
                  <c:v>222.691</c:v>
                </c:pt>
                <c:pt idx="326">
                  <c:v>222.84200000000001</c:v>
                </c:pt>
                <c:pt idx="327">
                  <c:v>222.99200000000002</c:v>
                </c:pt>
                <c:pt idx="328">
                  <c:v>223.14200000000002</c:v>
                </c:pt>
                <c:pt idx="329">
                  <c:v>223.291</c:v>
                </c:pt>
                <c:pt idx="330">
                  <c:v>223.43899999999999</c:v>
                </c:pt>
                <c:pt idx="331">
                  <c:v>223.58600000000001</c:v>
                </c:pt>
                <c:pt idx="332">
                  <c:v>223.733</c:v>
                </c:pt>
                <c:pt idx="333">
                  <c:v>223.87899999999999</c:v>
                </c:pt>
                <c:pt idx="334">
                  <c:v>224.024</c:v>
                </c:pt>
                <c:pt idx="335">
                  <c:v>224.16900000000001</c:v>
                </c:pt>
                <c:pt idx="336">
                  <c:v>224.31299999999999</c:v>
                </c:pt>
                <c:pt idx="337">
                  <c:v>224.45700000000002</c:v>
                </c:pt>
                <c:pt idx="338">
                  <c:v>224.59899999999999</c:v>
                </c:pt>
                <c:pt idx="339">
                  <c:v>224.74199999999999</c:v>
                </c:pt>
                <c:pt idx="340">
                  <c:v>224.88299999999998</c:v>
                </c:pt>
                <c:pt idx="341">
                  <c:v>225.024</c:v>
                </c:pt>
                <c:pt idx="342">
                  <c:v>225.16399999999999</c:v>
                </c:pt>
                <c:pt idx="343">
                  <c:v>225.303</c:v>
                </c:pt>
                <c:pt idx="344">
                  <c:v>225.44199999999998</c:v>
                </c:pt>
                <c:pt idx="345">
                  <c:v>225.58100000000002</c:v>
                </c:pt>
                <c:pt idx="346">
                  <c:v>225.71799999999999</c:v>
                </c:pt>
                <c:pt idx="347">
                  <c:v>225.85500000000002</c:v>
                </c:pt>
                <c:pt idx="348">
                  <c:v>225.99199999999999</c:v>
                </c:pt>
                <c:pt idx="349">
                  <c:v>226.12700000000001</c:v>
                </c:pt>
                <c:pt idx="350">
                  <c:v>226.26300000000001</c:v>
                </c:pt>
                <c:pt idx="351">
                  <c:v>226.39700000000002</c:v>
                </c:pt>
                <c:pt idx="352">
                  <c:v>226.53100000000001</c:v>
                </c:pt>
                <c:pt idx="353">
                  <c:v>226.66400000000002</c:v>
                </c:pt>
                <c:pt idx="354">
                  <c:v>226.797</c:v>
                </c:pt>
                <c:pt idx="355">
                  <c:v>226.929</c:v>
                </c:pt>
                <c:pt idx="356">
                  <c:v>227.06100000000001</c:v>
                </c:pt>
                <c:pt idx="357">
                  <c:v>227.19200000000001</c:v>
                </c:pt>
                <c:pt idx="358">
                  <c:v>227.322</c:v>
                </c:pt>
                <c:pt idx="359">
                  <c:v>227.452</c:v>
                </c:pt>
                <c:pt idx="360">
                  <c:v>227.58199999999999</c:v>
                </c:pt>
                <c:pt idx="361">
                  <c:v>227.71</c:v>
                </c:pt>
                <c:pt idx="362">
                  <c:v>227.839</c:v>
                </c:pt>
                <c:pt idx="363">
                  <c:v>227.96599999999998</c:v>
                </c:pt>
                <c:pt idx="364">
                  <c:v>228.09300000000002</c:v>
                </c:pt>
                <c:pt idx="365">
                  <c:v>228.22</c:v>
                </c:pt>
                <c:pt idx="366">
                  <c:v>228.346</c:v>
                </c:pt>
                <c:pt idx="367">
                  <c:v>228.471</c:v>
                </c:pt>
                <c:pt idx="368">
                  <c:v>228.596</c:v>
                </c:pt>
                <c:pt idx="369">
                  <c:v>228.72</c:v>
                </c:pt>
                <c:pt idx="370">
                  <c:v>228.84399999999999</c:v>
                </c:pt>
                <c:pt idx="371">
                  <c:v>228.96700000000001</c:v>
                </c:pt>
                <c:pt idx="372">
                  <c:v>229.09</c:v>
                </c:pt>
                <c:pt idx="373">
                  <c:v>229.21199999999999</c:v>
                </c:pt>
                <c:pt idx="374">
                  <c:v>229.334</c:v>
                </c:pt>
                <c:pt idx="375">
                  <c:v>229.45499999999998</c:v>
                </c:pt>
                <c:pt idx="376">
                  <c:v>229.57599999999999</c:v>
                </c:pt>
                <c:pt idx="377">
                  <c:v>229.696</c:v>
                </c:pt>
                <c:pt idx="378">
                  <c:v>229.816</c:v>
                </c:pt>
                <c:pt idx="379">
                  <c:v>229.935</c:v>
                </c:pt>
                <c:pt idx="380">
                  <c:v>230.054</c:v>
                </c:pt>
                <c:pt idx="381">
                  <c:v>230.172</c:v>
                </c:pt>
                <c:pt idx="382">
                  <c:v>230.28900000000002</c:v>
                </c:pt>
                <c:pt idx="383">
                  <c:v>230.40699999999998</c:v>
                </c:pt>
                <c:pt idx="384">
                  <c:v>230.523</c:v>
                </c:pt>
                <c:pt idx="385">
                  <c:v>230.63900000000001</c:v>
                </c:pt>
                <c:pt idx="386">
                  <c:v>230.755</c:v>
                </c:pt>
                <c:pt idx="387">
                  <c:v>230.86999999999998</c:v>
                </c:pt>
                <c:pt idx="388">
                  <c:v>230.98500000000001</c:v>
                </c:pt>
                <c:pt idx="389">
                  <c:v>231.09899999999999</c:v>
                </c:pt>
                <c:pt idx="390">
                  <c:v>231.21299999999999</c:v>
                </c:pt>
                <c:pt idx="391">
                  <c:v>231.327</c:v>
                </c:pt>
                <c:pt idx="392">
                  <c:v>231.44</c:v>
                </c:pt>
                <c:pt idx="393">
                  <c:v>231.55199999999999</c:v>
                </c:pt>
                <c:pt idx="394">
                  <c:v>231.66399999999999</c:v>
                </c:pt>
                <c:pt idx="395">
                  <c:v>231.77500000000001</c:v>
                </c:pt>
                <c:pt idx="396">
                  <c:v>231.887</c:v>
                </c:pt>
                <c:pt idx="397">
                  <c:v>231.99700000000001</c:v>
                </c:pt>
                <c:pt idx="398">
                  <c:v>232.107</c:v>
                </c:pt>
                <c:pt idx="399">
                  <c:v>232.21700000000001</c:v>
                </c:pt>
                <c:pt idx="400">
                  <c:v>232.32600000000002</c:v>
                </c:pt>
                <c:pt idx="401">
                  <c:v>232.435</c:v>
                </c:pt>
                <c:pt idx="402">
                  <c:v>232.54400000000001</c:v>
                </c:pt>
                <c:pt idx="403">
                  <c:v>232.65100000000001</c:v>
                </c:pt>
                <c:pt idx="404">
                  <c:v>232.75899999999999</c:v>
                </c:pt>
                <c:pt idx="405">
                  <c:v>232.86600000000001</c:v>
                </c:pt>
                <c:pt idx="406">
                  <c:v>232.97300000000001</c:v>
                </c:pt>
                <c:pt idx="407">
                  <c:v>233.07900000000001</c:v>
                </c:pt>
                <c:pt idx="408">
                  <c:v>233.185</c:v>
                </c:pt>
                <c:pt idx="409">
                  <c:v>233.29000000000002</c:v>
                </c:pt>
                <c:pt idx="410">
                  <c:v>233.39500000000001</c:v>
                </c:pt>
                <c:pt idx="411">
                  <c:v>233.5</c:v>
                </c:pt>
                <c:pt idx="412">
                  <c:v>233.60399999999998</c:v>
                </c:pt>
                <c:pt idx="413">
                  <c:v>233.708</c:v>
                </c:pt>
                <c:pt idx="414">
                  <c:v>233.81100000000001</c:v>
                </c:pt>
                <c:pt idx="415">
                  <c:v>233.91399999999999</c:v>
                </c:pt>
                <c:pt idx="416">
                  <c:v>234.017</c:v>
                </c:pt>
                <c:pt idx="417">
                  <c:v>234.119</c:v>
                </c:pt>
                <c:pt idx="418">
                  <c:v>234.221</c:v>
                </c:pt>
                <c:pt idx="419">
                  <c:v>234.322</c:v>
                </c:pt>
                <c:pt idx="420">
                  <c:v>234.423</c:v>
                </c:pt>
                <c:pt idx="421">
                  <c:v>234.523</c:v>
                </c:pt>
                <c:pt idx="422">
                  <c:v>234.624</c:v>
                </c:pt>
                <c:pt idx="423">
                  <c:v>234.72299999999998</c:v>
                </c:pt>
                <c:pt idx="424">
                  <c:v>234.82300000000001</c:v>
                </c:pt>
                <c:pt idx="425">
                  <c:v>234.92200000000003</c:v>
                </c:pt>
                <c:pt idx="426">
                  <c:v>235.02099999999999</c:v>
                </c:pt>
                <c:pt idx="427">
                  <c:v>235.119</c:v>
                </c:pt>
                <c:pt idx="428">
                  <c:v>235.21699999999998</c:v>
                </c:pt>
                <c:pt idx="429">
                  <c:v>235.31399999999999</c:v>
                </c:pt>
                <c:pt idx="430">
                  <c:v>235.411</c:v>
                </c:pt>
                <c:pt idx="431">
                  <c:v>235.50799999999998</c:v>
                </c:pt>
                <c:pt idx="432">
                  <c:v>235.60500000000002</c:v>
                </c:pt>
                <c:pt idx="433">
                  <c:v>235.70099999999999</c:v>
                </c:pt>
                <c:pt idx="434">
                  <c:v>235.79599999999999</c:v>
                </c:pt>
                <c:pt idx="435">
                  <c:v>235.892</c:v>
                </c:pt>
                <c:pt idx="436">
                  <c:v>235.98699999999999</c:v>
                </c:pt>
                <c:pt idx="437">
                  <c:v>236.08099999999999</c:v>
                </c:pt>
                <c:pt idx="438">
                  <c:v>236.17599999999999</c:v>
                </c:pt>
                <c:pt idx="439">
                  <c:v>236.27</c:v>
                </c:pt>
                <c:pt idx="440">
                  <c:v>236.363</c:v>
                </c:pt>
                <c:pt idx="441">
                  <c:v>236.45599999999999</c:v>
                </c:pt>
                <c:pt idx="442">
                  <c:v>236.54899999999998</c:v>
                </c:pt>
                <c:pt idx="443">
                  <c:v>236.642</c:v>
                </c:pt>
                <c:pt idx="444">
                  <c:v>236.73400000000001</c:v>
                </c:pt>
                <c:pt idx="445">
                  <c:v>236.82600000000002</c:v>
                </c:pt>
                <c:pt idx="446">
                  <c:v>236.917</c:v>
                </c:pt>
                <c:pt idx="447">
                  <c:v>237.00800000000001</c:v>
                </c:pt>
                <c:pt idx="448">
                  <c:v>237.09899999999999</c:v>
                </c:pt>
                <c:pt idx="449">
                  <c:v>237.19</c:v>
                </c:pt>
                <c:pt idx="450">
                  <c:v>237.28</c:v>
                </c:pt>
                <c:pt idx="451">
                  <c:v>237.37</c:v>
                </c:pt>
                <c:pt idx="452">
                  <c:v>237.459</c:v>
                </c:pt>
                <c:pt idx="453">
                  <c:v>237.54900000000001</c:v>
                </c:pt>
                <c:pt idx="454">
                  <c:v>237.637</c:v>
                </c:pt>
                <c:pt idx="455">
                  <c:v>237.726</c:v>
                </c:pt>
                <c:pt idx="456">
                  <c:v>237.81400000000002</c:v>
                </c:pt>
                <c:pt idx="457">
                  <c:v>237.90199999999999</c:v>
                </c:pt>
                <c:pt idx="458">
                  <c:v>237.98999999999998</c:v>
                </c:pt>
                <c:pt idx="459">
                  <c:v>238.077</c:v>
                </c:pt>
                <c:pt idx="460">
                  <c:v>238.16399999999999</c:v>
                </c:pt>
                <c:pt idx="461">
                  <c:v>238.251</c:v>
                </c:pt>
                <c:pt idx="462">
                  <c:v>238.33700000000002</c:v>
                </c:pt>
                <c:pt idx="463">
                  <c:v>238.423</c:v>
                </c:pt>
                <c:pt idx="464">
                  <c:v>238.50900000000001</c:v>
                </c:pt>
                <c:pt idx="465">
                  <c:v>238.59400000000002</c:v>
                </c:pt>
                <c:pt idx="466">
                  <c:v>238.679</c:v>
                </c:pt>
                <c:pt idx="467">
                  <c:v>238.76400000000001</c:v>
                </c:pt>
                <c:pt idx="468">
                  <c:v>238.84800000000001</c:v>
                </c:pt>
                <c:pt idx="469">
                  <c:v>238.93300000000002</c:v>
                </c:pt>
                <c:pt idx="470">
                  <c:v>239.017</c:v>
                </c:pt>
                <c:pt idx="471">
                  <c:v>239.10000000000002</c:v>
                </c:pt>
                <c:pt idx="472">
                  <c:v>239.18299999999999</c:v>
                </c:pt>
                <c:pt idx="473">
                  <c:v>239.26599999999999</c:v>
                </c:pt>
                <c:pt idx="474">
                  <c:v>239.34899999999999</c:v>
                </c:pt>
                <c:pt idx="475">
                  <c:v>239.43200000000002</c:v>
                </c:pt>
                <c:pt idx="476">
                  <c:v>239.51400000000001</c:v>
                </c:pt>
                <c:pt idx="477">
                  <c:v>239.59599999999998</c:v>
                </c:pt>
                <c:pt idx="478">
                  <c:v>239.67699999999999</c:v>
                </c:pt>
                <c:pt idx="479">
                  <c:v>239.75900000000001</c:v>
                </c:pt>
                <c:pt idx="480">
                  <c:v>239.84</c:v>
                </c:pt>
                <c:pt idx="481">
                  <c:v>239.92</c:v>
                </c:pt>
                <c:pt idx="482">
                  <c:v>240.001</c:v>
                </c:pt>
                <c:pt idx="483">
                  <c:v>240.08100000000002</c:v>
                </c:pt>
                <c:pt idx="484">
                  <c:v>240.161</c:v>
                </c:pt>
                <c:pt idx="485">
                  <c:v>240.24100000000001</c:v>
                </c:pt>
                <c:pt idx="486">
                  <c:v>240.32</c:v>
                </c:pt>
                <c:pt idx="487">
                  <c:v>240.399</c:v>
                </c:pt>
                <c:pt idx="488">
                  <c:v>240.47800000000001</c:v>
                </c:pt>
                <c:pt idx="489">
                  <c:v>240.55600000000001</c:v>
                </c:pt>
                <c:pt idx="490">
                  <c:v>240.63499999999999</c:v>
                </c:pt>
                <c:pt idx="491">
                  <c:v>240.71300000000002</c:v>
                </c:pt>
                <c:pt idx="492">
                  <c:v>240.79</c:v>
                </c:pt>
                <c:pt idx="493">
                  <c:v>240.86800000000002</c:v>
                </c:pt>
                <c:pt idx="494">
                  <c:v>240.94499999999999</c:v>
                </c:pt>
                <c:pt idx="495">
                  <c:v>241.02199999999999</c:v>
                </c:pt>
                <c:pt idx="496">
                  <c:v>241.09899999999999</c:v>
                </c:pt>
                <c:pt idx="497">
                  <c:v>241.17499999999998</c:v>
                </c:pt>
                <c:pt idx="498">
                  <c:v>241.251</c:v>
                </c:pt>
                <c:pt idx="499">
                  <c:v>241.327</c:v>
                </c:pt>
                <c:pt idx="500">
                  <c:v>241.40300000000002</c:v>
                </c:pt>
                <c:pt idx="501">
                  <c:v>241.47799999999998</c:v>
                </c:pt>
                <c:pt idx="502">
                  <c:v>241.554</c:v>
                </c:pt>
                <c:pt idx="503">
                  <c:v>241.62799999999999</c:v>
                </c:pt>
                <c:pt idx="504">
                  <c:v>241.703</c:v>
                </c:pt>
                <c:pt idx="505">
                  <c:v>241.77799999999999</c:v>
                </c:pt>
                <c:pt idx="506">
                  <c:v>241.852</c:v>
                </c:pt>
                <c:pt idx="507">
                  <c:v>241.92599999999999</c:v>
                </c:pt>
                <c:pt idx="508">
                  <c:v>241.99900000000002</c:v>
                </c:pt>
                <c:pt idx="509">
                  <c:v>242.07300000000001</c:v>
                </c:pt>
                <c:pt idx="510">
                  <c:v>242.14599999999999</c:v>
                </c:pt>
                <c:pt idx="511">
                  <c:v>242.21899999999999</c:v>
                </c:pt>
                <c:pt idx="512">
                  <c:v>242.292</c:v>
                </c:pt>
                <c:pt idx="513">
                  <c:v>242.364</c:v>
                </c:pt>
                <c:pt idx="514">
                  <c:v>242.43600000000001</c:v>
                </c:pt>
                <c:pt idx="515">
                  <c:v>242.50800000000001</c:v>
                </c:pt>
                <c:pt idx="516">
                  <c:v>242.58</c:v>
                </c:pt>
                <c:pt idx="517">
                  <c:v>242.65199999999999</c:v>
                </c:pt>
                <c:pt idx="518">
                  <c:v>242.72300000000001</c:v>
                </c:pt>
                <c:pt idx="519">
                  <c:v>242.79400000000001</c:v>
                </c:pt>
                <c:pt idx="520">
                  <c:v>242.86500000000001</c:v>
                </c:pt>
                <c:pt idx="521">
                  <c:v>242.935</c:v>
                </c:pt>
                <c:pt idx="522">
                  <c:v>243.006</c:v>
                </c:pt>
                <c:pt idx="523">
                  <c:v>243.07599999999999</c:v>
                </c:pt>
                <c:pt idx="524">
                  <c:v>243.14599999999999</c:v>
                </c:pt>
                <c:pt idx="525">
                  <c:v>243.21600000000001</c:v>
                </c:pt>
                <c:pt idx="526">
                  <c:v>243.28500000000003</c:v>
                </c:pt>
                <c:pt idx="527">
                  <c:v>243.35399999999998</c:v>
                </c:pt>
                <c:pt idx="528">
                  <c:v>243.423</c:v>
                </c:pt>
                <c:pt idx="529">
                  <c:v>243.49199999999999</c:v>
                </c:pt>
                <c:pt idx="530">
                  <c:v>243.56100000000001</c:v>
                </c:pt>
                <c:pt idx="531">
                  <c:v>243.62900000000002</c:v>
                </c:pt>
                <c:pt idx="532">
                  <c:v>243.697</c:v>
                </c:pt>
                <c:pt idx="533">
                  <c:v>243.76500000000001</c:v>
                </c:pt>
                <c:pt idx="534">
                  <c:v>243.833</c:v>
                </c:pt>
                <c:pt idx="535">
                  <c:v>243.9</c:v>
                </c:pt>
                <c:pt idx="536">
                  <c:v>243.96800000000002</c:v>
                </c:pt>
                <c:pt idx="537">
                  <c:v>244.035</c:v>
                </c:pt>
                <c:pt idx="538">
                  <c:v>244.102</c:v>
                </c:pt>
                <c:pt idx="539">
                  <c:v>244.16800000000001</c:v>
                </c:pt>
                <c:pt idx="540">
                  <c:v>244.23499999999999</c:v>
                </c:pt>
                <c:pt idx="541">
                  <c:v>244.30099999999999</c:v>
                </c:pt>
                <c:pt idx="542">
                  <c:v>244.36699999999999</c:v>
                </c:pt>
                <c:pt idx="543">
                  <c:v>244.43300000000002</c:v>
                </c:pt>
                <c:pt idx="544">
                  <c:v>244.49799999999999</c:v>
                </c:pt>
                <c:pt idx="545">
                  <c:v>244.56400000000002</c:v>
                </c:pt>
                <c:pt idx="546">
                  <c:v>244.62900000000002</c:v>
                </c:pt>
                <c:pt idx="547">
                  <c:v>244.69399999999999</c:v>
                </c:pt>
                <c:pt idx="548">
                  <c:v>244.75899999999999</c:v>
                </c:pt>
                <c:pt idx="549">
                  <c:v>244.82399999999998</c:v>
                </c:pt>
                <c:pt idx="550">
                  <c:v>244.88800000000001</c:v>
                </c:pt>
                <c:pt idx="551">
                  <c:v>244.952</c:v>
                </c:pt>
                <c:pt idx="552">
                  <c:v>245.01599999999996</c:v>
                </c:pt>
                <c:pt idx="553">
                  <c:v>245.08</c:v>
                </c:pt>
                <c:pt idx="554">
                  <c:v>245.14399999999998</c:v>
                </c:pt>
                <c:pt idx="555">
                  <c:v>245.20699999999999</c:v>
                </c:pt>
                <c:pt idx="556">
                  <c:v>245.27</c:v>
                </c:pt>
                <c:pt idx="557">
                  <c:v>245.33299999999997</c:v>
                </c:pt>
                <c:pt idx="558">
                  <c:v>245.39599999999999</c:v>
                </c:pt>
                <c:pt idx="559">
                  <c:v>245.459</c:v>
                </c:pt>
                <c:pt idx="560">
                  <c:v>245.52100000000002</c:v>
                </c:pt>
                <c:pt idx="561">
                  <c:v>245.583</c:v>
                </c:pt>
                <c:pt idx="562">
                  <c:v>245.64600000000002</c:v>
                </c:pt>
                <c:pt idx="563">
                  <c:v>245.70700000000002</c:v>
                </c:pt>
                <c:pt idx="564">
                  <c:v>245.76900000000001</c:v>
                </c:pt>
                <c:pt idx="565">
                  <c:v>245.83100000000002</c:v>
                </c:pt>
                <c:pt idx="566">
                  <c:v>245.892</c:v>
                </c:pt>
                <c:pt idx="567">
                  <c:v>245.95299999999997</c:v>
                </c:pt>
                <c:pt idx="568">
                  <c:v>246.01400000000001</c:v>
                </c:pt>
                <c:pt idx="569">
                  <c:v>246.07500000000002</c:v>
                </c:pt>
                <c:pt idx="570">
                  <c:v>246.13499999999996</c:v>
                </c:pt>
                <c:pt idx="571">
                  <c:v>246.19600000000003</c:v>
                </c:pt>
                <c:pt idx="572">
                  <c:v>246.25599999999997</c:v>
                </c:pt>
                <c:pt idx="573">
                  <c:v>246.316</c:v>
                </c:pt>
                <c:pt idx="574">
                  <c:v>246.37599999999998</c:v>
                </c:pt>
                <c:pt idx="575">
                  <c:v>246.43600000000001</c:v>
                </c:pt>
                <c:pt idx="576">
                  <c:v>246.495</c:v>
                </c:pt>
                <c:pt idx="577">
                  <c:v>246.55499999999998</c:v>
                </c:pt>
                <c:pt idx="578">
                  <c:v>246.61399999999998</c:v>
                </c:pt>
                <c:pt idx="579">
                  <c:v>246.673</c:v>
                </c:pt>
                <c:pt idx="580">
                  <c:v>246.732</c:v>
                </c:pt>
                <c:pt idx="581">
                  <c:v>246.79</c:v>
                </c:pt>
                <c:pt idx="582">
                  <c:v>246.84899999999999</c:v>
                </c:pt>
                <c:pt idx="583">
                  <c:v>246.90699999999998</c:v>
                </c:pt>
                <c:pt idx="584">
                  <c:v>246.96499999999997</c:v>
                </c:pt>
                <c:pt idx="585">
                  <c:v>247.02300000000002</c:v>
                </c:pt>
                <c:pt idx="586">
                  <c:v>247.08100000000002</c:v>
                </c:pt>
                <c:pt idx="587">
                  <c:v>247.13799999999998</c:v>
                </c:pt>
                <c:pt idx="588">
                  <c:v>247.19599999999997</c:v>
                </c:pt>
                <c:pt idx="589">
                  <c:v>247.25300000000001</c:v>
                </c:pt>
                <c:pt idx="590">
                  <c:v>247.31</c:v>
                </c:pt>
                <c:pt idx="591">
                  <c:v>247.36700000000002</c:v>
                </c:pt>
                <c:pt idx="592">
                  <c:v>247.42400000000001</c:v>
                </c:pt>
                <c:pt idx="593">
                  <c:v>247.48100000000002</c:v>
                </c:pt>
                <c:pt idx="594">
                  <c:v>247.53699999999998</c:v>
                </c:pt>
                <c:pt idx="595">
                  <c:v>247.59299999999999</c:v>
                </c:pt>
                <c:pt idx="596">
                  <c:v>247.649</c:v>
                </c:pt>
                <c:pt idx="597">
                  <c:v>247.70499999999998</c:v>
                </c:pt>
                <c:pt idx="598">
                  <c:v>247.761</c:v>
                </c:pt>
                <c:pt idx="599">
                  <c:v>247.81700000000001</c:v>
                </c:pt>
                <c:pt idx="600">
                  <c:v>247.87200000000001</c:v>
                </c:pt>
                <c:pt idx="601">
                  <c:v>247.92800000000003</c:v>
                </c:pt>
                <c:pt idx="602">
                  <c:v>247.983</c:v>
                </c:pt>
                <c:pt idx="603">
                  <c:v>248.03800000000001</c:v>
                </c:pt>
                <c:pt idx="604">
                  <c:v>248.09300000000002</c:v>
                </c:pt>
                <c:pt idx="605">
                  <c:v>248.14699999999999</c:v>
                </c:pt>
                <c:pt idx="606">
                  <c:v>248.202</c:v>
                </c:pt>
                <c:pt idx="607">
                  <c:v>248.25599999999997</c:v>
                </c:pt>
                <c:pt idx="608">
                  <c:v>248.31099999999998</c:v>
                </c:pt>
                <c:pt idx="609">
                  <c:v>248.36500000000001</c:v>
                </c:pt>
                <c:pt idx="610">
                  <c:v>248.41899999999998</c:v>
                </c:pt>
                <c:pt idx="611">
                  <c:v>248.47200000000001</c:v>
                </c:pt>
                <c:pt idx="612">
                  <c:v>248.52600000000001</c:v>
                </c:pt>
                <c:pt idx="613">
                  <c:v>248.57900000000001</c:v>
                </c:pt>
                <c:pt idx="614">
                  <c:v>248.63300000000001</c:v>
                </c:pt>
                <c:pt idx="615">
                  <c:v>248.68600000000004</c:v>
                </c:pt>
                <c:pt idx="616">
                  <c:v>248.739</c:v>
                </c:pt>
                <c:pt idx="617">
                  <c:v>248.792</c:v>
                </c:pt>
                <c:pt idx="618">
                  <c:v>248.84400000000002</c:v>
                </c:pt>
                <c:pt idx="619">
                  <c:v>248.89699999999999</c:v>
                </c:pt>
                <c:pt idx="620">
                  <c:v>248.94899999999998</c:v>
                </c:pt>
                <c:pt idx="621">
                  <c:v>249.00200000000001</c:v>
                </c:pt>
                <c:pt idx="622">
                  <c:v>249.05400000000003</c:v>
                </c:pt>
                <c:pt idx="623">
                  <c:v>249.10600000000002</c:v>
                </c:pt>
                <c:pt idx="624">
                  <c:v>249.15799999999999</c:v>
                </c:pt>
                <c:pt idx="625">
                  <c:v>249.20900000000003</c:v>
                </c:pt>
                <c:pt idx="626">
                  <c:v>249.26100000000002</c:v>
                </c:pt>
                <c:pt idx="627">
                  <c:v>249.31200000000001</c:v>
                </c:pt>
                <c:pt idx="628">
                  <c:v>249.36400000000003</c:v>
                </c:pt>
                <c:pt idx="629">
                  <c:v>249.41500000000002</c:v>
                </c:pt>
                <c:pt idx="630">
                  <c:v>249.46600000000001</c:v>
                </c:pt>
                <c:pt idx="631">
                  <c:v>249.517</c:v>
                </c:pt>
                <c:pt idx="632">
                  <c:v>249.56700000000001</c:v>
                </c:pt>
                <c:pt idx="633">
                  <c:v>249.61799999999999</c:v>
                </c:pt>
                <c:pt idx="634">
                  <c:v>249.66799999999998</c:v>
                </c:pt>
                <c:pt idx="635">
                  <c:v>249.71900000000002</c:v>
                </c:pt>
                <c:pt idx="636">
                  <c:v>249.76900000000001</c:v>
                </c:pt>
                <c:pt idx="637">
                  <c:v>249.81899999999999</c:v>
                </c:pt>
                <c:pt idx="638">
                  <c:v>249.869</c:v>
                </c:pt>
                <c:pt idx="639">
                  <c:v>249.91800000000001</c:v>
                </c:pt>
                <c:pt idx="640">
                  <c:v>249.96799999999999</c:v>
                </c:pt>
                <c:pt idx="641">
                  <c:v>250.01800000000003</c:v>
                </c:pt>
                <c:pt idx="642">
                  <c:v>250.06699999999998</c:v>
                </c:pt>
                <c:pt idx="643">
                  <c:v>250.11599999999999</c:v>
                </c:pt>
                <c:pt idx="644">
                  <c:v>250.16499999999999</c:v>
                </c:pt>
                <c:pt idx="645">
                  <c:v>250.21400000000003</c:v>
                </c:pt>
                <c:pt idx="646">
                  <c:v>250.26300000000003</c:v>
                </c:pt>
                <c:pt idx="647">
                  <c:v>250.31199999999998</c:v>
                </c:pt>
                <c:pt idx="648">
                  <c:v>250.35999999999999</c:v>
                </c:pt>
                <c:pt idx="649">
                  <c:v>250.40899999999999</c:v>
                </c:pt>
                <c:pt idx="650">
                  <c:v>250.45699999999999</c:v>
                </c:pt>
                <c:pt idx="651">
                  <c:v>250.505</c:v>
                </c:pt>
                <c:pt idx="652">
                  <c:v>250.553</c:v>
                </c:pt>
                <c:pt idx="653">
                  <c:v>250.60099999999997</c:v>
                </c:pt>
                <c:pt idx="654">
                  <c:v>250.64899999999997</c:v>
                </c:pt>
                <c:pt idx="655">
                  <c:v>250.69600000000003</c:v>
                </c:pt>
                <c:pt idx="656">
                  <c:v>250.744</c:v>
                </c:pt>
                <c:pt idx="657">
                  <c:v>250.791</c:v>
                </c:pt>
                <c:pt idx="658">
                  <c:v>250.839</c:v>
                </c:pt>
                <c:pt idx="659">
                  <c:v>250.88600000000002</c:v>
                </c:pt>
                <c:pt idx="660">
                  <c:v>250.93299999999999</c:v>
                </c:pt>
                <c:pt idx="661">
                  <c:v>250.98</c:v>
                </c:pt>
                <c:pt idx="662">
                  <c:v>251.02600000000001</c:v>
                </c:pt>
                <c:pt idx="663">
                  <c:v>251.07299999999998</c:v>
                </c:pt>
                <c:pt idx="664">
                  <c:v>251.12000000000003</c:v>
                </c:pt>
                <c:pt idx="665">
                  <c:v>251.166</c:v>
                </c:pt>
                <c:pt idx="666">
                  <c:v>251.21200000000002</c:v>
                </c:pt>
                <c:pt idx="667">
                  <c:v>251.25899999999999</c:v>
                </c:pt>
                <c:pt idx="668">
                  <c:v>251.30500000000001</c:v>
                </c:pt>
                <c:pt idx="669">
                  <c:v>251.35000000000002</c:v>
                </c:pt>
                <c:pt idx="670">
                  <c:v>251.39599999999999</c:v>
                </c:pt>
                <c:pt idx="671">
                  <c:v>251.44200000000001</c:v>
                </c:pt>
                <c:pt idx="672">
                  <c:v>251.48800000000003</c:v>
                </c:pt>
                <c:pt idx="673">
                  <c:v>251.53300000000002</c:v>
                </c:pt>
                <c:pt idx="674">
                  <c:v>251.57800000000003</c:v>
                </c:pt>
                <c:pt idx="675">
                  <c:v>251.624</c:v>
                </c:pt>
                <c:pt idx="676">
                  <c:v>251.66899999999998</c:v>
                </c:pt>
                <c:pt idx="677">
                  <c:v>251.714</c:v>
                </c:pt>
                <c:pt idx="678">
                  <c:v>251.75799999999998</c:v>
                </c:pt>
                <c:pt idx="679">
                  <c:v>251.803</c:v>
                </c:pt>
                <c:pt idx="680">
                  <c:v>251.84799999999998</c:v>
                </c:pt>
                <c:pt idx="681">
                  <c:v>251.89199999999997</c:v>
                </c:pt>
                <c:pt idx="682">
                  <c:v>251.93699999999998</c:v>
                </c:pt>
                <c:pt idx="683">
                  <c:v>251.98100000000002</c:v>
                </c:pt>
                <c:pt idx="684">
                  <c:v>252.02500000000001</c:v>
                </c:pt>
                <c:pt idx="685">
                  <c:v>252.06899999999999</c:v>
                </c:pt>
                <c:pt idx="686">
                  <c:v>252.113</c:v>
                </c:pt>
                <c:pt idx="687">
                  <c:v>252.15699999999998</c:v>
                </c:pt>
                <c:pt idx="688">
                  <c:v>252.20100000000002</c:v>
                </c:pt>
                <c:pt idx="689">
                  <c:v>252.244</c:v>
                </c:pt>
                <c:pt idx="690">
                  <c:v>252.28799999999998</c:v>
                </c:pt>
                <c:pt idx="691">
                  <c:v>252.33100000000002</c:v>
                </c:pt>
                <c:pt idx="692">
                  <c:v>252.375</c:v>
                </c:pt>
                <c:pt idx="693">
                  <c:v>252.41800000000003</c:v>
                </c:pt>
                <c:pt idx="694">
                  <c:v>252.46099999999998</c:v>
                </c:pt>
                <c:pt idx="695">
                  <c:v>252.50400000000002</c:v>
                </c:pt>
                <c:pt idx="696">
                  <c:v>252.547</c:v>
                </c:pt>
                <c:pt idx="697">
                  <c:v>252.589</c:v>
                </c:pt>
                <c:pt idx="698">
                  <c:v>252.63199999999998</c:v>
                </c:pt>
                <c:pt idx="699">
                  <c:v>252.67399999999998</c:v>
                </c:pt>
                <c:pt idx="700">
                  <c:v>252.71700000000001</c:v>
                </c:pt>
                <c:pt idx="701">
                  <c:v>252.75900000000001</c:v>
                </c:pt>
                <c:pt idx="702">
                  <c:v>252.80099999999999</c:v>
                </c:pt>
                <c:pt idx="703">
                  <c:v>252.84299999999999</c:v>
                </c:pt>
                <c:pt idx="704">
                  <c:v>252.88499999999999</c:v>
                </c:pt>
                <c:pt idx="705">
                  <c:v>252.92700000000002</c:v>
                </c:pt>
                <c:pt idx="706">
                  <c:v>252.96900000000002</c:v>
                </c:pt>
                <c:pt idx="707">
                  <c:v>253.01099999999997</c:v>
                </c:pt>
                <c:pt idx="708">
                  <c:v>253.05199999999996</c:v>
                </c:pt>
                <c:pt idx="709">
                  <c:v>253.09399999999999</c:v>
                </c:pt>
                <c:pt idx="710">
                  <c:v>253.13499999999999</c:v>
                </c:pt>
                <c:pt idx="711">
                  <c:v>253.17599999999999</c:v>
                </c:pt>
                <c:pt idx="712">
                  <c:v>253.21799999999999</c:v>
                </c:pt>
                <c:pt idx="713">
                  <c:v>253.25899999999999</c:v>
                </c:pt>
                <c:pt idx="714">
                  <c:v>253.29999999999998</c:v>
                </c:pt>
                <c:pt idx="715">
                  <c:v>253.34100000000004</c:v>
                </c:pt>
                <c:pt idx="716">
                  <c:v>253.381</c:v>
                </c:pt>
                <c:pt idx="717">
                  <c:v>253.422</c:v>
                </c:pt>
                <c:pt idx="718">
                  <c:v>253.46299999999999</c:v>
                </c:pt>
                <c:pt idx="719">
                  <c:v>253.50299999999999</c:v>
                </c:pt>
                <c:pt idx="720">
                  <c:v>253.54300000000001</c:v>
                </c:pt>
                <c:pt idx="721">
                  <c:v>253.584</c:v>
                </c:pt>
                <c:pt idx="722">
                  <c:v>253.624</c:v>
                </c:pt>
                <c:pt idx="723">
                  <c:v>253.66400000000002</c:v>
                </c:pt>
                <c:pt idx="724">
                  <c:v>253.70400000000001</c:v>
                </c:pt>
                <c:pt idx="725">
                  <c:v>253.74399999999997</c:v>
                </c:pt>
                <c:pt idx="726">
                  <c:v>253.78299999999999</c:v>
                </c:pt>
                <c:pt idx="727">
                  <c:v>253.82300000000004</c:v>
                </c:pt>
                <c:pt idx="728">
                  <c:v>253.863</c:v>
                </c:pt>
                <c:pt idx="729">
                  <c:v>253.90200000000002</c:v>
                </c:pt>
                <c:pt idx="730">
                  <c:v>253.94200000000001</c:v>
                </c:pt>
                <c:pt idx="731">
                  <c:v>253.98100000000002</c:v>
                </c:pt>
                <c:pt idx="732">
                  <c:v>254.01999999999998</c:v>
                </c:pt>
                <c:pt idx="733">
                  <c:v>254.059</c:v>
                </c:pt>
                <c:pt idx="734">
                  <c:v>254.09800000000001</c:v>
                </c:pt>
                <c:pt idx="735">
                  <c:v>254.13699999999997</c:v>
                </c:pt>
                <c:pt idx="736">
                  <c:v>254.17599999999999</c:v>
                </c:pt>
                <c:pt idx="737">
                  <c:v>254.21500000000003</c:v>
                </c:pt>
                <c:pt idx="738">
                  <c:v>254.25300000000001</c:v>
                </c:pt>
                <c:pt idx="739">
                  <c:v>254.29199999999997</c:v>
                </c:pt>
                <c:pt idx="740">
                  <c:v>254.32999999999998</c:v>
                </c:pt>
                <c:pt idx="741">
                  <c:v>254.369</c:v>
                </c:pt>
                <c:pt idx="742">
                  <c:v>254.40700000000001</c:v>
                </c:pt>
                <c:pt idx="743">
                  <c:v>254.44500000000002</c:v>
                </c:pt>
                <c:pt idx="744">
                  <c:v>254.483</c:v>
                </c:pt>
                <c:pt idx="745">
                  <c:v>254.52100000000002</c:v>
                </c:pt>
                <c:pt idx="746">
                  <c:v>254.55900000000003</c:v>
                </c:pt>
                <c:pt idx="747">
                  <c:v>254.59700000000001</c:v>
                </c:pt>
                <c:pt idx="748">
                  <c:v>254.63500000000002</c:v>
                </c:pt>
                <c:pt idx="749">
                  <c:v>254.672</c:v>
                </c:pt>
                <c:pt idx="750">
                  <c:v>254.71</c:v>
                </c:pt>
                <c:pt idx="751">
                  <c:v>254.74699999999999</c:v>
                </c:pt>
                <c:pt idx="752">
                  <c:v>254.785</c:v>
                </c:pt>
                <c:pt idx="753">
                  <c:v>254.82199999999997</c:v>
                </c:pt>
                <c:pt idx="754">
                  <c:v>254.85900000000001</c:v>
                </c:pt>
                <c:pt idx="755">
                  <c:v>254.89600000000002</c:v>
                </c:pt>
                <c:pt idx="756">
                  <c:v>254.93299999999999</c:v>
                </c:pt>
                <c:pt idx="757">
                  <c:v>254.96999999999997</c:v>
                </c:pt>
                <c:pt idx="758">
                  <c:v>255.00700000000003</c:v>
                </c:pt>
                <c:pt idx="759">
                  <c:v>255.04400000000001</c:v>
                </c:pt>
                <c:pt idx="760">
                  <c:v>255.07999999999998</c:v>
                </c:pt>
                <c:pt idx="761">
                  <c:v>255.11700000000002</c:v>
                </c:pt>
                <c:pt idx="762">
                  <c:v>255.154</c:v>
                </c:pt>
                <c:pt idx="763">
                  <c:v>255.18999999999997</c:v>
                </c:pt>
                <c:pt idx="764">
                  <c:v>255.226</c:v>
                </c:pt>
                <c:pt idx="765">
                  <c:v>255.26299999999998</c:v>
                </c:pt>
                <c:pt idx="766">
                  <c:v>255.29900000000001</c:v>
                </c:pt>
                <c:pt idx="767">
                  <c:v>255.33499999999998</c:v>
                </c:pt>
                <c:pt idx="768">
                  <c:v>255.37100000000001</c:v>
                </c:pt>
                <c:pt idx="769">
                  <c:v>255.40699999999998</c:v>
                </c:pt>
                <c:pt idx="770">
                  <c:v>255.44300000000001</c:v>
                </c:pt>
                <c:pt idx="771">
                  <c:v>255.47800000000001</c:v>
                </c:pt>
                <c:pt idx="772">
                  <c:v>255.51399999999998</c:v>
                </c:pt>
                <c:pt idx="773">
                  <c:v>255.55</c:v>
                </c:pt>
                <c:pt idx="774">
                  <c:v>255.58500000000001</c:v>
                </c:pt>
                <c:pt idx="775">
                  <c:v>255.62000000000003</c:v>
                </c:pt>
                <c:pt idx="776">
                  <c:v>255.65600000000001</c:v>
                </c:pt>
                <c:pt idx="777">
                  <c:v>255.691</c:v>
                </c:pt>
                <c:pt idx="778">
                  <c:v>255.726</c:v>
                </c:pt>
                <c:pt idx="779">
                  <c:v>255.76100000000002</c:v>
                </c:pt>
                <c:pt idx="780">
                  <c:v>255.79599999999996</c:v>
                </c:pt>
                <c:pt idx="781">
                  <c:v>255.83099999999999</c:v>
                </c:pt>
                <c:pt idx="782">
                  <c:v>255.86599999999999</c:v>
                </c:pt>
                <c:pt idx="783">
                  <c:v>255.90100000000001</c:v>
                </c:pt>
                <c:pt idx="784">
                  <c:v>255.93600000000001</c:v>
                </c:pt>
                <c:pt idx="785">
                  <c:v>255.97</c:v>
                </c:pt>
                <c:pt idx="786">
                  <c:v>256.005</c:v>
                </c:pt>
                <c:pt idx="787">
                  <c:v>256.03899999999999</c:v>
                </c:pt>
                <c:pt idx="788">
                  <c:v>256.07400000000001</c:v>
                </c:pt>
                <c:pt idx="789">
                  <c:v>256.108</c:v>
                </c:pt>
                <c:pt idx="790">
                  <c:v>256.142</c:v>
                </c:pt>
                <c:pt idx="791">
                  <c:v>256.17599999999999</c:v>
                </c:pt>
                <c:pt idx="792">
                  <c:v>256.20999999999998</c:v>
                </c:pt>
                <c:pt idx="793">
                  <c:v>256.24399999999997</c:v>
                </c:pt>
                <c:pt idx="794">
                  <c:v>256.27799999999996</c:v>
                </c:pt>
                <c:pt idx="795">
                  <c:v>256.31200000000001</c:v>
                </c:pt>
                <c:pt idx="796">
                  <c:v>256.346</c:v>
                </c:pt>
                <c:pt idx="797">
                  <c:v>256.38</c:v>
                </c:pt>
                <c:pt idx="798">
                  <c:v>256.41300000000001</c:v>
                </c:pt>
                <c:pt idx="799">
                  <c:v>256.447</c:v>
                </c:pt>
                <c:pt idx="800">
                  <c:v>256.48</c:v>
                </c:pt>
                <c:pt idx="801">
                  <c:v>256.51400000000001</c:v>
                </c:pt>
                <c:pt idx="802">
                  <c:v>256.54699999999997</c:v>
                </c:pt>
                <c:pt idx="803">
                  <c:v>256.58000000000004</c:v>
                </c:pt>
                <c:pt idx="804">
                  <c:v>256.613</c:v>
                </c:pt>
                <c:pt idx="805">
                  <c:v>256.64699999999999</c:v>
                </c:pt>
                <c:pt idx="806">
                  <c:v>256.68</c:v>
                </c:pt>
                <c:pt idx="807">
                  <c:v>256.71299999999997</c:v>
                </c:pt>
                <c:pt idx="808">
                  <c:v>256.745</c:v>
                </c:pt>
                <c:pt idx="809">
                  <c:v>256.77799999999996</c:v>
                </c:pt>
                <c:pt idx="810">
                  <c:v>256.81100000000004</c:v>
                </c:pt>
                <c:pt idx="811">
                  <c:v>256.84399999999999</c:v>
                </c:pt>
                <c:pt idx="812">
                  <c:v>256.87600000000003</c:v>
                </c:pt>
                <c:pt idx="813">
                  <c:v>256.90899999999999</c:v>
                </c:pt>
                <c:pt idx="814">
                  <c:v>256.94100000000003</c:v>
                </c:pt>
                <c:pt idx="815">
                  <c:v>256.97399999999999</c:v>
                </c:pt>
                <c:pt idx="816">
                  <c:v>257.00599999999997</c:v>
                </c:pt>
                <c:pt idx="817">
                  <c:v>257.03800000000001</c:v>
                </c:pt>
                <c:pt idx="818">
                  <c:v>257.07</c:v>
                </c:pt>
                <c:pt idx="819">
                  <c:v>257.10199999999998</c:v>
                </c:pt>
                <c:pt idx="820">
                  <c:v>257.13400000000001</c:v>
                </c:pt>
                <c:pt idx="821">
                  <c:v>257.166</c:v>
                </c:pt>
                <c:pt idx="822">
                  <c:v>257.19799999999998</c:v>
                </c:pt>
                <c:pt idx="823">
                  <c:v>257.23</c:v>
                </c:pt>
                <c:pt idx="824">
                  <c:v>257.262</c:v>
                </c:pt>
                <c:pt idx="825">
                  <c:v>257.29399999999998</c:v>
                </c:pt>
                <c:pt idx="826">
                  <c:v>257.32499999999999</c:v>
                </c:pt>
                <c:pt idx="827">
                  <c:v>257.35699999999997</c:v>
                </c:pt>
                <c:pt idx="828">
                  <c:v>257.38799999999998</c:v>
                </c:pt>
                <c:pt idx="829">
                  <c:v>257.42</c:v>
                </c:pt>
                <c:pt idx="830">
                  <c:v>257.45100000000002</c:v>
                </c:pt>
                <c:pt idx="831">
                  <c:v>257.48200000000003</c:v>
                </c:pt>
                <c:pt idx="832">
                  <c:v>257.51300000000003</c:v>
                </c:pt>
                <c:pt idx="833">
                  <c:v>257.54499999999996</c:v>
                </c:pt>
                <c:pt idx="834">
                  <c:v>257.57599999999996</c:v>
                </c:pt>
                <c:pt idx="835">
                  <c:v>257.60699999999997</c:v>
                </c:pt>
                <c:pt idx="836">
                  <c:v>257.63799999999998</c:v>
                </c:pt>
                <c:pt idx="837">
                  <c:v>257.66800000000001</c:v>
                </c:pt>
                <c:pt idx="838">
                  <c:v>257.69900000000001</c:v>
                </c:pt>
                <c:pt idx="839">
                  <c:v>257.73</c:v>
                </c:pt>
                <c:pt idx="840">
                  <c:v>257.76100000000002</c:v>
                </c:pt>
                <c:pt idx="841">
                  <c:v>257.791</c:v>
                </c:pt>
                <c:pt idx="842">
                  <c:v>257.822</c:v>
                </c:pt>
                <c:pt idx="843">
                  <c:v>257.85199999999998</c:v>
                </c:pt>
                <c:pt idx="844">
                  <c:v>257.88299999999998</c:v>
                </c:pt>
                <c:pt idx="845">
                  <c:v>257.91300000000001</c:v>
                </c:pt>
                <c:pt idx="846">
                  <c:v>257.94299999999998</c:v>
                </c:pt>
                <c:pt idx="847">
                  <c:v>257.97399999999999</c:v>
                </c:pt>
                <c:pt idx="848">
                  <c:v>258.00400000000002</c:v>
                </c:pt>
                <c:pt idx="849">
                  <c:v>258.03399999999999</c:v>
                </c:pt>
                <c:pt idx="850">
                  <c:v>258.06400000000002</c:v>
                </c:pt>
                <c:pt idx="851">
                  <c:v>258.09399999999999</c:v>
                </c:pt>
                <c:pt idx="852">
                  <c:v>258.12399999999997</c:v>
                </c:pt>
                <c:pt idx="853">
                  <c:v>258.15300000000002</c:v>
                </c:pt>
                <c:pt idx="854">
                  <c:v>258.18299999999999</c:v>
                </c:pt>
                <c:pt idx="855">
                  <c:v>258.21299999999997</c:v>
                </c:pt>
                <c:pt idx="856">
                  <c:v>258.24299999999999</c:v>
                </c:pt>
                <c:pt idx="857">
                  <c:v>258.27199999999999</c:v>
                </c:pt>
                <c:pt idx="858">
                  <c:v>258.30200000000002</c:v>
                </c:pt>
                <c:pt idx="859">
                  <c:v>258.33100000000002</c:v>
                </c:pt>
                <c:pt idx="860">
                  <c:v>258.36099999999999</c:v>
                </c:pt>
                <c:pt idx="861">
                  <c:v>258.39</c:v>
                </c:pt>
                <c:pt idx="862">
                  <c:v>258.41900000000004</c:v>
                </c:pt>
                <c:pt idx="863">
                  <c:v>258.44799999999998</c:v>
                </c:pt>
                <c:pt idx="864">
                  <c:v>258.47799999999995</c:v>
                </c:pt>
                <c:pt idx="865">
                  <c:v>258.50700000000001</c:v>
                </c:pt>
                <c:pt idx="866">
                  <c:v>258.536</c:v>
                </c:pt>
                <c:pt idx="867">
                  <c:v>258.565</c:v>
                </c:pt>
                <c:pt idx="868">
                  <c:v>258.59399999999999</c:v>
                </c:pt>
                <c:pt idx="869">
                  <c:v>258.62200000000001</c:v>
                </c:pt>
                <c:pt idx="870">
                  <c:v>258.65100000000001</c:v>
                </c:pt>
                <c:pt idx="871">
                  <c:v>258.68</c:v>
                </c:pt>
                <c:pt idx="872">
                  <c:v>258.709</c:v>
                </c:pt>
                <c:pt idx="873">
                  <c:v>258.73699999999997</c:v>
                </c:pt>
                <c:pt idx="874">
                  <c:v>258.76600000000002</c:v>
                </c:pt>
                <c:pt idx="875">
                  <c:v>258.79400000000004</c:v>
                </c:pt>
                <c:pt idx="876">
                  <c:v>258.82299999999998</c:v>
                </c:pt>
                <c:pt idx="877">
                  <c:v>258.851</c:v>
                </c:pt>
                <c:pt idx="878">
                  <c:v>258.88</c:v>
                </c:pt>
                <c:pt idx="879">
                  <c:v>258.90800000000002</c:v>
                </c:pt>
                <c:pt idx="880">
                  <c:v>258.93599999999998</c:v>
                </c:pt>
                <c:pt idx="881">
                  <c:v>258.964</c:v>
                </c:pt>
                <c:pt idx="882">
                  <c:v>258.99199999999996</c:v>
                </c:pt>
                <c:pt idx="883">
                  <c:v>259.02</c:v>
                </c:pt>
                <c:pt idx="884">
                  <c:v>259.048</c:v>
                </c:pt>
                <c:pt idx="885">
                  <c:v>259.07600000000002</c:v>
                </c:pt>
                <c:pt idx="886">
                  <c:v>259.10400000000004</c:v>
                </c:pt>
                <c:pt idx="887">
                  <c:v>259.13200000000001</c:v>
                </c:pt>
                <c:pt idx="888">
                  <c:v>259.15999999999997</c:v>
                </c:pt>
                <c:pt idx="889">
                  <c:v>259.18700000000001</c:v>
                </c:pt>
                <c:pt idx="890">
                  <c:v>259.21499999999997</c:v>
                </c:pt>
                <c:pt idx="891">
                  <c:v>259.24299999999999</c:v>
                </c:pt>
                <c:pt idx="892">
                  <c:v>259.27</c:v>
                </c:pt>
                <c:pt idx="893">
                  <c:v>259.298</c:v>
                </c:pt>
                <c:pt idx="894">
                  <c:v>259.32499999999999</c:v>
                </c:pt>
                <c:pt idx="895">
                  <c:v>259.35200000000003</c:v>
                </c:pt>
                <c:pt idx="896">
                  <c:v>259.38</c:v>
                </c:pt>
                <c:pt idx="897">
                  <c:v>259.40700000000004</c:v>
                </c:pt>
                <c:pt idx="898">
                  <c:v>259.43400000000003</c:v>
                </c:pt>
                <c:pt idx="899">
                  <c:v>259.46100000000001</c:v>
                </c:pt>
                <c:pt idx="900">
                  <c:v>259.488</c:v>
                </c:pt>
                <c:pt idx="901">
                  <c:v>259.51499999999999</c:v>
                </c:pt>
                <c:pt idx="902">
                  <c:v>259.54199999999997</c:v>
                </c:pt>
                <c:pt idx="903">
                  <c:v>259.56900000000002</c:v>
                </c:pt>
                <c:pt idx="904">
                  <c:v>259.596</c:v>
                </c:pt>
                <c:pt idx="905">
                  <c:v>259.62299999999999</c:v>
                </c:pt>
                <c:pt idx="906">
                  <c:v>259.64999999999998</c:v>
                </c:pt>
                <c:pt idx="907">
                  <c:v>259.67600000000004</c:v>
                </c:pt>
                <c:pt idx="908">
                  <c:v>259.70300000000003</c:v>
                </c:pt>
                <c:pt idx="909">
                  <c:v>259.73</c:v>
                </c:pt>
                <c:pt idx="910">
                  <c:v>259.75599999999997</c:v>
                </c:pt>
                <c:pt idx="911">
                  <c:v>259.78299999999996</c:v>
                </c:pt>
                <c:pt idx="912">
                  <c:v>259.80900000000003</c:v>
                </c:pt>
                <c:pt idx="913">
                  <c:v>259.83600000000001</c:v>
                </c:pt>
                <c:pt idx="914">
                  <c:v>259.86200000000002</c:v>
                </c:pt>
                <c:pt idx="915">
                  <c:v>259.88799999999998</c:v>
                </c:pt>
                <c:pt idx="916">
                  <c:v>259.91399999999999</c:v>
                </c:pt>
                <c:pt idx="917">
                  <c:v>259.94100000000003</c:v>
                </c:pt>
                <c:pt idx="918">
                  <c:v>259.96699999999998</c:v>
                </c:pt>
                <c:pt idx="919">
                  <c:v>259.99299999999999</c:v>
                </c:pt>
                <c:pt idx="920">
                  <c:v>260.01900000000001</c:v>
                </c:pt>
                <c:pt idx="921">
                  <c:v>260.04499999999996</c:v>
                </c:pt>
                <c:pt idx="922">
                  <c:v>260.07100000000003</c:v>
                </c:pt>
                <c:pt idx="923">
                  <c:v>260.09699999999998</c:v>
                </c:pt>
                <c:pt idx="924">
                  <c:v>260.12200000000001</c:v>
                </c:pt>
                <c:pt idx="925">
                  <c:v>260.14799999999997</c:v>
                </c:pt>
                <c:pt idx="926">
                  <c:v>260.17399999999998</c:v>
                </c:pt>
                <c:pt idx="927">
                  <c:v>260.2</c:v>
                </c:pt>
                <c:pt idx="928">
                  <c:v>260.22500000000002</c:v>
                </c:pt>
                <c:pt idx="929">
                  <c:v>260.25100000000003</c:v>
                </c:pt>
                <c:pt idx="930">
                  <c:v>260.27600000000001</c:v>
                </c:pt>
                <c:pt idx="931">
                  <c:v>260.30200000000002</c:v>
                </c:pt>
                <c:pt idx="932">
                  <c:v>260.327</c:v>
                </c:pt>
                <c:pt idx="933">
                  <c:v>260.35300000000001</c:v>
                </c:pt>
                <c:pt idx="934">
                  <c:v>260.37800000000004</c:v>
                </c:pt>
                <c:pt idx="935">
                  <c:v>260.40299999999996</c:v>
                </c:pt>
                <c:pt idx="936">
                  <c:v>260.428</c:v>
                </c:pt>
                <c:pt idx="937">
                  <c:v>260.45400000000001</c:v>
                </c:pt>
                <c:pt idx="938">
                  <c:v>260.47899999999998</c:v>
                </c:pt>
                <c:pt idx="939">
                  <c:v>260.50400000000002</c:v>
                </c:pt>
                <c:pt idx="940">
                  <c:v>260.529</c:v>
                </c:pt>
                <c:pt idx="941">
                  <c:v>260.55400000000003</c:v>
                </c:pt>
                <c:pt idx="942">
                  <c:v>260.57900000000001</c:v>
                </c:pt>
                <c:pt idx="943">
                  <c:v>260.60399999999998</c:v>
                </c:pt>
                <c:pt idx="944">
                  <c:v>260.62900000000002</c:v>
                </c:pt>
                <c:pt idx="945">
                  <c:v>260.65300000000002</c:v>
                </c:pt>
                <c:pt idx="946">
                  <c:v>260.678</c:v>
                </c:pt>
                <c:pt idx="947">
                  <c:v>260.70299999999997</c:v>
                </c:pt>
                <c:pt idx="948">
                  <c:v>260.72699999999998</c:v>
                </c:pt>
                <c:pt idx="949">
                  <c:v>260.75200000000001</c:v>
                </c:pt>
                <c:pt idx="950">
                  <c:v>260.77699999999999</c:v>
                </c:pt>
                <c:pt idx="951">
                  <c:v>260.80099999999999</c:v>
                </c:pt>
                <c:pt idx="952">
                  <c:v>260.82600000000002</c:v>
                </c:pt>
                <c:pt idx="953">
                  <c:v>260.85000000000002</c:v>
                </c:pt>
                <c:pt idx="954">
                  <c:v>260.87400000000002</c:v>
                </c:pt>
                <c:pt idx="955">
                  <c:v>260.899</c:v>
                </c:pt>
                <c:pt idx="956">
                  <c:v>260.923</c:v>
                </c:pt>
                <c:pt idx="957">
                  <c:v>260.947</c:v>
                </c:pt>
                <c:pt idx="958">
                  <c:v>260.971</c:v>
                </c:pt>
                <c:pt idx="959">
                  <c:v>260.99599999999998</c:v>
                </c:pt>
                <c:pt idx="960">
                  <c:v>261.02</c:v>
                </c:pt>
                <c:pt idx="961">
                  <c:v>261.04399999999998</c:v>
                </c:pt>
                <c:pt idx="962">
                  <c:v>261.06799999999998</c:v>
                </c:pt>
                <c:pt idx="963">
                  <c:v>261.09199999999998</c:v>
                </c:pt>
                <c:pt idx="964">
                  <c:v>261.11599999999999</c:v>
                </c:pt>
                <c:pt idx="965">
                  <c:v>261.13900000000001</c:v>
                </c:pt>
                <c:pt idx="966">
                  <c:v>261.16300000000001</c:v>
                </c:pt>
                <c:pt idx="967">
                  <c:v>261.18700000000001</c:v>
                </c:pt>
                <c:pt idx="968">
                  <c:v>261.21100000000001</c:v>
                </c:pt>
                <c:pt idx="969">
                  <c:v>261.23500000000001</c:v>
                </c:pt>
                <c:pt idx="970">
                  <c:v>261.25799999999998</c:v>
                </c:pt>
                <c:pt idx="971">
                  <c:v>261.28199999999998</c:v>
                </c:pt>
                <c:pt idx="972">
                  <c:v>261.30500000000001</c:v>
                </c:pt>
                <c:pt idx="973">
                  <c:v>261.32899999999995</c:v>
                </c:pt>
                <c:pt idx="974">
                  <c:v>261.35200000000003</c:v>
                </c:pt>
                <c:pt idx="975">
                  <c:v>261.37600000000003</c:v>
                </c:pt>
                <c:pt idx="976">
                  <c:v>261.399</c:v>
                </c:pt>
                <c:pt idx="977">
                  <c:v>261.42199999999997</c:v>
                </c:pt>
                <c:pt idx="978">
                  <c:v>261.44599999999997</c:v>
                </c:pt>
                <c:pt idx="979">
                  <c:v>261.46899999999999</c:v>
                </c:pt>
                <c:pt idx="980">
                  <c:v>261.49200000000002</c:v>
                </c:pt>
                <c:pt idx="981">
                  <c:v>261.51499999999999</c:v>
                </c:pt>
                <c:pt idx="982">
                  <c:v>261.53899999999999</c:v>
                </c:pt>
                <c:pt idx="983">
                  <c:v>261.56200000000001</c:v>
                </c:pt>
                <c:pt idx="984">
                  <c:v>261.58499999999998</c:v>
                </c:pt>
                <c:pt idx="985">
                  <c:v>261.608</c:v>
                </c:pt>
                <c:pt idx="986">
                  <c:v>261.63100000000003</c:v>
                </c:pt>
                <c:pt idx="987">
                  <c:v>261.65299999999996</c:v>
                </c:pt>
                <c:pt idx="988">
                  <c:v>261.67600000000004</c:v>
                </c:pt>
                <c:pt idx="989">
                  <c:v>261.69900000000001</c:v>
                </c:pt>
                <c:pt idx="990">
                  <c:v>261.72199999999998</c:v>
                </c:pt>
                <c:pt idx="991">
                  <c:v>261.745</c:v>
                </c:pt>
                <c:pt idx="992">
                  <c:v>261.767</c:v>
                </c:pt>
                <c:pt idx="993">
                  <c:v>261.79000000000002</c:v>
                </c:pt>
                <c:pt idx="994">
                  <c:v>261.81299999999999</c:v>
                </c:pt>
                <c:pt idx="995">
                  <c:v>261.83499999999998</c:v>
                </c:pt>
                <c:pt idx="996">
                  <c:v>261.858</c:v>
                </c:pt>
                <c:pt idx="997">
                  <c:v>261.88</c:v>
                </c:pt>
                <c:pt idx="998">
                  <c:v>261.90300000000002</c:v>
                </c:pt>
                <c:pt idx="999">
                  <c:v>261.92500000000001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0418176"/>
        <c:axId val="320418736"/>
      </c:scatterChart>
      <c:valAx>
        <c:axId val="320418176"/>
        <c:scaling>
          <c:orientation val="minMax"/>
          <c:max val="2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Substrate</a:t>
                </a:r>
                <a:r>
                  <a:rPr lang="en-US" sz="1100" baseline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conc. (mM)</a:t>
                </a:r>
                <a:endParaRPr lang="en-US" sz="11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20418736"/>
        <c:crosses val="autoZero"/>
        <c:crossBetween val="midCat"/>
      </c:valAx>
      <c:valAx>
        <c:axId val="320418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11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110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11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2041817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9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44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31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8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6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464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12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501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11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44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798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E6173-0ABC-4F3D-A4C6-9C456F2AAC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02862-25B4-4F18-B63C-85995451C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141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8559395"/>
              </p:ext>
            </p:extLst>
          </p:nvPr>
        </p:nvGraphicFramePr>
        <p:xfrm>
          <a:off x="0" y="547200"/>
          <a:ext cx="31248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9380967"/>
              </p:ext>
            </p:extLst>
          </p:nvPr>
        </p:nvGraphicFramePr>
        <p:xfrm>
          <a:off x="2908800" y="554925"/>
          <a:ext cx="3204000" cy="265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0592453"/>
              </p:ext>
            </p:extLst>
          </p:nvPr>
        </p:nvGraphicFramePr>
        <p:xfrm>
          <a:off x="5973600" y="546131"/>
          <a:ext cx="3170400" cy="2708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584" y="67991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35717" y="67991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79892" y="67991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022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29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12</cp:revision>
  <dcterms:created xsi:type="dcterms:W3CDTF">2014-03-20T05:25:49Z</dcterms:created>
  <dcterms:modified xsi:type="dcterms:W3CDTF">2014-04-01T18:05:56Z</dcterms:modified>
</cp:coreProperties>
</file>