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</p:sldIdLst>
  <p:sldSz cx="9144000" cy="36576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>
        <p:scale>
          <a:sx n="125" d="100"/>
          <a:sy n="125" d="100"/>
        </p:scale>
        <p:origin x="336" y="54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598593"/>
            <a:ext cx="6858000" cy="1273387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1921087"/>
            <a:ext cx="6858000" cy="883073"/>
          </a:xfrm>
        </p:spPr>
        <p:txBody>
          <a:bodyPr/>
          <a:lstStyle>
            <a:lvl1pPr marL="0" indent="0" algn="ctr">
              <a:buNone/>
              <a:defRPr sz="1280"/>
            </a:lvl1pPr>
            <a:lvl2pPr marL="243825" indent="0" algn="ctr">
              <a:buNone/>
              <a:defRPr sz="1067"/>
            </a:lvl2pPr>
            <a:lvl3pPr marL="487650" indent="0" algn="ctr">
              <a:buNone/>
              <a:defRPr sz="960"/>
            </a:lvl3pPr>
            <a:lvl4pPr marL="731474" indent="0" algn="ctr">
              <a:buNone/>
              <a:defRPr sz="853"/>
            </a:lvl4pPr>
            <a:lvl5pPr marL="975299" indent="0" algn="ctr">
              <a:buNone/>
              <a:defRPr sz="853"/>
            </a:lvl5pPr>
            <a:lvl6pPr marL="1219124" indent="0" algn="ctr">
              <a:buNone/>
              <a:defRPr sz="853"/>
            </a:lvl6pPr>
            <a:lvl7pPr marL="1462949" indent="0" algn="ctr">
              <a:buNone/>
              <a:defRPr sz="853"/>
            </a:lvl7pPr>
            <a:lvl8pPr marL="1706773" indent="0" algn="ctr">
              <a:buNone/>
              <a:defRPr sz="853"/>
            </a:lvl8pPr>
            <a:lvl9pPr marL="1950598" indent="0" algn="ctr">
              <a:buNone/>
              <a:defRPr sz="853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403FC-22C0-4D05-BC7A-78BB61796E31}" type="datetimeFigureOut">
              <a:rPr lang="en-US" smtClean="0"/>
              <a:t>3/4/2014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38D4D-7B0F-4A58-9252-9B8ED79FD9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80873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403FC-22C0-4D05-BC7A-78BB61796E31}" type="datetimeFigureOut">
              <a:rPr lang="en-US" smtClean="0"/>
              <a:t>3/4/2014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38D4D-7B0F-4A58-9252-9B8ED79FD9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60968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194733"/>
            <a:ext cx="1971675" cy="309964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194733"/>
            <a:ext cx="5800725" cy="309964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403FC-22C0-4D05-BC7A-78BB61796E31}" type="datetimeFigureOut">
              <a:rPr lang="en-US" smtClean="0"/>
              <a:t>3/4/2014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38D4D-7B0F-4A58-9252-9B8ED79FD9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23286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403FC-22C0-4D05-BC7A-78BB61796E31}" type="datetimeFigureOut">
              <a:rPr lang="en-US" smtClean="0"/>
              <a:t>3/4/2014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38D4D-7B0F-4A58-9252-9B8ED79FD9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30286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911860"/>
            <a:ext cx="7886700" cy="152146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2447714"/>
            <a:ext cx="7886700" cy="800100"/>
          </a:xfrm>
        </p:spPr>
        <p:txBody>
          <a:bodyPr/>
          <a:lstStyle>
            <a:lvl1pPr marL="0" indent="0">
              <a:buNone/>
              <a:defRPr sz="1280">
                <a:solidFill>
                  <a:schemeClr val="tx1">
                    <a:tint val="75000"/>
                  </a:schemeClr>
                </a:solidFill>
              </a:defRPr>
            </a:lvl1pPr>
            <a:lvl2pPr marL="243825" indent="0">
              <a:buNone/>
              <a:defRPr sz="1067">
                <a:solidFill>
                  <a:schemeClr val="tx1">
                    <a:tint val="75000"/>
                  </a:schemeClr>
                </a:solidFill>
              </a:defRPr>
            </a:lvl2pPr>
            <a:lvl3pPr marL="487650" indent="0">
              <a:buNone/>
              <a:defRPr sz="960">
                <a:solidFill>
                  <a:schemeClr val="tx1">
                    <a:tint val="75000"/>
                  </a:schemeClr>
                </a:solidFill>
              </a:defRPr>
            </a:lvl3pPr>
            <a:lvl4pPr marL="731474" indent="0">
              <a:buNone/>
              <a:defRPr sz="853">
                <a:solidFill>
                  <a:schemeClr val="tx1">
                    <a:tint val="75000"/>
                  </a:schemeClr>
                </a:solidFill>
              </a:defRPr>
            </a:lvl4pPr>
            <a:lvl5pPr marL="975299" indent="0">
              <a:buNone/>
              <a:defRPr sz="853">
                <a:solidFill>
                  <a:schemeClr val="tx1">
                    <a:tint val="75000"/>
                  </a:schemeClr>
                </a:solidFill>
              </a:defRPr>
            </a:lvl5pPr>
            <a:lvl6pPr marL="1219124" indent="0">
              <a:buNone/>
              <a:defRPr sz="853">
                <a:solidFill>
                  <a:schemeClr val="tx1">
                    <a:tint val="75000"/>
                  </a:schemeClr>
                </a:solidFill>
              </a:defRPr>
            </a:lvl6pPr>
            <a:lvl7pPr marL="1462949" indent="0">
              <a:buNone/>
              <a:defRPr sz="853">
                <a:solidFill>
                  <a:schemeClr val="tx1">
                    <a:tint val="75000"/>
                  </a:schemeClr>
                </a:solidFill>
              </a:defRPr>
            </a:lvl7pPr>
            <a:lvl8pPr marL="1706773" indent="0">
              <a:buNone/>
              <a:defRPr sz="853">
                <a:solidFill>
                  <a:schemeClr val="tx1">
                    <a:tint val="75000"/>
                  </a:schemeClr>
                </a:solidFill>
              </a:defRPr>
            </a:lvl8pPr>
            <a:lvl9pPr marL="1950598" indent="0">
              <a:buNone/>
              <a:defRPr sz="85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403FC-22C0-4D05-BC7A-78BB61796E31}" type="datetimeFigureOut">
              <a:rPr lang="en-US" smtClean="0"/>
              <a:t>3/4/2014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38D4D-7B0F-4A58-9252-9B8ED79FD9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67796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973666"/>
            <a:ext cx="3886200" cy="232071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973666"/>
            <a:ext cx="3886200" cy="232071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403FC-22C0-4D05-BC7A-78BB61796E31}" type="datetimeFigureOut">
              <a:rPr lang="en-US" smtClean="0"/>
              <a:t>3/4/2014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38D4D-7B0F-4A58-9252-9B8ED79FD9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45974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194734"/>
            <a:ext cx="7886700" cy="70696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896620"/>
            <a:ext cx="3868340" cy="439420"/>
          </a:xfrm>
        </p:spPr>
        <p:txBody>
          <a:bodyPr anchor="b"/>
          <a:lstStyle>
            <a:lvl1pPr marL="0" indent="0">
              <a:buNone/>
              <a:defRPr sz="1280" b="1"/>
            </a:lvl1pPr>
            <a:lvl2pPr marL="243825" indent="0">
              <a:buNone/>
              <a:defRPr sz="1067" b="1"/>
            </a:lvl2pPr>
            <a:lvl3pPr marL="487650" indent="0">
              <a:buNone/>
              <a:defRPr sz="960" b="1"/>
            </a:lvl3pPr>
            <a:lvl4pPr marL="731474" indent="0">
              <a:buNone/>
              <a:defRPr sz="853" b="1"/>
            </a:lvl4pPr>
            <a:lvl5pPr marL="975299" indent="0">
              <a:buNone/>
              <a:defRPr sz="853" b="1"/>
            </a:lvl5pPr>
            <a:lvl6pPr marL="1219124" indent="0">
              <a:buNone/>
              <a:defRPr sz="853" b="1"/>
            </a:lvl6pPr>
            <a:lvl7pPr marL="1462949" indent="0">
              <a:buNone/>
              <a:defRPr sz="853" b="1"/>
            </a:lvl7pPr>
            <a:lvl8pPr marL="1706773" indent="0">
              <a:buNone/>
              <a:defRPr sz="853" b="1"/>
            </a:lvl8pPr>
            <a:lvl9pPr marL="1950598" indent="0">
              <a:buNone/>
              <a:defRPr sz="853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336040"/>
            <a:ext cx="3868340" cy="196511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896620"/>
            <a:ext cx="3887391" cy="439420"/>
          </a:xfrm>
        </p:spPr>
        <p:txBody>
          <a:bodyPr anchor="b"/>
          <a:lstStyle>
            <a:lvl1pPr marL="0" indent="0">
              <a:buNone/>
              <a:defRPr sz="1280" b="1"/>
            </a:lvl1pPr>
            <a:lvl2pPr marL="243825" indent="0">
              <a:buNone/>
              <a:defRPr sz="1067" b="1"/>
            </a:lvl2pPr>
            <a:lvl3pPr marL="487650" indent="0">
              <a:buNone/>
              <a:defRPr sz="960" b="1"/>
            </a:lvl3pPr>
            <a:lvl4pPr marL="731474" indent="0">
              <a:buNone/>
              <a:defRPr sz="853" b="1"/>
            </a:lvl4pPr>
            <a:lvl5pPr marL="975299" indent="0">
              <a:buNone/>
              <a:defRPr sz="853" b="1"/>
            </a:lvl5pPr>
            <a:lvl6pPr marL="1219124" indent="0">
              <a:buNone/>
              <a:defRPr sz="853" b="1"/>
            </a:lvl6pPr>
            <a:lvl7pPr marL="1462949" indent="0">
              <a:buNone/>
              <a:defRPr sz="853" b="1"/>
            </a:lvl7pPr>
            <a:lvl8pPr marL="1706773" indent="0">
              <a:buNone/>
              <a:defRPr sz="853" b="1"/>
            </a:lvl8pPr>
            <a:lvl9pPr marL="1950598" indent="0">
              <a:buNone/>
              <a:defRPr sz="853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336040"/>
            <a:ext cx="3887391" cy="196511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403FC-22C0-4D05-BC7A-78BB61796E31}" type="datetimeFigureOut">
              <a:rPr lang="en-US" smtClean="0"/>
              <a:t>3/4/2014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38D4D-7B0F-4A58-9252-9B8ED79FD9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08431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403FC-22C0-4D05-BC7A-78BB61796E31}" type="datetimeFigureOut">
              <a:rPr lang="en-US" smtClean="0"/>
              <a:t>3/4/2014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38D4D-7B0F-4A58-9252-9B8ED79FD9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49534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403FC-22C0-4D05-BC7A-78BB61796E31}" type="datetimeFigureOut">
              <a:rPr lang="en-US" smtClean="0"/>
              <a:t>3/4/2014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38D4D-7B0F-4A58-9252-9B8ED79FD9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50172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43840"/>
            <a:ext cx="2949178" cy="853440"/>
          </a:xfrm>
        </p:spPr>
        <p:txBody>
          <a:bodyPr anchor="b"/>
          <a:lstStyle>
            <a:lvl1pPr>
              <a:defRPr sz="1707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526627"/>
            <a:ext cx="4629150" cy="2599267"/>
          </a:xfrm>
        </p:spPr>
        <p:txBody>
          <a:bodyPr/>
          <a:lstStyle>
            <a:lvl1pPr>
              <a:defRPr sz="1707"/>
            </a:lvl1pPr>
            <a:lvl2pPr>
              <a:defRPr sz="1493"/>
            </a:lvl2pPr>
            <a:lvl3pPr>
              <a:defRPr sz="1280"/>
            </a:lvl3pPr>
            <a:lvl4pPr>
              <a:defRPr sz="1067"/>
            </a:lvl4pPr>
            <a:lvl5pPr>
              <a:defRPr sz="1067"/>
            </a:lvl5pPr>
            <a:lvl6pPr>
              <a:defRPr sz="1067"/>
            </a:lvl6pPr>
            <a:lvl7pPr>
              <a:defRPr sz="1067"/>
            </a:lvl7pPr>
            <a:lvl8pPr>
              <a:defRPr sz="1067"/>
            </a:lvl8pPr>
            <a:lvl9pPr>
              <a:defRPr sz="1067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097280"/>
            <a:ext cx="2949178" cy="2032847"/>
          </a:xfrm>
        </p:spPr>
        <p:txBody>
          <a:bodyPr/>
          <a:lstStyle>
            <a:lvl1pPr marL="0" indent="0">
              <a:buNone/>
              <a:defRPr sz="853"/>
            </a:lvl1pPr>
            <a:lvl2pPr marL="243825" indent="0">
              <a:buNone/>
              <a:defRPr sz="747"/>
            </a:lvl2pPr>
            <a:lvl3pPr marL="487650" indent="0">
              <a:buNone/>
              <a:defRPr sz="640"/>
            </a:lvl3pPr>
            <a:lvl4pPr marL="731474" indent="0">
              <a:buNone/>
              <a:defRPr sz="533"/>
            </a:lvl4pPr>
            <a:lvl5pPr marL="975299" indent="0">
              <a:buNone/>
              <a:defRPr sz="533"/>
            </a:lvl5pPr>
            <a:lvl6pPr marL="1219124" indent="0">
              <a:buNone/>
              <a:defRPr sz="533"/>
            </a:lvl6pPr>
            <a:lvl7pPr marL="1462949" indent="0">
              <a:buNone/>
              <a:defRPr sz="533"/>
            </a:lvl7pPr>
            <a:lvl8pPr marL="1706773" indent="0">
              <a:buNone/>
              <a:defRPr sz="533"/>
            </a:lvl8pPr>
            <a:lvl9pPr marL="1950598" indent="0">
              <a:buNone/>
              <a:defRPr sz="533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403FC-22C0-4D05-BC7A-78BB61796E31}" type="datetimeFigureOut">
              <a:rPr lang="en-US" smtClean="0"/>
              <a:t>3/4/2014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38D4D-7B0F-4A58-9252-9B8ED79FD9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94235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43840"/>
            <a:ext cx="2949178" cy="853440"/>
          </a:xfrm>
        </p:spPr>
        <p:txBody>
          <a:bodyPr anchor="b"/>
          <a:lstStyle>
            <a:lvl1pPr>
              <a:defRPr sz="1707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526627"/>
            <a:ext cx="4629150" cy="2599267"/>
          </a:xfrm>
        </p:spPr>
        <p:txBody>
          <a:bodyPr anchor="t"/>
          <a:lstStyle>
            <a:lvl1pPr marL="0" indent="0">
              <a:buNone/>
              <a:defRPr sz="1707"/>
            </a:lvl1pPr>
            <a:lvl2pPr marL="243825" indent="0">
              <a:buNone/>
              <a:defRPr sz="1493"/>
            </a:lvl2pPr>
            <a:lvl3pPr marL="487650" indent="0">
              <a:buNone/>
              <a:defRPr sz="1280"/>
            </a:lvl3pPr>
            <a:lvl4pPr marL="731474" indent="0">
              <a:buNone/>
              <a:defRPr sz="1067"/>
            </a:lvl4pPr>
            <a:lvl5pPr marL="975299" indent="0">
              <a:buNone/>
              <a:defRPr sz="1067"/>
            </a:lvl5pPr>
            <a:lvl6pPr marL="1219124" indent="0">
              <a:buNone/>
              <a:defRPr sz="1067"/>
            </a:lvl6pPr>
            <a:lvl7pPr marL="1462949" indent="0">
              <a:buNone/>
              <a:defRPr sz="1067"/>
            </a:lvl7pPr>
            <a:lvl8pPr marL="1706773" indent="0">
              <a:buNone/>
              <a:defRPr sz="1067"/>
            </a:lvl8pPr>
            <a:lvl9pPr marL="1950598" indent="0">
              <a:buNone/>
              <a:defRPr sz="1067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097280"/>
            <a:ext cx="2949178" cy="2032847"/>
          </a:xfrm>
        </p:spPr>
        <p:txBody>
          <a:bodyPr/>
          <a:lstStyle>
            <a:lvl1pPr marL="0" indent="0">
              <a:buNone/>
              <a:defRPr sz="853"/>
            </a:lvl1pPr>
            <a:lvl2pPr marL="243825" indent="0">
              <a:buNone/>
              <a:defRPr sz="747"/>
            </a:lvl2pPr>
            <a:lvl3pPr marL="487650" indent="0">
              <a:buNone/>
              <a:defRPr sz="640"/>
            </a:lvl3pPr>
            <a:lvl4pPr marL="731474" indent="0">
              <a:buNone/>
              <a:defRPr sz="533"/>
            </a:lvl4pPr>
            <a:lvl5pPr marL="975299" indent="0">
              <a:buNone/>
              <a:defRPr sz="533"/>
            </a:lvl5pPr>
            <a:lvl6pPr marL="1219124" indent="0">
              <a:buNone/>
              <a:defRPr sz="533"/>
            </a:lvl6pPr>
            <a:lvl7pPr marL="1462949" indent="0">
              <a:buNone/>
              <a:defRPr sz="533"/>
            </a:lvl7pPr>
            <a:lvl8pPr marL="1706773" indent="0">
              <a:buNone/>
              <a:defRPr sz="533"/>
            </a:lvl8pPr>
            <a:lvl9pPr marL="1950598" indent="0">
              <a:buNone/>
              <a:defRPr sz="533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403FC-22C0-4D05-BC7A-78BB61796E31}" type="datetimeFigureOut">
              <a:rPr lang="en-US" smtClean="0"/>
              <a:t>3/4/2014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38D4D-7B0F-4A58-9252-9B8ED79FD9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38520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194734"/>
            <a:ext cx="7886700" cy="7069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973666"/>
            <a:ext cx="7886700" cy="23207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3390054"/>
            <a:ext cx="2057400" cy="1947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1403FC-22C0-4D05-BC7A-78BB61796E31}" type="datetimeFigureOut">
              <a:rPr lang="en-US" smtClean="0"/>
              <a:t>3/4/2014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3390054"/>
            <a:ext cx="3086100" cy="1947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6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3390054"/>
            <a:ext cx="2057400" cy="1947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F38D4D-7B0F-4A58-9252-9B8ED79FD9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59284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487650" rtl="0" eaLnBrk="1" latinLnBrk="0" hangingPunct="1">
        <a:lnSpc>
          <a:spcPct val="90000"/>
        </a:lnSpc>
        <a:spcBef>
          <a:spcPct val="0"/>
        </a:spcBef>
        <a:buNone/>
        <a:defRPr sz="234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21912" indent="-121912" algn="l" defTabSz="487650" rtl="0" eaLnBrk="1" latinLnBrk="0" hangingPunct="1">
        <a:lnSpc>
          <a:spcPct val="90000"/>
        </a:lnSpc>
        <a:spcBef>
          <a:spcPts val="533"/>
        </a:spcBef>
        <a:buFont typeface="Arial" panose="020B0604020202020204" pitchFamily="34" charset="0"/>
        <a:buChar char="•"/>
        <a:defRPr sz="1493" kern="1200">
          <a:solidFill>
            <a:schemeClr val="tx1"/>
          </a:solidFill>
          <a:latin typeface="+mn-lt"/>
          <a:ea typeface="+mn-ea"/>
          <a:cs typeface="+mn-cs"/>
        </a:defRPr>
      </a:lvl1pPr>
      <a:lvl2pPr marL="365737" indent="-121912" algn="l" defTabSz="487650" rtl="0" eaLnBrk="1" latinLnBrk="0" hangingPunct="1">
        <a:lnSpc>
          <a:spcPct val="90000"/>
        </a:lnSpc>
        <a:spcBef>
          <a:spcPts val="267"/>
        </a:spcBef>
        <a:buFont typeface="Arial" panose="020B0604020202020204" pitchFamily="34" charset="0"/>
        <a:buChar char="•"/>
        <a:defRPr sz="1280" kern="1200">
          <a:solidFill>
            <a:schemeClr val="tx1"/>
          </a:solidFill>
          <a:latin typeface="+mn-lt"/>
          <a:ea typeface="+mn-ea"/>
          <a:cs typeface="+mn-cs"/>
        </a:defRPr>
      </a:lvl2pPr>
      <a:lvl3pPr marL="609562" indent="-121912" algn="l" defTabSz="487650" rtl="0" eaLnBrk="1" latinLnBrk="0" hangingPunct="1">
        <a:lnSpc>
          <a:spcPct val="90000"/>
        </a:lnSpc>
        <a:spcBef>
          <a:spcPts val="267"/>
        </a:spcBef>
        <a:buFont typeface="Arial" panose="020B0604020202020204" pitchFamily="34" charset="0"/>
        <a:buChar char="•"/>
        <a:defRPr sz="1067" kern="1200">
          <a:solidFill>
            <a:schemeClr val="tx1"/>
          </a:solidFill>
          <a:latin typeface="+mn-lt"/>
          <a:ea typeface="+mn-ea"/>
          <a:cs typeface="+mn-cs"/>
        </a:defRPr>
      </a:lvl3pPr>
      <a:lvl4pPr marL="853387" indent="-121912" algn="l" defTabSz="487650" rtl="0" eaLnBrk="1" latinLnBrk="0" hangingPunct="1">
        <a:lnSpc>
          <a:spcPct val="90000"/>
        </a:lnSpc>
        <a:spcBef>
          <a:spcPts val="267"/>
        </a:spcBef>
        <a:buFont typeface="Arial" panose="020B0604020202020204" pitchFamily="34" charset="0"/>
        <a:buChar char="•"/>
        <a:defRPr sz="960" kern="1200">
          <a:solidFill>
            <a:schemeClr val="tx1"/>
          </a:solidFill>
          <a:latin typeface="+mn-lt"/>
          <a:ea typeface="+mn-ea"/>
          <a:cs typeface="+mn-cs"/>
        </a:defRPr>
      </a:lvl4pPr>
      <a:lvl5pPr marL="1097211" indent="-121912" algn="l" defTabSz="487650" rtl="0" eaLnBrk="1" latinLnBrk="0" hangingPunct="1">
        <a:lnSpc>
          <a:spcPct val="90000"/>
        </a:lnSpc>
        <a:spcBef>
          <a:spcPts val="267"/>
        </a:spcBef>
        <a:buFont typeface="Arial" panose="020B0604020202020204" pitchFamily="34" charset="0"/>
        <a:buChar char="•"/>
        <a:defRPr sz="960" kern="1200">
          <a:solidFill>
            <a:schemeClr val="tx1"/>
          </a:solidFill>
          <a:latin typeface="+mn-lt"/>
          <a:ea typeface="+mn-ea"/>
          <a:cs typeface="+mn-cs"/>
        </a:defRPr>
      </a:lvl5pPr>
      <a:lvl6pPr marL="1341036" indent="-121912" algn="l" defTabSz="487650" rtl="0" eaLnBrk="1" latinLnBrk="0" hangingPunct="1">
        <a:lnSpc>
          <a:spcPct val="90000"/>
        </a:lnSpc>
        <a:spcBef>
          <a:spcPts val="267"/>
        </a:spcBef>
        <a:buFont typeface="Arial" panose="020B0604020202020204" pitchFamily="34" charset="0"/>
        <a:buChar char="•"/>
        <a:defRPr sz="960" kern="1200">
          <a:solidFill>
            <a:schemeClr val="tx1"/>
          </a:solidFill>
          <a:latin typeface="+mn-lt"/>
          <a:ea typeface="+mn-ea"/>
          <a:cs typeface="+mn-cs"/>
        </a:defRPr>
      </a:lvl6pPr>
      <a:lvl7pPr marL="1584861" indent="-121912" algn="l" defTabSz="487650" rtl="0" eaLnBrk="1" latinLnBrk="0" hangingPunct="1">
        <a:lnSpc>
          <a:spcPct val="90000"/>
        </a:lnSpc>
        <a:spcBef>
          <a:spcPts val="267"/>
        </a:spcBef>
        <a:buFont typeface="Arial" panose="020B0604020202020204" pitchFamily="34" charset="0"/>
        <a:buChar char="•"/>
        <a:defRPr sz="960" kern="1200">
          <a:solidFill>
            <a:schemeClr val="tx1"/>
          </a:solidFill>
          <a:latin typeface="+mn-lt"/>
          <a:ea typeface="+mn-ea"/>
          <a:cs typeface="+mn-cs"/>
        </a:defRPr>
      </a:lvl7pPr>
      <a:lvl8pPr marL="1828686" indent="-121912" algn="l" defTabSz="487650" rtl="0" eaLnBrk="1" latinLnBrk="0" hangingPunct="1">
        <a:lnSpc>
          <a:spcPct val="90000"/>
        </a:lnSpc>
        <a:spcBef>
          <a:spcPts val="267"/>
        </a:spcBef>
        <a:buFont typeface="Arial" panose="020B0604020202020204" pitchFamily="34" charset="0"/>
        <a:buChar char="•"/>
        <a:defRPr sz="960" kern="1200">
          <a:solidFill>
            <a:schemeClr val="tx1"/>
          </a:solidFill>
          <a:latin typeface="+mn-lt"/>
          <a:ea typeface="+mn-ea"/>
          <a:cs typeface="+mn-cs"/>
        </a:defRPr>
      </a:lvl8pPr>
      <a:lvl9pPr marL="2072510" indent="-121912" algn="l" defTabSz="487650" rtl="0" eaLnBrk="1" latinLnBrk="0" hangingPunct="1">
        <a:lnSpc>
          <a:spcPct val="90000"/>
        </a:lnSpc>
        <a:spcBef>
          <a:spcPts val="267"/>
        </a:spcBef>
        <a:buFont typeface="Arial" panose="020B0604020202020204" pitchFamily="34" charset="0"/>
        <a:buChar char="•"/>
        <a:defRPr sz="96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87650" rtl="0" eaLnBrk="1" latinLnBrk="0" hangingPunct="1">
        <a:defRPr sz="960" kern="1200">
          <a:solidFill>
            <a:schemeClr val="tx1"/>
          </a:solidFill>
          <a:latin typeface="+mn-lt"/>
          <a:ea typeface="+mn-ea"/>
          <a:cs typeface="+mn-cs"/>
        </a:defRPr>
      </a:lvl1pPr>
      <a:lvl2pPr marL="243825" algn="l" defTabSz="487650" rtl="0" eaLnBrk="1" latinLnBrk="0" hangingPunct="1">
        <a:defRPr sz="960" kern="1200">
          <a:solidFill>
            <a:schemeClr val="tx1"/>
          </a:solidFill>
          <a:latin typeface="+mn-lt"/>
          <a:ea typeface="+mn-ea"/>
          <a:cs typeface="+mn-cs"/>
        </a:defRPr>
      </a:lvl2pPr>
      <a:lvl3pPr marL="487650" algn="l" defTabSz="487650" rtl="0" eaLnBrk="1" latinLnBrk="0" hangingPunct="1">
        <a:defRPr sz="960" kern="1200">
          <a:solidFill>
            <a:schemeClr val="tx1"/>
          </a:solidFill>
          <a:latin typeface="+mn-lt"/>
          <a:ea typeface="+mn-ea"/>
          <a:cs typeface="+mn-cs"/>
        </a:defRPr>
      </a:lvl3pPr>
      <a:lvl4pPr marL="731474" algn="l" defTabSz="487650" rtl="0" eaLnBrk="1" latinLnBrk="0" hangingPunct="1">
        <a:defRPr sz="960" kern="1200">
          <a:solidFill>
            <a:schemeClr val="tx1"/>
          </a:solidFill>
          <a:latin typeface="+mn-lt"/>
          <a:ea typeface="+mn-ea"/>
          <a:cs typeface="+mn-cs"/>
        </a:defRPr>
      </a:lvl4pPr>
      <a:lvl5pPr marL="975299" algn="l" defTabSz="487650" rtl="0" eaLnBrk="1" latinLnBrk="0" hangingPunct="1">
        <a:defRPr sz="960" kern="1200">
          <a:solidFill>
            <a:schemeClr val="tx1"/>
          </a:solidFill>
          <a:latin typeface="+mn-lt"/>
          <a:ea typeface="+mn-ea"/>
          <a:cs typeface="+mn-cs"/>
        </a:defRPr>
      </a:lvl5pPr>
      <a:lvl6pPr marL="1219124" algn="l" defTabSz="487650" rtl="0" eaLnBrk="1" latinLnBrk="0" hangingPunct="1">
        <a:defRPr sz="960" kern="1200">
          <a:solidFill>
            <a:schemeClr val="tx1"/>
          </a:solidFill>
          <a:latin typeface="+mn-lt"/>
          <a:ea typeface="+mn-ea"/>
          <a:cs typeface="+mn-cs"/>
        </a:defRPr>
      </a:lvl6pPr>
      <a:lvl7pPr marL="1462949" algn="l" defTabSz="487650" rtl="0" eaLnBrk="1" latinLnBrk="0" hangingPunct="1">
        <a:defRPr sz="960" kern="1200">
          <a:solidFill>
            <a:schemeClr val="tx1"/>
          </a:solidFill>
          <a:latin typeface="+mn-lt"/>
          <a:ea typeface="+mn-ea"/>
          <a:cs typeface="+mn-cs"/>
        </a:defRPr>
      </a:lvl7pPr>
      <a:lvl8pPr marL="1706773" algn="l" defTabSz="487650" rtl="0" eaLnBrk="1" latinLnBrk="0" hangingPunct="1">
        <a:defRPr sz="960" kern="1200">
          <a:solidFill>
            <a:schemeClr val="tx1"/>
          </a:solidFill>
          <a:latin typeface="+mn-lt"/>
          <a:ea typeface="+mn-ea"/>
          <a:cs typeface="+mn-cs"/>
        </a:defRPr>
      </a:lvl8pPr>
      <a:lvl9pPr marL="1950598" algn="l" defTabSz="487650" rtl="0" eaLnBrk="1" latinLnBrk="0" hangingPunct="1">
        <a:defRPr sz="96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317501" y="1149350"/>
            <a:ext cx="8464550" cy="219075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3383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248839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251</TotalTime>
  <Words>0</Words>
  <Application>Microsoft Office PowerPoint</Application>
  <PresentationFormat>Custom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David</dc:creator>
  <cp:lastModifiedBy>David</cp:lastModifiedBy>
  <cp:revision>5</cp:revision>
  <dcterms:created xsi:type="dcterms:W3CDTF">2014-02-20T03:04:09Z</dcterms:created>
  <dcterms:modified xsi:type="dcterms:W3CDTF">2014-03-05T00:42:31Z</dcterms:modified>
</cp:coreProperties>
</file>