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141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image" Target="../media/image1.emf"/><Relationship Id="rId4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F294D-6165-4D52-AE97-CE122436F464}" type="datetimeFigureOut">
              <a:rPr lang="en-US" smtClean="0"/>
              <a:t>3/30/2014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71A7B-F001-45DF-82CD-86374C36BB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980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F294D-6165-4D52-AE97-CE122436F464}" type="datetimeFigureOut">
              <a:rPr lang="en-US" smtClean="0"/>
              <a:t>3/30/2014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71A7B-F001-45DF-82CD-86374C36BB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960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F294D-6165-4D52-AE97-CE122436F464}" type="datetimeFigureOut">
              <a:rPr lang="en-US" smtClean="0"/>
              <a:t>3/30/2014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71A7B-F001-45DF-82CD-86374C36BB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273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F294D-6165-4D52-AE97-CE122436F464}" type="datetimeFigureOut">
              <a:rPr lang="en-US" smtClean="0"/>
              <a:t>3/30/2014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71A7B-F001-45DF-82CD-86374C36BB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726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F294D-6165-4D52-AE97-CE122436F464}" type="datetimeFigureOut">
              <a:rPr lang="en-US" smtClean="0"/>
              <a:t>3/30/2014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71A7B-F001-45DF-82CD-86374C36BB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73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F294D-6165-4D52-AE97-CE122436F464}" type="datetimeFigureOut">
              <a:rPr lang="en-US" smtClean="0"/>
              <a:t>3/30/2014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71A7B-F001-45DF-82CD-86374C36BB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483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F294D-6165-4D52-AE97-CE122436F464}" type="datetimeFigureOut">
              <a:rPr lang="en-US" smtClean="0"/>
              <a:t>3/30/2014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71A7B-F001-45DF-82CD-86374C36BB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300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F294D-6165-4D52-AE97-CE122436F464}" type="datetimeFigureOut">
              <a:rPr lang="en-US" smtClean="0"/>
              <a:t>3/30/2014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71A7B-F001-45DF-82CD-86374C36BB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16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F294D-6165-4D52-AE97-CE122436F464}" type="datetimeFigureOut">
              <a:rPr lang="en-US" smtClean="0"/>
              <a:t>3/30/2014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71A7B-F001-45DF-82CD-86374C36BB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056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F294D-6165-4D52-AE97-CE122436F464}" type="datetimeFigureOut">
              <a:rPr lang="en-US" smtClean="0"/>
              <a:t>3/30/2014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71A7B-F001-45DF-82CD-86374C36BB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393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F294D-6165-4D52-AE97-CE122436F464}" type="datetimeFigureOut">
              <a:rPr lang="en-US" smtClean="0"/>
              <a:t>3/30/2014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71A7B-F001-45DF-82CD-86374C36BB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8296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F294D-6165-4D52-AE97-CE122436F464}" type="datetimeFigureOut">
              <a:rPr lang="en-US" smtClean="0"/>
              <a:t>3/30/2014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171A7B-F001-45DF-82CD-86374C36BB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134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4.emf"/><Relationship Id="rId4" Type="http://schemas.openxmlformats.org/officeDocument/2006/relationships/image" Target="../media/image1.emf"/><Relationship Id="rId9" Type="http://schemas.openxmlformats.org/officeDocument/2006/relationships/oleObject" Target="../embeddings/oleObject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5231704"/>
              </p:ext>
            </p:extLst>
          </p:nvPr>
        </p:nvGraphicFramePr>
        <p:xfrm>
          <a:off x="2617994" y="748643"/>
          <a:ext cx="3968619" cy="8393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CS ChemDraw Drawing" r:id="rId3" imgW="2680240" imgH="566648" progId="ChemDraw.Document.6.0">
                  <p:embed/>
                </p:oleObj>
              </mc:Choice>
              <mc:Fallback>
                <p:oleObj name="CS ChemDraw Drawing" r:id="rId3" imgW="2680240" imgH="566648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17994" y="748643"/>
                        <a:ext cx="3968619" cy="8393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3507881"/>
              </p:ext>
            </p:extLst>
          </p:nvPr>
        </p:nvGraphicFramePr>
        <p:xfrm>
          <a:off x="551089" y="2267206"/>
          <a:ext cx="5200584" cy="11520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CS ChemDraw Drawing" r:id="rId5" imgW="3510874" imgH="778264" progId="ChemDraw.Document.6.0">
                  <p:embed/>
                </p:oleObj>
              </mc:Choice>
              <mc:Fallback>
                <p:oleObj name="CS ChemDraw Drawing" r:id="rId5" imgW="3510874" imgH="778264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1089" y="2267206"/>
                        <a:ext cx="5200584" cy="11520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6612527"/>
              </p:ext>
            </p:extLst>
          </p:nvPr>
        </p:nvGraphicFramePr>
        <p:xfrm>
          <a:off x="5751673" y="2570496"/>
          <a:ext cx="3075209" cy="848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CS ChemDraw Drawing" r:id="rId7" imgW="2076855" imgH="572578" progId="ChemDraw.Document.6.0">
                  <p:embed/>
                </p:oleObj>
              </mc:Choice>
              <mc:Fallback>
                <p:oleObj name="CS ChemDraw Drawing" r:id="rId7" imgW="2076855" imgH="572578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751673" y="2570496"/>
                        <a:ext cx="3075209" cy="848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7847027"/>
              </p:ext>
            </p:extLst>
          </p:nvPr>
        </p:nvGraphicFramePr>
        <p:xfrm>
          <a:off x="1458911" y="4098463"/>
          <a:ext cx="6286783" cy="21347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CS ChemDraw Drawing" r:id="rId9" imgW="4245583" imgH="1441420" progId="ChemDraw.Document.6.0">
                  <p:embed/>
                </p:oleObj>
              </mc:Choice>
              <mc:Fallback>
                <p:oleObj name="CS ChemDraw Drawing" r:id="rId9" imgW="4245583" imgH="1441420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458911" y="4098463"/>
                        <a:ext cx="6286783" cy="21347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584738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CS ChemDraw Drawing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1</cp:revision>
  <dcterms:created xsi:type="dcterms:W3CDTF">2014-03-30T21:47:57Z</dcterms:created>
  <dcterms:modified xsi:type="dcterms:W3CDTF">2014-03-30T21:50:26Z</dcterms:modified>
</cp:coreProperties>
</file>