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 varScale="1">
        <p:scale>
          <a:sx n="88" d="100"/>
          <a:sy n="88" d="100"/>
        </p:scale>
        <p:origin x="1416" y="1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58A6A9-75FA-4F67-8C43-11519FBD9A33}" type="datetimeFigureOut">
              <a:rPr lang="en-US" smtClean="0"/>
              <a:t>4/23/2014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2514D9-9F56-417C-BA08-18693B0BDB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790520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58A6A9-75FA-4F67-8C43-11519FBD9A33}" type="datetimeFigureOut">
              <a:rPr lang="en-US" smtClean="0"/>
              <a:t>4/23/2014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2514D9-9F56-417C-BA08-18693B0BDB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47523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58A6A9-75FA-4F67-8C43-11519FBD9A33}" type="datetimeFigureOut">
              <a:rPr lang="en-US" smtClean="0"/>
              <a:t>4/23/2014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2514D9-9F56-417C-BA08-18693B0BDB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36671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58A6A9-75FA-4F67-8C43-11519FBD9A33}" type="datetimeFigureOut">
              <a:rPr lang="en-US" smtClean="0"/>
              <a:t>4/23/2014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2514D9-9F56-417C-BA08-18693B0BDB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21102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58A6A9-75FA-4F67-8C43-11519FBD9A33}" type="datetimeFigureOut">
              <a:rPr lang="en-US" smtClean="0"/>
              <a:t>4/23/2014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2514D9-9F56-417C-BA08-18693B0BDB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50912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58A6A9-75FA-4F67-8C43-11519FBD9A33}" type="datetimeFigureOut">
              <a:rPr lang="en-US" smtClean="0"/>
              <a:t>4/23/2014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2514D9-9F56-417C-BA08-18693B0BDB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54577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58A6A9-75FA-4F67-8C43-11519FBD9A33}" type="datetimeFigureOut">
              <a:rPr lang="en-US" smtClean="0"/>
              <a:t>4/23/2014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2514D9-9F56-417C-BA08-18693B0BDB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67346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58A6A9-75FA-4F67-8C43-11519FBD9A33}" type="datetimeFigureOut">
              <a:rPr lang="en-US" smtClean="0"/>
              <a:t>4/23/2014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2514D9-9F56-417C-BA08-18693B0BDB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57698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58A6A9-75FA-4F67-8C43-11519FBD9A33}" type="datetimeFigureOut">
              <a:rPr lang="en-US" smtClean="0"/>
              <a:t>4/23/2014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2514D9-9F56-417C-BA08-18693B0BDB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77779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58A6A9-75FA-4F67-8C43-11519FBD9A33}" type="datetimeFigureOut">
              <a:rPr lang="en-US" smtClean="0"/>
              <a:t>4/23/2014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2514D9-9F56-417C-BA08-18693B0BDB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8522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58A6A9-75FA-4F67-8C43-11519FBD9A33}" type="datetimeFigureOut">
              <a:rPr lang="en-US" smtClean="0"/>
              <a:t>4/23/2014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2514D9-9F56-417C-BA08-18693B0BDB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39016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58A6A9-75FA-4F67-8C43-11519FBD9A33}" type="datetimeFigureOut">
              <a:rPr lang="en-US" smtClean="0"/>
              <a:t>4/23/2014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2514D9-9F56-417C-BA08-18693B0BDB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59952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07412944"/>
              </p:ext>
            </p:extLst>
          </p:nvPr>
        </p:nvGraphicFramePr>
        <p:xfrm>
          <a:off x="1400175" y="87313"/>
          <a:ext cx="6275388" cy="6975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9" name="CS ChemDraw Drawing" r:id="rId3" imgW="4329349" imgH="4768251" progId="ChemDraw.Document.6.0">
                  <p:embed/>
                </p:oleObj>
              </mc:Choice>
              <mc:Fallback>
                <p:oleObj name="CS ChemDraw Drawing" r:id="rId3" imgW="4329349" imgH="4768251" progId="ChemDraw.Document.6.0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400175" y="87313"/>
                        <a:ext cx="6275388" cy="69754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1589314" y="4082143"/>
            <a:ext cx="4969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T-1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027292" y="4745389"/>
            <a:ext cx="6764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T-2/3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027293" y="260866"/>
            <a:ext cx="6764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T-2/3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152002" y="2623456"/>
            <a:ext cx="6764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T-2/3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795720" y="2623456"/>
            <a:ext cx="6764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T-2/3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831772" y="1676400"/>
            <a:ext cx="4969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T-1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889171" y="4082143"/>
            <a:ext cx="4969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T-1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831771" y="6128657"/>
            <a:ext cx="4969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T-1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2245082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11</TotalTime>
  <Words>8</Words>
  <Application>Microsoft Office PowerPoint</Application>
  <PresentationFormat>On-screen Show (4:3)</PresentationFormat>
  <Paragraphs>8</Paragraphs>
  <Slides>1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Arial</vt:lpstr>
      <vt:lpstr>Calibri</vt:lpstr>
      <vt:lpstr>Calibri Light</vt:lpstr>
      <vt:lpstr>Times New Roman</vt:lpstr>
      <vt:lpstr>Office Theme</vt:lpstr>
      <vt:lpstr>CS ChemDraw Drawing</vt:lpstr>
      <vt:lpstr>PowerPoint Presentation</vt:lpstr>
    </vt:vector>
  </TitlesOfParts>
  <Company>Hewlett-Packard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David</dc:creator>
  <cp:lastModifiedBy>David</cp:lastModifiedBy>
  <cp:revision>4</cp:revision>
  <dcterms:created xsi:type="dcterms:W3CDTF">2014-03-30T18:43:31Z</dcterms:created>
  <dcterms:modified xsi:type="dcterms:W3CDTF">2014-04-23T16:16:05Z</dcterms:modified>
</cp:coreProperties>
</file>