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Biofuel%20Cell%20&amp;%20Glucose%20Sensor\Fuel%20Cell%20data\C3%20Dm%20Tm%20comparison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Fc-C3-LPEI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41275" cap="rnd">
                <a:solidFill>
                  <a:schemeClr val="accent1"/>
                </a:solidFill>
                <a:prstDash val="solid"/>
              </a:ln>
              <a:effectLst/>
            </c:spPr>
            <c:trendlineType val="poly"/>
            <c:order val="6"/>
            <c:dispRSqr val="0"/>
            <c:dispEq val="0"/>
          </c:trendline>
          <c:xVal>
            <c:numRef>
              <c:f>'C3'!$D$8:$D$17</c:f>
              <c:numCache>
                <c:formatCode>General</c:formatCode>
                <c:ptCount val="10"/>
                <c:pt idx="0">
                  <c:v>0.56200000000000006</c:v>
                </c:pt>
                <c:pt idx="1">
                  <c:v>0.50039999999999996</c:v>
                </c:pt>
                <c:pt idx="2">
                  <c:v>0.45550000000000002</c:v>
                </c:pt>
                <c:pt idx="3">
                  <c:v>0.37269999999999998</c:v>
                </c:pt>
                <c:pt idx="4">
                  <c:v>0.33600000000000002</c:v>
                </c:pt>
                <c:pt idx="5">
                  <c:v>0.24060000000000001</c:v>
                </c:pt>
                <c:pt idx="6">
                  <c:v>0.1855</c:v>
                </c:pt>
                <c:pt idx="7">
                  <c:v>7.3200000000000001E-2</c:v>
                </c:pt>
                <c:pt idx="8">
                  <c:v>8.8999999999999999E-3</c:v>
                </c:pt>
                <c:pt idx="9">
                  <c:v>8.9999999999999998E-4</c:v>
                </c:pt>
              </c:numCache>
            </c:numRef>
          </c:xVal>
          <c:yVal>
            <c:numRef>
              <c:f>'C3'!$I$8:$I$17</c:f>
              <c:numCache>
                <c:formatCode>General</c:formatCode>
                <c:ptCount val="10"/>
                <c:pt idx="0">
                  <c:v>0.96569014084507054</c:v>
                </c:pt>
                <c:pt idx="1">
                  <c:v>2.9164157746478874</c:v>
                </c:pt>
                <c:pt idx="2">
                  <c:v>5.8579866197183108</c:v>
                </c:pt>
                <c:pt idx="3">
                  <c:v>19.522130985915492</c:v>
                </c:pt>
                <c:pt idx="4">
                  <c:v>31.134422535211272</c:v>
                </c:pt>
                <c:pt idx="5">
                  <c:v>74.348788732394368</c:v>
                </c:pt>
                <c:pt idx="6">
                  <c:v>94.944647887323967</c:v>
                </c:pt>
                <c:pt idx="7">
                  <c:v>75.231042253521139</c:v>
                </c:pt>
                <c:pt idx="8">
                  <c:v>11.182661971830985</c:v>
                </c:pt>
                <c:pt idx="9">
                  <c:v>1.1414788732394365</c:v>
                </c:pt>
              </c:numCache>
            </c:numRef>
          </c:yVal>
          <c:smooth val="0"/>
        </c:ser>
        <c:ser>
          <c:idx val="1"/>
          <c:order val="1"/>
          <c:tx>
            <c:v>Me2Fc-C3-LPEI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41275" cap="rnd">
                <a:solidFill>
                  <a:schemeClr val="accent2"/>
                </a:solidFill>
                <a:prstDash val="sysDot"/>
              </a:ln>
              <a:effectLst/>
            </c:spPr>
            <c:trendlineType val="poly"/>
            <c:order val="6"/>
            <c:dispRSqr val="0"/>
            <c:dispEq val="0"/>
          </c:trendline>
          <c:xVal>
            <c:numRef>
              <c:f>'DmC3'!$D$8:$D$17</c:f>
              <c:numCache>
                <c:formatCode>General</c:formatCode>
                <c:ptCount val="10"/>
                <c:pt idx="0">
                  <c:v>0.59699999999999998</c:v>
                </c:pt>
                <c:pt idx="1">
                  <c:v>0.54010000000000002</c:v>
                </c:pt>
                <c:pt idx="2">
                  <c:v>0.49540000000000001</c:v>
                </c:pt>
                <c:pt idx="3">
                  <c:v>0.41170000000000001</c:v>
                </c:pt>
                <c:pt idx="4">
                  <c:v>0.37440000000000001</c:v>
                </c:pt>
                <c:pt idx="5">
                  <c:v>0.27800000000000002</c:v>
                </c:pt>
                <c:pt idx="6">
                  <c:v>0.22170000000000001</c:v>
                </c:pt>
                <c:pt idx="7">
                  <c:v>8.6599999999999996E-2</c:v>
                </c:pt>
                <c:pt idx="8">
                  <c:v>8.9999999999999993E-3</c:v>
                </c:pt>
                <c:pt idx="9">
                  <c:v>8.9999999999999998E-4</c:v>
                </c:pt>
              </c:numCache>
            </c:numRef>
          </c:xVal>
          <c:yVal>
            <c:numRef>
              <c:f>'DmC3'!$I$8:$I$17</c:f>
              <c:numCache>
                <c:formatCode>General</c:formatCode>
                <c:ptCount val="10"/>
                <c:pt idx="0">
                  <c:v>1.1099154929577466</c:v>
                </c:pt>
                <c:pt idx="1">
                  <c:v>3.4003478873239437</c:v>
                </c:pt>
                <c:pt idx="2">
                  <c:v>6.9265292957746496</c:v>
                </c:pt>
                <c:pt idx="3">
                  <c:v>23.809016901408455</c:v>
                </c:pt>
                <c:pt idx="4">
                  <c:v>38.600112676056348</c:v>
                </c:pt>
                <c:pt idx="5">
                  <c:v>99.179436619718331</c:v>
                </c:pt>
                <c:pt idx="6">
                  <c:v>135.83028169014085</c:v>
                </c:pt>
                <c:pt idx="7">
                  <c:v>105.5300281690141</c:v>
                </c:pt>
                <c:pt idx="8">
                  <c:v>11.468028169014085</c:v>
                </c:pt>
                <c:pt idx="9">
                  <c:v>1.1407183098591549</c:v>
                </c:pt>
              </c:numCache>
            </c:numRef>
          </c:yVal>
          <c:smooth val="1"/>
        </c:ser>
        <c:ser>
          <c:idx val="2"/>
          <c:order val="2"/>
          <c:tx>
            <c:v>Me4Fc-C3-LPEI</c:v>
          </c:tx>
          <c:spPr>
            <a:ln w="31750" cap="rnd">
              <a:solidFill>
                <a:schemeClr val="accent3">
                  <a:lumMod val="7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'New TmFc'!$L$2:$L$601</c:f>
              <c:numCache>
                <c:formatCode>General</c:formatCode>
                <c:ptCount val="600"/>
                <c:pt idx="0">
                  <c:v>0.59899999999999998</c:v>
                </c:pt>
                <c:pt idx="1">
                  <c:v>0.59799999999999998</c:v>
                </c:pt>
                <c:pt idx="2">
                  <c:v>0.59699999999999998</c:v>
                </c:pt>
                <c:pt idx="3">
                  <c:v>0.59599999999999997</c:v>
                </c:pt>
                <c:pt idx="4">
                  <c:v>0.59499999999999997</c:v>
                </c:pt>
                <c:pt idx="5">
                  <c:v>0.59399999999999997</c:v>
                </c:pt>
                <c:pt idx="6">
                  <c:v>0.59299999999999997</c:v>
                </c:pt>
                <c:pt idx="7">
                  <c:v>0.59199999999999997</c:v>
                </c:pt>
                <c:pt idx="8">
                  <c:v>0.59099999999999997</c:v>
                </c:pt>
                <c:pt idx="9">
                  <c:v>0.59</c:v>
                </c:pt>
                <c:pt idx="10">
                  <c:v>0.58899999999999997</c:v>
                </c:pt>
                <c:pt idx="11">
                  <c:v>0.58799999999999997</c:v>
                </c:pt>
                <c:pt idx="12">
                  <c:v>0.58699999999999997</c:v>
                </c:pt>
                <c:pt idx="13">
                  <c:v>0.58599999999999997</c:v>
                </c:pt>
                <c:pt idx="14">
                  <c:v>0.58499999999999996</c:v>
                </c:pt>
                <c:pt idx="15">
                  <c:v>0.58399999999999996</c:v>
                </c:pt>
                <c:pt idx="16">
                  <c:v>0.58299999999999996</c:v>
                </c:pt>
                <c:pt idx="17">
                  <c:v>0.58199999999999996</c:v>
                </c:pt>
                <c:pt idx="18">
                  <c:v>0.58099999999999996</c:v>
                </c:pt>
                <c:pt idx="19">
                  <c:v>0.57999999999999996</c:v>
                </c:pt>
                <c:pt idx="20">
                  <c:v>0.57899999999999996</c:v>
                </c:pt>
                <c:pt idx="21">
                  <c:v>0.57799999999999996</c:v>
                </c:pt>
                <c:pt idx="22">
                  <c:v>0.57699999999999996</c:v>
                </c:pt>
                <c:pt idx="23">
                  <c:v>0.57599999999999996</c:v>
                </c:pt>
                <c:pt idx="24">
                  <c:v>0.57499999999999996</c:v>
                </c:pt>
                <c:pt idx="25">
                  <c:v>0.57399999999999995</c:v>
                </c:pt>
                <c:pt idx="26">
                  <c:v>0.57299999999999995</c:v>
                </c:pt>
                <c:pt idx="27">
                  <c:v>0.57199999999999995</c:v>
                </c:pt>
                <c:pt idx="28">
                  <c:v>0.57099999999999995</c:v>
                </c:pt>
                <c:pt idx="29">
                  <c:v>0.56999999999999995</c:v>
                </c:pt>
                <c:pt idx="30">
                  <c:v>0.56899999999999995</c:v>
                </c:pt>
                <c:pt idx="31">
                  <c:v>0.56799999999999995</c:v>
                </c:pt>
                <c:pt idx="32">
                  <c:v>0.56699999999999995</c:v>
                </c:pt>
                <c:pt idx="33">
                  <c:v>0.56599999999999995</c:v>
                </c:pt>
                <c:pt idx="34">
                  <c:v>0.56499999999999995</c:v>
                </c:pt>
                <c:pt idx="35">
                  <c:v>0.56399999999999995</c:v>
                </c:pt>
                <c:pt idx="36">
                  <c:v>0.56299999999999994</c:v>
                </c:pt>
                <c:pt idx="37">
                  <c:v>0.56200000000000006</c:v>
                </c:pt>
                <c:pt idx="38">
                  <c:v>0.56100000000000005</c:v>
                </c:pt>
                <c:pt idx="39">
                  <c:v>0.56000000000000005</c:v>
                </c:pt>
                <c:pt idx="40">
                  <c:v>0.55900000000000005</c:v>
                </c:pt>
                <c:pt idx="41">
                  <c:v>0.55800000000000005</c:v>
                </c:pt>
                <c:pt idx="42">
                  <c:v>0.55700000000000005</c:v>
                </c:pt>
                <c:pt idx="43">
                  <c:v>0.55600000000000005</c:v>
                </c:pt>
                <c:pt idx="44">
                  <c:v>0.55500000000000005</c:v>
                </c:pt>
                <c:pt idx="45">
                  <c:v>0.55400000000000005</c:v>
                </c:pt>
                <c:pt idx="46">
                  <c:v>0.55300000000000005</c:v>
                </c:pt>
                <c:pt idx="47">
                  <c:v>0.55200000000000005</c:v>
                </c:pt>
                <c:pt idx="48">
                  <c:v>0.55100000000000005</c:v>
                </c:pt>
                <c:pt idx="49">
                  <c:v>0.55000000000000004</c:v>
                </c:pt>
                <c:pt idx="50">
                  <c:v>0.54900000000000004</c:v>
                </c:pt>
                <c:pt idx="51">
                  <c:v>0.54800000000000004</c:v>
                </c:pt>
                <c:pt idx="52">
                  <c:v>0.54700000000000004</c:v>
                </c:pt>
                <c:pt idx="53">
                  <c:v>0.54600000000000004</c:v>
                </c:pt>
                <c:pt idx="54">
                  <c:v>0.54500000000000004</c:v>
                </c:pt>
                <c:pt idx="55">
                  <c:v>0.54400000000000004</c:v>
                </c:pt>
                <c:pt idx="56">
                  <c:v>0.54300000000000004</c:v>
                </c:pt>
                <c:pt idx="57">
                  <c:v>0.54200000000000004</c:v>
                </c:pt>
                <c:pt idx="58">
                  <c:v>0.54100000000000004</c:v>
                </c:pt>
                <c:pt idx="59">
                  <c:v>0.54</c:v>
                </c:pt>
                <c:pt idx="60">
                  <c:v>0.53900000000000003</c:v>
                </c:pt>
                <c:pt idx="61">
                  <c:v>0.53800000000000003</c:v>
                </c:pt>
                <c:pt idx="62">
                  <c:v>0.53700000000000003</c:v>
                </c:pt>
                <c:pt idx="63">
                  <c:v>0.53600000000000003</c:v>
                </c:pt>
                <c:pt idx="64">
                  <c:v>0.53500000000000003</c:v>
                </c:pt>
                <c:pt idx="65">
                  <c:v>0.53400000000000003</c:v>
                </c:pt>
                <c:pt idx="66">
                  <c:v>0.53300000000000003</c:v>
                </c:pt>
                <c:pt idx="67">
                  <c:v>0.53200000000000003</c:v>
                </c:pt>
                <c:pt idx="68">
                  <c:v>0.53100000000000003</c:v>
                </c:pt>
                <c:pt idx="69">
                  <c:v>0.53</c:v>
                </c:pt>
                <c:pt idx="70">
                  <c:v>0.52900000000000003</c:v>
                </c:pt>
                <c:pt idx="71">
                  <c:v>0.52800000000000002</c:v>
                </c:pt>
                <c:pt idx="72">
                  <c:v>0.52700000000000002</c:v>
                </c:pt>
                <c:pt idx="73">
                  <c:v>0.52600000000000002</c:v>
                </c:pt>
                <c:pt idx="74">
                  <c:v>0.52500000000000002</c:v>
                </c:pt>
                <c:pt idx="75">
                  <c:v>0.52400000000000002</c:v>
                </c:pt>
                <c:pt idx="76">
                  <c:v>0.52300000000000002</c:v>
                </c:pt>
                <c:pt idx="77">
                  <c:v>0.52200000000000002</c:v>
                </c:pt>
                <c:pt idx="78">
                  <c:v>0.52100000000000002</c:v>
                </c:pt>
                <c:pt idx="79">
                  <c:v>0.52</c:v>
                </c:pt>
                <c:pt idx="80">
                  <c:v>0.51900000000000002</c:v>
                </c:pt>
                <c:pt idx="81">
                  <c:v>0.51800000000000002</c:v>
                </c:pt>
                <c:pt idx="82">
                  <c:v>0.51700000000000002</c:v>
                </c:pt>
                <c:pt idx="83">
                  <c:v>0.51600000000000001</c:v>
                </c:pt>
                <c:pt idx="84">
                  <c:v>0.51500000000000001</c:v>
                </c:pt>
                <c:pt idx="85">
                  <c:v>0.51400000000000001</c:v>
                </c:pt>
                <c:pt idx="86">
                  <c:v>0.51300000000000001</c:v>
                </c:pt>
                <c:pt idx="87">
                  <c:v>0.51200000000000001</c:v>
                </c:pt>
                <c:pt idx="88">
                  <c:v>0.51100000000000001</c:v>
                </c:pt>
                <c:pt idx="89">
                  <c:v>0.51</c:v>
                </c:pt>
                <c:pt idx="90">
                  <c:v>0.50900000000000001</c:v>
                </c:pt>
                <c:pt idx="91">
                  <c:v>0.50800000000000001</c:v>
                </c:pt>
                <c:pt idx="92">
                  <c:v>0.50700000000000001</c:v>
                </c:pt>
                <c:pt idx="93">
                  <c:v>0.50600000000000001</c:v>
                </c:pt>
                <c:pt idx="94">
                  <c:v>0.505</c:v>
                </c:pt>
                <c:pt idx="95">
                  <c:v>0.504</c:v>
                </c:pt>
                <c:pt idx="96">
                  <c:v>0.503</c:v>
                </c:pt>
                <c:pt idx="97">
                  <c:v>0.502</c:v>
                </c:pt>
                <c:pt idx="98">
                  <c:v>0.501</c:v>
                </c:pt>
                <c:pt idx="99">
                  <c:v>0.5</c:v>
                </c:pt>
                <c:pt idx="100">
                  <c:v>0.499</c:v>
                </c:pt>
                <c:pt idx="101">
                  <c:v>0.498</c:v>
                </c:pt>
                <c:pt idx="102">
                  <c:v>0.497</c:v>
                </c:pt>
                <c:pt idx="103">
                  <c:v>0.496</c:v>
                </c:pt>
                <c:pt idx="104">
                  <c:v>0.495</c:v>
                </c:pt>
                <c:pt idx="105">
                  <c:v>0.49399999999999999</c:v>
                </c:pt>
                <c:pt idx="106">
                  <c:v>0.49299999999999999</c:v>
                </c:pt>
                <c:pt idx="107">
                  <c:v>0.49199999999999999</c:v>
                </c:pt>
                <c:pt idx="108">
                  <c:v>0.49099999999999999</c:v>
                </c:pt>
                <c:pt idx="109">
                  <c:v>0.49</c:v>
                </c:pt>
                <c:pt idx="110">
                  <c:v>0.48899999999999999</c:v>
                </c:pt>
                <c:pt idx="111">
                  <c:v>0.48799999999999999</c:v>
                </c:pt>
                <c:pt idx="112">
                  <c:v>0.48699999999999999</c:v>
                </c:pt>
                <c:pt idx="113">
                  <c:v>0.48599999999999999</c:v>
                </c:pt>
                <c:pt idx="114">
                  <c:v>0.48499999999999999</c:v>
                </c:pt>
                <c:pt idx="115">
                  <c:v>0.48399999999999999</c:v>
                </c:pt>
                <c:pt idx="116">
                  <c:v>0.48299999999999998</c:v>
                </c:pt>
                <c:pt idx="117">
                  <c:v>0.48199999999999998</c:v>
                </c:pt>
                <c:pt idx="118">
                  <c:v>0.48099999999999998</c:v>
                </c:pt>
                <c:pt idx="119">
                  <c:v>0.48</c:v>
                </c:pt>
                <c:pt idx="120">
                  <c:v>0.47899999999999998</c:v>
                </c:pt>
                <c:pt idx="121">
                  <c:v>0.47799999999999998</c:v>
                </c:pt>
                <c:pt idx="122">
                  <c:v>0.47699999999999998</c:v>
                </c:pt>
                <c:pt idx="123">
                  <c:v>0.47599999999999998</c:v>
                </c:pt>
                <c:pt idx="124">
                  <c:v>0.47499999999999998</c:v>
                </c:pt>
                <c:pt idx="125">
                  <c:v>0.47399999999999998</c:v>
                </c:pt>
                <c:pt idx="126">
                  <c:v>0.47299999999999998</c:v>
                </c:pt>
                <c:pt idx="127">
                  <c:v>0.47199999999999998</c:v>
                </c:pt>
                <c:pt idx="128">
                  <c:v>0.47099999999999997</c:v>
                </c:pt>
                <c:pt idx="129">
                  <c:v>0.47</c:v>
                </c:pt>
                <c:pt idx="130">
                  <c:v>0.46899999999999997</c:v>
                </c:pt>
                <c:pt idx="131">
                  <c:v>0.46800000000000003</c:v>
                </c:pt>
                <c:pt idx="132">
                  <c:v>0.46700000000000003</c:v>
                </c:pt>
                <c:pt idx="133">
                  <c:v>0.46600000000000003</c:v>
                </c:pt>
                <c:pt idx="134">
                  <c:v>0.46500000000000002</c:v>
                </c:pt>
                <c:pt idx="135">
                  <c:v>0.46400000000000002</c:v>
                </c:pt>
                <c:pt idx="136">
                  <c:v>0.46300000000000002</c:v>
                </c:pt>
                <c:pt idx="137">
                  <c:v>0.46200000000000002</c:v>
                </c:pt>
                <c:pt idx="138">
                  <c:v>0.46100000000000002</c:v>
                </c:pt>
                <c:pt idx="139">
                  <c:v>0.46</c:v>
                </c:pt>
                <c:pt idx="140">
                  <c:v>0.45900000000000002</c:v>
                </c:pt>
                <c:pt idx="141">
                  <c:v>0.45800000000000002</c:v>
                </c:pt>
                <c:pt idx="142">
                  <c:v>0.45700000000000002</c:v>
                </c:pt>
                <c:pt idx="143">
                  <c:v>0.45600000000000002</c:v>
                </c:pt>
                <c:pt idx="144">
                  <c:v>0.45500000000000002</c:v>
                </c:pt>
                <c:pt idx="145">
                  <c:v>0.45400000000000001</c:v>
                </c:pt>
                <c:pt idx="146">
                  <c:v>0.45300000000000001</c:v>
                </c:pt>
                <c:pt idx="147">
                  <c:v>0.45200000000000001</c:v>
                </c:pt>
                <c:pt idx="148">
                  <c:v>0.45100000000000001</c:v>
                </c:pt>
                <c:pt idx="149">
                  <c:v>0.45</c:v>
                </c:pt>
                <c:pt idx="150">
                  <c:v>0.44900000000000001</c:v>
                </c:pt>
                <c:pt idx="151">
                  <c:v>0.44800000000000001</c:v>
                </c:pt>
                <c:pt idx="152">
                  <c:v>0.44700000000000001</c:v>
                </c:pt>
                <c:pt idx="153">
                  <c:v>0.44600000000000001</c:v>
                </c:pt>
                <c:pt idx="154">
                  <c:v>0.44500000000000001</c:v>
                </c:pt>
                <c:pt idx="155">
                  <c:v>0.44400000000000001</c:v>
                </c:pt>
                <c:pt idx="156">
                  <c:v>0.443</c:v>
                </c:pt>
                <c:pt idx="157">
                  <c:v>0.442</c:v>
                </c:pt>
                <c:pt idx="158">
                  <c:v>0.441</c:v>
                </c:pt>
                <c:pt idx="159">
                  <c:v>0.44</c:v>
                </c:pt>
                <c:pt idx="160">
                  <c:v>0.439</c:v>
                </c:pt>
                <c:pt idx="161">
                  <c:v>0.438</c:v>
                </c:pt>
                <c:pt idx="162">
                  <c:v>0.437</c:v>
                </c:pt>
                <c:pt idx="163">
                  <c:v>0.436</c:v>
                </c:pt>
                <c:pt idx="164">
                  <c:v>0.435</c:v>
                </c:pt>
                <c:pt idx="165">
                  <c:v>0.434</c:v>
                </c:pt>
                <c:pt idx="166">
                  <c:v>0.433</c:v>
                </c:pt>
                <c:pt idx="167">
                  <c:v>0.432</c:v>
                </c:pt>
                <c:pt idx="168">
                  <c:v>0.43099999999999999</c:v>
                </c:pt>
                <c:pt idx="169">
                  <c:v>0.43</c:v>
                </c:pt>
                <c:pt idx="170">
                  <c:v>0.42899999999999999</c:v>
                </c:pt>
                <c:pt idx="171">
                  <c:v>0.42799999999999999</c:v>
                </c:pt>
                <c:pt idx="172">
                  <c:v>0.42699999999999999</c:v>
                </c:pt>
                <c:pt idx="173">
                  <c:v>0.42599999999999999</c:v>
                </c:pt>
                <c:pt idx="174">
                  <c:v>0.42499999999999999</c:v>
                </c:pt>
                <c:pt idx="175">
                  <c:v>0.42399999999999999</c:v>
                </c:pt>
                <c:pt idx="176">
                  <c:v>0.42299999999999999</c:v>
                </c:pt>
                <c:pt idx="177">
                  <c:v>0.42199999999999999</c:v>
                </c:pt>
                <c:pt idx="178">
                  <c:v>0.42099999999999999</c:v>
                </c:pt>
                <c:pt idx="179">
                  <c:v>0.42</c:v>
                </c:pt>
                <c:pt idx="180">
                  <c:v>0.41899999999999998</c:v>
                </c:pt>
                <c:pt idx="181">
                  <c:v>0.41799999999999998</c:v>
                </c:pt>
                <c:pt idx="182">
                  <c:v>0.41699999999999998</c:v>
                </c:pt>
                <c:pt idx="183">
                  <c:v>0.41599999999999998</c:v>
                </c:pt>
                <c:pt idx="184">
                  <c:v>0.41499999999999998</c:v>
                </c:pt>
                <c:pt idx="185">
                  <c:v>0.41399999999999998</c:v>
                </c:pt>
                <c:pt idx="186">
                  <c:v>0.41299999999999998</c:v>
                </c:pt>
                <c:pt idx="187">
                  <c:v>0.41199999999999998</c:v>
                </c:pt>
                <c:pt idx="188">
                  <c:v>0.41099999999999998</c:v>
                </c:pt>
                <c:pt idx="189">
                  <c:v>0.41</c:v>
                </c:pt>
                <c:pt idx="190">
                  <c:v>0.40899999999999997</c:v>
                </c:pt>
                <c:pt idx="191">
                  <c:v>0.40799999999999997</c:v>
                </c:pt>
                <c:pt idx="192">
                  <c:v>0.40699999999999997</c:v>
                </c:pt>
                <c:pt idx="193">
                  <c:v>0.40600000000000003</c:v>
                </c:pt>
                <c:pt idx="194">
                  <c:v>0.40500000000000003</c:v>
                </c:pt>
                <c:pt idx="195">
                  <c:v>0.40400000000000003</c:v>
                </c:pt>
                <c:pt idx="196">
                  <c:v>0.40300000000000002</c:v>
                </c:pt>
                <c:pt idx="197">
                  <c:v>0.40200000000000002</c:v>
                </c:pt>
                <c:pt idx="198">
                  <c:v>0.40100000000000002</c:v>
                </c:pt>
                <c:pt idx="199">
                  <c:v>0.4</c:v>
                </c:pt>
                <c:pt idx="200">
                  <c:v>0.39900000000000002</c:v>
                </c:pt>
                <c:pt idx="201">
                  <c:v>0.39800000000000002</c:v>
                </c:pt>
                <c:pt idx="202">
                  <c:v>0.39700000000000002</c:v>
                </c:pt>
                <c:pt idx="203">
                  <c:v>0.39600000000000002</c:v>
                </c:pt>
                <c:pt idx="204">
                  <c:v>0.39500000000000002</c:v>
                </c:pt>
                <c:pt idx="205">
                  <c:v>0.39400000000000002</c:v>
                </c:pt>
                <c:pt idx="206">
                  <c:v>0.39300000000000002</c:v>
                </c:pt>
                <c:pt idx="207">
                  <c:v>0.39200000000000002</c:v>
                </c:pt>
                <c:pt idx="208">
                  <c:v>0.39100000000000001</c:v>
                </c:pt>
                <c:pt idx="209">
                  <c:v>0.39</c:v>
                </c:pt>
                <c:pt idx="210">
                  <c:v>0.38900000000000001</c:v>
                </c:pt>
                <c:pt idx="211">
                  <c:v>0.38800000000000001</c:v>
                </c:pt>
                <c:pt idx="212">
                  <c:v>0.38700000000000001</c:v>
                </c:pt>
                <c:pt idx="213">
                  <c:v>0.38600000000000001</c:v>
                </c:pt>
                <c:pt idx="214">
                  <c:v>0.38500000000000001</c:v>
                </c:pt>
                <c:pt idx="215">
                  <c:v>0.38400000000000001</c:v>
                </c:pt>
                <c:pt idx="216">
                  <c:v>0.38300000000000001</c:v>
                </c:pt>
                <c:pt idx="217">
                  <c:v>0.38200000000000001</c:v>
                </c:pt>
                <c:pt idx="218">
                  <c:v>0.38100000000000001</c:v>
                </c:pt>
                <c:pt idx="219">
                  <c:v>0.38</c:v>
                </c:pt>
                <c:pt idx="220">
                  <c:v>0.379</c:v>
                </c:pt>
                <c:pt idx="221">
                  <c:v>0.378</c:v>
                </c:pt>
                <c:pt idx="222">
                  <c:v>0.377</c:v>
                </c:pt>
                <c:pt idx="223">
                  <c:v>0.376</c:v>
                </c:pt>
                <c:pt idx="224">
                  <c:v>0.375</c:v>
                </c:pt>
                <c:pt idx="225">
                  <c:v>0.374</c:v>
                </c:pt>
                <c:pt idx="226">
                  <c:v>0.373</c:v>
                </c:pt>
                <c:pt idx="227">
                  <c:v>0.372</c:v>
                </c:pt>
                <c:pt idx="228">
                  <c:v>0.371</c:v>
                </c:pt>
                <c:pt idx="229">
                  <c:v>0.37</c:v>
                </c:pt>
                <c:pt idx="230">
                  <c:v>0.36899999999999999</c:v>
                </c:pt>
                <c:pt idx="231">
                  <c:v>0.36799999999999999</c:v>
                </c:pt>
                <c:pt idx="232">
                  <c:v>0.36699999999999999</c:v>
                </c:pt>
                <c:pt idx="233">
                  <c:v>0.36599999999999999</c:v>
                </c:pt>
                <c:pt idx="234">
                  <c:v>0.36499999999999999</c:v>
                </c:pt>
                <c:pt idx="235">
                  <c:v>0.36399999999999999</c:v>
                </c:pt>
                <c:pt idx="236">
                  <c:v>0.36299999999999999</c:v>
                </c:pt>
                <c:pt idx="237">
                  <c:v>0.36199999999999999</c:v>
                </c:pt>
                <c:pt idx="238">
                  <c:v>0.36099999999999999</c:v>
                </c:pt>
                <c:pt idx="239">
                  <c:v>0.36</c:v>
                </c:pt>
                <c:pt idx="240">
                  <c:v>0.35899999999999999</c:v>
                </c:pt>
                <c:pt idx="241">
                  <c:v>0.35799999999999998</c:v>
                </c:pt>
                <c:pt idx="242">
                  <c:v>0.35699999999999998</c:v>
                </c:pt>
                <c:pt idx="243">
                  <c:v>0.35599999999999998</c:v>
                </c:pt>
                <c:pt idx="244">
                  <c:v>0.35499999999999998</c:v>
                </c:pt>
                <c:pt idx="245">
                  <c:v>0.35399999999999998</c:v>
                </c:pt>
                <c:pt idx="246">
                  <c:v>0.35299999999999998</c:v>
                </c:pt>
                <c:pt idx="247">
                  <c:v>0.35199999999999998</c:v>
                </c:pt>
                <c:pt idx="248">
                  <c:v>0.35099999999999998</c:v>
                </c:pt>
                <c:pt idx="249">
                  <c:v>0.35</c:v>
                </c:pt>
                <c:pt idx="250">
                  <c:v>0.34899999999999998</c:v>
                </c:pt>
                <c:pt idx="251">
                  <c:v>0.34799999999999998</c:v>
                </c:pt>
                <c:pt idx="252">
                  <c:v>0.34699999999999998</c:v>
                </c:pt>
                <c:pt idx="253">
                  <c:v>0.34599999999999997</c:v>
                </c:pt>
                <c:pt idx="254">
                  <c:v>0.34499999999999997</c:v>
                </c:pt>
                <c:pt idx="255">
                  <c:v>0.34399999999999997</c:v>
                </c:pt>
                <c:pt idx="256">
                  <c:v>0.34300000000000003</c:v>
                </c:pt>
                <c:pt idx="257">
                  <c:v>0.34200000000000003</c:v>
                </c:pt>
                <c:pt idx="258">
                  <c:v>0.34100000000000003</c:v>
                </c:pt>
                <c:pt idx="259">
                  <c:v>0.34</c:v>
                </c:pt>
                <c:pt idx="260">
                  <c:v>0.33900000000000002</c:v>
                </c:pt>
                <c:pt idx="261">
                  <c:v>0.33800000000000002</c:v>
                </c:pt>
                <c:pt idx="262">
                  <c:v>0.33700000000000002</c:v>
                </c:pt>
                <c:pt idx="263">
                  <c:v>0.33600000000000002</c:v>
                </c:pt>
                <c:pt idx="264">
                  <c:v>0.33500000000000002</c:v>
                </c:pt>
                <c:pt idx="265">
                  <c:v>0.33400000000000002</c:v>
                </c:pt>
                <c:pt idx="266">
                  <c:v>0.33300000000000002</c:v>
                </c:pt>
                <c:pt idx="267">
                  <c:v>0.33200000000000002</c:v>
                </c:pt>
                <c:pt idx="268">
                  <c:v>0.33100000000000002</c:v>
                </c:pt>
                <c:pt idx="269">
                  <c:v>0.33</c:v>
                </c:pt>
                <c:pt idx="270">
                  <c:v>0.32900000000000001</c:v>
                </c:pt>
                <c:pt idx="271">
                  <c:v>0.32800000000000001</c:v>
                </c:pt>
                <c:pt idx="272">
                  <c:v>0.32700000000000001</c:v>
                </c:pt>
                <c:pt idx="273">
                  <c:v>0.32600000000000001</c:v>
                </c:pt>
                <c:pt idx="274">
                  <c:v>0.32500000000000001</c:v>
                </c:pt>
                <c:pt idx="275">
                  <c:v>0.32400000000000001</c:v>
                </c:pt>
                <c:pt idx="276">
                  <c:v>0.32300000000000001</c:v>
                </c:pt>
                <c:pt idx="277">
                  <c:v>0.32200000000000001</c:v>
                </c:pt>
                <c:pt idx="278">
                  <c:v>0.32100000000000001</c:v>
                </c:pt>
                <c:pt idx="279">
                  <c:v>0.32</c:v>
                </c:pt>
                <c:pt idx="280">
                  <c:v>0.31900000000000001</c:v>
                </c:pt>
                <c:pt idx="281">
                  <c:v>0.318</c:v>
                </c:pt>
                <c:pt idx="282">
                  <c:v>0.317</c:v>
                </c:pt>
                <c:pt idx="283">
                  <c:v>0.316</c:v>
                </c:pt>
                <c:pt idx="284">
                  <c:v>0.315</c:v>
                </c:pt>
                <c:pt idx="285">
                  <c:v>0.314</c:v>
                </c:pt>
                <c:pt idx="286">
                  <c:v>0.313</c:v>
                </c:pt>
                <c:pt idx="287">
                  <c:v>0.312</c:v>
                </c:pt>
                <c:pt idx="288">
                  <c:v>0.311</c:v>
                </c:pt>
                <c:pt idx="289">
                  <c:v>0.31</c:v>
                </c:pt>
                <c:pt idx="290">
                  <c:v>0.309</c:v>
                </c:pt>
                <c:pt idx="291">
                  <c:v>0.308</c:v>
                </c:pt>
                <c:pt idx="292">
                  <c:v>0.307</c:v>
                </c:pt>
                <c:pt idx="293">
                  <c:v>0.30599999999999999</c:v>
                </c:pt>
                <c:pt idx="294">
                  <c:v>0.30499999999999999</c:v>
                </c:pt>
                <c:pt idx="295">
                  <c:v>0.30399999999999999</c:v>
                </c:pt>
                <c:pt idx="296">
                  <c:v>0.30299999999999999</c:v>
                </c:pt>
                <c:pt idx="297">
                  <c:v>0.30199999999999999</c:v>
                </c:pt>
                <c:pt idx="298">
                  <c:v>0.30099999999999999</c:v>
                </c:pt>
                <c:pt idx="299">
                  <c:v>0.3</c:v>
                </c:pt>
                <c:pt idx="300">
                  <c:v>0.29899999999999999</c:v>
                </c:pt>
                <c:pt idx="301">
                  <c:v>0.29799999999999999</c:v>
                </c:pt>
                <c:pt idx="302">
                  <c:v>0.29699999999999999</c:v>
                </c:pt>
                <c:pt idx="303">
                  <c:v>0.29599999999999999</c:v>
                </c:pt>
                <c:pt idx="304">
                  <c:v>0.29499999999999998</c:v>
                </c:pt>
                <c:pt idx="305">
                  <c:v>0.29399999999999998</c:v>
                </c:pt>
                <c:pt idx="306">
                  <c:v>0.29299999999999998</c:v>
                </c:pt>
                <c:pt idx="307">
                  <c:v>0.29199999999999998</c:v>
                </c:pt>
                <c:pt idx="308">
                  <c:v>0.29099999999999998</c:v>
                </c:pt>
                <c:pt idx="309">
                  <c:v>0.28999999999999998</c:v>
                </c:pt>
                <c:pt idx="310">
                  <c:v>0.28899999999999998</c:v>
                </c:pt>
                <c:pt idx="311">
                  <c:v>0.28799999999999998</c:v>
                </c:pt>
                <c:pt idx="312">
                  <c:v>0.28699999999999998</c:v>
                </c:pt>
                <c:pt idx="313">
                  <c:v>0.28599999999999998</c:v>
                </c:pt>
                <c:pt idx="314">
                  <c:v>0.28499999999999998</c:v>
                </c:pt>
                <c:pt idx="315">
                  <c:v>0.28399999999999997</c:v>
                </c:pt>
                <c:pt idx="316">
                  <c:v>0.28299999999999997</c:v>
                </c:pt>
                <c:pt idx="317">
                  <c:v>0.28199999999999997</c:v>
                </c:pt>
                <c:pt idx="318">
                  <c:v>0.28100000000000003</c:v>
                </c:pt>
                <c:pt idx="319">
                  <c:v>0.28000000000000003</c:v>
                </c:pt>
                <c:pt idx="320">
                  <c:v>0.27900000000000003</c:v>
                </c:pt>
                <c:pt idx="321">
                  <c:v>0.27800000000000002</c:v>
                </c:pt>
                <c:pt idx="322">
                  <c:v>0.27700000000000002</c:v>
                </c:pt>
                <c:pt idx="323">
                  <c:v>0.27600000000000002</c:v>
                </c:pt>
                <c:pt idx="324">
                  <c:v>0.27500000000000002</c:v>
                </c:pt>
                <c:pt idx="325">
                  <c:v>0.27400000000000002</c:v>
                </c:pt>
                <c:pt idx="326">
                  <c:v>0.27300000000000002</c:v>
                </c:pt>
                <c:pt idx="327">
                  <c:v>0.27200000000000002</c:v>
                </c:pt>
                <c:pt idx="328">
                  <c:v>0.27100000000000002</c:v>
                </c:pt>
                <c:pt idx="329">
                  <c:v>0.27</c:v>
                </c:pt>
                <c:pt idx="330">
                  <c:v>0.26900000000000002</c:v>
                </c:pt>
                <c:pt idx="331">
                  <c:v>0.26800000000000002</c:v>
                </c:pt>
                <c:pt idx="332">
                  <c:v>0.26700000000000002</c:v>
                </c:pt>
                <c:pt idx="333">
                  <c:v>0.26600000000000001</c:v>
                </c:pt>
                <c:pt idx="334">
                  <c:v>0.26500000000000001</c:v>
                </c:pt>
                <c:pt idx="335">
                  <c:v>0.26400000000000001</c:v>
                </c:pt>
                <c:pt idx="336">
                  <c:v>0.26300000000000001</c:v>
                </c:pt>
                <c:pt idx="337">
                  <c:v>0.26200000000000001</c:v>
                </c:pt>
                <c:pt idx="338">
                  <c:v>0.26100000000000001</c:v>
                </c:pt>
                <c:pt idx="339">
                  <c:v>0.26</c:v>
                </c:pt>
                <c:pt idx="340">
                  <c:v>0.25900000000000001</c:v>
                </c:pt>
                <c:pt idx="341">
                  <c:v>0.25800000000000001</c:v>
                </c:pt>
                <c:pt idx="342">
                  <c:v>0.25700000000000001</c:v>
                </c:pt>
                <c:pt idx="343">
                  <c:v>0.25600000000000001</c:v>
                </c:pt>
                <c:pt idx="344">
                  <c:v>0.255</c:v>
                </c:pt>
                <c:pt idx="345">
                  <c:v>0.254</c:v>
                </c:pt>
                <c:pt idx="346">
                  <c:v>0.253</c:v>
                </c:pt>
                <c:pt idx="347">
                  <c:v>0.252</c:v>
                </c:pt>
                <c:pt idx="348">
                  <c:v>0.251</c:v>
                </c:pt>
                <c:pt idx="349">
                  <c:v>0.25</c:v>
                </c:pt>
                <c:pt idx="350">
                  <c:v>0.249</c:v>
                </c:pt>
                <c:pt idx="351">
                  <c:v>0.248</c:v>
                </c:pt>
                <c:pt idx="352">
                  <c:v>0.247</c:v>
                </c:pt>
                <c:pt idx="353">
                  <c:v>0.246</c:v>
                </c:pt>
                <c:pt idx="354">
                  <c:v>0.245</c:v>
                </c:pt>
                <c:pt idx="355">
                  <c:v>0.24399999999999999</c:v>
                </c:pt>
                <c:pt idx="356">
                  <c:v>0.24299999999999999</c:v>
                </c:pt>
                <c:pt idx="357">
                  <c:v>0.24199999999999999</c:v>
                </c:pt>
                <c:pt idx="358">
                  <c:v>0.24099999999999999</c:v>
                </c:pt>
                <c:pt idx="359">
                  <c:v>0.24</c:v>
                </c:pt>
                <c:pt idx="360">
                  <c:v>0.23899999999999999</c:v>
                </c:pt>
                <c:pt idx="361">
                  <c:v>0.23799999999999999</c:v>
                </c:pt>
                <c:pt idx="362">
                  <c:v>0.23699999999999999</c:v>
                </c:pt>
                <c:pt idx="363">
                  <c:v>0.23599999999999999</c:v>
                </c:pt>
                <c:pt idx="364">
                  <c:v>0.23499999999999999</c:v>
                </c:pt>
                <c:pt idx="365">
                  <c:v>0.23400000000000001</c:v>
                </c:pt>
                <c:pt idx="366">
                  <c:v>0.23300000000000001</c:v>
                </c:pt>
                <c:pt idx="367">
                  <c:v>0.23200000000000001</c:v>
                </c:pt>
                <c:pt idx="368">
                  <c:v>0.23100000000000001</c:v>
                </c:pt>
                <c:pt idx="369">
                  <c:v>0.23</c:v>
                </c:pt>
                <c:pt idx="370">
                  <c:v>0.22900000000000001</c:v>
                </c:pt>
                <c:pt idx="371">
                  <c:v>0.22800000000000001</c:v>
                </c:pt>
                <c:pt idx="372">
                  <c:v>0.22700000000000001</c:v>
                </c:pt>
                <c:pt idx="373">
                  <c:v>0.22600000000000001</c:v>
                </c:pt>
                <c:pt idx="374">
                  <c:v>0.22500000000000001</c:v>
                </c:pt>
                <c:pt idx="375">
                  <c:v>0.224</c:v>
                </c:pt>
                <c:pt idx="376">
                  <c:v>0.223</c:v>
                </c:pt>
                <c:pt idx="377">
                  <c:v>0.222</c:v>
                </c:pt>
                <c:pt idx="378">
                  <c:v>0.221</c:v>
                </c:pt>
                <c:pt idx="379">
                  <c:v>0.22</c:v>
                </c:pt>
                <c:pt idx="380">
                  <c:v>0.219</c:v>
                </c:pt>
                <c:pt idx="381">
                  <c:v>0.218</c:v>
                </c:pt>
                <c:pt idx="382">
                  <c:v>0.217</c:v>
                </c:pt>
                <c:pt idx="383">
                  <c:v>0.216</c:v>
                </c:pt>
                <c:pt idx="384">
                  <c:v>0.215</c:v>
                </c:pt>
                <c:pt idx="385">
                  <c:v>0.214</c:v>
                </c:pt>
                <c:pt idx="386">
                  <c:v>0.21299999999999999</c:v>
                </c:pt>
                <c:pt idx="387">
                  <c:v>0.21199999999999999</c:v>
                </c:pt>
                <c:pt idx="388">
                  <c:v>0.21099999999999999</c:v>
                </c:pt>
                <c:pt idx="389">
                  <c:v>0.21</c:v>
                </c:pt>
                <c:pt idx="390">
                  <c:v>0.20899999999999999</c:v>
                </c:pt>
                <c:pt idx="391">
                  <c:v>0.20799999999999999</c:v>
                </c:pt>
                <c:pt idx="392">
                  <c:v>0.20699999999999999</c:v>
                </c:pt>
                <c:pt idx="393">
                  <c:v>0.20599999999999999</c:v>
                </c:pt>
                <c:pt idx="394">
                  <c:v>0.20499999999999999</c:v>
                </c:pt>
                <c:pt idx="395">
                  <c:v>0.20399999999999999</c:v>
                </c:pt>
                <c:pt idx="396">
                  <c:v>0.20300000000000001</c:v>
                </c:pt>
                <c:pt idx="397">
                  <c:v>0.20200000000000001</c:v>
                </c:pt>
                <c:pt idx="398">
                  <c:v>0.20100000000000001</c:v>
                </c:pt>
                <c:pt idx="399">
                  <c:v>0.2</c:v>
                </c:pt>
                <c:pt idx="400">
                  <c:v>0.19900000000000001</c:v>
                </c:pt>
                <c:pt idx="401">
                  <c:v>0.19800000000000001</c:v>
                </c:pt>
                <c:pt idx="402">
                  <c:v>0.19700000000000001</c:v>
                </c:pt>
                <c:pt idx="403">
                  <c:v>0.19600000000000001</c:v>
                </c:pt>
                <c:pt idx="404">
                  <c:v>0.19500000000000001</c:v>
                </c:pt>
                <c:pt idx="405">
                  <c:v>0.19400000000000001</c:v>
                </c:pt>
                <c:pt idx="406">
                  <c:v>0.193</c:v>
                </c:pt>
                <c:pt idx="407">
                  <c:v>0.192</c:v>
                </c:pt>
                <c:pt idx="408">
                  <c:v>0.191</c:v>
                </c:pt>
                <c:pt idx="409">
                  <c:v>0.19</c:v>
                </c:pt>
                <c:pt idx="410">
                  <c:v>0.189</c:v>
                </c:pt>
                <c:pt idx="411">
                  <c:v>0.188</c:v>
                </c:pt>
                <c:pt idx="412">
                  <c:v>0.187</c:v>
                </c:pt>
                <c:pt idx="413">
                  <c:v>0.186</c:v>
                </c:pt>
                <c:pt idx="414">
                  <c:v>0.185</c:v>
                </c:pt>
                <c:pt idx="415">
                  <c:v>0.184</c:v>
                </c:pt>
                <c:pt idx="416">
                  <c:v>0.183</c:v>
                </c:pt>
                <c:pt idx="417">
                  <c:v>0.182</c:v>
                </c:pt>
                <c:pt idx="418">
                  <c:v>0.18099999999999999</c:v>
                </c:pt>
                <c:pt idx="419">
                  <c:v>0.18</c:v>
                </c:pt>
                <c:pt idx="420">
                  <c:v>0.17899999999999999</c:v>
                </c:pt>
                <c:pt idx="421">
                  <c:v>0.17799999999999999</c:v>
                </c:pt>
                <c:pt idx="422">
                  <c:v>0.17699999999999999</c:v>
                </c:pt>
                <c:pt idx="423">
                  <c:v>0.17599999999999999</c:v>
                </c:pt>
                <c:pt idx="424">
                  <c:v>0.17499999999999999</c:v>
                </c:pt>
                <c:pt idx="425">
                  <c:v>0.17399999999999999</c:v>
                </c:pt>
                <c:pt idx="426">
                  <c:v>0.17299999999999999</c:v>
                </c:pt>
                <c:pt idx="427">
                  <c:v>0.17199999999999999</c:v>
                </c:pt>
                <c:pt idx="428">
                  <c:v>0.17100000000000001</c:v>
                </c:pt>
                <c:pt idx="429">
                  <c:v>0.17</c:v>
                </c:pt>
                <c:pt idx="430">
                  <c:v>0.16900000000000001</c:v>
                </c:pt>
                <c:pt idx="431">
                  <c:v>0.16800000000000001</c:v>
                </c:pt>
                <c:pt idx="432">
                  <c:v>0.16700000000000001</c:v>
                </c:pt>
                <c:pt idx="433">
                  <c:v>0.16600000000000001</c:v>
                </c:pt>
                <c:pt idx="434">
                  <c:v>0.16500000000000001</c:v>
                </c:pt>
                <c:pt idx="435">
                  <c:v>0.16400000000000001</c:v>
                </c:pt>
                <c:pt idx="436">
                  <c:v>0.16300000000000001</c:v>
                </c:pt>
                <c:pt idx="437">
                  <c:v>0.16200000000000001</c:v>
                </c:pt>
                <c:pt idx="438">
                  <c:v>0.161</c:v>
                </c:pt>
                <c:pt idx="439">
                  <c:v>0.16</c:v>
                </c:pt>
                <c:pt idx="440">
                  <c:v>0.159</c:v>
                </c:pt>
                <c:pt idx="441">
                  <c:v>0.158</c:v>
                </c:pt>
                <c:pt idx="442">
                  <c:v>0.157</c:v>
                </c:pt>
                <c:pt idx="443">
                  <c:v>0.156</c:v>
                </c:pt>
                <c:pt idx="444">
                  <c:v>0.155</c:v>
                </c:pt>
                <c:pt idx="445">
                  <c:v>0.154</c:v>
                </c:pt>
                <c:pt idx="446">
                  <c:v>0.153</c:v>
                </c:pt>
                <c:pt idx="447">
                  <c:v>0.152</c:v>
                </c:pt>
                <c:pt idx="448">
                  <c:v>0.151</c:v>
                </c:pt>
                <c:pt idx="449">
                  <c:v>0.15</c:v>
                </c:pt>
                <c:pt idx="450">
                  <c:v>0.14899999999999999</c:v>
                </c:pt>
                <c:pt idx="451">
                  <c:v>0.14799999999999999</c:v>
                </c:pt>
                <c:pt idx="452">
                  <c:v>0.14699999999999999</c:v>
                </c:pt>
                <c:pt idx="453">
                  <c:v>0.14599999999999999</c:v>
                </c:pt>
                <c:pt idx="454">
                  <c:v>0.14499999999999999</c:v>
                </c:pt>
                <c:pt idx="455">
                  <c:v>0.14399999999999999</c:v>
                </c:pt>
                <c:pt idx="456">
                  <c:v>0.14299999999999999</c:v>
                </c:pt>
                <c:pt idx="457">
                  <c:v>0.14199999999999999</c:v>
                </c:pt>
                <c:pt idx="458">
                  <c:v>0.14099999999999999</c:v>
                </c:pt>
                <c:pt idx="459">
                  <c:v>0.14000000000000001</c:v>
                </c:pt>
                <c:pt idx="460">
                  <c:v>0.13900000000000001</c:v>
                </c:pt>
                <c:pt idx="461">
                  <c:v>0.13800000000000001</c:v>
                </c:pt>
                <c:pt idx="462">
                  <c:v>0.13700000000000001</c:v>
                </c:pt>
                <c:pt idx="463">
                  <c:v>0.13600000000000001</c:v>
                </c:pt>
                <c:pt idx="464">
                  <c:v>0.13500000000000001</c:v>
                </c:pt>
                <c:pt idx="465">
                  <c:v>0.13400000000000001</c:v>
                </c:pt>
                <c:pt idx="466">
                  <c:v>0.13300000000000001</c:v>
                </c:pt>
                <c:pt idx="467">
                  <c:v>0.13200000000000001</c:v>
                </c:pt>
                <c:pt idx="468">
                  <c:v>0.13100000000000001</c:v>
                </c:pt>
                <c:pt idx="469">
                  <c:v>0.13</c:v>
                </c:pt>
                <c:pt idx="470">
                  <c:v>0.129</c:v>
                </c:pt>
                <c:pt idx="471">
                  <c:v>0.128</c:v>
                </c:pt>
                <c:pt idx="472">
                  <c:v>0.127</c:v>
                </c:pt>
                <c:pt idx="473">
                  <c:v>0.126</c:v>
                </c:pt>
                <c:pt idx="474">
                  <c:v>0.125</c:v>
                </c:pt>
                <c:pt idx="475">
                  <c:v>0.124</c:v>
                </c:pt>
                <c:pt idx="476">
                  <c:v>0.123</c:v>
                </c:pt>
                <c:pt idx="477">
                  <c:v>0.122</c:v>
                </c:pt>
                <c:pt idx="478">
                  <c:v>0.121</c:v>
                </c:pt>
                <c:pt idx="479">
                  <c:v>0.12</c:v>
                </c:pt>
                <c:pt idx="480">
                  <c:v>0.11899999999999999</c:v>
                </c:pt>
                <c:pt idx="481">
                  <c:v>0.11799999999999999</c:v>
                </c:pt>
                <c:pt idx="482">
                  <c:v>0.11700000000000001</c:v>
                </c:pt>
                <c:pt idx="483">
                  <c:v>0.11600000000000001</c:v>
                </c:pt>
                <c:pt idx="484">
                  <c:v>0.115</c:v>
                </c:pt>
                <c:pt idx="485">
                  <c:v>0.114</c:v>
                </c:pt>
                <c:pt idx="486">
                  <c:v>0.113</c:v>
                </c:pt>
                <c:pt idx="487">
                  <c:v>0.112</c:v>
                </c:pt>
                <c:pt idx="488">
                  <c:v>0.111</c:v>
                </c:pt>
                <c:pt idx="489">
                  <c:v>0.11</c:v>
                </c:pt>
                <c:pt idx="490">
                  <c:v>0.109</c:v>
                </c:pt>
                <c:pt idx="491">
                  <c:v>0.108</c:v>
                </c:pt>
                <c:pt idx="492">
                  <c:v>0.107</c:v>
                </c:pt>
                <c:pt idx="493">
                  <c:v>0.106</c:v>
                </c:pt>
                <c:pt idx="494">
                  <c:v>0.105</c:v>
                </c:pt>
                <c:pt idx="495">
                  <c:v>0.104</c:v>
                </c:pt>
                <c:pt idx="496">
                  <c:v>0.10299999999999999</c:v>
                </c:pt>
                <c:pt idx="497">
                  <c:v>0.10199999999999999</c:v>
                </c:pt>
                <c:pt idx="498">
                  <c:v>0.10100000000000001</c:v>
                </c:pt>
                <c:pt idx="499">
                  <c:v>0.1</c:v>
                </c:pt>
                <c:pt idx="500">
                  <c:v>9.9000000000000005E-2</c:v>
                </c:pt>
                <c:pt idx="501">
                  <c:v>9.8000000000000004E-2</c:v>
                </c:pt>
                <c:pt idx="502">
                  <c:v>9.7000000000000003E-2</c:v>
                </c:pt>
                <c:pt idx="503">
                  <c:v>9.6000000000000002E-2</c:v>
                </c:pt>
                <c:pt idx="504">
                  <c:v>9.5000000000000001E-2</c:v>
                </c:pt>
                <c:pt idx="505">
                  <c:v>9.4E-2</c:v>
                </c:pt>
                <c:pt idx="506">
                  <c:v>9.2999999999999999E-2</c:v>
                </c:pt>
                <c:pt idx="507">
                  <c:v>9.1999999999999998E-2</c:v>
                </c:pt>
                <c:pt idx="508">
                  <c:v>9.0999999999999998E-2</c:v>
                </c:pt>
                <c:pt idx="509">
                  <c:v>0.09</c:v>
                </c:pt>
                <c:pt idx="510">
                  <c:v>8.8999999999999996E-2</c:v>
                </c:pt>
                <c:pt idx="511">
                  <c:v>8.7999999999999995E-2</c:v>
                </c:pt>
                <c:pt idx="512">
                  <c:v>8.6999999999999994E-2</c:v>
                </c:pt>
                <c:pt idx="513">
                  <c:v>8.5999999999999993E-2</c:v>
                </c:pt>
                <c:pt idx="514">
                  <c:v>8.5000000000000006E-2</c:v>
                </c:pt>
                <c:pt idx="515">
                  <c:v>8.4000000000000005E-2</c:v>
                </c:pt>
                <c:pt idx="516">
                  <c:v>8.3000000000000004E-2</c:v>
                </c:pt>
                <c:pt idx="517">
                  <c:v>8.2000000000000003E-2</c:v>
                </c:pt>
                <c:pt idx="518">
                  <c:v>8.1000000000000003E-2</c:v>
                </c:pt>
                <c:pt idx="519">
                  <c:v>0.08</c:v>
                </c:pt>
                <c:pt idx="520">
                  <c:v>7.9000000000000001E-2</c:v>
                </c:pt>
                <c:pt idx="521">
                  <c:v>7.8E-2</c:v>
                </c:pt>
                <c:pt idx="522">
                  <c:v>7.6999999999999999E-2</c:v>
                </c:pt>
                <c:pt idx="523">
                  <c:v>7.5999999999999998E-2</c:v>
                </c:pt>
                <c:pt idx="524">
                  <c:v>7.4999999999999997E-2</c:v>
                </c:pt>
                <c:pt idx="525">
                  <c:v>7.3999999999999996E-2</c:v>
                </c:pt>
                <c:pt idx="526">
                  <c:v>7.2999999999999995E-2</c:v>
                </c:pt>
                <c:pt idx="527">
                  <c:v>7.1999999999999995E-2</c:v>
                </c:pt>
                <c:pt idx="528">
                  <c:v>7.0999999999999994E-2</c:v>
                </c:pt>
                <c:pt idx="529">
                  <c:v>7.0000000000000007E-2</c:v>
                </c:pt>
                <c:pt idx="530">
                  <c:v>6.9000000000000006E-2</c:v>
                </c:pt>
                <c:pt idx="531">
                  <c:v>6.8000000000000005E-2</c:v>
                </c:pt>
                <c:pt idx="532">
                  <c:v>6.7000000000000004E-2</c:v>
                </c:pt>
                <c:pt idx="533">
                  <c:v>6.6000000000000003E-2</c:v>
                </c:pt>
                <c:pt idx="534">
                  <c:v>6.5000000000000002E-2</c:v>
                </c:pt>
                <c:pt idx="535">
                  <c:v>6.4000000000000001E-2</c:v>
                </c:pt>
                <c:pt idx="536">
                  <c:v>6.3E-2</c:v>
                </c:pt>
                <c:pt idx="537">
                  <c:v>6.2E-2</c:v>
                </c:pt>
                <c:pt idx="538">
                  <c:v>6.0999999999999999E-2</c:v>
                </c:pt>
                <c:pt idx="539">
                  <c:v>0.06</c:v>
                </c:pt>
                <c:pt idx="540">
                  <c:v>5.8999999999999997E-2</c:v>
                </c:pt>
                <c:pt idx="541">
                  <c:v>5.8000000000000003E-2</c:v>
                </c:pt>
                <c:pt idx="542">
                  <c:v>5.7000000000000002E-2</c:v>
                </c:pt>
                <c:pt idx="543">
                  <c:v>5.6000000000000001E-2</c:v>
                </c:pt>
                <c:pt idx="544">
                  <c:v>5.5E-2</c:v>
                </c:pt>
                <c:pt idx="545">
                  <c:v>5.3999999999999999E-2</c:v>
                </c:pt>
                <c:pt idx="546">
                  <c:v>5.2999999999999999E-2</c:v>
                </c:pt>
                <c:pt idx="547">
                  <c:v>5.1999999999999998E-2</c:v>
                </c:pt>
                <c:pt idx="548">
                  <c:v>5.0999999999999997E-2</c:v>
                </c:pt>
                <c:pt idx="549">
                  <c:v>0.05</c:v>
                </c:pt>
                <c:pt idx="550">
                  <c:v>4.9000000000000002E-2</c:v>
                </c:pt>
                <c:pt idx="551">
                  <c:v>4.8000000000000001E-2</c:v>
                </c:pt>
                <c:pt idx="552">
                  <c:v>4.7E-2</c:v>
                </c:pt>
                <c:pt idx="553">
                  <c:v>4.5999999999999999E-2</c:v>
                </c:pt>
                <c:pt idx="554">
                  <c:v>4.4999999999999998E-2</c:v>
                </c:pt>
                <c:pt idx="555">
                  <c:v>4.3999999999999997E-2</c:v>
                </c:pt>
                <c:pt idx="556">
                  <c:v>4.2999999999999997E-2</c:v>
                </c:pt>
                <c:pt idx="557">
                  <c:v>4.2000000000000003E-2</c:v>
                </c:pt>
                <c:pt idx="558">
                  <c:v>4.1000000000000002E-2</c:v>
                </c:pt>
                <c:pt idx="559">
                  <c:v>0.04</c:v>
                </c:pt>
                <c:pt idx="560">
                  <c:v>3.9E-2</c:v>
                </c:pt>
                <c:pt idx="561">
                  <c:v>3.7999999999999999E-2</c:v>
                </c:pt>
                <c:pt idx="562">
                  <c:v>3.6999999999999998E-2</c:v>
                </c:pt>
                <c:pt idx="563">
                  <c:v>3.5999999999999997E-2</c:v>
                </c:pt>
                <c:pt idx="564">
                  <c:v>3.5000000000000003E-2</c:v>
                </c:pt>
                <c:pt idx="565">
                  <c:v>3.4000000000000002E-2</c:v>
                </c:pt>
                <c:pt idx="566">
                  <c:v>3.3000000000000002E-2</c:v>
                </c:pt>
                <c:pt idx="567">
                  <c:v>3.2000000000000001E-2</c:v>
                </c:pt>
                <c:pt idx="568">
                  <c:v>3.1E-2</c:v>
                </c:pt>
                <c:pt idx="569">
                  <c:v>0.03</c:v>
                </c:pt>
                <c:pt idx="570">
                  <c:v>2.9000000000000001E-2</c:v>
                </c:pt>
                <c:pt idx="571">
                  <c:v>2.8000000000000001E-2</c:v>
                </c:pt>
                <c:pt idx="572">
                  <c:v>2.7E-2</c:v>
                </c:pt>
                <c:pt idx="573">
                  <c:v>2.5999999999999999E-2</c:v>
                </c:pt>
                <c:pt idx="574">
                  <c:v>2.5000000000000001E-2</c:v>
                </c:pt>
                <c:pt idx="575">
                  <c:v>2.4E-2</c:v>
                </c:pt>
                <c:pt idx="576">
                  <c:v>2.3E-2</c:v>
                </c:pt>
                <c:pt idx="577">
                  <c:v>2.1999999999999999E-2</c:v>
                </c:pt>
                <c:pt idx="578">
                  <c:v>2.1000000000000001E-2</c:v>
                </c:pt>
                <c:pt idx="579">
                  <c:v>0.02</c:v>
                </c:pt>
                <c:pt idx="580">
                  <c:v>1.9E-2</c:v>
                </c:pt>
                <c:pt idx="581">
                  <c:v>1.7999999999999999E-2</c:v>
                </c:pt>
                <c:pt idx="582">
                  <c:v>1.7000000000000001E-2</c:v>
                </c:pt>
                <c:pt idx="583">
                  <c:v>1.6E-2</c:v>
                </c:pt>
                <c:pt idx="584">
                  <c:v>1.4999999999999999E-2</c:v>
                </c:pt>
                <c:pt idx="585">
                  <c:v>1.4E-2</c:v>
                </c:pt>
                <c:pt idx="586">
                  <c:v>1.2999999999999999E-2</c:v>
                </c:pt>
                <c:pt idx="587">
                  <c:v>1.2E-2</c:v>
                </c:pt>
                <c:pt idx="588">
                  <c:v>1.0999999999999999E-2</c:v>
                </c:pt>
                <c:pt idx="589">
                  <c:v>0.01</c:v>
                </c:pt>
                <c:pt idx="590">
                  <c:v>8.9999999999999993E-3</c:v>
                </c:pt>
                <c:pt idx="591">
                  <c:v>8.0000000000000002E-3</c:v>
                </c:pt>
                <c:pt idx="592">
                  <c:v>7.0000000000000001E-3</c:v>
                </c:pt>
                <c:pt idx="593">
                  <c:v>6.0000000000000001E-3</c:v>
                </c:pt>
                <c:pt idx="594">
                  <c:v>5.0000000000000001E-3</c:v>
                </c:pt>
                <c:pt idx="595">
                  <c:v>4.0000000000000001E-3</c:v>
                </c:pt>
                <c:pt idx="596">
                  <c:v>3.0000000000000001E-3</c:v>
                </c:pt>
                <c:pt idx="597">
                  <c:v>2E-3</c:v>
                </c:pt>
                <c:pt idx="598">
                  <c:v>1E-3</c:v>
                </c:pt>
                <c:pt idx="599">
                  <c:v>0</c:v>
                </c:pt>
              </c:numCache>
            </c:numRef>
          </c:xVal>
          <c:yVal>
            <c:numRef>
              <c:f>'New TmFc'!$D$4:$D$603</c:f>
              <c:numCache>
                <c:formatCode>0.00</c:formatCode>
                <c:ptCount val="600"/>
                <c:pt idx="0">
                  <c:v>1.9916046948356805</c:v>
                </c:pt>
                <c:pt idx="1">
                  <c:v>2.0435877934272297</c:v>
                </c:pt>
                <c:pt idx="2">
                  <c:v>2.0869774647887325</c:v>
                </c:pt>
                <c:pt idx="3">
                  <c:v>2.1318892018779345</c:v>
                </c:pt>
                <c:pt idx="4">
                  <c:v>2.1755211267605632</c:v>
                </c:pt>
                <c:pt idx="5">
                  <c:v>2.2265239436619719</c:v>
                </c:pt>
                <c:pt idx="6">
                  <c:v>2.2759507042253522</c:v>
                </c:pt>
                <c:pt idx="7">
                  <c:v>2.3249201877934271</c:v>
                </c:pt>
                <c:pt idx="8">
                  <c:v>2.3731563380281688</c:v>
                </c:pt>
                <c:pt idx="9">
                  <c:v>2.4259248826291082</c:v>
                </c:pt>
                <c:pt idx="10">
                  <c:v>2.4843079812206574</c:v>
                </c:pt>
                <c:pt idx="11">
                  <c:v>2.54192676056338</c:v>
                </c:pt>
                <c:pt idx="12">
                  <c:v>2.5894140845070424</c:v>
                </c:pt>
                <c:pt idx="13">
                  <c:v>2.6403014084507039</c:v>
                </c:pt>
                <c:pt idx="14">
                  <c:v>2.6975915492957747</c:v>
                </c:pt>
                <c:pt idx="15">
                  <c:v>2.7513802816901411</c:v>
                </c:pt>
                <c:pt idx="16">
                  <c:v>2.8068849765258217</c:v>
                </c:pt>
                <c:pt idx="17">
                  <c:v>2.8679211267605638</c:v>
                </c:pt>
                <c:pt idx="18">
                  <c:v>2.9240938967136145</c:v>
                </c:pt>
                <c:pt idx="19">
                  <c:v>2.980600938967136</c:v>
                </c:pt>
                <c:pt idx="20">
                  <c:v>3.0358084507042258</c:v>
                </c:pt>
                <c:pt idx="21">
                  <c:v>3.0992197183098593</c:v>
                </c:pt>
                <c:pt idx="22">
                  <c:v>3.1575173708920192</c:v>
                </c:pt>
                <c:pt idx="23">
                  <c:v>3.2191098591549299</c:v>
                </c:pt>
                <c:pt idx="24">
                  <c:v>3.2864084507042253</c:v>
                </c:pt>
                <c:pt idx="25">
                  <c:v>3.3448300469483576</c:v>
                </c:pt>
                <c:pt idx="26">
                  <c:v>3.399261971830986</c:v>
                </c:pt>
                <c:pt idx="27">
                  <c:v>3.4628826291079817</c:v>
                </c:pt>
                <c:pt idx="28">
                  <c:v>3.5292089201877932</c:v>
                </c:pt>
                <c:pt idx="29">
                  <c:v>3.5976901408450708</c:v>
                </c:pt>
                <c:pt idx="30">
                  <c:v>3.6699164319248823</c:v>
                </c:pt>
                <c:pt idx="31">
                  <c:v>3.7330666666666663</c:v>
                </c:pt>
                <c:pt idx="32">
                  <c:v>3.8063535211267605</c:v>
                </c:pt>
                <c:pt idx="33">
                  <c:v>3.881750234741784</c:v>
                </c:pt>
                <c:pt idx="34">
                  <c:v>3.960570422535211</c:v>
                </c:pt>
                <c:pt idx="35">
                  <c:v>4.0322028169014095</c:v>
                </c:pt>
                <c:pt idx="36">
                  <c:v>4.1040849765258214</c:v>
                </c:pt>
                <c:pt idx="37">
                  <c:v>4.1825464788732409</c:v>
                </c:pt>
                <c:pt idx="38">
                  <c:v>4.2614929577464791</c:v>
                </c:pt>
                <c:pt idx="39">
                  <c:v>4.3377652582159634</c:v>
                </c:pt>
                <c:pt idx="40">
                  <c:v>4.4108511737089211</c:v>
                </c:pt>
                <c:pt idx="41">
                  <c:v>4.4933408450704233</c:v>
                </c:pt>
                <c:pt idx="42">
                  <c:v>4.5773370892018788</c:v>
                </c:pt>
                <c:pt idx="43">
                  <c:v>4.6654403755868552</c:v>
                </c:pt>
                <c:pt idx="44">
                  <c:v>4.7503309859154932</c:v>
                </c:pt>
                <c:pt idx="45">
                  <c:v>4.8374863849765264</c:v>
                </c:pt>
                <c:pt idx="46">
                  <c:v>4.9274117370892041</c:v>
                </c:pt>
                <c:pt idx="47">
                  <c:v>5.011278873239438</c:v>
                </c:pt>
                <c:pt idx="48">
                  <c:v>5.1025704225352122</c:v>
                </c:pt>
                <c:pt idx="49">
                  <c:v>5.1903990610328643</c:v>
                </c:pt>
                <c:pt idx="50">
                  <c:v>5.2871535211267613</c:v>
                </c:pt>
                <c:pt idx="51">
                  <c:v>5.3912394366197196</c:v>
                </c:pt>
                <c:pt idx="52">
                  <c:v>5.4925990610328652</c:v>
                </c:pt>
                <c:pt idx="53">
                  <c:v>5.5943211267605646</c:v>
                </c:pt>
                <c:pt idx="54">
                  <c:v>5.7010070422535222</c:v>
                </c:pt>
                <c:pt idx="55">
                  <c:v>5.7985802816901417</c:v>
                </c:pt>
                <c:pt idx="56">
                  <c:v>5.9082478873239452</c:v>
                </c:pt>
                <c:pt idx="57">
                  <c:v>6.015691079812207</c:v>
                </c:pt>
                <c:pt idx="58">
                  <c:v>6.1173638497652592</c:v>
                </c:pt>
                <c:pt idx="59">
                  <c:v>6.2239436619718314</c:v>
                </c:pt>
                <c:pt idx="60">
                  <c:v>6.3341356807511744</c:v>
                </c:pt>
                <c:pt idx="61">
                  <c:v>6.4443812206572773</c:v>
                </c:pt>
                <c:pt idx="62">
                  <c:v>6.5589633802816918</c:v>
                </c:pt>
                <c:pt idx="63">
                  <c:v>6.6776037558685459</c:v>
                </c:pt>
                <c:pt idx="64">
                  <c:v>6.7889741784037563</c:v>
                </c:pt>
                <c:pt idx="65">
                  <c:v>6.905397183098593</c:v>
                </c:pt>
                <c:pt idx="66">
                  <c:v>7.0208361502347429</c:v>
                </c:pt>
                <c:pt idx="67">
                  <c:v>7.1515286384976546</c:v>
                </c:pt>
                <c:pt idx="68">
                  <c:v>7.2714591549295777</c:v>
                </c:pt>
                <c:pt idx="69">
                  <c:v>7.3928779342723017</c:v>
                </c:pt>
                <c:pt idx="70">
                  <c:v>7.517760563380282</c:v>
                </c:pt>
                <c:pt idx="71">
                  <c:v>7.6485633802816908</c:v>
                </c:pt>
                <c:pt idx="72">
                  <c:v>7.780796244131456</c:v>
                </c:pt>
                <c:pt idx="73">
                  <c:v>7.9053107981220663</c:v>
                </c:pt>
                <c:pt idx="74">
                  <c:v>8.0297887323943673</c:v>
                </c:pt>
                <c:pt idx="75">
                  <c:v>8.1638215962441336</c:v>
                </c:pt>
                <c:pt idx="76">
                  <c:v>8.2967934272300479</c:v>
                </c:pt>
                <c:pt idx="77">
                  <c:v>8.435323943661972</c:v>
                </c:pt>
                <c:pt idx="78">
                  <c:v>8.5806009389671374</c:v>
                </c:pt>
                <c:pt idx="79">
                  <c:v>8.730140845070423</c:v>
                </c:pt>
                <c:pt idx="80">
                  <c:v>8.8595492957746487</c:v>
                </c:pt>
                <c:pt idx="81">
                  <c:v>9.0005539906103298</c:v>
                </c:pt>
                <c:pt idx="82">
                  <c:v>9.1458028169014103</c:v>
                </c:pt>
                <c:pt idx="83">
                  <c:v>9.2904225352112668</c:v>
                </c:pt>
                <c:pt idx="84">
                  <c:v>9.4271596244131466</c:v>
                </c:pt>
                <c:pt idx="85">
                  <c:v>9.5753615023474197</c:v>
                </c:pt>
                <c:pt idx="86">
                  <c:v>9.7229154929577479</c:v>
                </c:pt>
                <c:pt idx="87">
                  <c:v>9.8794366197183106</c:v>
                </c:pt>
                <c:pt idx="88">
                  <c:v>10.013680751173709</c:v>
                </c:pt>
                <c:pt idx="89">
                  <c:v>10.164084507042254</c:v>
                </c:pt>
                <c:pt idx="90">
                  <c:v>10.318600938967139</c:v>
                </c:pt>
                <c:pt idx="91">
                  <c:v>10.479586854460095</c:v>
                </c:pt>
                <c:pt idx="92">
                  <c:v>10.635098591549296</c:v>
                </c:pt>
                <c:pt idx="93">
                  <c:v>10.787539906103289</c:v>
                </c:pt>
                <c:pt idx="94">
                  <c:v>10.944037558685446</c:v>
                </c:pt>
                <c:pt idx="95">
                  <c:v>11.116394366197184</c:v>
                </c:pt>
                <c:pt idx="96">
                  <c:v>11.271450704225353</c:v>
                </c:pt>
                <c:pt idx="97">
                  <c:v>11.435230046948357</c:v>
                </c:pt>
                <c:pt idx="98">
                  <c:v>11.605323943661972</c:v>
                </c:pt>
                <c:pt idx="99">
                  <c:v>11.769953051643194</c:v>
                </c:pt>
                <c:pt idx="100">
                  <c:v>11.933830985915494</c:v>
                </c:pt>
                <c:pt idx="101">
                  <c:v>12.106309859154932</c:v>
                </c:pt>
                <c:pt idx="102">
                  <c:v>12.275666666666666</c:v>
                </c:pt>
                <c:pt idx="103">
                  <c:v>12.453558685446012</c:v>
                </c:pt>
                <c:pt idx="104">
                  <c:v>12.632957746478874</c:v>
                </c:pt>
                <c:pt idx="105">
                  <c:v>12.816169014084508</c:v>
                </c:pt>
                <c:pt idx="106">
                  <c:v>13.00316431924883</c:v>
                </c:pt>
                <c:pt idx="107">
                  <c:v>13.177746478873241</c:v>
                </c:pt>
                <c:pt idx="108">
                  <c:v>13.360732394366197</c:v>
                </c:pt>
                <c:pt idx="109">
                  <c:v>13.547464788732396</c:v>
                </c:pt>
                <c:pt idx="110">
                  <c:v>13.728732394366197</c:v>
                </c:pt>
                <c:pt idx="111">
                  <c:v>13.916018779342723</c:v>
                </c:pt>
                <c:pt idx="112">
                  <c:v>14.104708920187795</c:v>
                </c:pt>
                <c:pt idx="113">
                  <c:v>14.294788732394368</c:v>
                </c:pt>
                <c:pt idx="114">
                  <c:v>14.493075117370893</c:v>
                </c:pt>
                <c:pt idx="115">
                  <c:v>14.690422535211269</c:v>
                </c:pt>
                <c:pt idx="116">
                  <c:v>14.886830985915495</c:v>
                </c:pt>
                <c:pt idx="117">
                  <c:v>15.080037558685445</c:v>
                </c:pt>
                <c:pt idx="118">
                  <c:v>15.2881220657277</c:v>
                </c:pt>
                <c:pt idx="119">
                  <c:v>15.492957746478874</c:v>
                </c:pt>
                <c:pt idx="120">
                  <c:v>15.714798122065728</c:v>
                </c:pt>
                <c:pt idx="121">
                  <c:v>15.924356807511737</c:v>
                </c:pt>
                <c:pt idx="122">
                  <c:v>16.130661971830985</c:v>
                </c:pt>
                <c:pt idx="123">
                  <c:v>16.338197183098593</c:v>
                </c:pt>
                <c:pt idx="124">
                  <c:v>16.555868544600941</c:v>
                </c:pt>
                <c:pt idx="125">
                  <c:v>16.768028169014084</c:v>
                </c:pt>
                <c:pt idx="126">
                  <c:v>16.988028169014086</c:v>
                </c:pt>
                <c:pt idx="127">
                  <c:v>17.21138028169014</c:v>
                </c:pt>
                <c:pt idx="128">
                  <c:v>17.431422535211269</c:v>
                </c:pt>
                <c:pt idx="129">
                  <c:v>17.656995305164315</c:v>
                </c:pt>
                <c:pt idx="130">
                  <c:v>17.883652582159623</c:v>
                </c:pt>
                <c:pt idx="131">
                  <c:v>18.111380281690142</c:v>
                </c:pt>
                <c:pt idx="132">
                  <c:v>18.342356807511738</c:v>
                </c:pt>
                <c:pt idx="133">
                  <c:v>18.58092957746479</c:v>
                </c:pt>
                <c:pt idx="134">
                  <c:v>18.813943661971834</c:v>
                </c:pt>
                <c:pt idx="135">
                  <c:v>19.050140845070427</c:v>
                </c:pt>
                <c:pt idx="136">
                  <c:v>19.293840375586857</c:v>
                </c:pt>
                <c:pt idx="137">
                  <c:v>19.542816901408454</c:v>
                </c:pt>
                <c:pt idx="138">
                  <c:v>19.784042253521132</c:v>
                </c:pt>
                <c:pt idx="139">
                  <c:v>20.034835680751176</c:v>
                </c:pt>
                <c:pt idx="140">
                  <c:v>20.284352112676061</c:v>
                </c:pt>
                <c:pt idx="141">
                  <c:v>20.539042253521128</c:v>
                </c:pt>
                <c:pt idx="142">
                  <c:v>20.790281690140848</c:v>
                </c:pt>
                <c:pt idx="143">
                  <c:v>21.055211267605635</c:v>
                </c:pt>
                <c:pt idx="144">
                  <c:v>21.316643192488268</c:v>
                </c:pt>
                <c:pt idx="145">
                  <c:v>21.574591549295778</c:v>
                </c:pt>
                <c:pt idx="146">
                  <c:v>21.848211267605638</c:v>
                </c:pt>
                <c:pt idx="147">
                  <c:v>22.111924882629111</c:v>
                </c:pt>
                <c:pt idx="148">
                  <c:v>22.378492957746477</c:v>
                </c:pt>
                <c:pt idx="149">
                  <c:v>22.652112676056337</c:v>
                </c:pt>
                <c:pt idx="150">
                  <c:v>22.928511737089206</c:v>
                </c:pt>
                <c:pt idx="151">
                  <c:v>23.207661971830987</c:v>
                </c:pt>
                <c:pt idx="152">
                  <c:v>23.466450704225355</c:v>
                </c:pt>
                <c:pt idx="153">
                  <c:v>23.759446009389674</c:v>
                </c:pt>
                <c:pt idx="154">
                  <c:v>24.044624413145542</c:v>
                </c:pt>
                <c:pt idx="155">
                  <c:v>24.334535211267607</c:v>
                </c:pt>
                <c:pt idx="156">
                  <c:v>24.622896713615024</c:v>
                </c:pt>
                <c:pt idx="157">
                  <c:v>24.924234741784037</c:v>
                </c:pt>
                <c:pt idx="158">
                  <c:v>25.219816901408461</c:v>
                </c:pt>
                <c:pt idx="159">
                  <c:v>25.517934272300469</c:v>
                </c:pt>
                <c:pt idx="160">
                  <c:v>25.814436619718311</c:v>
                </c:pt>
                <c:pt idx="161">
                  <c:v>26.127830985915494</c:v>
                </c:pt>
                <c:pt idx="162">
                  <c:v>26.42721596244132</c:v>
                </c:pt>
                <c:pt idx="163">
                  <c:v>26.731098591549298</c:v>
                </c:pt>
                <c:pt idx="164">
                  <c:v>27.039436619718312</c:v>
                </c:pt>
                <c:pt idx="165">
                  <c:v>27.362375586854458</c:v>
                </c:pt>
                <c:pt idx="166">
                  <c:v>27.673375586854466</c:v>
                </c:pt>
                <c:pt idx="167">
                  <c:v>27.998873239436623</c:v>
                </c:pt>
                <c:pt idx="168">
                  <c:v>28.322568075117371</c:v>
                </c:pt>
                <c:pt idx="169">
                  <c:v>28.652535211267608</c:v>
                </c:pt>
                <c:pt idx="170">
                  <c:v>28.980661971830987</c:v>
                </c:pt>
                <c:pt idx="171">
                  <c:v>29.316995305164323</c:v>
                </c:pt>
                <c:pt idx="172">
                  <c:v>29.645427230046952</c:v>
                </c:pt>
                <c:pt idx="173">
                  <c:v>29.98200000000001</c:v>
                </c:pt>
                <c:pt idx="174">
                  <c:v>30.320657276995309</c:v>
                </c:pt>
                <c:pt idx="175">
                  <c:v>30.667342723004698</c:v>
                </c:pt>
                <c:pt idx="176">
                  <c:v>30.996169014084511</c:v>
                </c:pt>
                <c:pt idx="177">
                  <c:v>31.360741784037561</c:v>
                </c:pt>
                <c:pt idx="178">
                  <c:v>31.697544600938969</c:v>
                </c:pt>
                <c:pt idx="179">
                  <c:v>32.054084507042255</c:v>
                </c:pt>
                <c:pt idx="180">
                  <c:v>32.408568075117365</c:v>
                </c:pt>
                <c:pt idx="181">
                  <c:v>32.77669483568075</c:v>
                </c:pt>
                <c:pt idx="182">
                  <c:v>33.128985915492962</c:v>
                </c:pt>
                <c:pt idx="183">
                  <c:v>33.494835680751173</c:v>
                </c:pt>
                <c:pt idx="184">
                  <c:v>33.889718309859155</c:v>
                </c:pt>
                <c:pt idx="185">
                  <c:v>34.258985915492957</c:v>
                </c:pt>
                <c:pt idx="186">
                  <c:v>34.629953051643191</c:v>
                </c:pt>
                <c:pt idx="187">
                  <c:v>35.002591549295779</c:v>
                </c:pt>
                <c:pt idx="188">
                  <c:v>35.388450704225356</c:v>
                </c:pt>
                <c:pt idx="189">
                  <c:v>35.764319248826297</c:v>
                </c:pt>
                <c:pt idx="190">
                  <c:v>36.151375586854464</c:v>
                </c:pt>
                <c:pt idx="191">
                  <c:v>36.53802816901409</c:v>
                </c:pt>
                <c:pt idx="192">
                  <c:v>36.922352112676059</c:v>
                </c:pt>
                <c:pt idx="193">
                  <c:v>37.31769014084508</c:v>
                </c:pt>
                <c:pt idx="194">
                  <c:v>37.695422535211272</c:v>
                </c:pt>
                <c:pt idx="195">
                  <c:v>38.09549295774648</c:v>
                </c:pt>
                <c:pt idx="196">
                  <c:v>38.489338028169016</c:v>
                </c:pt>
                <c:pt idx="197">
                  <c:v>38.893971830985926</c:v>
                </c:pt>
                <c:pt idx="198">
                  <c:v>39.303647887323955</c:v>
                </c:pt>
                <c:pt idx="199">
                  <c:v>39.708920187793431</c:v>
                </c:pt>
                <c:pt idx="200">
                  <c:v>40.117295774647893</c:v>
                </c:pt>
                <c:pt idx="201">
                  <c:v>40.541812206572779</c:v>
                </c:pt>
                <c:pt idx="202">
                  <c:v>40.961826291079824</c:v>
                </c:pt>
                <c:pt idx="203">
                  <c:v>41.371774647887321</c:v>
                </c:pt>
                <c:pt idx="204">
                  <c:v>41.777276995305165</c:v>
                </c:pt>
                <c:pt idx="205">
                  <c:v>42.207943661971832</c:v>
                </c:pt>
                <c:pt idx="206">
                  <c:v>42.641422535211269</c:v>
                </c:pt>
                <c:pt idx="207">
                  <c:v>43.061107981220665</c:v>
                </c:pt>
                <c:pt idx="208">
                  <c:v>43.489112676056344</c:v>
                </c:pt>
                <c:pt idx="209">
                  <c:v>43.930845070422542</c:v>
                </c:pt>
                <c:pt idx="210">
                  <c:v>44.369741784037565</c:v>
                </c:pt>
                <c:pt idx="211">
                  <c:v>44.805802816901412</c:v>
                </c:pt>
                <c:pt idx="212">
                  <c:v>45.24084507042253</c:v>
                </c:pt>
                <c:pt idx="213">
                  <c:v>45.683915492957745</c:v>
                </c:pt>
                <c:pt idx="214">
                  <c:v>46.13131455399062</c:v>
                </c:pt>
                <c:pt idx="215">
                  <c:v>46.577577464788732</c:v>
                </c:pt>
                <c:pt idx="216">
                  <c:v>47.067643192488269</c:v>
                </c:pt>
                <c:pt idx="217">
                  <c:v>47.511474178403766</c:v>
                </c:pt>
                <c:pt idx="218">
                  <c:v>47.964859154929592</c:v>
                </c:pt>
                <c:pt idx="219">
                  <c:v>48.415211267605649</c:v>
                </c:pt>
                <c:pt idx="220">
                  <c:v>48.873206572769959</c:v>
                </c:pt>
                <c:pt idx="221">
                  <c:v>49.33343661971832</c:v>
                </c:pt>
                <c:pt idx="222">
                  <c:v>49.801169014084508</c:v>
                </c:pt>
                <c:pt idx="223">
                  <c:v>50.278084507042252</c:v>
                </c:pt>
                <c:pt idx="224">
                  <c:v>50.730633802816904</c:v>
                </c:pt>
                <c:pt idx="225">
                  <c:v>51.218685446009395</c:v>
                </c:pt>
                <c:pt idx="226">
                  <c:v>51.671882629107984</c:v>
                </c:pt>
                <c:pt idx="227">
                  <c:v>52.139380281690144</c:v>
                </c:pt>
                <c:pt idx="228">
                  <c:v>52.626262910798118</c:v>
                </c:pt>
                <c:pt idx="229">
                  <c:v>53.10281690140846</c:v>
                </c:pt>
                <c:pt idx="230">
                  <c:v>53.582957746478876</c:v>
                </c:pt>
                <c:pt idx="231">
                  <c:v>54.076995305164324</c:v>
                </c:pt>
                <c:pt idx="232">
                  <c:v>54.567558685446009</c:v>
                </c:pt>
                <c:pt idx="233">
                  <c:v>55.037464788732393</c:v>
                </c:pt>
                <c:pt idx="234">
                  <c:v>55.521126760563391</c:v>
                </c:pt>
                <c:pt idx="235">
                  <c:v>56.001314553990618</c:v>
                </c:pt>
                <c:pt idx="236">
                  <c:v>56.495070422535207</c:v>
                </c:pt>
                <c:pt idx="237">
                  <c:v>57.002253521126761</c:v>
                </c:pt>
                <c:pt idx="238">
                  <c:v>57.4718779342723</c:v>
                </c:pt>
                <c:pt idx="239">
                  <c:v>58.005633802816902</c:v>
                </c:pt>
                <c:pt idx="240">
                  <c:v>58.484976525821594</c:v>
                </c:pt>
                <c:pt idx="241">
                  <c:v>58.977558685446013</c:v>
                </c:pt>
                <c:pt idx="242">
                  <c:v>59.449718309859158</c:v>
                </c:pt>
                <c:pt idx="243">
                  <c:v>59.985164319248831</c:v>
                </c:pt>
                <c:pt idx="244">
                  <c:v>60.483333333333327</c:v>
                </c:pt>
                <c:pt idx="245">
                  <c:v>60.994366197183105</c:v>
                </c:pt>
                <c:pt idx="246">
                  <c:v>61.484976525821601</c:v>
                </c:pt>
                <c:pt idx="247">
                  <c:v>62.021408450704229</c:v>
                </c:pt>
                <c:pt idx="248">
                  <c:v>62.553802816901403</c:v>
                </c:pt>
                <c:pt idx="249">
                  <c:v>63.082159624413144</c:v>
                </c:pt>
                <c:pt idx="250">
                  <c:v>63.573708920187791</c:v>
                </c:pt>
                <c:pt idx="251">
                  <c:v>64.09408450704224</c:v>
                </c:pt>
                <c:pt idx="252">
                  <c:v>64.594131455399065</c:v>
                </c:pt>
                <c:pt idx="253">
                  <c:v>65.106478873239439</c:v>
                </c:pt>
                <c:pt idx="254">
                  <c:v>65.614788732394359</c:v>
                </c:pt>
                <c:pt idx="255">
                  <c:v>66.151361502347427</c:v>
                </c:pt>
                <c:pt idx="256">
                  <c:v>66.651502347417846</c:v>
                </c:pt>
                <c:pt idx="257">
                  <c:v>67.195774647887319</c:v>
                </c:pt>
                <c:pt idx="258">
                  <c:v>67.703708920187793</c:v>
                </c:pt>
                <c:pt idx="259">
                  <c:v>68.239436619718333</c:v>
                </c:pt>
                <c:pt idx="260">
                  <c:v>68.754929577464807</c:v>
                </c:pt>
                <c:pt idx="261">
                  <c:v>69.266197183098598</c:v>
                </c:pt>
                <c:pt idx="262">
                  <c:v>69.820704225352131</c:v>
                </c:pt>
                <c:pt idx="263">
                  <c:v>70.323380281690149</c:v>
                </c:pt>
                <c:pt idx="264">
                  <c:v>70.853286384976528</c:v>
                </c:pt>
                <c:pt idx="265">
                  <c:v>71.363098591549317</c:v>
                </c:pt>
                <c:pt idx="266">
                  <c:v>71.931126760563401</c:v>
                </c:pt>
                <c:pt idx="267">
                  <c:v>72.432112676056349</c:v>
                </c:pt>
                <c:pt idx="268">
                  <c:v>72.959859154929589</c:v>
                </c:pt>
                <c:pt idx="269">
                  <c:v>73.498591549295782</c:v>
                </c:pt>
                <c:pt idx="270">
                  <c:v>74.017276995305181</c:v>
                </c:pt>
                <c:pt idx="271">
                  <c:v>74.562253521126777</c:v>
                </c:pt>
                <c:pt idx="272">
                  <c:v>75.071830985915497</c:v>
                </c:pt>
                <c:pt idx="273">
                  <c:v>75.6381220657277</c:v>
                </c:pt>
                <c:pt idx="274">
                  <c:v>76.13849765258216</c:v>
                </c:pt>
                <c:pt idx="275">
                  <c:v>76.680000000000007</c:v>
                </c:pt>
                <c:pt idx="276">
                  <c:v>77.201549295774655</c:v>
                </c:pt>
                <c:pt idx="277">
                  <c:v>77.733521126760564</c:v>
                </c:pt>
                <c:pt idx="278">
                  <c:v>78.245633802816926</c:v>
                </c:pt>
                <c:pt idx="279">
                  <c:v>78.768075117370898</c:v>
                </c:pt>
                <c:pt idx="280">
                  <c:v>79.270751173708916</c:v>
                </c:pt>
                <c:pt idx="281">
                  <c:v>79.813521126760577</c:v>
                </c:pt>
                <c:pt idx="282">
                  <c:v>80.351314553990619</c:v>
                </c:pt>
                <c:pt idx="283">
                  <c:v>80.884131455399071</c:v>
                </c:pt>
                <c:pt idx="284">
                  <c:v>81.426760563380284</c:v>
                </c:pt>
                <c:pt idx="285">
                  <c:v>81.949577464788732</c:v>
                </c:pt>
                <c:pt idx="286">
                  <c:v>82.48211267605636</c:v>
                </c:pt>
                <c:pt idx="287">
                  <c:v>83.009577464788734</c:v>
                </c:pt>
                <c:pt idx="288">
                  <c:v>83.531971830985924</c:v>
                </c:pt>
                <c:pt idx="289">
                  <c:v>84.049295774647888</c:v>
                </c:pt>
                <c:pt idx="290">
                  <c:v>84.576056338028181</c:v>
                </c:pt>
                <c:pt idx="291">
                  <c:v>85.112112676056356</c:v>
                </c:pt>
                <c:pt idx="292">
                  <c:v>85.628497652582155</c:v>
                </c:pt>
                <c:pt idx="293">
                  <c:v>86.16845070422535</c:v>
                </c:pt>
                <c:pt idx="294">
                  <c:v>86.617136150234742</c:v>
                </c:pt>
                <c:pt idx="295">
                  <c:v>87.103849765258204</c:v>
                </c:pt>
                <c:pt idx="296">
                  <c:v>87.613943661971845</c:v>
                </c:pt>
                <c:pt idx="297">
                  <c:v>88.147136150234743</c:v>
                </c:pt>
                <c:pt idx="298">
                  <c:v>88.660751173708931</c:v>
                </c:pt>
                <c:pt idx="299">
                  <c:v>89.183098591549296</c:v>
                </c:pt>
                <c:pt idx="300">
                  <c:v>89.714037558685447</c:v>
                </c:pt>
                <c:pt idx="301">
                  <c:v>90.281408450704234</c:v>
                </c:pt>
                <c:pt idx="302">
                  <c:v>90.842957746478874</c:v>
                </c:pt>
                <c:pt idx="303">
                  <c:v>91.343098591549293</c:v>
                </c:pt>
                <c:pt idx="304">
                  <c:v>91.823943661971839</c:v>
                </c:pt>
                <c:pt idx="305">
                  <c:v>92.368450704225367</c:v>
                </c:pt>
                <c:pt idx="306">
                  <c:v>92.865868544600929</c:v>
                </c:pt>
                <c:pt idx="307">
                  <c:v>93.385164319248815</c:v>
                </c:pt>
                <c:pt idx="308">
                  <c:v>93.912394366197191</c:v>
                </c:pt>
                <c:pt idx="309">
                  <c:v>94.420187793427218</c:v>
                </c:pt>
                <c:pt idx="310">
                  <c:v>94.935821596244125</c:v>
                </c:pt>
                <c:pt idx="311">
                  <c:v>95.418591549295783</c:v>
                </c:pt>
                <c:pt idx="312">
                  <c:v>95.963098591549297</c:v>
                </c:pt>
                <c:pt idx="313">
                  <c:v>96.43436619718311</c:v>
                </c:pt>
                <c:pt idx="314">
                  <c:v>96.926760563380284</c:v>
                </c:pt>
                <c:pt idx="315">
                  <c:v>97.426666666666662</c:v>
                </c:pt>
                <c:pt idx="316">
                  <c:v>97.907370892018776</c:v>
                </c:pt>
                <c:pt idx="317">
                  <c:v>98.421971830985925</c:v>
                </c:pt>
                <c:pt idx="318">
                  <c:v>98.904084507042271</c:v>
                </c:pt>
                <c:pt idx="319">
                  <c:v>99.367136150234771</c:v>
                </c:pt>
                <c:pt idx="320">
                  <c:v>99.824366197183124</c:v>
                </c:pt>
                <c:pt idx="321">
                  <c:v>100.28882629107983</c:v>
                </c:pt>
                <c:pt idx="322">
                  <c:v>100.76037558685448</c:v>
                </c:pt>
                <c:pt idx="323">
                  <c:v>101.26478873239438</c:v>
                </c:pt>
                <c:pt idx="324">
                  <c:v>101.72417840375589</c:v>
                </c:pt>
                <c:pt idx="325">
                  <c:v>102.2161502347418</c:v>
                </c:pt>
                <c:pt idx="326">
                  <c:v>102.70183098591552</c:v>
                </c:pt>
                <c:pt idx="327">
                  <c:v>103.16845070422538</c:v>
                </c:pt>
                <c:pt idx="328">
                  <c:v>103.60342723004696</c:v>
                </c:pt>
                <c:pt idx="329">
                  <c:v>104.08309859154933</c:v>
                </c:pt>
                <c:pt idx="330">
                  <c:v>104.56901408450705</c:v>
                </c:pt>
                <c:pt idx="331">
                  <c:v>105.02328638497653</c:v>
                </c:pt>
                <c:pt idx="332">
                  <c:v>105.44619718309862</c:v>
                </c:pt>
                <c:pt idx="333">
                  <c:v>105.90046948356809</c:v>
                </c:pt>
                <c:pt idx="334">
                  <c:v>106.33591549295777</c:v>
                </c:pt>
                <c:pt idx="335">
                  <c:v>106.7650704225352</c:v>
                </c:pt>
                <c:pt idx="336">
                  <c:v>107.18793427230048</c:v>
                </c:pt>
                <c:pt idx="337">
                  <c:v>107.60450704225354</c:v>
                </c:pt>
                <c:pt idx="338">
                  <c:v>108.02704225352113</c:v>
                </c:pt>
                <c:pt idx="339">
                  <c:v>108.49201877934273</c:v>
                </c:pt>
                <c:pt idx="340">
                  <c:v>108.87727699530518</c:v>
                </c:pt>
                <c:pt idx="341">
                  <c:v>109.29267605633804</c:v>
                </c:pt>
                <c:pt idx="342">
                  <c:v>109.67746478873239</c:v>
                </c:pt>
                <c:pt idx="343">
                  <c:v>110.09201877934272</c:v>
                </c:pt>
                <c:pt idx="344">
                  <c:v>110.42816901408452</c:v>
                </c:pt>
                <c:pt idx="345">
                  <c:v>110.8656338028169</c:v>
                </c:pt>
                <c:pt idx="346">
                  <c:v>111.27248826291083</c:v>
                </c:pt>
                <c:pt idx="347">
                  <c:v>111.72000000000001</c:v>
                </c:pt>
                <c:pt idx="348">
                  <c:v>112.10154929577466</c:v>
                </c:pt>
                <c:pt idx="349">
                  <c:v>112.48826291079814</c:v>
                </c:pt>
                <c:pt idx="350">
                  <c:v>112.82154929577466</c:v>
                </c:pt>
                <c:pt idx="351">
                  <c:v>113.19511737089204</c:v>
                </c:pt>
                <c:pt idx="352">
                  <c:v>113.56201877934272</c:v>
                </c:pt>
                <c:pt idx="353">
                  <c:v>113.95690140845072</c:v>
                </c:pt>
                <c:pt idx="354">
                  <c:v>114.31032863849767</c:v>
                </c:pt>
                <c:pt idx="355">
                  <c:v>114.65708920187795</c:v>
                </c:pt>
                <c:pt idx="356">
                  <c:v>114.96295774647888</c:v>
                </c:pt>
                <c:pt idx="357">
                  <c:v>115.29652582159626</c:v>
                </c:pt>
                <c:pt idx="358">
                  <c:v>115.63474178403756</c:v>
                </c:pt>
                <c:pt idx="359">
                  <c:v>115.9661971830986</c:v>
                </c:pt>
                <c:pt idx="360">
                  <c:v>116.25723004694838</c:v>
                </c:pt>
                <c:pt idx="361">
                  <c:v>116.59765258215964</c:v>
                </c:pt>
                <c:pt idx="362">
                  <c:v>116.92</c:v>
                </c:pt>
                <c:pt idx="363">
                  <c:v>117.14685446009391</c:v>
                </c:pt>
                <c:pt idx="364">
                  <c:v>117.41173708920188</c:v>
                </c:pt>
                <c:pt idx="365">
                  <c:v>117.70309859154931</c:v>
                </c:pt>
                <c:pt idx="366">
                  <c:v>118.04239436619719</c:v>
                </c:pt>
                <c:pt idx="367">
                  <c:v>118.36356807511739</c:v>
                </c:pt>
                <c:pt idx="368">
                  <c:v>118.62338028169017</c:v>
                </c:pt>
                <c:pt idx="369">
                  <c:v>118.87652582159626</c:v>
                </c:pt>
                <c:pt idx="370">
                  <c:v>119.12300469483569</c:v>
                </c:pt>
                <c:pt idx="371">
                  <c:v>119.36281690140846</c:v>
                </c:pt>
                <c:pt idx="372">
                  <c:v>119.59596244131455</c:v>
                </c:pt>
                <c:pt idx="373">
                  <c:v>119.8542723004695</c:v>
                </c:pt>
                <c:pt idx="374">
                  <c:v>120.08450704225352</c:v>
                </c:pt>
                <c:pt idx="375">
                  <c:v>120.31849765258217</c:v>
                </c:pt>
                <c:pt idx="376">
                  <c:v>120.57704225352114</c:v>
                </c:pt>
                <c:pt idx="377">
                  <c:v>120.76591549295775</c:v>
                </c:pt>
                <c:pt idx="378">
                  <c:v>120.98971830985914</c:v>
                </c:pt>
                <c:pt idx="379">
                  <c:v>121.21690140845072</c:v>
                </c:pt>
                <c:pt idx="380">
                  <c:v>121.3547887323944</c:v>
                </c:pt>
                <c:pt idx="381">
                  <c:v>121.47615023474179</c:v>
                </c:pt>
                <c:pt idx="382">
                  <c:v>121.59131455399061</c:v>
                </c:pt>
                <c:pt idx="383">
                  <c:v>121.76112676056339</c:v>
                </c:pt>
                <c:pt idx="384">
                  <c:v>121.9443661971831</c:v>
                </c:pt>
                <c:pt idx="385">
                  <c:v>122.08046948356808</c:v>
                </c:pt>
                <c:pt idx="386">
                  <c:v>122.19</c:v>
                </c:pt>
                <c:pt idx="387">
                  <c:v>122.34291079812208</c:v>
                </c:pt>
                <c:pt idx="388">
                  <c:v>122.4493427230047</c:v>
                </c:pt>
                <c:pt idx="389">
                  <c:v>122.53943661971833</c:v>
                </c:pt>
                <c:pt idx="390">
                  <c:v>122.59370892018779</c:v>
                </c:pt>
                <c:pt idx="391">
                  <c:v>122.61258215962442</c:v>
                </c:pt>
                <c:pt idx="392">
                  <c:v>122.65478873239437</c:v>
                </c:pt>
                <c:pt idx="393">
                  <c:v>122.75859154929577</c:v>
                </c:pt>
                <c:pt idx="394">
                  <c:v>122.83638497652582</c:v>
                </c:pt>
                <c:pt idx="395">
                  <c:v>122.88845070422536</c:v>
                </c:pt>
                <c:pt idx="396">
                  <c:v>122.86741784037559</c:v>
                </c:pt>
                <c:pt idx="397">
                  <c:v>122.88807511737089</c:v>
                </c:pt>
                <c:pt idx="398">
                  <c:v>122.88366197183099</c:v>
                </c:pt>
                <c:pt idx="399">
                  <c:v>122.86384976525824</c:v>
                </c:pt>
                <c:pt idx="400">
                  <c:v>122.79140845070424</c:v>
                </c:pt>
                <c:pt idx="401">
                  <c:v>122.78788732394366</c:v>
                </c:pt>
                <c:pt idx="402">
                  <c:v>122.76892018779343</c:v>
                </c:pt>
                <c:pt idx="403">
                  <c:v>122.78065727699531</c:v>
                </c:pt>
                <c:pt idx="404">
                  <c:v>122.75845070422537</c:v>
                </c:pt>
                <c:pt idx="405">
                  <c:v>122.73004694835682</c:v>
                </c:pt>
                <c:pt idx="406">
                  <c:v>122.60483568075118</c:v>
                </c:pt>
                <c:pt idx="407">
                  <c:v>122.52845070422536</c:v>
                </c:pt>
                <c:pt idx="408">
                  <c:v>122.4193427230047</c:v>
                </c:pt>
                <c:pt idx="409">
                  <c:v>122.3492957746479</c:v>
                </c:pt>
                <c:pt idx="410">
                  <c:v>122.20225352112676</c:v>
                </c:pt>
                <c:pt idx="411">
                  <c:v>122.11173708920188</c:v>
                </c:pt>
                <c:pt idx="412">
                  <c:v>121.95384976525821</c:v>
                </c:pt>
                <c:pt idx="413">
                  <c:v>121.79943661971832</c:v>
                </c:pt>
                <c:pt idx="414">
                  <c:v>121.63098591549296</c:v>
                </c:pt>
                <c:pt idx="415">
                  <c:v>121.44</c:v>
                </c:pt>
                <c:pt idx="416">
                  <c:v>121.25253521126763</c:v>
                </c:pt>
                <c:pt idx="417">
                  <c:v>121.06845070422537</c:v>
                </c:pt>
                <c:pt idx="418">
                  <c:v>120.86211267605636</c:v>
                </c:pt>
                <c:pt idx="419">
                  <c:v>120.69295774647888</c:v>
                </c:pt>
                <c:pt idx="420">
                  <c:v>120.50145539906104</c:v>
                </c:pt>
                <c:pt idx="421">
                  <c:v>120.27117370892022</c:v>
                </c:pt>
                <c:pt idx="422">
                  <c:v>119.97774647887324</c:v>
                </c:pt>
                <c:pt idx="423">
                  <c:v>119.74610328638498</c:v>
                </c:pt>
                <c:pt idx="424">
                  <c:v>119.49295774647889</c:v>
                </c:pt>
                <c:pt idx="425">
                  <c:v>119.21042253521125</c:v>
                </c:pt>
                <c:pt idx="426">
                  <c:v>118.90704225352113</c:v>
                </c:pt>
                <c:pt idx="427">
                  <c:v>118.63154929577463</c:v>
                </c:pt>
                <c:pt idx="428">
                  <c:v>118.35126760563384</c:v>
                </c:pt>
                <c:pt idx="429">
                  <c:v>118.08215962441317</c:v>
                </c:pt>
                <c:pt idx="430">
                  <c:v>117.79220657276998</c:v>
                </c:pt>
                <c:pt idx="431">
                  <c:v>117.46591549295776</c:v>
                </c:pt>
                <c:pt idx="432">
                  <c:v>117.13521126760567</c:v>
                </c:pt>
                <c:pt idx="433">
                  <c:v>116.79230046948358</c:v>
                </c:pt>
                <c:pt idx="434">
                  <c:v>116.39859154929577</c:v>
                </c:pt>
                <c:pt idx="435">
                  <c:v>116.01652582159626</c:v>
                </c:pt>
                <c:pt idx="436">
                  <c:v>115.668779342723</c:v>
                </c:pt>
                <c:pt idx="437">
                  <c:v>115.28619718309862</c:v>
                </c:pt>
                <c:pt idx="438">
                  <c:v>114.86934272300471</c:v>
                </c:pt>
                <c:pt idx="439">
                  <c:v>114.46384976525822</c:v>
                </c:pt>
                <c:pt idx="440">
                  <c:v>114.1291549295775</c:v>
                </c:pt>
                <c:pt idx="441">
                  <c:v>113.64131455399063</c:v>
                </c:pt>
                <c:pt idx="442">
                  <c:v>113.1505633802817</c:v>
                </c:pt>
                <c:pt idx="443">
                  <c:v>112.75211267605636</c:v>
                </c:pt>
                <c:pt idx="444">
                  <c:v>112.29859154929578</c:v>
                </c:pt>
                <c:pt idx="445">
                  <c:v>111.86328638497655</c:v>
                </c:pt>
                <c:pt idx="446">
                  <c:v>111.45295774647889</c:v>
                </c:pt>
                <c:pt idx="447">
                  <c:v>111.00281690140845</c:v>
                </c:pt>
                <c:pt idx="448">
                  <c:v>110.52774647887325</c:v>
                </c:pt>
                <c:pt idx="449">
                  <c:v>109.99295774647887</c:v>
                </c:pt>
                <c:pt idx="450">
                  <c:v>109.46953051643193</c:v>
                </c:pt>
                <c:pt idx="451">
                  <c:v>109.02666666666666</c:v>
                </c:pt>
                <c:pt idx="452">
                  <c:v>108.55915492957747</c:v>
                </c:pt>
                <c:pt idx="453">
                  <c:v>108.04685446009388</c:v>
                </c:pt>
                <c:pt idx="454">
                  <c:v>107.51103286384978</c:v>
                </c:pt>
                <c:pt idx="455">
                  <c:v>107.00619718309859</c:v>
                </c:pt>
                <c:pt idx="456">
                  <c:v>106.48464788732394</c:v>
                </c:pt>
                <c:pt idx="457">
                  <c:v>105.96666666666665</c:v>
                </c:pt>
                <c:pt idx="458">
                  <c:v>105.45873239436621</c:v>
                </c:pt>
                <c:pt idx="459">
                  <c:v>104.90140845070424</c:v>
                </c:pt>
                <c:pt idx="460">
                  <c:v>104.3348356807512</c:v>
                </c:pt>
                <c:pt idx="461">
                  <c:v>103.75915492957749</c:v>
                </c:pt>
                <c:pt idx="462">
                  <c:v>103.17450704225354</c:v>
                </c:pt>
                <c:pt idx="463">
                  <c:v>102.56826291079814</c:v>
                </c:pt>
                <c:pt idx="464">
                  <c:v>101.99788732394369</c:v>
                </c:pt>
                <c:pt idx="465">
                  <c:v>101.42478873239439</c:v>
                </c:pt>
                <c:pt idx="466">
                  <c:v>100.86145539906106</c:v>
                </c:pt>
                <c:pt idx="467">
                  <c:v>100.3261971830986</c:v>
                </c:pt>
                <c:pt idx="468">
                  <c:v>99.762957746478889</c:v>
                </c:pt>
                <c:pt idx="469">
                  <c:v>99.111267605633827</c:v>
                </c:pt>
                <c:pt idx="470">
                  <c:v>98.433661971830986</c:v>
                </c:pt>
                <c:pt idx="471">
                  <c:v>97.802816901408463</c:v>
                </c:pt>
                <c:pt idx="472">
                  <c:v>97.211643192488282</c:v>
                </c:pt>
                <c:pt idx="473">
                  <c:v>96.582253521126788</c:v>
                </c:pt>
                <c:pt idx="474">
                  <c:v>95.93309859154931</c:v>
                </c:pt>
                <c:pt idx="475">
                  <c:v>95.287887323943664</c:v>
                </c:pt>
                <c:pt idx="476">
                  <c:v>94.617605633802825</c:v>
                </c:pt>
                <c:pt idx="477">
                  <c:v>93.968638497652591</c:v>
                </c:pt>
                <c:pt idx="478">
                  <c:v>93.334741784037547</c:v>
                </c:pt>
                <c:pt idx="479">
                  <c:v>92.653521126760566</c:v>
                </c:pt>
                <c:pt idx="480">
                  <c:v>92.015492957746474</c:v>
                </c:pt>
                <c:pt idx="481">
                  <c:v>91.319812206572763</c:v>
                </c:pt>
                <c:pt idx="482">
                  <c:v>90.633802816901422</c:v>
                </c:pt>
                <c:pt idx="483">
                  <c:v>89.940845070422554</c:v>
                </c:pt>
                <c:pt idx="484">
                  <c:v>89.289671361502357</c:v>
                </c:pt>
                <c:pt idx="485">
                  <c:v>88.625633802816921</c:v>
                </c:pt>
                <c:pt idx="486">
                  <c:v>87.911877934272312</c:v>
                </c:pt>
                <c:pt idx="487">
                  <c:v>87.196995305164322</c:v>
                </c:pt>
                <c:pt idx="488">
                  <c:v>86.439295774647874</c:v>
                </c:pt>
                <c:pt idx="489">
                  <c:v>85.686384976525815</c:v>
                </c:pt>
                <c:pt idx="490">
                  <c:v>84.9892957746479</c:v>
                </c:pt>
                <c:pt idx="491">
                  <c:v>84.280563380281691</c:v>
                </c:pt>
                <c:pt idx="492">
                  <c:v>83.525305164319263</c:v>
                </c:pt>
                <c:pt idx="493">
                  <c:v>82.869107981220665</c:v>
                </c:pt>
                <c:pt idx="494">
                  <c:v>82.235211267605635</c:v>
                </c:pt>
                <c:pt idx="495">
                  <c:v>81.525258215962452</c:v>
                </c:pt>
                <c:pt idx="496">
                  <c:v>80.867089201877945</c:v>
                </c:pt>
                <c:pt idx="497">
                  <c:v>80.125070422535217</c:v>
                </c:pt>
                <c:pt idx="498">
                  <c:v>79.401173708920197</c:v>
                </c:pt>
                <c:pt idx="499">
                  <c:v>78.62910798122067</c:v>
                </c:pt>
                <c:pt idx="500">
                  <c:v>77.870704225352128</c:v>
                </c:pt>
                <c:pt idx="501">
                  <c:v>77.15774647887325</c:v>
                </c:pt>
                <c:pt idx="502">
                  <c:v>76.420516431924895</c:v>
                </c:pt>
                <c:pt idx="503">
                  <c:v>75.68676056338029</c:v>
                </c:pt>
                <c:pt idx="504">
                  <c:v>74.942957746478882</c:v>
                </c:pt>
                <c:pt idx="505">
                  <c:v>74.167323943661984</c:v>
                </c:pt>
                <c:pt idx="506">
                  <c:v>73.378309859154939</c:v>
                </c:pt>
                <c:pt idx="507">
                  <c:v>72.641126760563395</c:v>
                </c:pt>
                <c:pt idx="508">
                  <c:v>71.907089201877938</c:v>
                </c:pt>
                <c:pt idx="509">
                  <c:v>71.180281690140859</c:v>
                </c:pt>
                <c:pt idx="510">
                  <c:v>70.489671361502346</c:v>
                </c:pt>
                <c:pt idx="511">
                  <c:v>69.755492957746483</c:v>
                </c:pt>
                <c:pt idx="512">
                  <c:v>68.983239436619712</c:v>
                </c:pt>
                <c:pt idx="513">
                  <c:v>68.19840375586854</c:v>
                </c:pt>
                <c:pt idx="514">
                  <c:v>67.413380281690152</c:v>
                </c:pt>
                <c:pt idx="515">
                  <c:v>66.671549295774653</c:v>
                </c:pt>
                <c:pt idx="516">
                  <c:v>65.901220657276994</c:v>
                </c:pt>
                <c:pt idx="517">
                  <c:v>65.080281690140851</c:v>
                </c:pt>
                <c:pt idx="518">
                  <c:v>64.339859154929584</c:v>
                </c:pt>
                <c:pt idx="519">
                  <c:v>63.545539906103301</c:v>
                </c:pt>
                <c:pt idx="520">
                  <c:v>62.732676056338029</c:v>
                </c:pt>
                <c:pt idx="521">
                  <c:v>61.945915492957759</c:v>
                </c:pt>
                <c:pt idx="522">
                  <c:v>61.14450704225353</c:v>
                </c:pt>
                <c:pt idx="523">
                  <c:v>60.332582159624415</c:v>
                </c:pt>
                <c:pt idx="524">
                  <c:v>59.570422535211264</c:v>
                </c:pt>
                <c:pt idx="525">
                  <c:v>58.831737089201873</c:v>
                </c:pt>
                <c:pt idx="526">
                  <c:v>58.033286384976527</c:v>
                </c:pt>
                <c:pt idx="527">
                  <c:v>57.248450704225355</c:v>
                </c:pt>
                <c:pt idx="528">
                  <c:v>56.506666666666668</c:v>
                </c:pt>
                <c:pt idx="529">
                  <c:v>55.717370892018785</c:v>
                </c:pt>
                <c:pt idx="530">
                  <c:v>54.911690140845081</c:v>
                </c:pt>
                <c:pt idx="531">
                  <c:v>54.131830985915506</c:v>
                </c:pt>
                <c:pt idx="532">
                  <c:v>53.332629107981226</c:v>
                </c:pt>
                <c:pt idx="533">
                  <c:v>52.558309859154939</c:v>
                </c:pt>
                <c:pt idx="534">
                  <c:v>51.792488262910801</c:v>
                </c:pt>
                <c:pt idx="535">
                  <c:v>51.034741784037557</c:v>
                </c:pt>
                <c:pt idx="536">
                  <c:v>50.269859154929577</c:v>
                </c:pt>
                <c:pt idx="537">
                  <c:v>49.477746478873236</c:v>
                </c:pt>
                <c:pt idx="538">
                  <c:v>48.64821596244132</c:v>
                </c:pt>
                <c:pt idx="539">
                  <c:v>47.850704225352111</c:v>
                </c:pt>
                <c:pt idx="540">
                  <c:v>47.050422535211261</c:v>
                </c:pt>
                <c:pt idx="541">
                  <c:v>46.255680751173713</c:v>
                </c:pt>
                <c:pt idx="542">
                  <c:v>45.490281690140847</c:v>
                </c:pt>
                <c:pt idx="543">
                  <c:v>44.665915492957758</c:v>
                </c:pt>
                <c:pt idx="544">
                  <c:v>43.870892018779351</c:v>
                </c:pt>
                <c:pt idx="545">
                  <c:v>43.058028169014086</c:v>
                </c:pt>
                <c:pt idx="546">
                  <c:v>42.268122065727702</c:v>
                </c:pt>
                <c:pt idx="547">
                  <c:v>41.475492957746475</c:v>
                </c:pt>
                <c:pt idx="548">
                  <c:v>40.658732394366204</c:v>
                </c:pt>
                <c:pt idx="549">
                  <c:v>39.828638497652598</c:v>
                </c:pt>
                <c:pt idx="550">
                  <c:v>39.022863849765265</c:v>
                </c:pt>
                <c:pt idx="551">
                  <c:v>38.26028169014085</c:v>
                </c:pt>
                <c:pt idx="552">
                  <c:v>37.454366197183106</c:v>
                </c:pt>
                <c:pt idx="553">
                  <c:v>36.69417840375587</c:v>
                </c:pt>
                <c:pt idx="554">
                  <c:v>35.923943661971833</c:v>
                </c:pt>
                <c:pt idx="555">
                  <c:v>35.125633802816907</c:v>
                </c:pt>
                <c:pt idx="556">
                  <c:v>34.311173708920187</c:v>
                </c:pt>
                <c:pt idx="557">
                  <c:v>33.503380281690141</c:v>
                </c:pt>
                <c:pt idx="558">
                  <c:v>32.694131455399067</c:v>
                </c:pt>
                <c:pt idx="559">
                  <c:v>31.913615023474183</c:v>
                </c:pt>
                <c:pt idx="560">
                  <c:v>31.124929577464794</c:v>
                </c:pt>
                <c:pt idx="561">
                  <c:v>30.328638497652587</c:v>
                </c:pt>
                <c:pt idx="562">
                  <c:v>29.513145539906102</c:v>
                </c:pt>
                <c:pt idx="563">
                  <c:v>28.710422535211269</c:v>
                </c:pt>
                <c:pt idx="564">
                  <c:v>27.935915492957751</c:v>
                </c:pt>
                <c:pt idx="565">
                  <c:v>27.137746478873243</c:v>
                </c:pt>
                <c:pt idx="566">
                  <c:v>26.336478873239439</c:v>
                </c:pt>
                <c:pt idx="567">
                  <c:v>25.539906103286388</c:v>
                </c:pt>
                <c:pt idx="568">
                  <c:v>24.741784037558688</c:v>
                </c:pt>
                <c:pt idx="569">
                  <c:v>23.929577464788736</c:v>
                </c:pt>
                <c:pt idx="570">
                  <c:v>23.112863849765262</c:v>
                </c:pt>
                <c:pt idx="571">
                  <c:v>22.330328638497651</c:v>
                </c:pt>
                <c:pt idx="572">
                  <c:v>21.55183098591549</c:v>
                </c:pt>
                <c:pt idx="573">
                  <c:v>20.749953051643192</c:v>
                </c:pt>
                <c:pt idx="574">
                  <c:v>19.93661971830986</c:v>
                </c:pt>
                <c:pt idx="575">
                  <c:v>19.132394366197186</c:v>
                </c:pt>
                <c:pt idx="576">
                  <c:v>18.337370892018782</c:v>
                </c:pt>
                <c:pt idx="577">
                  <c:v>17.547323943661969</c:v>
                </c:pt>
                <c:pt idx="578">
                  <c:v>16.754647887323944</c:v>
                </c:pt>
                <c:pt idx="579">
                  <c:v>15.946478873239437</c:v>
                </c:pt>
                <c:pt idx="580">
                  <c:v>15.132206572769952</c:v>
                </c:pt>
                <c:pt idx="581">
                  <c:v>14.342535211267604</c:v>
                </c:pt>
                <c:pt idx="582">
                  <c:v>13.561690140845073</c:v>
                </c:pt>
                <c:pt idx="583">
                  <c:v>12.763943661971831</c:v>
                </c:pt>
                <c:pt idx="584">
                  <c:v>11.97042253521127</c:v>
                </c:pt>
                <c:pt idx="585">
                  <c:v>11.173051643192489</c:v>
                </c:pt>
                <c:pt idx="586">
                  <c:v>10.368873239436622</c:v>
                </c:pt>
                <c:pt idx="587">
                  <c:v>9.5701408450704246</c:v>
                </c:pt>
                <c:pt idx="588">
                  <c:v>8.7721126760563379</c:v>
                </c:pt>
                <c:pt idx="589">
                  <c:v>7.9713615023474196</c:v>
                </c:pt>
                <c:pt idx="590">
                  <c:v>7.1712676056338021</c:v>
                </c:pt>
                <c:pt idx="591">
                  <c:v>6.3710798122065739</c:v>
                </c:pt>
                <c:pt idx="592">
                  <c:v>5.5746948356807522</c:v>
                </c:pt>
                <c:pt idx="593">
                  <c:v>4.7774647887323951</c:v>
                </c:pt>
                <c:pt idx="594">
                  <c:v>3.9823943661971839</c:v>
                </c:pt>
                <c:pt idx="595">
                  <c:v>3.187981220657278</c:v>
                </c:pt>
                <c:pt idx="596">
                  <c:v>2.3919718309859159</c:v>
                </c:pt>
                <c:pt idx="597">
                  <c:v>1.5942723004694839</c:v>
                </c:pt>
                <c:pt idx="598">
                  <c:v>0.79732394366197179</c:v>
                </c:pt>
                <c:pt idx="599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106992"/>
        <c:axId val="196107552"/>
      </c:scatterChart>
      <c:valAx>
        <c:axId val="196106992"/>
        <c:scaling>
          <c:orientation val="minMax"/>
          <c:max val="0.60000000000000009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96107552"/>
        <c:crosses val="autoZero"/>
        <c:crossBetween val="midCat"/>
        <c:majorUnit val="0.1"/>
        <c:minorUnit val="2.5000000000000005E-2"/>
      </c:valAx>
      <c:valAx>
        <c:axId val="196107552"/>
        <c:scaling>
          <c:orientation val="minMax"/>
          <c:max val="1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Power Density (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/cm²)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96106992"/>
        <c:crosses val="autoZero"/>
        <c:crossBetween val="midCat"/>
        <c:majorUnit val="20"/>
        <c:minorUnit val="5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0.34298</cdr:x>
      <cdr:y>0.33101</cdr:y>
    </cdr:from>
    <cdr:to>
      <cdr:x>0.34299</cdr:x>
      <cdr:y>0.83681</cdr:y>
    </cdr:to>
    <cdr:cxnSp macro="">
      <cdr:nvCxnSpPr>
        <cdr:cNvPr id="27" name="Straight Connector 26"/>
        <cdr:cNvCxnSpPr/>
      </cdr:nvCxnSpPr>
      <cdr:spPr>
        <a:xfrm xmlns:a="http://schemas.openxmlformats.org/drawingml/2006/main" flipH="1">
          <a:off x="3031671" y="2270074"/>
          <a:ext cx="126" cy="346873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0.37654</cdr:x>
      <cdr:y>0.08893</cdr:y>
    </cdr:from>
    <cdr:to>
      <cdr:x>0.37692</cdr:x>
      <cdr:y>0.83681</cdr:y>
    </cdr:to>
    <cdr:cxnSp macro="">
      <cdr:nvCxnSpPr>
        <cdr:cNvPr id="23" name="Straight Connector 22"/>
        <cdr:cNvCxnSpPr/>
      </cdr:nvCxnSpPr>
      <cdr:spPr>
        <a:xfrm xmlns:a="http://schemas.openxmlformats.org/drawingml/2006/main">
          <a:off x="3328269" y="609864"/>
          <a:ext cx="3440" cy="512894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0.41679</cdr:x>
      <cdr:y>0.22139</cdr:y>
    </cdr:from>
    <cdr:to>
      <cdr:x>0.41701</cdr:x>
      <cdr:y>0.83611</cdr:y>
    </cdr:to>
    <cdr:cxnSp macro="">
      <cdr:nvCxnSpPr>
        <cdr:cNvPr id="14" name="Straight Connector 13"/>
        <cdr:cNvCxnSpPr/>
      </cdr:nvCxnSpPr>
      <cdr:spPr>
        <a:xfrm xmlns:a="http://schemas.openxmlformats.org/drawingml/2006/main" flipH="1">
          <a:off x="3684134" y="1518295"/>
          <a:ext cx="1931" cy="42157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0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59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6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2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7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46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9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0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78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853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2E3AE-912F-421D-90FF-2413AF3222BA}" type="datetimeFigureOut">
              <a:rPr lang="en-US" smtClean="0"/>
              <a:t>4/24/2014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089FB-3A07-4C15-904E-353936165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5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1718588"/>
              </p:ext>
            </p:extLst>
          </p:nvPr>
        </p:nvGraphicFramePr>
        <p:xfrm>
          <a:off x="206829" y="0"/>
          <a:ext cx="88392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0408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2014-03-06T00:00:49Z</dcterms:created>
  <dcterms:modified xsi:type="dcterms:W3CDTF">2014-04-24T18:53:15Z</dcterms:modified>
</cp:coreProperties>
</file>