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603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753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1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640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149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980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765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340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173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07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513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F2295-6AF6-4313-9F8F-923D08DCBC27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13D48-FBD9-4766-84D8-96857D2B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972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>
          <a:xfrm>
            <a:off x="2517321" y="737507"/>
            <a:ext cx="0" cy="2438923"/>
          </a:xfrm>
          <a:prstGeom prst="straightConnector1">
            <a:avLst/>
          </a:prstGeom>
          <a:ln>
            <a:solidFill>
              <a:schemeClr val="tx1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517321" y="1932850"/>
            <a:ext cx="4064323" cy="0"/>
          </a:xfrm>
          <a:prstGeom prst="straightConnector1">
            <a:avLst/>
          </a:prstGeom>
          <a:ln>
            <a:solidFill>
              <a:schemeClr val="tx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>
            <a:off x="2720976" y="825197"/>
            <a:ext cx="2542398" cy="1107653"/>
          </a:xfrm>
          <a:custGeom>
            <a:avLst/>
            <a:gdLst>
              <a:gd name="connsiteX0" fmla="*/ 0 w 1968500"/>
              <a:gd name="connsiteY0" fmla="*/ 698500 h 706966"/>
              <a:gd name="connsiteX1" fmla="*/ 495300 w 1968500"/>
              <a:gd name="connsiteY1" fmla="*/ 622300 h 706966"/>
              <a:gd name="connsiteX2" fmla="*/ 742950 w 1968500"/>
              <a:gd name="connsiteY2" fmla="*/ 88900 h 706966"/>
              <a:gd name="connsiteX3" fmla="*/ 1968500 w 1968500"/>
              <a:gd name="connsiteY3" fmla="*/ 0 h 70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8500" h="706966">
                <a:moveTo>
                  <a:pt x="0" y="698500"/>
                </a:moveTo>
                <a:cubicBezTo>
                  <a:pt x="185737" y="711200"/>
                  <a:pt x="371475" y="723900"/>
                  <a:pt x="495300" y="622300"/>
                </a:cubicBezTo>
                <a:cubicBezTo>
                  <a:pt x="619125" y="520700"/>
                  <a:pt x="497417" y="192617"/>
                  <a:pt x="742950" y="88900"/>
                </a:cubicBezTo>
                <a:cubicBezTo>
                  <a:pt x="988483" y="-14817"/>
                  <a:pt x="1763183" y="8467"/>
                  <a:pt x="1968500" y="0"/>
                </a:cubicBez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2981324" y="1932850"/>
            <a:ext cx="2714625" cy="1068747"/>
          </a:xfrm>
          <a:custGeom>
            <a:avLst/>
            <a:gdLst>
              <a:gd name="connsiteX0" fmla="*/ 2101850 w 2101850"/>
              <a:gd name="connsiteY0" fmla="*/ 4888 h 682134"/>
              <a:gd name="connsiteX1" fmla="*/ 1727200 w 2101850"/>
              <a:gd name="connsiteY1" fmla="*/ 81088 h 682134"/>
              <a:gd name="connsiteX2" fmla="*/ 1416050 w 2101850"/>
              <a:gd name="connsiteY2" fmla="*/ 563688 h 682134"/>
              <a:gd name="connsiteX3" fmla="*/ 1212850 w 2101850"/>
              <a:gd name="connsiteY3" fmla="*/ 671638 h 682134"/>
              <a:gd name="connsiteX4" fmla="*/ 927100 w 2101850"/>
              <a:gd name="connsiteY4" fmla="*/ 677988 h 682134"/>
              <a:gd name="connsiteX5" fmla="*/ 0 w 2101850"/>
              <a:gd name="connsiteY5" fmla="*/ 671638 h 682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1850" h="682134">
                <a:moveTo>
                  <a:pt x="2101850" y="4888"/>
                </a:moveTo>
                <a:cubicBezTo>
                  <a:pt x="1971675" y="-3579"/>
                  <a:pt x="1841500" y="-12045"/>
                  <a:pt x="1727200" y="81088"/>
                </a:cubicBezTo>
                <a:cubicBezTo>
                  <a:pt x="1612900" y="174221"/>
                  <a:pt x="1501775" y="465263"/>
                  <a:pt x="1416050" y="563688"/>
                </a:cubicBezTo>
                <a:cubicBezTo>
                  <a:pt x="1330325" y="662113"/>
                  <a:pt x="1294342" y="652588"/>
                  <a:pt x="1212850" y="671638"/>
                </a:cubicBezTo>
                <a:cubicBezTo>
                  <a:pt x="1131358" y="690688"/>
                  <a:pt x="927100" y="677988"/>
                  <a:pt x="927100" y="677988"/>
                </a:cubicBezTo>
                <a:lnTo>
                  <a:pt x="0" y="671638"/>
                </a:lnTo>
              </a:path>
            </a:pathLst>
          </a:custGeom>
          <a:noFill/>
          <a:ln w="158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139782" y="1814513"/>
            <a:ext cx="2275856" cy="0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584263" y="1550119"/>
            <a:ext cx="15087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Open circuit potential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07668" y="573931"/>
            <a:ext cx="709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Current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42887" y="829839"/>
            <a:ext cx="288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62123" y="2724598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59236" y="1612072"/>
            <a:ext cx="984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Applied potential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3505201" y="1281113"/>
            <a:ext cx="0" cy="687424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4914900" y="1965752"/>
            <a:ext cx="2" cy="59647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3505201" y="1965752"/>
            <a:ext cx="1409699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342915" y="1965049"/>
            <a:ext cx="16446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Cell voltage and current at max. power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81121" y="420249"/>
            <a:ext cx="14481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Electrocatalytic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oxidation of the fuel at the anode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746812" y="2763393"/>
            <a:ext cx="163493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Electrocatalytic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reduction of the oxidant at the cathode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2981324" y="6190525"/>
            <a:ext cx="2714625" cy="0"/>
          </a:xfrm>
          <a:prstGeom prst="straightConnector1">
            <a:avLst/>
          </a:prstGeom>
          <a:ln>
            <a:solidFill>
              <a:schemeClr val="tx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2981324" y="4032250"/>
            <a:ext cx="0" cy="2158275"/>
          </a:xfrm>
          <a:prstGeom prst="straightConnector1">
            <a:avLst/>
          </a:prstGeom>
          <a:ln>
            <a:solidFill>
              <a:schemeClr val="tx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 51"/>
          <p:cNvSpPr/>
          <p:nvPr/>
        </p:nvSpPr>
        <p:spPr>
          <a:xfrm>
            <a:off x="3034697" y="4413188"/>
            <a:ext cx="2486025" cy="1726174"/>
          </a:xfrm>
          <a:custGeom>
            <a:avLst/>
            <a:gdLst>
              <a:gd name="connsiteX0" fmla="*/ 0 w 2486025"/>
              <a:gd name="connsiteY0" fmla="*/ 1726174 h 1726174"/>
              <a:gd name="connsiteX1" fmla="*/ 1171575 w 2486025"/>
              <a:gd name="connsiteY1" fmla="*/ 240274 h 1726174"/>
              <a:gd name="connsiteX2" fmla="*/ 1604962 w 2486025"/>
              <a:gd name="connsiteY2" fmla="*/ 92637 h 1726174"/>
              <a:gd name="connsiteX3" fmla="*/ 1976437 w 2486025"/>
              <a:gd name="connsiteY3" fmla="*/ 1159437 h 1726174"/>
              <a:gd name="connsiteX4" fmla="*/ 2238375 w 2486025"/>
              <a:gd name="connsiteY4" fmla="*/ 1597587 h 1726174"/>
              <a:gd name="connsiteX5" fmla="*/ 2486025 w 2486025"/>
              <a:gd name="connsiteY5" fmla="*/ 1711887 h 172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6025" h="1726174">
                <a:moveTo>
                  <a:pt x="0" y="1726174"/>
                </a:moveTo>
                <a:cubicBezTo>
                  <a:pt x="452041" y="1119352"/>
                  <a:pt x="904082" y="512530"/>
                  <a:pt x="1171575" y="240274"/>
                </a:cubicBezTo>
                <a:cubicBezTo>
                  <a:pt x="1439068" y="-31982"/>
                  <a:pt x="1470818" y="-60557"/>
                  <a:pt x="1604962" y="92637"/>
                </a:cubicBezTo>
                <a:cubicBezTo>
                  <a:pt x="1739106" y="245831"/>
                  <a:pt x="1870868" y="908612"/>
                  <a:pt x="1976437" y="1159437"/>
                </a:cubicBezTo>
                <a:cubicBezTo>
                  <a:pt x="2082006" y="1410262"/>
                  <a:pt x="2153444" y="1505512"/>
                  <a:pt x="2238375" y="1597587"/>
                </a:cubicBezTo>
                <a:cubicBezTo>
                  <a:pt x="2323306" y="1689662"/>
                  <a:pt x="2404665" y="1700774"/>
                  <a:pt x="2486025" y="1711887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2331395" y="4039858"/>
            <a:ext cx="709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Cell Power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736215" y="6190525"/>
            <a:ext cx="10829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Cell Potential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 flipH="1">
            <a:off x="4500563" y="4413188"/>
            <a:ext cx="1295" cy="1735200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609103" y="5397678"/>
            <a:ext cx="12018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at max. 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ower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440101" y="6375674"/>
            <a:ext cx="12018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Short circuit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913423" y="6381887"/>
            <a:ext cx="12018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Open circuit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Straight Arrow Connector 62"/>
          <p:cNvCxnSpPr>
            <a:stCxn id="60" idx="0"/>
          </p:cNvCxnSpPr>
          <p:nvPr/>
        </p:nvCxnSpPr>
        <p:spPr>
          <a:xfrm flipH="1" flipV="1">
            <a:off x="3041047" y="6184312"/>
            <a:ext cx="1" cy="191362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 flipV="1">
            <a:off x="5514368" y="6184312"/>
            <a:ext cx="1" cy="191362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256421" y="1473175"/>
            <a:ext cx="418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A.)</a:t>
            </a:r>
            <a:endParaRPr lang="en-US" sz="1600" dirty="0"/>
          </a:p>
        </p:txBody>
      </p:sp>
      <p:sp>
        <p:nvSpPr>
          <p:cNvPr id="66" name="TextBox 65"/>
          <p:cNvSpPr txBox="1"/>
          <p:nvPr/>
        </p:nvSpPr>
        <p:spPr>
          <a:xfrm>
            <a:off x="1251416" y="4767568"/>
            <a:ext cx="410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</a:t>
            </a:r>
            <a:r>
              <a:rPr lang="en-US" sz="1600" dirty="0" smtClean="0"/>
              <a:t>.)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25084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49</Words>
  <Application>Microsoft Office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9</cp:revision>
  <dcterms:created xsi:type="dcterms:W3CDTF">2014-02-28T23:18:15Z</dcterms:created>
  <dcterms:modified xsi:type="dcterms:W3CDTF">2014-02-28T23:57:07Z</dcterms:modified>
</cp:coreProperties>
</file>