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0909D-938C-419F-B096-7CFD6F4C088E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6BC1-18F8-4A01-9778-F1050B557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108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0909D-938C-419F-B096-7CFD6F4C088E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6BC1-18F8-4A01-9778-F1050B557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419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0909D-938C-419F-B096-7CFD6F4C088E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6BC1-18F8-4A01-9778-F1050B557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977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0909D-938C-419F-B096-7CFD6F4C088E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6BC1-18F8-4A01-9778-F1050B557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470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0909D-938C-419F-B096-7CFD6F4C088E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6BC1-18F8-4A01-9778-F1050B557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315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0909D-938C-419F-B096-7CFD6F4C088E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6BC1-18F8-4A01-9778-F1050B557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39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0909D-938C-419F-B096-7CFD6F4C088E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6BC1-18F8-4A01-9778-F1050B557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907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0909D-938C-419F-B096-7CFD6F4C088E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6BC1-18F8-4A01-9778-F1050B557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671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0909D-938C-419F-B096-7CFD6F4C088E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6BC1-18F8-4A01-9778-F1050B557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088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0909D-938C-419F-B096-7CFD6F4C088E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6BC1-18F8-4A01-9778-F1050B557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25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0909D-938C-419F-B096-7CFD6F4C088E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6BC1-18F8-4A01-9778-F1050B557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104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0909D-938C-419F-B096-7CFD6F4C088E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86BC1-18F8-4A01-9778-F1050B557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83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220" y="0"/>
            <a:ext cx="8863780" cy="685800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0630202"/>
              </p:ext>
            </p:extLst>
          </p:nvPr>
        </p:nvGraphicFramePr>
        <p:xfrm>
          <a:off x="920978" y="207736"/>
          <a:ext cx="1103765" cy="1000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CS ChemDraw Drawing" r:id="rId4" imgW="574202" imgH="520820" progId="ChemDraw.Document.6.0">
                  <p:embed/>
                </p:oleObj>
              </mc:Choice>
              <mc:Fallback>
                <p:oleObj name="CS ChemDraw Drawing" r:id="rId4" imgW="574202" imgH="52082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978" y="207736"/>
                        <a:ext cx="1103765" cy="1000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93275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 ChemDraw Drawing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4</cp:revision>
  <dcterms:created xsi:type="dcterms:W3CDTF">2014-03-26T20:59:11Z</dcterms:created>
  <dcterms:modified xsi:type="dcterms:W3CDTF">2014-03-26T21:55:59Z</dcterms:modified>
</cp:coreProperties>
</file>