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PhD%20Thesis\PhD%20Thesis%20DPH\Ch.%205%20-%20Fig.%20S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31750" cap="rnd">
              <a:solidFill>
                <a:srgbClr val="44546A"/>
              </a:solidFill>
              <a:prstDash val="solid"/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Sheet1!$B$4:$B$5287</c:f>
              <c:numCache>
                <c:formatCode>General</c:formatCode>
                <c:ptCount val="5284"/>
                <c:pt idx="0">
                  <c:v>20</c:v>
                </c:pt>
                <c:pt idx="1">
                  <c:v>24</c:v>
                </c:pt>
                <c:pt idx="2">
                  <c:v>28</c:v>
                </c:pt>
                <c:pt idx="3">
                  <c:v>32</c:v>
                </c:pt>
                <c:pt idx="4">
                  <c:v>36</c:v>
                </c:pt>
                <c:pt idx="5">
                  <c:v>40</c:v>
                </c:pt>
                <c:pt idx="6">
                  <c:v>44</c:v>
                </c:pt>
                <c:pt idx="7">
                  <c:v>48</c:v>
                </c:pt>
                <c:pt idx="8">
                  <c:v>52</c:v>
                </c:pt>
                <c:pt idx="9">
                  <c:v>56</c:v>
                </c:pt>
                <c:pt idx="10">
                  <c:v>60</c:v>
                </c:pt>
                <c:pt idx="11">
                  <c:v>64</c:v>
                </c:pt>
                <c:pt idx="12">
                  <c:v>68</c:v>
                </c:pt>
                <c:pt idx="13">
                  <c:v>72</c:v>
                </c:pt>
                <c:pt idx="14">
                  <c:v>76</c:v>
                </c:pt>
                <c:pt idx="15">
                  <c:v>80</c:v>
                </c:pt>
                <c:pt idx="16">
                  <c:v>84</c:v>
                </c:pt>
                <c:pt idx="17">
                  <c:v>88</c:v>
                </c:pt>
                <c:pt idx="18">
                  <c:v>92</c:v>
                </c:pt>
                <c:pt idx="19">
                  <c:v>96</c:v>
                </c:pt>
                <c:pt idx="20">
                  <c:v>100</c:v>
                </c:pt>
                <c:pt idx="21">
                  <c:v>104</c:v>
                </c:pt>
                <c:pt idx="22">
                  <c:v>108</c:v>
                </c:pt>
                <c:pt idx="23">
                  <c:v>112</c:v>
                </c:pt>
                <c:pt idx="24">
                  <c:v>116</c:v>
                </c:pt>
                <c:pt idx="25">
                  <c:v>120</c:v>
                </c:pt>
                <c:pt idx="26">
                  <c:v>124</c:v>
                </c:pt>
                <c:pt idx="27">
                  <c:v>128</c:v>
                </c:pt>
                <c:pt idx="28">
                  <c:v>132</c:v>
                </c:pt>
                <c:pt idx="29">
                  <c:v>136</c:v>
                </c:pt>
                <c:pt idx="30">
                  <c:v>140</c:v>
                </c:pt>
                <c:pt idx="31">
                  <c:v>144</c:v>
                </c:pt>
                <c:pt idx="32">
                  <c:v>148</c:v>
                </c:pt>
                <c:pt idx="33">
                  <c:v>152</c:v>
                </c:pt>
                <c:pt idx="34">
                  <c:v>156</c:v>
                </c:pt>
                <c:pt idx="35">
                  <c:v>160</c:v>
                </c:pt>
                <c:pt idx="36">
                  <c:v>164</c:v>
                </c:pt>
                <c:pt idx="37">
                  <c:v>168</c:v>
                </c:pt>
                <c:pt idx="38">
                  <c:v>172</c:v>
                </c:pt>
                <c:pt idx="39">
                  <c:v>176</c:v>
                </c:pt>
                <c:pt idx="40">
                  <c:v>180</c:v>
                </c:pt>
                <c:pt idx="41">
                  <c:v>184</c:v>
                </c:pt>
                <c:pt idx="42">
                  <c:v>188</c:v>
                </c:pt>
                <c:pt idx="43">
                  <c:v>192</c:v>
                </c:pt>
                <c:pt idx="44">
                  <c:v>196</c:v>
                </c:pt>
                <c:pt idx="45">
                  <c:v>200</c:v>
                </c:pt>
                <c:pt idx="46">
                  <c:v>204</c:v>
                </c:pt>
                <c:pt idx="47">
                  <c:v>208</c:v>
                </c:pt>
                <c:pt idx="48">
                  <c:v>212</c:v>
                </c:pt>
                <c:pt idx="49">
                  <c:v>216</c:v>
                </c:pt>
                <c:pt idx="50">
                  <c:v>220</c:v>
                </c:pt>
                <c:pt idx="51">
                  <c:v>224</c:v>
                </c:pt>
                <c:pt idx="52">
                  <c:v>228</c:v>
                </c:pt>
                <c:pt idx="53">
                  <c:v>232</c:v>
                </c:pt>
                <c:pt idx="54">
                  <c:v>236</c:v>
                </c:pt>
                <c:pt idx="55">
                  <c:v>240</c:v>
                </c:pt>
                <c:pt idx="56">
                  <c:v>244</c:v>
                </c:pt>
                <c:pt idx="57">
                  <c:v>248</c:v>
                </c:pt>
                <c:pt idx="58">
                  <c:v>252</c:v>
                </c:pt>
                <c:pt idx="59">
                  <c:v>256</c:v>
                </c:pt>
                <c:pt idx="60">
                  <c:v>260</c:v>
                </c:pt>
                <c:pt idx="61">
                  <c:v>264</c:v>
                </c:pt>
                <c:pt idx="62">
                  <c:v>268</c:v>
                </c:pt>
                <c:pt idx="63">
                  <c:v>272</c:v>
                </c:pt>
                <c:pt idx="64">
                  <c:v>276</c:v>
                </c:pt>
                <c:pt idx="65">
                  <c:v>280</c:v>
                </c:pt>
                <c:pt idx="66">
                  <c:v>284</c:v>
                </c:pt>
                <c:pt idx="67">
                  <c:v>288</c:v>
                </c:pt>
                <c:pt idx="68">
                  <c:v>292</c:v>
                </c:pt>
                <c:pt idx="69">
                  <c:v>296</c:v>
                </c:pt>
                <c:pt idx="70">
                  <c:v>300</c:v>
                </c:pt>
                <c:pt idx="71">
                  <c:v>304</c:v>
                </c:pt>
                <c:pt idx="72">
                  <c:v>308</c:v>
                </c:pt>
                <c:pt idx="73">
                  <c:v>312</c:v>
                </c:pt>
                <c:pt idx="74">
                  <c:v>316</c:v>
                </c:pt>
                <c:pt idx="75">
                  <c:v>320</c:v>
                </c:pt>
                <c:pt idx="76">
                  <c:v>324</c:v>
                </c:pt>
                <c:pt idx="77">
                  <c:v>328</c:v>
                </c:pt>
                <c:pt idx="78">
                  <c:v>332</c:v>
                </c:pt>
                <c:pt idx="79">
                  <c:v>336</c:v>
                </c:pt>
                <c:pt idx="80">
                  <c:v>340</c:v>
                </c:pt>
                <c:pt idx="81">
                  <c:v>344</c:v>
                </c:pt>
                <c:pt idx="82">
                  <c:v>348</c:v>
                </c:pt>
                <c:pt idx="83">
                  <c:v>352</c:v>
                </c:pt>
                <c:pt idx="84">
                  <c:v>356</c:v>
                </c:pt>
                <c:pt idx="85">
                  <c:v>360</c:v>
                </c:pt>
                <c:pt idx="86">
                  <c:v>364</c:v>
                </c:pt>
                <c:pt idx="87">
                  <c:v>368</c:v>
                </c:pt>
                <c:pt idx="88">
                  <c:v>372</c:v>
                </c:pt>
                <c:pt idx="89">
                  <c:v>376</c:v>
                </c:pt>
                <c:pt idx="90">
                  <c:v>380</c:v>
                </c:pt>
                <c:pt idx="91">
                  <c:v>384</c:v>
                </c:pt>
                <c:pt idx="92">
                  <c:v>388</c:v>
                </c:pt>
                <c:pt idx="93">
                  <c:v>392</c:v>
                </c:pt>
                <c:pt idx="94">
                  <c:v>396</c:v>
                </c:pt>
                <c:pt idx="95">
                  <c:v>400</c:v>
                </c:pt>
                <c:pt idx="96">
                  <c:v>403.10199999999998</c:v>
                </c:pt>
                <c:pt idx="97">
                  <c:v>405.10199999999998</c:v>
                </c:pt>
                <c:pt idx="98">
                  <c:v>407.10199999999998</c:v>
                </c:pt>
                <c:pt idx="99">
                  <c:v>409.10199999999998</c:v>
                </c:pt>
                <c:pt idx="100">
                  <c:v>411.10199999999998</c:v>
                </c:pt>
                <c:pt idx="101">
                  <c:v>413.10199999999998</c:v>
                </c:pt>
                <c:pt idx="102">
                  <c:v>415.10199999999998</c:v>
                </c:pt>
                <c:pt idx="103">
                  <c:v>417.10199999999998</c:v>
                </c:pt>
                <c:pt idx="104">
                  <c:v>419.10199999999998</c:v>
                </c:pt>
                <c:pt idx="105">
                  <c:v>421.10199999999998</c:v>
                </c:pt>
                <c:pt idx="106">
                  <c:v>423.10199999999998</c:v>
                </c:pt>
                <c:pt idx="107">
                  <c:v>425.10199999999998</c:v>
                </c:pt>
                <c:pt idx="108">
                  <c:v>427.10199999999998</c:v>
                </c:pt>
                <c:pt idx="109">
                  <c:v>429.10199999999998</c:v>
                </c:pt>
                <c:pt idx="110">
                  <c:v>431.10199999999998</c:v>
                </c:pt>
                <c:pt idx="111">
                  <c:v>433.10199999999998</c:v>
                </c:pt>
                <c:pt idx="112">
                  <c:v>435.10199999999998</c:v>
                </c:pt>
                <c:pt idx="113">
                  <c:v>437.10199999999998</c:v>
                </c:pt>
                <c:pt idx="114">
                  <c:v>439.10199999999998</c:v>
                </c:pt>
                <c:pt idx="115">
                  <c:v>441.10199999999998</c:v>
                </c:pt>
                <c:pt idx="116">
                  <c:v>443.10199999999998</c:v>
                </c:pt>
                <c:pt idx="117">
                  <c:v>445.10199999999998</c:v>
                </c:pt>
                <c:pt idx="118">
                  <c:v>447.10199999999998</c:v>
                </c:pt>
                <c:pt idx="119">
                  <c:v>449.10199999999998</c:v>
                </c:pt>
                <c:pt idx="120">
                  <c:v>451.10199999999998</c:v>
                </c:pt>
                <c:pt idx="121">
                  <c:v>453.10199999999998</c:v>
                </c:pt>
                <c:pt idx="122">
                  <c:v>455.10199999999998</c:v>
                </c:pt>
                <c:pt idx="123">
                  <c:v>457.10199999999998</c:v>
                </c:pt>
                <c:pt idx="124">
                  <c:v>459.10199999999998</c:v>
                </c:pt>
                <c:pt idx="125">
                  <c:v>461.10199999999998</c:v>
                </c:pt>
                <c:pt idx="126">
                  <c:v>463.10199999999998</c:v>
                </c:pt>
                <c:pt idx="127">
                  <c:v>465.10199999999998</c:v>
                </c:pt>
                <c:pt idx="128">
                  <c:v>467.10199999999998</c:v>
                </c:pt>
                <c:pt idx="129">
                  <c:v>469.10199999999998</c:v>
                </c:pt>
                <c:pt idx="130">
                  <c:v>471.10199999999998</c:v>
                </c:pt>
                <c:pt idx="131">
                  <c:v>473.10199999999998</c:v>
                </c:pt>
                <c:pt idx="132">
                  <c:v>475.10199999999998</c:v>
                </c:pt>
                <c:pt idx="133">
                  <c:v>477.10199999999998</c:v>
                </c:pt>
                <c:pt idx="134">
                  <c:v>479.10199999999998</c:v>
                </c:pt>
                <c:pt idx="135">
                  <c:v>481.10199999999998</c:v>
                </c:pt>
                <c:pt idx="136">
                  <c:v>483.10199999999998</c:v>
                </c:pt>
                <c:pt idx="137">
                  <c:v>485.10199999999998</c:v>
                </c:pt>
                <c:pt idx="138">
                  <c:v>487.10199999999998</c:v>
                </c:pt>
                <c:pt idx="139">
                  <c:v>489.10199999999998</c:v>
                </c:pt>
                <c:pt idx="140">
                  <c:v>491.10199999999998</c:v>
                </c:pt>
                <c:pt idx="141">
                  <c:v>493.10199999999998</c:v>
                </c:pt>
                <c:pt idx="142">
                  <c:v>495.10199999999998</c:v>
                </c:pt>
                <c:pt idx="143">
                  <c:v>497.10199999999998</c:v>
                </c:pt>
                <c:pt idx="144">
                  <c:v>499.10199999999998</c:v>
                </c:pt>
                <c:pt idx="145">
                  <c:v>501.10199999999998</c:v>
                </c:pt>
                <c:pt idx="146">
                  <c:v>503.10199999999998</c:v>
                </c:pt>
                <c:pt idx="147">
                  <c:v>505.10199999999998</c:v>
                </c:pt>
                <c:pt idx="148">
                  <c:v>507.10199999999998</c:v>
                </c:pt>
                <c:pt idx="149">
                  <c:v>509.10199999999998</c:v>
                </c:pt>
                <c:pt idx="150">
                  <c:v>511.10199999999998</c:v>
                </c:pt>
                <c:pt idx="151">
                  <c:v>513.10199999999998</c:v>
                </c:pt>
                <c:pt idx="152">
                  <c:v>515.10199999999998</c:v>
                </c:pt>
                <c:pt idx="153">
                  <c:v>517.10199999999998</c:v>
                </c:pt>
                <c:pt idx="154">
                  <c:v>519.10199999999998</c:v>
                </c:pt>
                <c:pt idx="155">
                  <c:v>521.10199999999998</c:v>
                </c:pt>
                <c:pt idx="156">
                  <c:v>523.10199999999998</c:v>
                </c:pt>
                <c:pt idx="157">
                  <c:v>525.10199999999998</c:v>
                </c:pt>
                <c:pt idx="158">
                  <c:v>527.10199999999998</c:v>
                </c:pt>
                <c:pt idx="159">
                  <c:v>529.10199999999998</c:v>
                </c:pt>
                <c:pt idx="160">
                  <c:v>531.10199999999998</c:v>
                </c:pt>
                <c:pt idx="161">
                  <c:v>533.10199999999998</c:v>
                </c:pt>
                <c:pt idx="162">
                  <c:v>535.10199999999998</c:v>
                </c:pt>
                <c:pt idx="163">
                  <c:v>537.10199999999998</c:v>
                </c:pt>
                <c:pt idx="164">
                  <c:v>539.10199999999998</c:v>
                </c:pt>
                <c:pt idx="165">
                  <c:v>541.10199999999998</c:v>
                </c:pt>
                <c:pt idx="166">
                  <c:v>543.10199999999998</c:v>
                </c:pt>
                <c:pt idx="167">
                  <c:v>545.10199999999998</c:v>
                </c:pt>
                <c:pt idx="168">
                  <c:v>547.10199999999998</c:v>
                </c:pt>
                <c:pt idx="169">
                  <c:v>549.10199999999998</c:v>
                </c:pt>
                <c:pt idx="170">
                  <c:v>551.10199999999998</c:v>
                </c:pt>
                <c:pt idx="171">
                  <c:v>553.10199999999998</c:v>
                </c:pt>
                <c:pt idx="172">
                  <c:v>555.10199999999998</c:v>
                </c:pt>
                <c:pt idx="173">
                  <c:v>557.10199999999998</c:v>
                </c:pt>
                <c:pt idx="174">
                  <c:v>559.10199999999998</c:v>
                </c:pt>
                <c:pt idx="175">
                  <c:v>561.10199999999998</c:v>
                </c:pt>
                <c:pt idx="176">
                  <c:v>563.10199999999998</c:v>
                </c:pt>
                <c:pt idx="177">
                  <c:v>565.10199999999998</c:v>
                </c:pt>
                <c:pt idx="178">
                  <c:v>567.10199999999998</c:v>
                </c:pt>
                <c:pt idx="179">
                  <c:v>569.10199999999998</c:v>
                </c:pt>
                <c:pt idx="180">
                  <c:v>571.10199999999998</c:v>
                </c:pt>
                <c:pt idx="181">
                  <c:v>573.10199999999998</c:v>
                </c:pt>
                <c:pt idx="182">
                  <c:v>575.10199999999998</c:v>
                </c:pt>
                <c:pt idx="183">
                  <c:v>577.10199999999998</c:v>
                </c:pt>
                <c:pt idx="184">
                  <c:v>579.10199999999998</c:v>
                </c:pt>
                <c:pt idx="185">
                  <c:v>581.10199999999998</c:v>
                </c:pt>
                <c:pt idx="186">
                  <c:v>583.10199999999998</c:v>
                </c:pt>
                <c:pt idx="187">
                  <c:v>585.10199999999998</c:v>
                </c:pt>
                <c:pt idx="188">
                  <c:v>587.10199999999998</c:v>
                </c:pt>
                <c:pt idx="189">
                  <c:v>589.10199999999998</c:v>
                </c:pt>
                <c:pt idx="190">
                  <c:v>591.10199999999998</c:v>
                </c:pt>
                <c:pt idx="191">
                  <c:v>593.10199999999998</c:v>
                </c:pt>
                <c:pt idx="192">
                  <c:v>595.10199999999998</c:v>
                </c:pt>
                <c:pt idx="193">
                  <c:v>597.10199999999998</c:v>
                </c:pt>
                <c:pt idx="194">
                  <c:v>599.10199999999998</c:v>
                </c:pt>
                <c:pt idx="195">
                  <c:v>601.10199999999998</c:v>
                </c:pt>
                <c:pt idx="196">
                  <c:v>603.10199999999998</c:v>
                </c:pt>
                <c:pt idx="197">
                  <c:v>605.10199999999998</c:v>
                </c:pt>
                <c:pt idx="198">
                  <c:v>607.10199999999998</c:v>
                </c:pt>
                <c:pt idx="199">
                  <c:v>609.10199999999998</c:v>
                </c:pt>
                <c:pt idx="200">
                  <c:v>611.10199999999998</c:v>
                </c:pt>
                <c:pt idx="201">
                  <c:v>613.10199999999998</c:v>
                </c:pt>
                <c:pt idx="202">
                  <c:v>615.10199999999998</c:v>
                </c:pt>
                <c:pt idx="203">
                  <c:v>617.10199999999998</c:v>
                </c:pt>
                <c:pt idx="204">
                  <c:v>619.10199999999998</c:v>
                </c:pt>
                <c:pt idx="205">
                  <c:v>621.10199999999998</c:v>
                </c:pt>
                <c:pt idx="206">
                  <c:v>623.10199999999998</c:v>
                </c:pt>
                <c:pt idx="207">
                  <c:v>625.10199999999998</c:v>
                </c:pt>
                <c:pt idx="208">
                  <c:v>627.10199999999998</c:v>
                </c:pt>
                <c:pt idx="209">
                  <c:v>629.10199999999998</c:v>
                </c:pt>
                <c:pt idx="210">
                  <c:v>631.10199999999998</c:v>
                </c:pt>
                <c:pt idx="211">
                  <c:v>633.10199999999998</c:v>
                </c:pt>
                <c:pt idx="212">
                  <c:v>635.10199999999998</c:v>
                </c:pt>
                <c:pt idx="213">
                  <c:v>637.10199999999998</c:v>
                </c:pt>
                <c:pt idx="214">
                  <c:v>639.10199999999998</c:v>
                </c:pt>
                <c:pt idx="215">
                  <c:v>641.10199999999998</c:v>
                </c:pt>
                <c:pt idx="216">
                  <c:v>643.10199999999998</c:v>
                </c:pt>
                <c:pt idx="217">
                  <c:v>645.10199999999998</c:v>
                </c:pt>
                <c:pt idx="218">
                  <c:v>647.10199999999998</c:v>
                </c:pt>
                <c:pt idx="219">
                  <c:v>649.10199999999998</c:v>
                </c:pt>
                <c:pt idx="220">
                  <c:v>651.10199999999998</c:v>
                </c:pt>
                <c:pt idx="221">
                  <c:v>653.10199999999998</c:v>
                </c:pt>
                <c:pt idx="222">
                  <c:v>655.10199999999998</c:v>
                </c:pt>
                <c:pt idx="223">
                  <c:v>657.10199999999998</c:v>
                </c:pt>
                <c:pt idx="224">
                  <c:v>659.10199999999998</c:v>
                </c:pt>
                <c:pt idx="225">
                  <c:v>661.10199999999998</c:v>
                </c:pt>
                <c:pt idx="226">
                  <c:v>663.10199999999998</c:v>
                </c:pt>
                <c:pt idx="227">
                  <c:v>665.10199999999998</c:v>
                </c:pt>
                <c:pt idx="228">
                  <c:v>667.10199999999998</c:v>
                </c:pt>
                <c:pt idx="229">
                  <c:v>669.10199999999998</c:v>
                </c:pt>
                <c:pt idx="230">
                  <c:v>671.10199999999998</c:v>
                </c:pt>
                <c:pt idx="231">
                  <c:v>673.10199999999998</c:v>
                </c:pt>
                <c:pt idx="232">
                  <c:v>675.10199999999998</c:v>
                </c:pt>
                <c:pt idx="233">
                  <c:v>677.10199999999998</c:v>
                </c:pt>
                <c:pt idx="234">
                  <c:v>679.10199999999998</c:v>
                </c:pt>
                <c:pt idx="235">
                  <c:v>681.10199999999998</c:v>
                </c:pt>
                <c:pt idx="236">
                  <c:v>683.10199999999998</c:v>
                </c:pt>
                <c:pt idx="237">
                  <c:v>685.10199999999998</c:v>
                </c:pt>
                <c:pt idx="238">
                  <c:v>687.10199999999998</c:v>
                </c:pt>
                <c:pt idx="239">
                  <c:v>689.10199999999998</c:v>
                </c:pt>
                <c:pt idx="240">
                  <c:v>691.10199999999998</c:v>
                </c:pt>
                <c:pt idx="241">
                  <c:v>693.10199999999998</c:v>
                </c:pt>
                <c:pt idx="242">
                  <c:v>695.10199999999998</c:v>
                </c:pt>
                <c:pt idx="243">
                  <c:v>697.10199999999998</c:v>
                </c:pt>
                <c:pt idx="244">
                  <c:v>699.10199999999998</c:v>
                </c:pt>
                <c:pt idx="245">
                  <c:v>701.10199999999998</c:v>
                </c:pt>
                <c:pt idx="246">
                  <c:v>703.10199999999998</c:v>
                </c:pt>
                <c:pt idx="247">
                  <c:v>705.10199999999998</c:v>
                </c:pt>
                <c:pt idx="248">
                  <c:v>707.10199999999998</c:v>
                </c:pt>
                <c:pt idx="249">
                  <c:v>709.10199999999998</c:v>
                </c:pt>
                <c:pt idx="250">
                  <c:v>711.10199999999998</c:v>
                </c:pt>
                <c:pt idx="251">
                  <c:v>713.10199999999998</c:v>
                </c:pt>
                <c:pt idx="252">
                  <c:v>715.10199999999998</c:v>
                </c:pt>
                <c:pt idx="253">
                  <c:v>717.10199999999998</c:v>
                </c:pt>
                <c:pt idx="254">
                  <c:v>719.10199999999998</c:v>
                </c:pt>
                <c:pt idx="255">
                  <c:v>721.10199999999998</c:v>
                </c:pt>
                <c:pt idx="256">
                  <c:v>723.10199999999998</c:v>
                </c:pt>
                <c:pt idx="257">
                  <c:v>725.10199999999998</c:v>
                </c:pt>
                <c:pt idx="258">
                  <c:v>727.10199999999998</c:v>
                </c:pt>
                <c:pt idx="259">
                  <c:v>729.10199999999998</c:v>
                </c:pt>
                <c:pt idx="260">
                  <c:v>731.10199999999998</c:v>
                </c:pt>
                <c:pt idx="261">
                  <c:v>733.10199999999998</c:v>
                </c:pt>
                <c:pt idx="262">
                  <c:v>735.10199999999998</c:v>
                </c:pt>
                <c:pt idx="263">
                  <c:v>737.10199999999998</c:v>
                </c:pt>
                <c:pt idx="264">
                  <c:v>739.10199999999998</c:v>
                </c:pt>
                <c:pt idx="265">
                  <c:v>741.10199999999998</c:v>
                </c:pt>
                <c:pt idx="266">
                  <c:v>743.10199999999998</c:v>
                </c:pt>
                <c:pt idx="267">
                  <c:v>745.10199999999998</c:v>
                </c:pt>
                <c:pt idx="268">
                  <c:v>747.10199999999998</c:v>
                </c:pt>
                <c:pt idx="269">
                  <c:v>749.10199999999998</c:v>
                </c:pt>
                <c:pt idx="270">
                  <c:v>751.10199999999998</c:v>
                </c:pt>
                <c:pt idx="271">
                  <c:v>753.10199999999998</c:v>
                </c:pt>
                <c:pt idx="272">
                  <c:v>755.10199999999998</c:v>
                </c:pt>
                <c:pt idx="273">
                  <c:v>757.10199999999998</c:v>
                </c:pt>
                <c:pt idx="274">
                  <c:v>759.10199999999998</c:v>
                </c:pt>
                <c:pt idx="275">
                  <c:v>761.10199999999998</c:v>
                </c:pt>
                <c:pt idx="276">
                  <c:v>763.10199999999998</c:v>
                </c:pt>
                <c:pt idx="277">
                  <c:v>765.10199999999998</c:v>
                </c:pt>
                <c:pt idx="278">
                  <c:v>767.10199999999998</c:v>
                </c:pt>
                <c:pt idx="279">
                  <c:v>769.10199999999998</c:v>
                </c:pt>
                <c:pt idx="280">
                  <c:v>771.10199999999998</c:v>
                </c:pt>
                <c:pt idx="281">
                  <c:v>773.10199999999998</c:v>
                </c:pt>
                <c:pt idx="282">
                  <c:v>775.10199999999998</c:v>
                </c:pt>
                <c:pt idx="283">
                  <c:v>777.10199999999998</c:v>
                </c:pt>
                <c:pt idx="284">
                  <c:v>779.10199999999998</c:v>
                </c:pt>
                <c:pt idx="285">
                  <c:v>781.10199999999998</c:v>
                </c:pt>
                <c:pt idx="286">
                  <c:v>783.10199999999998</c:v>
                </c:pt>
                <c:pt idx="287">
                  <c:v>785.10199999999998</c:v>
                </c:pt>
                <c:pt idx="288">
                  <c:v>787.10199999999998</c:v>
                </c:pt>
                <c:pt idx="289">
                  <c:v>789.10199999999998</c:v>
                </c:pt>
                <c:pt idx="290">
                  <c:v>791.10199999999998</c:v>
                </c:pt>
                <c:pt idx="291">
                  <c:v>793.10199999999998</c:v>
                </c:pt>
                <c:pt idx="292">
                  <c:v>795.10199999999998</c:v>
                </c:pt>
                <c:pt idx="293">
                  <c:v>797.10199999999998</c:v>
                </c:pt>
                <c:pt idx="294">
                  <c:v>799.10199999999998</c:v>
                </c:pt>
                <c:pt idx="295">
                  <c:v>801.10199999999998</c:v>
                </c:pt>
                <c:pt idx="296">
                  <c:v>803.10199999999998</c:v>
                </c:pt>
                <c:pt idx="297">
                  <c:v>805.10199999999998</c:v>
                </c:pt>
                <c:pt idx="298">
                  <c:v>807.10199999999998</c:v>
                </c:pt>
                <c:pt idx="299">
                  <c:v>809.10199999999998</c:v>
                </c:pt>
                <c:pt idx="300">
                  <c:v>811.10199999999998</c:v>
                </c:pt>
                <c:pt idx="301">
                  <c:v>813.10199999999998</c:v>
                </c:pt>
                <c:pt idx="302">
                  <c:v>815.10199999999998</c:v>
                </c:pt>
                <c:pt idx="303">
                  <c:v>817.10199999999998</c:v>
                </c:pt>
                <c:pt idx="304">
                  <c:v>819.10199999999998</c:v>
                </c:pt>
                <c:pt idx="305">
                  <c:v>821.10199999999998</c:v>
                </c:pt>
                <c:pt idx="306">
                  <c:v>823.10199999999998</c:v>
                </c:pt>
                <c:pt idx="307">
                  <c:v>825.10199999999998</c:v>
                </c:pt>
                <c:pt idx="308">
                  <c:v>827.10199999999998</c:v>
                </c:pt>
                <c:pt idx="309">
                  <c:v>829.10199999999998</c:v>
                </c:pt>
                <c:pt idx="310">
                  <c:v>831.10199999999998</c:v>
                </c:pt>
                <c:pt idx="311">
                  <c:v>833.10199999999998</c:v>
                </c:pt>
                <c:pt idx="312">
                  <c:v>835.10199999999998</c:v>
                </c:pt>
                <c:pt idx="313">
                  <c:v>837.10199999999998</c:v>
                </c:pt>
                <c:pt idx="314">
                  <c:v>839.10199999999998</c:v>
                </c:pt>
                <c:pt idx="315">
                  <c:v>841.10199999999998</c:v>
                </c:pt>
                <c:pt idx="316">
                  <c:v>843.10199999999998</c:v>
                </c:pt>
                <c:pt idx="317">
                  <c:v>845.10199999999998</c:v>
                </c:pt>
                <c:pt idx="318">
                  <c:v>847.10199999999998</c:v>
                </c:pt>
                <c:pt idx="319">
                  <c:v>849.10199999999998</c:v>
                </c:pt>
                <c:pt idx="320">
                  <c:v>851.10199999999998</c:v>
                </c:pt>
                <c:pt idx="321">
                  <c:v>853.10199999999998</c:v>
                </c:pt>
                <c:pt idx="322">
                  <c:v>855.10199999999998</c:v>
                </c:pt>
                <c:pt idx="323">
                  <c:v>857.10199999999998</c:v>
                </c:pt>
                <c:pt idx="324">
                  <c:v>859.10199999999998</c:v>
                </c:pt>
                <c:pt idx="325">
                  <c:v>861.10199999999998</c:v>
                </c:pt>
                <c:pt idx="326">
                  <c:v>863.10199999999998</c:v>
                </c:pt>
                <c:pt idx="327">
                  <c:v>865.10199999999998</c:v>
                </c:pt>
                <c:pt idx="328">
                  <c:v>867.10199999999998</c:v>
                </c:pt>
                <c:pt idx="329">
                  <c:v>869.10199999999998</c:v>
                </c:pt>
                <c:pt idx="330">
                  <c:v>871.10199999999998</c:v>
                </c:pt>
                <c:pt idx="331">
                  <c:v>873.10199999999998</c:v>
                </c:pt>
                <c:pt idx="332">
                  <c:v>875.10199999999998</c:v>
                </c:pt>
                <c:pt idx="333">
                  <c:v>877.10199999999998</c:v>
                </c:pt>
                <c:pt idx="334">
                  <c:v>879.10199999999998</c:v>
                </c:pt>
                <c:pt idx="335">
                  <c:v>881.10199999999998</c:v>
                </c:pt>
                <c:pt idx="336">
                  <c:v>883.10199999999998</c:v>
                </c:pt>
                <c:pt idx="337">
                  <c:v>885.10199999999998</c:v>
                </c:pt>
                <c:pt idx="338">
                  <c:v>887.10199999999998</c:v>
                </c:pt>
                <c:pt idx="339">
                  <c:v>889.10199999999998</c:v>
                </c:pt>
                <c:pt idx="340">
                  <c:v>891.10199999999998</c:v>
                </c:pt>
                <c:pt idx="341">
                  <c:v>893.10199999999998</c:v>
                </c:pt>
                <c:pt idx="342">
                  <c:v>895.10199999999998</c:v>
                </c:pt>
                <c:pt idx="343">
                  <c:v>897.10199999999998</c:v>
                </c:pt>
                <c:pt idx="344">
                  <c:v>899.10199999999998</c:v>
                </c:pt>
                <c:pt idx="345">
                  <c:v>901.10199999999998</c:v>
                </c:pt>
                <c:pt idx="346">
                  <c:v>903.10199999999998</c:v>
                </c:pt>
                <c:pt idx="347">
                  <c:v>905.10199999999998</c:v>
                </c:pt>
                <c:pt idx="348">
                  <c:v>907.10199999999998</c:v>
                </c:pt>
                <c:pt idx="349">
                  <c:v>909.10199999999998</c:v>
                </c:pt>
                <c:pt idx="350">
                  <c:v>911.10199999999998</c:v>
                </c:pt>
                <c:pt idx="351">
                  <c:v>913.10199999999998</c:v>
                </c:pt>
                <c:pt idx="352">
                  <c:v>915.10199999999998</c:v>
                </c:pt>
                <c:pt idx="353">
                  <c:v>917.10199999999998</c:v>
                </c:pt>
                <c:pt idx="354">
                  <c:v>919.10199999999998</c:v>
                </c:pt>
                <c:pt idx="355">
                  <c:v>921.10199999999998</c:v>
                </c:pt>
                <c:pt idx="356">
                  <c:v>923.10199999999998</c:v>
                </c:pt>
                <c:pt idx="357">
                  <c:v>925.10199999999998</c:v>
                </c:pt>
                <c:pt idx="358">
                  <c:v>927.10199999999998</c:v>
                </c:pt>
                <c:pt idx="359">
                  <c:v>929.10199999999998</c:v>
                </c:pt>
                <c:pt idx="360">
                  <c:v>931.10199999999998</c:v>
                </c:pt>
                <c:pt idx="361">
                  <c:v>933.10199999999998</c:v>
                </c:pt>
                <c:pt idx="362">
                  <c:v>935.10199999999998</c:v>
                </c:pt>
                <c:pt idx="363">
                  <c:v>937.10199999999998</c:v>
                </c:pt>
                <c:pt idx="364">
                  <c:v>939.10199999999998</c:v>
                </c:pt>
                <c:pt idx="365">
                  <c:v>941.10199999999998</c:v>
                </c:pt>
                <c:pt idx="366">
                  <c:v>943.10199999999998</c:v>
                </c:pt>
                <c:pt idx="367">
                  <c:v>945.10199999999998</c:v>
                </c:pt>
                <c:pt idx="368">
                  <c:v>947.10199999999998</c:v>
                </c:pt>
                <c:pt idx="369">
                  <c:v>949.10199999999998</c:v>
                </c:pt>
                <c:pt idx="370">
                  <c:v>951.10199999999998</c:v>
                </c:pt>
                <c:pt idx="371">
                  <c:v>953.10199999999998</c:v>
                </c:pt>
                <c:pt idx="372">
                  <c:v>955.10199999999998</c:v>
                </c:pt>
                <c:pt idx="373">
                  <c:v>957.10199999999998</c:v>
                </c:pt>
                <c:pt idx="374">
                  <c:v>959.10199999999998</c:v>
                </c:pt>
                <c:pt idx="375">
                  <c:v>961.10199999999998</c:v>
                </c:pt>
                <c:pt idx="376">
                  <c:v>963.10199999999998</c:v>
                </c:pt>
                <c:pt idx="377">
                  <c:v>965.10199999999998</c:v>
                </c:pt>
                <c:pt idx="378">
                  <c:v>967.10199999999998</c:v>
                </c:pt>
                <c:pt idx="379">
                  <c:v>969.10199999999998</c:v>
                </c:pt>
                <c:pt idx="380">
                  <c:v>971.10199999999998</c:v>
                </c:pt>
                <c:pt idx="381">
                  <c:v>973.10199999999998</c:v>
                </c:pt>
                <c:pt idx="382">
                  <c:v>975.10199999999998</c:v>
                </c:pt>
                <c:pt idx="383">
                  <c:v>977.10199999999998</c:v>
                </c:pt>
                <c:pt idx="384">
                  <c:v>979.10199999999998</c:v>
                </c:pt>
                <c:pt idx="385">
                  <c:v>981.10199999999998</c:v>
                </c:pt>
                <c:pt idx="386">
                  <c:v>983.10199999999998</c:v>
                </c:pt>
                <c:pt idx="387">
                  <c:v>985.10199999999998</c:v>
                </c:pt>
                <c:pt idx="388">
                  <c:v>987.10199999999998</c:v>
                </c:pt>
                <c:pt idx="389">
                  <c:v>989.10199999999998</c:v>
                </c:pt>
                <c:pt idx="390">
                  <c:v>991.10199999999998</c:v>
                </c:pt>
                <c:pt idx="391">
                  <c:v>993.10199999999998</c:v>
                </c:pt>
                <c:pt idx="392">
                  <c:v>995.10199999999998</c:v>
                </c:pt>
                <c:pt idx="393">
                  <c:v>997.10199999999998</c:v>
                </c:pt>
                <c:pt idx="394">
                  <c:v>999.10199999999998</c:v>
                </c:pt>
                <c:pt idx="395">
                  <c:v>1001.1</c:v>
                </c:pt>
                <c:pt idx="396">
                  <c:v>1003.1</c:v>
                </c:pt>
                <c:pt idx="397">
                  <c:v>1005.1</c:v>
                </c:pt>
                <c:pt idx="398">
                  <c:v>1007.1</c:v>
                </c:pt>
                <c:pt idx="399">
                  <c:v>1009.1</c:v>
                </c:pt>
                <c:pt idx="400">
                  <c:v>1011.1</c:v>
                </c:pt>
                <c:pt idx="401">
                  <c:v>1013.1</c:v>
                </c:pt>
                <c:pt idx="402">
                  <c:v>1015.1</c:v>
                </c:pt>
                <c:pt idx="403">
                  <c:v>1017.1</c:v>
                </c:pt>
                <c:pt idx="404">
                  <c:v>1019.1</c:v>
                </c:pt>
                <c:pt idx="405">
                  <c:v>1021.1</c:v>
                </c:pt>
                <c:pt idx="406">
                  <c:v>1023.1</c:v>
                </c:pt>
                <c:pt idx="407">
                  <c:v>1025.0999999999999</c:v>
                </c:pt>
                <c:pt idx="408">
                  <c:v>1027.0999999999999</c:v>
                </c:pt>
                <c:pt idx="409">
                  <c:v>1029.0999999999999</c:v>
                </c:pt>
                <c:pt idx="410">
                  <c:v>1031.0999999999999</c:v>
                </c:pt>
                <c:pt idx="411">
                  <c:v>1033.0999999999999</c:v>
                </c:pt>
                <c:pt idx="412">
                  <c:v>1035.0999999999999</c:v>
                </c:pt>
                <c:pt idx="413">
                  <c:v>1037.0999999999999</c:v>
                </c:pt>
                <c:pt idx="414">
                  <c:v>1039.0999999999999</c:v>
                </c:pt>
                <c:pt idx="415">
                  <c:v>1041.0999999999999</c:v>
                </c:pt>
                <c:pt idx="416">
                  <c:v>1043.0999999999999</c:v>
                </c:pt>
                <c:pt idx="417">
                  <c:v>1045.0999999999999</c:v>
                </c:pt>
                <c:pt idx="418">
                  <c:v>1047.0999999999999</c:v>
                </c:pt>
                <c:pt idx="419">
                  <c:v>1049.0999999999999</c:v>
                </c:pt>
                <c:pt idx="420">
                  <c:v>1051.0999999999999</c:v>
                </c:pt>
                <c:pt idx="421">
                  <c:v>1053.0999999999999</c:v>
                </c:pt>
                <c:pt idx="422">
                  <c:v>1055.0999999999999</c:v>
                </c:pt>
                <c:pt idx="423">
                  <c:v>1057.0999999999999</c:v>
                </c:pt>
                <c:pt idx="424">
                  <c:v>1059.0999999999999</c:v>
                </c:pt>
                <c:pt idx="425">
                  <c:v>1061.0999999999999</c:v>
                </c:pt>
                <c:pt idx="426">
                  <c:v>1063.0999999999999</c:v>
                </c:pt>
                <c:pt idx="427">
                  <c:v>1065.0999999999999</c:v>
                </c:pt>
                <c:pt idx="428">
                  <c:v>1067.0999999999999</c:v>
                </c:pt>
                <c:pt idx="429">
                  <c:v>1069.0999999999999</c:v>
                </c:pt>
                <c:pt idx="430">
                  <c:v>1071.0999999999999</c:v>
                </c:pt>
                <c:pt idx="431">
                  <c:v>1073.0999999999999</c:v>
                </c:pt>
                <c:pt idx="432">
                  <c:v>1075.0999999999999</c:v>
                </c:pt>
                <c:pt idx="433">
                  <c:v>1077.0999999999999</c:v>
                </c:pt>
                <c:pt idx="434">
                  <c:v>1079.0999999999999</c:v>
                </c:pt>
                <c:pt idx="435">
                  <c:v>1081.0999999999999</c:v>
                </c:pt>
                <c:pt idx="436">
                  <c:v>1083.0999999999999</c:v>
                </c:pt>
                <c:pt idx="437">
                  <c:v>1085.0999999999999</c:v>
                </c:pt>
                <c:pt idx="438">
                  <c:v>1087.0999999999999</c:v>
                </c:pt>
                <c:pt idx="439">
                  <c:v>1089.0999999999999</c:v>
                </c:pt>
                <c:pt idx="440">
                  <c:v>1091.0999999999999</c:v>
                </c:pt>
                <c:pt idx="441">
                  <c:v>1093.0999999999999</c:v>
                </c:pt>
                <c:pt idx="442">
                  <c:v>1095.0999999999999</c:v>
                </c:pt>
                <c:pt idx="443">
                  <c:v>1097.0999999999999</c:v>
                </c:pt>
                <c:pt idx="444">
                  <c:v>1099.0999999999999</c:v>
                </c:pt>
                <c:pt idx="445">
                  <c:v>1101.0999999999999</c:v>
                </c:pt>
                <c:pt idx="446">
                  <c:v>1103.0999999999999</c:v>
                </c:pt>
                <c:pt idx="447">
                  <c:v>1105.0999999999999</c:v>
                </c:pt>
                <c:pt idx="448">
                  <c:v>1107.0999999999999</c:v>
                </c:pt>
                <c:pt idx="449">
                  <c:v>1109.0999999999999</c:v>
                </c:pt>
                <c:pt idx="450">
                  <c:v>1111.0999999999999</c:v>
                </c:pt>
                <c:pt idx="451">
                  <c:v>1113.0999999999999</c:v>
                </c:pt>
                <c:pt idx="452">
                  <c:v>1115.0999999999999</c:v>
                </c:pt>
                <c:pt idx="453">
                  <c:v>1117.0999999999999</c:v>
                </c:pt>
                <c:pt idx="454">
                  <c:v>1119.0999999999999</c:v>
                </c:pt>
                <c:pt idx="455">
                  <c:v>1121.0999999999999</c:v>
                </c:pt>
                <c:pt idx="456">
                  <c:v>1123.0999999999999</c:v>
                </c:pt>
                <c:pt idx="457">
                  <c:v>1125.0999999999999</c:v>
                </c:pt>
                <c:pt idx="458">
                  <c:v>1127.0999999999999</c:v>
                </c:pt>
                <c:pt idx="459">
                  <c:v>1129.0999999999999</c:v>
                </c:pt>
                <c:pt idx="460">
                  <c:v>1131.0999999999999</c:v>
                </c:pt>
                <c:pt idx="461">
                  <c:v>1133.0999999999999</c:v>
                </c:pt>
                <c:pt idx="462">
                  <c:v>1135.0999999999999</c:v>
                </c:pt>
                <c:pt idx="463">
                  <c:v>1137.0999999999999</c:v>
                </c:pt>
                <c:pt idx="464">
                  <c:v>1139.0999999999999</c:v>
                </c:pt>
                <c:pt idx="465">
                  <c:v>1141.0999999999999</c:v>
                </c:pt>
                <c:pt idx="466">
                  <c:v>1143.0999999999999</c:v>
                </c:pt>
                <c:pt idx="467">
                  <c:v>1145.0999999999999</c:v>
                </c:pt>
                <c:pt idx="468">
                  <c:v>1147.0999999999999</c:v>
                </c:pt>
                <c:pt idx="469">
                  <c:v>1149.0999999999999</c:v>
                </c:pt>
                <c:pt idx="470">
                  <c:v>1151.0999999999999</c:v>
                </c:pt>
                <c:pt idx="471">
                  <c:v>1153.0999999999999</c:v>
                </c:pt>
                <c:pt idx="472">
                  <c:v>1155.0999999999999</c:v>
                </c:pt>
                <c:pt idx="473">
                  <c:v>1157.0999999999999</c:v>
                </c:pt>
                <c:pt idx="474">
                  <c:v>1159.0999999999999</c:v>
                </c:pt>
                <c:pt idx="475">
                  <c:v>1161.0999999999999</c:v>
                </c:pt>
                <c:pt idx="476">
                  <c:v>1163.0999999999999</c:v>
                </c:pt>
                <c:pt idx="477">
                  <c:v>1165.0999999999999</c:v>
                </c:pt>
                <c:pt idx="478">
                  <c:v>1167.0999999999999</c:v>
                </c:pt>
                <c:pt idx="479">
                  <c:v>1169.0999999999999</c:v>
                </c:pt>
                <c:pt idx="480">
                  <c:v>1171.0999999999999</c:v>
                </c:pt>
                <c:pt idx="481">
                  <c:v>1173.0999999999999</c:v>
                </c:pt>
                <c:pt idx="482">
                  <c:v>1175.0999999999999</c:v>
                </c:pt>
                <c:pt idx="483">
                  <c:v>1177.0999999999999</c:v>
                </c:pt>
                <c:pt idx="484">
                  <c:v>1179.0999999999999</c:v>
                </c:pt>
                <c:pt idx="485">
                  <c:v>1181.0999999999999</c:v>
                </c:pt>
                <c:pt idx="486">
                  <c:v>1183.0999999999999</c:v>
                </c:pt>
                <c:pt idx="487">
                  <c:v>1185.0999999999999</c:v>
                </c:pt>
                <c:pt idx="488">
                  <c:v>1187.0999999999999</c:v>
                </c:pt>
                <c:pt idx="489">
                  <c:v>1189.0999999999999</c:v>
                </c:pt>
                <c:pt idx="490">
                  <c:v>1191.0999999999999</c:v>
                </c:pt>
                <c:pt idx="491">
                  <c:v>1193.0999999999999</c:v>
                </c:pt>
                <c:pt idx="492">
                  <c:v>1195.0999999999999</c:v>
                </c:pt>
                <c:pt idx="493">
                  <c:v>1197.0999999999999</c:v>
                </c:pt>
                <c:pt idx="494">
                  <c:v>1199.0999999999999</c:v>
                </c:pt>
                <c:pt idx="495">
                  <c:v>1201.0999999999999</c:v>
                </c:pt>
                <c:pt idx="496">
                  <c:v>1203.0999999999999</c:v>
                </c:pt>
                <c:pt idx="497">
                  <c:v>1205.0999999999999</c:v>
                </c:pt>
                <c:pt idx="498">
                  <c:v>1207.0999999999999</c:v>
                </c:pt>
                <c:pt idx="499">
                  <c:v>1209.0999999999999</c:v>
                </c:pt>
                <c:pt idx="500">
                  <c:v>1211.0999999999999</c:v>
                </c:pt>
                <c:pt idx="501">
                  <c:v>1213.0999999999999</c:v>
                </c:pt>
                <c:pt idx="502">
                  <c:v>1215.0999999999999</c:v>
                </c:pt>
                <c:pt idx="503">
                  <c:v>1217.0999999999999</c:v>
                </c:pt>
                <c:pt idx="504">
                  <c:v>1219.0999999999999</c:v>
                </c:pt>
                <c:pt idx="505">
                  <c:v>1221.0999999999999</c:v>
                </c:pt>
                <c:pt idx="506">
                  <c:v>1223.0999999999999</c:v>
                </c:pt>
                <c:pt idx="507">
                  <c:v>1225.0999999999999</c:v>
                </c:pt>
                <c:pt idx="508">
                  <c:v>1227.0999999999999</c:v>
                </c:pt>
                <c:pt idx="509">
                  <c:v>1229.0999999999999</c:v>
                </c:pt>
                <c:pt idx="510">
                  <c:v>1231.0999999999999</c:v>
                </c:pt>
                <c:pt idx="511">
                  <c:v>1233.0999999999999</c:v>
                </c:pt>
                <c:pt idx="512">
                  <c:v>1235.0999999999999</c:v>
                </c:pt>
                <c:pt idx="513">
                  <c:v>1237.0999999999999</c:v>
                </c:pt>
                <c:pt idx="514">
                  <c:v>1239.0999999999999</c:v>
                </c:pt>
                <c:pt idx="515">
                  <c:v>1241.0999999999999</c:v>
                </c:pt>
                <c:pt idx="516">
                  <c:v>1243.0999999999999</c:v>
                </c:pt>
                <c:pt idx="517">
                  <c:v>1245.0999999999999</c:v>
                </c:pt>
                <c:pt idx="518">
                  <c:v>1247.0999999999999</c:v>
                </c:pt>
                <c:pt idx="519">
                  <c:v>1249.0999999999999</c:v>
                </c:pt>
                <c:pt idx="520">
                  <c:v>1251.0999999999999</c:v>
                </c:pt>
                <c:pt idx="521">
                  <c:v>1253.0999999999999</c:v>
                </c:pt>
                <c:pt idx="522">
                  <c:v>1255.0999999999999</c:v>
                </c:pt>
                <c:pt idx="523">
                  <c:v>1257.0999999999999</c:v>
                </c:pt>
                <c:pt idx="524">
                  <c:v>1259.0999999999999</c:v>
                </c:pt>
                <c:pt idx="525">
                  <c:v>1261.0999999999999</c:v>
                </c:pt>
                <c:pt idx="526">
                  <c:v>1263.0999999999999</c:v>
                </c:pt>
                <c:pt idx="527">
                  <c:v>1265.0999999999999</c:v>
                </c:pt>
                <c:pt idx="528">
                  <c:v>1267.0999999999999</c:v>
                </c:pt>
                <c:pt idx="529">
                  <c:v>1269.0999999999999</c:v>
                </c:pt>
                <c:pt idx="530">
                  <c:v>1271.0999999999999</c:v>
                </c:pt>
                <c:pt idx="531">
                  <c:v>1273.0999999999999</c:v>
                </c:pt>
                <c:pt idx="532">
                  <c:v>1275.0999999999999</c:v>
                </c:pt>
                <c:pt idx="533">
                  <c:v>1277.0999999999999</c:v>
                </c:pt>
                <c:pt idx="534">
                  <c:v>1279.0999999999999</c:v>
                </c:pt>
                <c:pt idx="535">
                  <c:v>1281.0999999999999</c:v>
                </c:pt>
                <c:pt idx="536">
                  <c:v>1283.0999999999999</c:v>
                </c:pt>
                <c:pt idx="537">
                  <c:v>1285.0999999999999</c:v>
                </c:pt>
                <c:pt idx="538">
                  <c:v>1287.0999999999999</c:v>
                </c:pt>
                <c:pt idx="539">
                  <c:v>1289.0999999999999</c:v>
                </c:pt>
                <c:pt idx="540">
                  <c:v>1291.0999999999999</c:v>
                </c:pt>
                <c:pt idx="541">
                  <c:v>1293.0999999999999</c:v>
                </c:pt>
                <c:pt idx="542">
                  <c:v>1295.0999999999999</c:v>
                </c:pt>
                <c:pt idx="543">
                  <c:v>1297.0999999999999</c:v>
                </c:pt>
                <c:pt idx="544">
                  <c:v>1299.0999999999999</c:v>
                </c:pt>
                <c:pt idx="545">
                  <c:v>1301.0999999999999</c:v>
                </c:pt>
                <c:pt idx="546">
                  <c:v>1303.0999999999999</c:v>
                </c:pt>
                <c:pt idx="547">
                  <c:v>1305.0999999999999</c:v>
                </c:pt>
                <c:pt idx="548">
                  <c:v>1307.0999999999999</c:v>
                </c:pt>
                <c:pt idx="549">
                  <c:v>1309.0999999999999</c:v>
                </c:pt>
                <c:pt idx="550">
                  <c:v>1311.1</c:v>
                </c:pt>
                <c:pt idx="551">
                  <c:v>1313.1</c:v>
                </c:pt>
                <c:pt idx="552">
                  <c:v>1315.1</c:v>
                </c:pt>
                <c:pt idx="553">
                  <c:v>1317.1</c:v>
                </c:pt>
                <c:pt idx="554">
                  <c:v>1319.1</c:v>
                </c:pt>
                <c:pt idx="555">
                  <c:v>1321.1</c:v>
                </c:pt>
                <c:pt idx="556">
                  <c:v>1323.1</c:v>
                </c:pt>
                <c:pt idx="557">
                  <c:v>1325.1</c:v>
                </c:pt>
                <c:pt idx="558">
                  <c:v>1327.1</c:v>
                </c:pt>
                <c:pt idx="559">
                  <c:v>1329.1</c:v>
                </c:pt>
                <c:pt idx="560">
                  <c:v>1331.1</c:v>
                </c:pt>
                <c:pt idx="561">
                  <c:v>1333.1</c:v>
                </c:pt>
                <c:pt idx="562">
                  <c:v>1335.1</c:v>
                </c:pt>
                <c:pt idx="563">
                  <c:v>1337.1</c:v>
                </c:pt>
                <c:pt idx="564">
                  <c:v>1339.1</c:v>
                </c:pt>
                <c:pt idx="565">
                  <c:v>1341.1</c:v>
                </c:pt>
                <c:pt idx="566">
                  <c:v>1343.1</c:v>
                </c:pt>
                <c:pt idx="567">
                  <c:v>1345.1</c:v>
                </c:pt>
                <c:pt idx="568">
                  <c:v>1347.1</c:v>
                </c:pt>
                <c:pt idx="569">
                  <c:v>1349.1</c:v>
                </c:pt>
                <c:pt idx="570">
                  <c:v>1351.1</c:v>
                </c:pt>
                <c:pt idx="571">
                  <c:v>1353.1</c:v>
                </c:pt>
                <c:pt idx="572">
                  <c:v>1355.1</c:v>
                </c:pt>
                <c:pt idx="573">
                  <c:v>1357.1</c:v>
                </c:pt>
                <c:pt idx="574">
                  <c:v>1359.1</c:v>
                </c:pt>
                <c:pt idx="575">
                  <c:v>1361.1</c:v>
                </c:pt>
                <c:pt idx="576">
                  <c:v>1363.1</c:v>
                </c:pt>
                <c:pt idx="577">
                  <c:v>1365.1</c:v>
                </c:pt>
                <c:pt idx="578">
                  <c:v>1367.1</c:v>
                </c:pt>
                <c:pt idx="579">
                  <c:v>1369.1</c:v>
                </c:pt>
                <c:pt idx="580">
                  <c:v>1371.1</c:v>
                </c:pt>
                <c:pt idx="581">
                  <c:v>1373.1</c:v>
                </c:pt>
                <c:pt idx="582">
                  <c:v>1375.1</c:v>
                </c:pt>
                <c:pt idx="583">
                  <c:v>1377.1</c:v>
                </c:pt>
                <c:pt idx="584">
                  <c:v>1379.1</c:v>
                </c:pt>
                <c:pt idx="585">
                  <c:v>1381.1</c:v>
                </c:pt>
                <c:pt idx="586">
                  <c:v>1383.1</c:v>
                </c:pt>
                <c:pt idx="587">
                  <c:v>1385.1</c:v>
                </c:pt>
                <c:pt idx="588">
                  <c:v>1387.1</c:v>
                </c:pt>
                <c:pt idx="589">
                  <c:v>1389.1</c:v>
                </c:pt>
                <c:pt idx="590">
                  <c:v>1391.1</c:v>
                </c:pt>
                <c:pt idx="591">
                  <c:v>1393.1</c:v>
                </c:pt>
                <c:pt idx="592">
                  <c:v>1395.1</c:v>
                </c:pt>
                <c:pt idx="593">
                  <c:v>1397.1</c:v>
                </c:pt>
                <c:pt idx="594">
                  <c:v>1399.1</c:v>
                </c:pt>
                <c:pt idx="595">
                  <c:v>1401.1</c:v>
                </c:pt>
                <c:pt idx="596">
                  <c:v>1403.1</c:v>
                </c:pt>
                <c:pt idx="597">
                  <c:v>1405.1</c:v>
                </c:pt>
                <c:pt idx="598">
                  <c:v>1407.1</c:v>
                </c:pt>
                <c:pt idx="599">
                  <c:v>1409.1</c:v>
                </c:pt>
                <c:pt idx="600">
                  <c:v>1411.1</c:v>
                </c:pt>
                <c:pt idx="601">
                  <c:v>1413.1</c:v>
                </c:pt>
                <c:pt idx="602">
                  <c:v>1415.1</c:v>
                </c:pt>
                <c:pt idx="603">
                  <c:v>1417.1</c:v>
                </c:pt>
                <c:pt idx="604">
                  <c:v>1419.1</c:v>
                </c:pt>
                <c:pt idx="605">
                  <c:v>1421.1</c:v>
                </c:pt>
                <c:pt idx="606">
                  <c:v>1423.1</c:v>
                </c:pt>
                <c:pt idx="607">
                  <c:v>1425.1</c:v>
                </c:pt>
                <c:pt idx="608">
                  <c:v>1427.1</c:v>
                </c:pt>
                <c:pt idx="609">
                  <c:v>1429.1</c:v>
                </c:pt>
                <c:pt idx="610">
                  <c:v>1431.1</c:v>
                </c:pt>
                <c:pt idx="611">
                  <c:v>1433.1</c:v>
                </c:pt>
                <c:pt idx="612">
                  <c:v>1435.1</c:v>
                </c:pt>
                <c:pt idx="613">
                  <c:v>1437.1</c:v>
                </c:pt>
                <c:pt idx="614">
                  <c:v>1439.1</c:v>
                </c:pt>
                <c:pt idx="615">
                  <c:v>1441.1</c:v>
                </c:pt>
                <c:pt idx="616">
                  <c:v>1443.1</c:v>
                </c:pt>
                <c:pt idx="617">
                  <c:v>1445.1</c:v>
                </c:pt>
                <c:pt idx="618">
                  <c:v>1447.1</c:v>
                </c:pt>
                <c:pt idx="619">
                  <c:v>1449.1</c:v>
                </c:pt>
                <c:pt idx="620">
                  <c:v>1451.1</c:v>
                </c:pt>
                <c:pt idx="621">
                  <c:v>1453.1</c:v>
                </c:pt>
                <c:pt idx="622">
                  <c:v>1455.1</c:v>
                </c:pt>
                <c:pt idx="623">
                  <c:v>1457.1</c:v>
                </c:pt>
                <c:pt idx="624">
                  <c:v>1459.1</c:v>
                </c:pt>
                <c:pt idx="625">
                  <c:v>1461.1</c:v>
                </c:pt>
                <c:pt idx="626">
                  <c:v>1463.1</c:v>
                </c:pt>
                <c:pt idx="627">
                  <c:v>1465.1</c:v>
                </c:pt>
                <c:pt idx="628">
                  <c:v>1467.1</c:v>
                </c:pt>
                <c:pt idx="629">
                  <c:v>1469.1</c:v>
                </c:pt>
                <c:pt idx="630">
                  <c:v>1471.1</c:v>
                </c:pt>
                <c:pt idx="631">
                  <c:v>1473.1</c:v>
                </c:pt>
                <c:pt idx="632">
                  <c:v>1475.1</c:v>
                </c:pt>
                <c:pt idx="633">
                  <c:v>1477.1</c:v>
                </c:pt>
                <c:pt idx="634">
                  <c:v>1479.1</c:v>
                </c:pt>
                <c:pt idx="635">
                  <c:v>1481.1</c:v>
                </c:pt>
                <c:pt idx="636">
                  <c:v>1483.1</c:v>
                </c:pt>
                <c:pt idx="637">
                  <c:v>1485.1</c:v>
                </c:pt>
                <c:pt idx="638">
                  <c:v>1487.1</c:v>
                </c:pt>
                <c:pt idx="639">
                  <c:v>1489.1</c:v>
                </c:pt>
                <c:pt idx="640">
                  <c:v>1491.1</c:v>
                </c:pt>
                <c:pt idx="641">
                  <c:v>1493.1</c:v>
                </c:pt>
                <c:pt idx="642">
                  <c:v>1495.1</c:v>
                </c:pt>
                <c:pt idx="643">
                  <c:v>1497.1</c:v>
                </c:pt>
                <c:pt idx="644">
                  <c:v>1499.1</c:v>
                </c:pt>
                <c:pt idx="645">
                  <c:v>1501.1</c:v>
                </c:pt>
                <c:pt idx="646">
                  <c:v>1503.1</c:v>
                </c:pt>
                <c:pt idx="647">
                  <c:v>1505.1</c:v>
                </c:pt>
                <c:pt idx="648">
                  <c:v>1507.1</c:v>
                </c:pt>
                <c:pt idx="649">
                  <c:v>1509.1</c:v>
                </c:pt>
                <c:pt idx="650">
                  <c:v>1511.1</c:v>
                </c:pt>
                <c:pt idx="651">
                  <c:v>1513.1</c:v>
                </c:pt>
                <c:pt idx="652">
                  <c:v>1515.1</c:v>
                </c:pt>
                <c:pt idx="653">
                  <c:v>1517.1</c:v>
                </c:pt>
                <c:pt idx="654">
                  <c:v>1519.1</c:v>
                </c:pt>
                <c:pt idx="655">
                  <c:v>1521.1</c:v>
                </c:pt>
                <c:pt idx="656">
                  <c:v>1523.1</c:v>
                </c:pt>
                <c:pt idx="657">
                  <c:v>1525.1</c:v>
                </c:pt>
                <c:pt idx="658">
                  <c:v>1527.1</c:v>
                </c:pt>
                <c:pt idx="659">
                  <c:v>1529.1</c:v>
                </c:pt>
                <c:pt idx="660">
                  <c:v>1531.1</c:v>
                </c:pt>
                <c:pt idx="661">
                  <c:v>1533.1</c:v>
                </c:pt>
                <c:pt idx="662">
                  <c:v>1535.1</c:v>
                </c:pt>
                <c:pt idx="663">
                  <c:v>1537.1</c:v>
                </c:pt>
                <c:pt idx="664">
                  <c:v>1539.1</c:v>
                </c:pt>
                <c:pt idx="665">
                  <c:v>1541.1</c:v>
                </c:pt>
                <c:pt idx="666">
                  <c:v>1543.1</c:v>
                </c:pt>
                <c:pt idx="667">
                  <c:v>1545.1</c:v>
                </c:pt>
                <c:pt idx="668">
                  <c:v>1547.1</c:v>
                </c:pt>
                <c:pt idx="669">
                  <c:v>1549.1</c:v>
                </c:pt>
                <c:pt idx="670">
                  <c:v>1551.1</c:v>
                </c:pt>
                <c:pt idx="671">
                  <c:v>1553.1</c:v>
                </c:pt>
                <c:pt idx="672">
                  <c:v>1555.1</c:v>
                </c:pt>
                <c:pt idx="673">
                  <c:v>1557.1</c:v>
                </c:pt>
                <c:pt idx="674">
                  <c:v>1559.1</c:v>
                </c:pt>
                <c:pt idx="675">
                  <c:v>1561.1</c:v>
                </c:pt>
                <c:pt idx="676">
                  <c:v>1563.1</c:v>
                </c:pt>
                <c:pt idx="677">
                  <c:v>1565.1</c:v>
                </c:pt>
                <c:pt idx="678">
                  <c:v>1567.1</c:v>
                </c:pt>
                <c:pt idx="679">
                  <c:v>1569.1</c:v>
                </c:pt>
                <c:pt idx="680">
                  <c:v>1571.1</c:v>
                </c:pt>
                <c:pt idx="681">
                  <c:v>1573.1</c:v>
                </c:pt>
                <c:pt idx="682">
                  <c:v>1575.1</c:v>
                </c:pt>
                <c:pt idx="683">
                  <c:v>1577.1</c:v>
                </c:pt>
                <c:pt idx="684">
                  <c:v>1579.1</c:v>
                </c:pt>
                <c:pt idx="685">
                  <c:v>1581.1</c:v>
                </c:pt>
                <c:pt idx="686">
                  <c:v>1583.1</c:v>
                </c:pt>
                <c:pt idx="687">
                  <c:v>1585.1</c:v>
                </c:pt>
                <c:pt idx="688">
                  <c:v>1587.1</c:v>
                </c:pt>
                <c:pt idx="689">
                  <c:v>1589.1</c:v>
                </c:pt>
                <c:pt idx="690">
                  <c:v>1591.1</c:v>
                </c:pt>
                <c:pt idx="691">
                  <c:v>1593.1</c:v>
                </c:pt>
                <c:pt idx="692">
                  <c:v>1595.1</c:v>
                </c:pt>
                <c:pt idx="693">
                  <c:v>1597.1</c:v>
                </c:pt>
                <c:pt idx="694">
                  <c:v>1599.1</c:v>
                </c:pt>
                <c:pt idx="695">
                  <c:v>1601.1</c:v>
                </c:pt>
                <c:pt idx="696">
                  <c:v>1603.1</c:v>
                </c:pt>
                <c:pt idx="697">
                  <c:v>1605.1</c:v>
                </c:pt>
                <c:pt idx="698">
                  <c:v>1607.1</c:v>
                </c:pt>
                <c:pt idx="699">
                  <c:v>1609.1</c:v>
                </c:pt>
                <c:pt idx="700">
                  <c:v>1611.1</c:v>
                </c:pt>
                <c:pt idx="701">
                  <c:v>1613.1</c:v>
                </c:pt>
                <c:pt idx="702">
                  <c:v>1615.1</c:v>
                </c:pt>
                <c:pt idx="703">
                  <c:v>1617.1</c:v>
                </c:pt>
                <c:pt idx="704">
                  <c:v>1619.1</c:v>
                </c:pt>
                <c:pt idx="705">
                  <c:v>1621.1</c:v>
                </c:pt>
                <c:pt idx="706">
                  <c:v>1623.1</c:v>
                </c:pt>
                <c:pt idx="707">
                  <c:v>1625.1</c:v>
                </c:pt>
                <c:pt idx="708">
                  <c:v>1627.1</c:v>
                </c:pt>
                <c:pt idx="709">
                  <c:v>1629.1</c:v>
                </c:pt>
                <c:pt idx="710">
                  <c:v>1631.1</c:v>
                </c:pt>
                <c:pt idx="711">
                  <c:v>1633.1</c:v>
                </c:pt>
                <c:pt idx="712">
                  <c:v>1635.1</c:v>
                </c:pt>
                <c:pt idx="713">
                  <c:v>1637.1</c:v>
                </c:pt>
                <c:pt idx="714">
                  <c:v>1639.1</c:v>
                </c:pt>
                <c:pt idx="715">
                  <c:v>1641.1</c:v>
                </c:pt>
                <c:pt idx="716">
                  <c:v>1643.1</c:v>
                </c:pt>
                <c:pt idx="717">
                  <c:v>1645.1</c:v>
                </c:pt>
                <c:pt idx="718">
                  <c:v>1647.1</c:v>
                </c:pt>
                <c:pt idx="719">
                  <c:v>1649.1</c:v>
                </c:pt>
                <c:pt idx="720">
                  <c:v>1651.1</c:v>
                </c:pt>
                <c:pt idx="721">
                  <c:v>1653.1</c:v>
                </c:pt>
                <c:pt idx="722">
                  <c:v>1655.1</c:v>
                </c:pt>
                <c:pt idx="723">
                  <c:v>1657.1</c:v>
                </c:pt>
                <c:pt idx="724">
                  <c:v>1659.1</c:v>
                </c:pt>
                <c:pt idx="725">
                  <c:v>1661.1</c:v>
                </c:pt>
                <c:pt idx="726">
                  <c:v>1663.1</c:v>
                </c:pt>
                <c:pt idx="727">
                  <c:v>1665.1</c:v>
                </c:pt>
                <c:pt idx="728">
                  <c:v>1667.1</c:v>
                </c:pt>
                <c:pt idx="729">
                  <c:v>1669.1</c:v>
                </c:pt>
                <c:pt idx="730">
                  <c:v>1671.1</c:v>
                </c:pt>
                <c:pt idx="731">
                  <c:v>1673.1</c:v>
                </c:pt>
                <c:pt idx="732">
                  <c:v>1675.1</c:v>
                </c:pt>
                <c:pt idx="733">
                  <c:v>1677.1</c:v>
                </c:pt>
                <c:pt idx="734">
                  <c:v>1679.1</c:v>
                </c:pt>
                <c:pt idx="735">
                  <c:v>1681.1</c:v>
                </c:pt>
                <c:pt idx="736">
                  <c:v>1683.1</c:v>
                </c:pt>
                <c:pt idx="737">
                  <c:v>1685.1</c:v>
                </c:pt>
                <c:pt idx="738">
                  <c:v>1687.1</c:v>
                </c:pt>
                <c:pt idx="739">
                  <c:v>1689.1</c:v>
                </c:pt>
                <c:pt idx="740">
                  <c:v>1691.1</c:v>
                </c:pt>
                <c:pt idx="741">
                  <c:v>1693.1</c:v>
                </c:pt>
                <c:pt idx="742">
                  <c:v>1695.1</c:v>
                </c:pt>
                <c:pt idx="743">
                  <c:v>1697.1</c:v>
                </c:pt>
                <c:pt idx="744">
                  <c:v>1699.1</c:v>
                </c:pt>
                <c:pt idx="745">
                  <c:v>1701.1</c:v>
                </c:pt>
                <c:pt idx="746">
                  <c:v>1703.1</c:v>
                </c:pt>
                <c:pt idx="747">
                  <c:v>1705.1</c:v>
                </c:pt>
                <c:pt idx="748">
                  <c:v>1707.1</c:v>
                </c:pt>
                <c:pt idx="749">
                  <c:v>1709.1</c:v>
                </c:pt>
                <c:pt idx="750">
                  <c:v>1711.1</c:v>
                </c:pt>
                <c:pt idx="751">
                  <c:v>1713.1</c:v>
                </c:pt>
                <c:pt idx="752">
                  <c:v>1715.1</c:v>
                </c:pt>
                <c:pt idx="753">
                  <c:v>1717.1</c:v>
                </c:pt>
                <c:pt idx="754">
                  <c:v>1719.1</c:v>
                </c:pt>
                <c:pt idx="755">
                  <c:v>1721.1</c:v>
                </c:pt>
                <c:pt idx="756">
                  <c:v>1723.1</c:v>
                </c:pt>
                <c:pt idx="757">
                  <c:v>1725.1</c:v>
                </c:pt>
                <c:pt idx="758">
                  <c:v>1727.1</c:v>
                </c:pt>
                <c:pt idx="759">
                  <c:v>1729.1</c:v>
                </c:pt>
                <c:pt idx="760">
                  <c:v>1731.1</c:v>
                </c:pt>
                <c:pt idx="761">
                  <c:v>1733.1</c:v>
                </c:pt>
                <c:pt idx="762">
                  <c:v>1735.1</c:v>
                </c:pt>
                <c:pt idx="763">
                  <c:v>1737.1</c:v>
                </c:pt>
                <c:pt idx="764">
                  <c:v>1739.1</c:v>
                </c:pt>
                <c:pt idx="765">
                  <c:v>1741.1</c:v>
                </c:pt>
                <c:pt idx="766">
                  <c:v>1743.1</c:v>
                </c:pt>
                <c:pt idx="767">
                  <c:v>1745.1</c:v>
                </c:pt>
                <c:pt idx="768">
                  <c:v>1747.1</c:v>
                </c:pt>
                <c:pt idx="769">
                  <c:v>1749.1</c:v>
                </c:pt>
                <c:pt idx="770">
                  <c:v>1751.1</c:v>
                </c:pt>
                <c:pt idx="771">
                  <c:v>1753.1</c:v>
                </c:pt>
                <c:pt idx="772">
                  <c:v>1755.1</c:v>
                </c:pt>
                <c:pt idx="773">
                  <c:v>1757.1</c:v>
                </c:pt>
                <c:pt idx="774">
                  <c:v>1759.1</c:v>
                </c:pt>
                <c:pt idx="775">
                  <c:v>1761.1</c:v>
                </c:pt>
                <c:pt idx="776">
                  <c:v>1763.1</c:v>
                </c:pt>
                <c:pt idx="777">
                  <c:v>1765.1</c:v>
                </c:pt>
                <c:pt idx="778">
                  <c:v>1767.1</c:v>
                </c:pt>
                <c:pt idx="779">
                  <c:v>1769.1</c:v>
                </c:pt>
                <c:pt idx="780">
                  <c:v>1771.1</c:v>
                </c:pt>
                <c:pt idx="781">
                  <c:v>1773.1</c:v>
                </c:pt>
                <c:pt idx="782">
                  <c:v>1775.1</c:v>
                </c:pt>
                <c:pt idx="783">
                  <c:v>1777.1</c:v>
                </c:pt>
                <c:pt idx="784">
                  <c:v>1779.1</c:v>
                </c:pt>
                <c:pt idx="785">
                  <c:v>1781.1</c:v>
                </c:pt>
                <c:pt idx="786">
                  <c:v>1783.1</c:v>
                </c:pt>
                <c:pt idx="787">
                  <c:v>1785.1</c:v>
                </c:pt>
                <c:pt idx="788">
                  <c:v>1787.1</c:v>
                </c:pt>
                <c:pt idx="789">
                  <c:v>1789.1</c:v>
                </c:pt>
                <c:pt idx="790">
                  <c:v>1791.1</c:v>
                </c:pt>
                <c:pt idx="791">
                  <c:v>1793.1</c:v>
                </c:pt>
                <c:pt idx="792">
                  <c:v>1795.1</c:v>
                </c:pt>
                <c:pt idx="793">
                  <c:v>1797.1</c:v>
                </c:pt>
                <c:pt idx="794">
                  <c:v>1799.1</c:v>
                </c:pt>
                <c:pt idx="795">
                  <c:v>1801.1</c:v>
                </c:pt>
                <c:pt idx="796">
                  <c:v>1803.1</c:v>
                </c:pt>
                <c:pt idx="797">
                  <c:v>1805.1</c:v>
                </c:pt>
                <c:pt idx="798">
                  <c:v>1807.1</c:v>
                </c:pt>
                <c:pt idx="799">
                  <c:v>1809.1</c:v>
                </c:pt>
                <c:pt idx="800">
                  <c:v>1811.1</c:v>
                </c:pt>
                <c:pt idx="801">
                  <c:v>1813.1</c:v>
                </c:pt>
                <c:pt idx="802">
                  <c:v>1815.1</c:v>
                </c:pt>
                <c:pt idx="803">
                  <c:v>1817.1</c:v>
                </c:pt>
                <c:pt idx="804">
                  <c:v>1819.1</c:v>
                </c:pt>
                <c:pt idx="805">
                  <c:v>1821.1</c:v>
                </c:pt>
                <c:pt idx="806">
                  <c:v>1823.1</c:v>
                </c:pt>
                <c:pt idx="807">
                  <c:v>1825.1</c:v>
                </c:pt>
                <c:pt idx="808">
                  <c:v>1827.1</c:v>
                </c:pt>
                <c:pt idx="809">
                  <c:v>1829.1</c:v>
                </c:pt>
                <c:pt idx="810">
                  <c:v>1831.1</c:v>
                </c:pt>
                <c:pt idx="811">
                  <c:v>1833.1</c:v>
                </c:pt>
                <c:pt idx="812">
                  <c:v>1835.1</c:v>
                </c:pt>
                <c:pt idx="813">
                  <c:v>1837.1</c:v>
                </c:pt>
                <c:pt idx="814">
                  <c:v>1839.1</c:v>
                </c:pt>
                <c:pt idx="815">
                  <c:v>1841.1</c:v>
                </c:pt>
                <c:pt idx="816">
                  <c:v>1843.1</c:v>
                </c:pt>
                <c:pt idx="817">
                  <c:v>1845.1</c:v>
                </c:pt>
                <c:pt idx="818">
                  <c:v>1847.1</c:v>
                </c:pt>
                <c:pt idx="819">
                  <c:v>1849.1</c:v>
                </c:pt>
                <c:pt idx="820">
                  <c:v>1851.1</c:v>
                </c:pt>
                <c:pt idx="821">
                  <c:v>1853.1</c:v>
                </c:pt>
                <c:pt idx="822">
                  <c:v>1855.1</c:v>
                </c:pt>
                <c:pt idx="823">
                  <c:v>1857.1</c:v>
                </c:pt>
                <c:pt idx="824">
                  <c:v>1859.1</c:v>
                </c:pt>
                <c:pt idx="825">
                  <c:v>1861.1</c:v>
                </c:pt>
                <c:pt idx="826">
                  <c:v>1863.1</c:v>
                </c:pt>
                <c:pt idx="827">
                  <c:v>1865.1</c:v>
                </c:pt>
                <c:pt idx="828">
                  <c:v>1867.1</c:v>
                </c:pt>
                <c:pt idx="829">
                  <c:v>1869.1</c:v>
                </c:pt>
                <c:pt idx="830">
                  <c:v>1871.1</c:v>
                </c:pt>
                <c:pt idx="831">
                  <c:v>1873.1</c:v>
                </c:pt>
                <c:pt idx="832">
                  <c:v>1875.1</c:v>
                </c:pt>
                <c:pt idx="833">
                  <c:v>1877.1</c:v>
                </c:pt>
                <c:pt idx="834">
                  <c:v>1879.1</c:v>
                </c:pt>
                <c:pt idx="835">
                  <c:v>1881.1</c:v>
                </c:pt>
                <c:pt idx="836">
                  <c:v>1883.1</c:v>
                </c:pt>
                <c:pt idx="837">
                  <c:v>1885.1</c:v>
                </c:pt>
                <c:pt idx="838">
                  <c:v>1887.1</c:v>
                </c:pt>
                <c:pt idx="839">
                  <c:v>1889.1</c:v>
                </c:pt>
                <c:pt idx="840">
                  <c:v>1891.1</c:v>
                </c:pt>
                <c:pt idx="841">
                  <c:v>1893.1</c:v>
                </c:pt>
                <c:pt idx="842">
                  <c:v>1895.1</c:v>
                </c:pt>
                <c:pt idx="843">
                  <c:v>1897.1</c:v>
                </c:pt>
                <c:pt idx="844">
                  <c:v>1899.1</c:v>
                </c:pt>
                <c:pt idx="845">
                  <c:v>1901.1</c:v>
                </c:pt>
                <c:pt idx="846">
                  <c:v>1903.1</c:v>
                </c:pt>
                <c:pt idx="847">
                  <c:v>1905.1</c:v>
                </c:pt>
                <c:pt idx="848">
                  <c:v>1907.1</c:v>
                </c:pt>
                <c:pt idx="849">
                  <c:v>1909.1</c:v>
                </c:pt>
                <c:pt idx="850">
                  <c:v>1911.1</c:v>
                </c:pt>
                <c:pt idx="851">
                  <c:v>1913.1</c:v>
                </c:pt>
                <c:pt idx="852">
                  <c:v>1915.1</c:v>
                </c:pt>
                <c:pt idx="853">
                  <c:v>1917.1</c:v>
                </c:pt>
                <c:pt idx="854">
                  <c:v>1919.1</c:v>
                </c:pt>
                <c:pt idx="855">
                  <c:v>1921.1</c:v>
                </c:pt>
                <c:pt idx="856">
                  <c:v>1923.1</c:v>
                </c:pt>
                <c:pt idx="857">
                  <c:v>1925.1</c:v>
                </c:pt>
                <c:pt idx="858">
                  <c:v>1927.1</c:v>
                </c:pt>
                <c:pt idx="859">
                  <c:v>1929.1</c:v>
                </c:pt>
                <c:pt idx="860">
                  <c:v>1931.1</c:v>
                </c:pt>
                <c:pt idx="861">
                  <c:v>1933.1</c:v>
                </c:pt>
                <c:pt idx="862">
                  <c:v>1935.1</c:v>
                </c:pt>
                <c:pt idx="863">
                  <c:v>1937.1</c:v>
                </c:pt>
                <c:pt idx="864">
                  <c:v>1939.1</c:v>
                </c:pt>
                <c:pt idx="865">
                  <c:v>1941.1</c:v>
                </c:pt>
                <c:pt idx="866">
                  <c:v>1943.1</c:v>
                </c:pt>
                <c:pt idx="867">
                  <c:v>1945.1</c:v>
                </c:pt>
                <c:pt idx="868">
                  <c:v>1947.1</c:v>
                </c:pt>
                <c:pt idx="869">
                  <c:v>1949.1</c:v>
                </c:pt>
                <c:pt idx="870">
                  <c:v>1951.1</c:v>
                </c:pt>
                <c:pt idx="871">
                  <c:v>1953.1</c:v>
                </c:pt>
                <c:pt idx="872">
                  <c:v>1955.1</c:v>
                </c:pt>
                <c:pt idx="873">
                  <c:v>1957.1</c:v>
                </c:pt>
                <c:pt idx="874">
                  <c:v>1959.1</c:v>
                </c:pt>
                <c:pt idx="875">
                  <c:v>1961.1</c:v>
                </c:pt>
                <c:pt idx="876">
                  <c:v>1963.1</c:v>
                </c:pt>
                <c:pt idx="877">
                  <c:v>1965.1</c:v>
                </c:pt>
                <c:pt idx="878">
                  <c:v>1967.1</c:v>
                </c:pt>
                <c:pt idx="879">
                  <c:v>1969.1</c:v>
                </c:pt>
                <c:pt idx="880">
                  <c:v>1971.1</c:v>
                </c:pt>
                <c:pt idx="881">
                  <c:v>1973.1</c:v>
                </c:pt>
                <c:pt idx="882">
                  <c:v>1975.1</c:v>
                </c:pt>
                <c:pt idx="883">
                  <c:v>1977.1</c:v>
                </c:pt>
                <c:pt idx="884">
                  <c:v>1979.1</c:v>
                </c:pt>
                <c:pt idx="885">
                  <c:v>1981.1</c:v>
                </c:pt>
                <c:pt idx="886">
                  <c:v>1983.1</c:v>
                </c:pt>
                <c:pt idx="887">
                  <c:v>1985.1</c:v>
                </c:pt>
                <c:pt idx="888">
                  <c:v>1987.1</c:v>
                </c:pt>
                <c:pt idx="889">
                  <c:v>1989.1</c:v>
                </c:pt>
                <c:pt idx="890">
                  <c:v>1991.1</c:v>
                </c:pt>
                <c:pt idx="891">
                  <c:v>1993.1</c:v>
                </c:pt>
                <c:pt idx="892">
                  <c:v>1995.1</c:v>
                </c:pt>
                <c:pt idx="893">
                  <c:v>1997.1</c:v>
                </c:pt>
                <c:pt idx="894">
                  <c:v>1999.1</c:v>
                </c:pt>
                <c:pt idx="895">
                  <c:v>2001.1</c:v>
                </c:pt>
                <c:pt idx="896">
                  <c:v>2003.1</c:v>
                </c:pt>
                <c:pt idx="897">
                  <c:v>2005.1</c:v>
                </c:pt>
                <c:pt idx="898">
                  <c:v>2007.1</c:v>
                </c:pt>
                <c:pt idx="899">
                  <c:v>2009.1</c:v>
                </c:pt>
                <c:pt idx="900">
                  <c:v>2011.1</c:v>
                </c:pt>
                <c:pt idx="901">
                  <c:v>2013.1</c:v>
                </c:pt>
                <c:pt idx="902">
                  <c:v>2015.1</c:v>
                </c:pt>
                <c:pt idx="903">
                  <c:v>2017.1</c:v>
                </c:pt>
                <c:pt idx="904">
                  <c:v>2019.1</c:v>
                </c:pt>
                <c:pt idx="905">
                  <c:v>2021.1</c:v>
                </c:pt>
                <c:pt idx="906">
                  <c:v>2023.1</c:v>
                </c:pt>
                <c:pt idx="907">
                  <c:v>2025.1</c:v>
                </c:pt>
                <c:pt idx="908">
                  <c:v>2027.1</c:v>
                </c:pt>
                <c:pt idx="909">
                  <c:v>2029.1</c:v>
                </c:pt>
                <c:pt idx="910">
                  <c:v>2031.1</c:v>
                </c:pt>
                <c:pt idx="911">
                  <c:v>2033.1</c:v>
                </c:pt>
                <c:pt idx="912">
                  <c:v>2035.1</c:v>
                </c:pt>
                <c:pt idx="913">
                  <c:v>2037.1</c:v>
                </c:pt>
                <c:pt idx="914">
                  <c:v>2039.1</c:v>
                </c:pt>
                <c:pt idx="915">
                  <c:v>2041.1</c:v>
                </c:pt>
                <c:pt idx="916">
                  <c:v>2043.1</c:v>
                </c:pt>
                <c:pt idx="917">
                  <c:v>2045.1</c:v>
                </c:pt>
                <c:pt idx="918">
                  <c:v>2047.1</c:v>
                </c:pt>
                <c:pt idx="919">
                  <c:v>2049.1</c:v>
                </c:pt>
                <c:pt idx="920">
                  <c:v>2051.1</c:v>
                </c:pt>
                <c:pt idx="921">
                  <c:v>2053.1</c:v>
                </c:pt>
                <c:pt idx="922">
                  <c:v>2055.1</c:v>
                </c:pt>
                <c:pt idx="923">
                  <c:v>2057.1</c:v>
                </c:pt>
                <c:pt idx="924">
                  <c:v>2059.1</c:v>
                </c:pt>
                <c:pt idx="925">
                  <c:v>2061.1</c:v>
                </c:pt>
                <c:pt idx="926">
                  <c:v>2063.1</c:v>
                </c:pt>
                <c:pt idx="927">
                  <c:v>2065.1</c:v>
                </c:pt>
                <c:pt idx="928">
                  <c:v>2067.1</c:v>
                </c:pt>
                <c:pt idx="929">
                  <c:v>2069.1</c:v>
                </c:pt>
                <c:pt idx="930">
                  <c:v>2071.1</c:v>
                </c:pt>
                <c:pt idx="931">
                  <c:v>2073.1</c:v>
                </c:pt>
                <c:pt idx="932">
                  <c:v>2075.1</c:v>
                </c:pt>
                <c:pt idx="933">
                  <c:v>2077.1</c:v>
                </c:pt>
                <c:pt idx="934">
                  <c:v>2079.1</c:v>
                </c:pt>
                <c:pt idx="935">
                  <c:v>2081.1</c:v>
                </c:pt>
                <c:pt idx="936">
                  <c:v>2083.1</c:v>
                </c:pt>
                <c:pt idx="937">
                  <c:v>2085.1</c:v>
                </c:pt>
                <c:pt idx="938">
                  <c:v>2087.1</c:v>
                </c:pt>
                <c:pt idx="939">
                  <c:v>2089.1</c:v>
                </c:pt>
                <c:pt idx="940">
                  <c:v>2091.1</c:v>
                </c:pt>
                <c:pt idx="941">
                  <c:v>2093.1</c:v>
                </c:pt>
                <c:pt idx="942">
                  <c:v>2095.1</c:v>
                </c:pt>
                <c:pt idx="943">
                  <c:v>2097.1</c:v>
                </c:pt>
                <c:pt idx="944">
                  <c:v>2099.1</c:v>
                </c:pt>
                <c:pt idx="945">
                  <c:v>2101.1</c:v>
                </c:pt>
                <c:pt idx="946">
                  <c:v>2103.1</c:v>
                </c:pt>
                <c:pt idx="947">
                  <c:v>2105.1</c:v>
                </c:pt>
                <c:pt idx="948">
                  <c:v>2107.1</c:v>
                </c:pt>
                <c:pt idx="949">
                  <c:v>2109.1</c:v>
                </c:pt>
                <c:pt idx="950">
                  <c:v>2111.1</c:v>
                </c:pt>
                <c:pt idx="951">
                  <c:v>2113.1</c:v>
                </c:pt>
                <c:pt idx="952">
                  <c:v>2115.1</c:v>
                </c:pt>
                <c:pt idx="953">
                  <c:v>2117.1</c:v>
                </c:pt>
                <c:pt idx="954">
                  <c:v>2119.1</c:v>
                </c:pt>
                <c:pt idx="955">
                  <c:v>2121.1</c:v>
                </c:pt>
                <c:pt idx="956">
                  <c:v>2123.1</c:v>
                </c:pt>
                <c:pt idx="957">
                  <c:v>2125.1</c:v>
                </c:pt>
                <c:pt idx="958">
                  <c:v>2127.1</c:v>
                </c:pt>
                <c:pt idx="959">
                  <c:v>2129.1</c:v>
                </c:pt>
                <c:pt idx="960">
                  <c:v>2131.1</c:v>
                </c:pt>
                <c:pt idx="961">
                  <c:v>2133.1</c:v>
                </c:pt>
                <c:pt idx="962">
                  <c:v>2135.1</c:v>
                </c:pt>
                <c:pt idx="963">
                  <c:v>2137.1</c:v>
                </c:pt>
                <c:pt idx="964">
                  <c:v>2139.1</c:v>
                </c:pt>
                <c:pt idx="965">
                  <c:v>2141.1</c:v>
                </c:pt>
                <c:pt idx="966">
                  <c:v>2143.1</c:v>
                </c:pt>
                <c:pt idx="967">
                  <c:v>2145.1</c:v>
                </c:pt>
                <c:pt idx="968">
                  <c:v>2147.1</c:v>
                </c:pt>
                <c:pt idx="969">
                  <c:v>2149.1</c:v>
                </c:pt>
                <c:pt idx="970">
                  <c:v>2151.1</c:v>
                </c:pt>
                <c:pt idx="971">
                  <c:v>2153.1</c:v>
                </c:pt>
                <c:pt idx="972">
                  <c:v>2155.1</c:v>
                </c:pt>
                <c:pt idx="973">
                  <c:v>2157.1</c:v>
                </c:pt>
                <c:pt idx="974">
                  <c:v>2159.1</c:v>
                </c:pt>
                <c:pt idx="975">
                  <c:v>2161.1</c:v>
                </c:pt>
                <c:pt idx="976">
                  <c:v>2163.1</c:v>
                </c:pt>
                <c:pt idx="977">
                  <c:v>2165.1</c:v>
                </c:pt>
                <c:pt idx="978">
                  <c:v>2167.1</c:v>
                </c:pt>
                <c:pt idx="979">
                  <c:v>2169.1</c:v>
                </c:pt>
                <c:pt idx="980">
                  <c:v>2171.1</c:v>
                </c:pt>
                <c:pt idx="981">
                  <c:v>2173.1</c:v>
                </c:pt>
                <c:pt idx="982">
                  <c:v>2175.1</c:v>
                </c:pt>
                <c:pt idx="983">
                  <c:v>2177.1</c:v>
                </c:pt>
                <c:pt idx="984">
                  <c:v>2179.1</c:v>
                </c:pt>
                <c:pt idx="985">
                  <c:v>2181.1</c:v>
                </c:pt>
                <c:pt idx="986">
                  <c:v>2183.1</c:v>
                </c:pt>
                <c:pt idx="987">
                  <c:v>2185.1</c:v>
                </c:pt>
                <c:pt idx="988">
                  <c:v>2187.1</c:v>
                </c:pt>
                <c:pt idx="989">
                  <c:v>2189.1</c:v>
                </c:pt>
                <c:pt idx="990">
                  <c:v>2191.1</c:v>
                </c:pt>
                <c:pt idx="991">
                  <c:v>2193.1</c:v>
                </c:pt>
                <c:pt idx="992">
                  <c:v>2195.1</c:v>
                </c:pt>
                <c:pt idx="993">
                  <c:v>2197.1</c:v>
                </c:pt>
                <c:pt idx="994">
                  <c:v>2199.1</c:v>
                </c:pt>
                <c:pt idx="995">
                  <c:v>2201.1</c:v>
                </c:pt>
                <c:pt idx="996">
                  <c:v>2203.1</c:v>
                </c:pt>
                <c:pt idx="997">
                  <c:v>2205.1</c:v>
                </c:pt>
                <c:pt idx="998">
                  <c:v>2207.1</c:v>
                </c:pt>
                <c:pt idx="999">
                  <c:v>2209.1</c:v>
                </c:pt>
                <c:pt idx="1000">
                  <c:v>2211.1</c:v>
                </c:pt>
                <c:pt idx="1001">
                  <c:v>2213.1</c:v>
                </c:pt>
                <c:pt idx="1002">
                  <c:v>2215.1</c:v>
                </c:pt>
                <c:pt idx="1003">
                  <c:v>2217.1</c:v>
                </c:pt>
                <c:pt idx="1004">
                  <c:v>2219.1</c:v>
                </c:pt>
                <c:pt idx="1005">
                  <c:v>2221.1</c:v>
                </c:pt>
                <c:pt idx="1006">
                  <c:v>2223.1</c:v>
                </c:pt>
                <c:pt idx="1007">
                  <c:v>2225.1</c:v>
                </c:pt>
                <c:pt idx="1008">
                  <c:v>2227.1</c:v>
                </c:pt>
                <c:pt idx="1009">
                  <c:v>2229.1</c:v>
                </c:pt>
                <c:pt idx="1010">
                  <c:v>2231.1</c:v>
                </c:pt>
                <c:pt idx="1011">
                  <c:v>2233.1</c:v>
                </c:pt>
                <c:pt idx="1012">
                  <c:v>2235.1</c:v>
                </c:pt>
                <c:pt idx="1013">
                  <c:v>2237.1</c:v>
                </c:pt>
                <c:pt idx="1014">
                  <c:v>2239.1</c:v>
                </c:pt>
                <c:pt idx="1015">
                  <c:v>2241.1</c:v>
                </c:pt>
                <c:pt idx="1016">
                  <c:v>2243.1</c:v>
                </c:pt>
                <c:pt idx="1017">
                  <c:v>2245.1</c:v>
                </c:pt>
                <c:pt idx="1018">
                  <c:v>2247.1</c:v>
                </c:pt>
                <c:pt idx="1019">
                  <c:v>2249.1</c:v>
                </c:pt>
                <c:pt idx="1020">
                  <c:v>2251.1</c:v>
                </c:pt>
                <c:pt idx="1021">
                  <c:v>2253.1</c:v>
                </c:pt>
                <c:pt idx="1022">
                  <c:v>2255.1</c:v>
                </c:pt>
                <c:pt idx="1023">
                  <c:v>2257.1</c:v>
                </c:pt>
                <c:pt idx="1024">
                  <c:v>2259.1</c:v>
                </c:pt>
                <c:pt idx="1025">
                  <c:v>2261.1</c:v>
                </c:pt>
                <c:pt idx="1026">
                  <c:v>2263.1</c:v>
                </c:pt>
                <c:pt idx="1027">
                  <c:v>2265.1</c:v>
                </c:pt>
                <c:pt idx="1028">
                  <c:v>2267.1</c:v>
                </c:pt>
                <c:pt idx="1029">
                  <c:v>2269.1</c:v>
                </c:pt>
                <c:pt idx="1030">
                  <c:v>2271.1</c:v>
                </c:pt>
                <c:pt idx="1031">
                  <c:v>2273.1</c:v>
                </c:pt>
                <c:pt idx="1032">
                  <c:v>2275.1</c:v>
                </c:pt>
                <c:pt idx="1033">
                  <c:v>2277.1</c:v>
                </c:pt>
                <c:pt idx="1034">
                  <c:v>2279.1</c:v>
                </c:pt>
                <c:pt idx="1035">
                  <c:v>2281.1</c:v>
                </c:pt>
                <c:pt idx="1036">
                  <c:v>2283.1</c:v>
                </c:pt>
                <c:pt idx="1037">
                  <c:v>2285.1</c:v>
                </c:pt>
                <c:pt idx="1038">
                  <c:v>2287.1</c:v>
                </c:pt>
                <c:pt idx="1039">
                  <c:v>2289.1</c:v>
                </c:pt>
                <c:pt idx="1040">
                  <c:v>2291.1</c:v>
                </c:pt>
                <c:pt idx="1041">
                  <c:v>2293.1</c:v>
                </c:pt>
                <c:pt idx="1042">
                  <c:v>2295.1</c:v>
                </c:pt>
                <c:pt idx="1043">
                  <c:v>2297.1</c:v>
                </c:pt>
                <c:pt idx="1044">
                  <c:v>2299.1</c:v>
                </c:pt>
                <c:pt idx="1045">
                  <c:v>2301.1</c:v>
                </c:pt>
                <c:pt idx="1046">
                  <c:v>2303.1</c:v>
                </c:pt>
                <c:pt idx="1047">
                  <c:v>2305.1</c:v>
                </c:pt>
                <c:pt idx="1048">
                  <c:v>2307.1</c:v>
                </c:pt>
                <c:pt idx="1049">
                  <c:v>2309.1</c:v>
                </c:pt>
                <c:pt idx="1050">
                  <c:v>2311.1</c:v>
                </c:pt>
                <c:pt idx="1051">
                  <c:v>2313.1</c:v>
                </c:pt>
                <c:pt idx="1052">
                  <c:v>2315.1</c:v>
                </c:pt>
                <c:pt idx="1053">
                  <c:v>2317.1</c:v>
                </c:pt>
                <c:pt idx="1054">
                  <c:v>2319.1</c:v>
                </c:pt>
                <c:pt idx="1055">
                  <c:v>2321.1</c:v>
                </c:pt>
                <c:pt idx="1056">
                  <c:v>2323.1</c:v>
                </c:pt>
                <c:pt idx="1057">
                  <c:v>2325.1</c:v>
                </c:pt>
                <c:pt idx="1058">
                  <c:v>2327.1</c:v>
                </c:pt>
                <c:pt idx="1059">
                  <c:v>2329.1</c:v>
                </c:pt>
                <c:pt idx="1060">
                  <c:v>2331.1</c:v>
                </c:pt>
                <c:pt idx="1061">
                  <c:v>2333.1</c:v>
                </c:pt>
                <c:pt idx="1062">
                  <c:v>2335.1</c:v>
                </c:pt>
                <c:pt idx="1063">
                  <c:v>2337.1</c:v>
                </c:pt>
                <c:pt idx="1064">
                  <c:v>2339.1</c:v>
                </c:pt>
                <c:pt idx="1065">
                  <c:v>2341.1</c:v>
                </c:pt>
                <c:pt idx="1066">
                  <c:v>2343.1</c:v>
                </c:pt>
                <c:pt idx="1067">
                  <c:v>2345.1</c:v>
                </c:pt>
                <c:pt idx="1068">
                  <c:v>2347.1</c:v>
                </c:pt>
                <c:pt idx="1069">
                  <c:v>2349.1</c:v>
                </c:pt>
                <c:pt idx="1070">
                  <c:v>2351.1</c:v>
                </c:pt>
                <c:pt idx="1071">
                  <c:v>2353.1</c:v>
                </c:pt>
                <c:pt idx="1072">
                  <c:v>2355.1</c:v>
                </c:pt>
                <c:pt idx="1073">
                  <c:v>2357.1</c:v>
                </c:pt>
                <c:pt idx="1074">
                  <c:v>2359.1</c:v>
                </c:pt>
                <c:pt idx="1075">
                  <c:v>2361.1</c:v>
                </c:pt>
                <c:pt idx="1076">
                  <c:v>2363.1</c:v>
                </c:pt>
                <c:pt idx="1077">
                  <c:v>2365.1</c:v>
                </c:pt>
                <c:pt idx="1078">
                  <c:v>2367.1</c:v>
                </c:pt>
                <c:pt idx="1079">
                  <c:v>2369.1</c:v>
                </c:pt>
                <c:pt idx="1080">
                  <c:v>2371.1</c:v>
                </c:pt>
                <c:pt idx="1081">
                  <c:v>2373.1</c:v>
                </c:pt>
                <c:pt idx="1082">
                  <c:v>2375.1</c:v>
                </c:pt>
                <c:pt idx="1083">
                  <c:v>2377.1</c:v>
                </c:pt>
                <c:pt idx="1084">
                  <c:v>2379.1</c:v>
                </c:pt>
                <c:pt idx="1085">
                  <c:v>2381.1</c:v>
                </c:pt>
                <c:pt idx="1086">
                  <c:v>2383.1</c:v>
                </c:pt>
                <c:pt idx="1087">
                  <c:v>2385.1</c:v>
                </c:pt>
                <c:pt idx="1088">
                  <c:v>2387.1</c:v>
                </c:pt>
                <c:pt idx="1089">
                  <c:v>2389.1</c:v>
                </c:pt>
                <c:pt idx="1090">
                  <c:v>2391.1</c:v>
                </c:pt>
                <c:pt idx="1091">
                  <c:v>2393.1</c:v>
                </c:pt>
                <c:pt idx="1092">
                  <c:v>2395.1</c:v>
                </c:pt>
                <c:pt idx="1093">
                  <c:v>2397.1</c:v>
                </c:pt>
                <c:pt idx="1094">
                  <c:v>2399.1</c:v>
                </c:pt>
                <c:pt idx="1095">
                  <c:v>2401.1</c:v>
                </c:pt>
                <c:pt idx="1096">
                  <c:v>2403.1</c:v>
                </c:pt>
                <c:pt idx="1097">
                  <c:v>2405.1</c:v>
                </c:pt>
                <c:pt idx="1098">
                  <c:v>2407.1</c:v>
                </c:pt>
                <c:pt idx="1099">
                  <c:v>2409.1</c:v>
                </c:pt>
                <c:pt idx="1100">
                  <c:v>2411.1</c:v>
                </c:pt>
                <c:pt idx="1101">
                  <c:v>2413.1</c:v>
                </c:pt>
                <c:pt idx="1102">
                  <c:v>2415.1</c:v>
                </c:pt>
                <c:pt idx="1103">
                  <c:v>2417.1</c:v>
                </c:pt>
                <c:pt idx="1104">
                  <c:v>2419.1</c:v>
                </c:pt>
                <c:pt idx="1105">
                  <c:v>2421.1</c:v>
                </c:pt>
                <c:pt idx="1106">
                  <c:v>2423.1</c:v>
                </c:pt>
                <c:pt idx="1107">
                  <c:v>2425.1</c:v>
                </c:pt>
                <c:pt idx="1108">
                  <c:v>2427.1</c:v>
                </c:pt>
                <c:pt idx="1109">
                  <c:v>2429.1</c:v>
                </c:pt>
                <c:pt idx="1110">
                  <c:v>2431.1</c:v>
                </c:pt>
                <c:pt idx="1111">
                  <c:v>2433.1</c:v>
                </c:pt>
                <c:pt idx="1112">
                  <c:v>2435.1</c:v>
                </c:pt>
                <c:pt idx="1113">
                  <c:v>2437.1</c:v>
                </c:pt>
                <c:pt idx="1114">
                  <c:v>2439.1</c:v>
                </c:pt>
                <c:pt idx="1115">
                  <c:v>2441.1</c:v>
                </c:pt>
                <c:pt idx="1116">
                  <c:v>2443.1</c:v>
                </c:pt>
                <c:pt idx="1117">
                  <c:v>2445.1</c:v>
                </c:pt>
                <c:pt idx="1118">
                  <c:v>2447.1</c:v>
                </c:pt>
                <c:pt idx="1119">
                  <c:v>2449.1</c:v>
                </c:pt>
                <c:pt idx="1120">
                  <c:v>2451.1</c:v>
                </c:pt>
                <c:pt idx="1121">
                  <c:v>2453.1</c:v>
                </c:pt>
                <c:pt idx="1122">
                  <c:v>2455.1</c:v>
                </c:pt>
                <c:pt idx="1123">
                  <c:v>2457.1</c:v>
                </c:pt>
                <c:pt idx="1124">
                  <c:v>2459.1</c:v>
                </c:pt>
                <c:pt idx="1125">
                  <c:v>2461.1</c:v>
                </c:pt>
                <c:pt idx="1126">
                  <c:v>2463.1</c:v>
                </c:pt>
                <c:pt idx="1127">
                  <c:v>2465.1</c:v>
                </c:pt>
                <c:pt idx="1128">
                  <c:v>2467.1</c:v>
                </c:pt>
                <c:pt idx="1129">
                  <c:v>2469.1</c:v>
                </c:pt>
                <c:pt idx="1130">
                  <c:v>2471.1</c:v>
                </c:pt>
                <c:pt idx="1131">
                  <c:v>2473.1</c:v>
                </c:pt>
                <c:pt idx="1132">
                  <c:v>2475.1</c:v>
                </c:pt>
                <c:pt idx="1133">
                  <c:v>2477.1</c:v>
                </c:pt>
                <c:pt idx="1134">
                  <c:v>2479.1</c:v>
                </c:pt>
                <c:pt idx="1135">
                  <c:v>2481.1</c:v>
                </c:pt>
                <c:pt idx="1136">
                  <c:v>2483.1</c:v>
                </c:pt>
                <c:pt idx="1137">
                  <c:v>2485.1</c:v>
                </c:pt>
                <c:pt idx="1138">
                  <c:v>2487.1</c:v>
                </c:pt>
                <c:pt idx="1139">
                  <c:v>2489.1</c:v>
                </c:pt>
                <c:pt idx="1140">
                  <c:v>2491.1</c:v>
                </c:pt>
                <c:pt idx="1141">
                  <c:v>2493.1</c:v>
                </c:pt>
                <c:pt idx="1142">
                  <c:v>2495.1</c:v>
                </c:pt>
                <c:pt idx="1143">
                  <c:v>2497.1</c:v>
                </c:pt>
                <c:pt idx="1144">
                  <c:v>2499.1</c:v>
                </c:pt>
                <c:pt idx="1145">
                  <c:v>2501.1</c:v>
                </c:pt>
                <c:pt idx="1146">
                  <c:v>2503.1</c:v>
                </c:pt>
                <c:pt idx="1147">
                  <c:v>2505.1</c:v>
                </c:pt>
                <c:pt idx="1148">
                  <c:v>2507.1</c:v>
                </c:pt>
                <c:pt idx="1149">
                  <c:v>2509.1</c:v>
                </c:pt>
                <c:pt idx="1150">
                  <c:v>2511.1</c:v>
                </c:pt>
                <c:pt idx="1151">
                  <c:v>2513.1</c:v>
                </c:pt>
                <c:pt idx="1152">
                  <c:v>2515.1</c:v>
                </c:pt>
                <c:pt idx="1153">
                  <c:v>2517.1</c:v>
                </c:pt>
                <c:pt idx="1154">
                  <c:v>2519.1</c:v>
                </c:pt>
                <c:pt idx="1155">
                  <c:v>2521.1</c:v>
                </c:pt>
                <c:pt idx="1156">
                  <c:v>2523.1</c:v>
                </c:pt>
                <c:pt idx="1157">
                  <c:v>2525.1</c:v>
                </c:pt>
                <c:pt idx="1158">
                  <c:v>2527.1</c:v>
                </c:pt>
                <c:pt idx="1159">
                  <c:v>2529.1</c:v>
                </c:pt>
                <c:pt idx="1160">
                  <c:v>2531.1</c:v>
                </c:pt>
                <c:pt idx="1161">
                  <c:v>2533.1</c:v>
                </c:pt>
                <c:pt idx="1162">
                  <c:v>2535.1</c:v>
                </c:pt>
                <c:pt idx="1163">
                  <c:v>2537.1</c:v>
                </c:pt>
                <c:pt idx="1164">
                  <c:v>2539.1</c:v>
                </c:pt>
                <c:pt idx="1165">
                  <c:v>2541.1</c:v>
                </c:pt>
                <c:pt idx="1166">
                  <c:v>2543.1</c:v>
                </c:pt>
                <c:pt idx="1167">
                  <c:v>2545.1</c:v>
                </c:pt>
                <c:pt idx="1168">
                  <c:v>2547.1</c:v>
                </c:pt>
                <c:pt idx="1169">
                  <c:v>2549.1</c:v>
                </c:pt>
                <c:pt idx="1170">
                  <c:v>2551.1</c:v>
                </c:pt>
                <c:pt idx="1171">
                  <c:v>2553.1</c:v>
                </c:pt>
                <c:pt idx="1172">
                  <c:v>2555.1</c:v>
                </c:pt>
                <c:pt idx="1173">
                  <c:v>2557.1</c:v>
                </c:pt>
                <c:pt idx="1174">
                  <c:v>2559.1</c:v>
                </c:pt>
                <c:pt idx="1175">
                  <c:v>2561.1</c:v>
                </c:pt>
                <c:pt idx="1176">
                  <c:v>2563.1</c:v>
                </c:pt>
                <c:pt idx="1177">
                  <c:v>2565.1</c:v>
                </c:pt>
                <c:pt idx="1178">
                  <c:v>2567.1</c:v>
                </c:pt>
                <c:pt idx="1179">
                  <c:v>2569.1</c:v>
                </c:pt>
                <c:pt idx="1180">
                  <c:v>2571.1</c:v>
                </c:pt>
                <c:pt idx="1181">
                  <c:v>2573.1</c:v>
                </c:pt>
                <c:pt idx="1182">
                  <c:v>2575.1</c:v>
                </c:pt>
                <c:pt idx="1183">
                  <c:v>2577.1</c:v>
                </c:pt>
                <c:pt idx="1184">
                  <c:v>2579.1</c:v>
                </c:pt>
                <c:pt idx="1185">
                  <c:v>2581.1</c:v>
                </c:pt>
                <c:pt idx="1186">
                  <c:v>2583.1</c:v>
                </c:pt>
                <c:pt idx="1187">
                  <c:v>2585.1</c:v>
                </c:pt>
                <c:pt idx="1188">
                  <c:v>2587.1</c:v>
                </c:pt>
                <c:pt idx="1189">
                  <c:v>2589.1</c:v>
                </c:pt>
                <c:pt idx="1190">
                  <c:v>2591.1</c:v>
                </c:pt>
                <c:pt idx="1191">
                  <c:v>2593.1</c:v>
                </c:pt>
                <c:pt idx="1192">
                  <c:v>2595.1</c:v>
                </c:pt>
                <c:pt idx="1193">
                  <c:v>2597.1</c:v>
                </c:pt>
                <c:pt idx="1194">
                  <c:v>2599.1</c:v>
                </c:pt>
                <c:pt idx="1195">
                  <c:v>2601.1</c:v>
                </c:pt>
                <c:pt idx="1196">
                  <c:v>2603.1</c:v>
                </c:pt>
                <c:pt idx="1197">
                  <c:v>2605.1</c:v>
                </c:pt>
                <c:pt idx="1198">
                  <c:v>2607.1</c:v>
                </c:pt>
                <c:pt idx="1199">
                  <c:v>2609.1</c:v>
                </c:pt>
                <c:pt idx="1200">
                  <c:v>2611.1</c:v>
                </c:pt>
                <c:pt idx="1201">
                  <c:v>2613.1</c:v>
                </c:pt>
                <c:pt idx="1202">
                  <c:v>2615.1</c:v>
                </c:pt>
                <c:pt idx="1203">
                  <c:v>2617.1</c:v>
                </c:pt>
                <c:pt idx="1204">
                  <c:v>2619.1</c:v>
                </c:pt>
                <c:pt idx="1205">
                  <c:v>2621.1</c:v>
                </c:pt>
                <c:pt idx="1206">
                  <c:v>2623.1</c:v>
                </c:pt>
                <c:pt idx="1207">
                  <c:v>2625.1</c:v>
                </c:pt>
                <c:pt idx="1208">
                  <c:v>2627.1</c:v>
                </c:pt>
                <c:pt idx="1209">
                  <c:v>2629.1</c:v>
                </c:pt>
                <c:pt idx="1210">
                  <c:v>2631.1</c:v>
                </c:pt>
                <c:pt idx="1211">
                  <c:v>2633.1</c:v>
                </c:pt>
                <c:pt idx="1212">
                  <c:v>2635.1</c:v>
                </c:pt>
                <c:pt idx="1213">
                  <c:v>2637.1</c:v>
                </c:pt>
                <c:pt idx="1214">
                  <c:v>2639.1</c:v>
                </c:pt>
                <c:pt idx="1215">
                  <c:v>2641.1</c:v>
                </c:pt>
                <c:pt idx="1216">
                  <c:v>2643.1</c:v>
                </c:pt>
                <c:pt idx="1217">
                  <c:v>2645.1</c:v>
                </c:pt>
                <c:pt idx="1218">
                  <c:v>2647.1</c:v>
                </c:pt>
                <c:pt idx="1219">
                  <c:v>2649.1</c:v>
                </c:pt>
                <c:pt idx="1220">
                  <c:v>2651.1</c:v>
                </c:pt>
                <c:pt idx="1221">
                  <c:v>2653.1</c:v>
                </c:pt>
                <c:pt idx="1222">
                  <c:v>2655.1</c:v>
                </c:pt>
                <c:pt idx="1223">
                  <c:v>2657.1</c:v>
                </c:pt>
                <c:pt idx="1224">
                  <c:v>2659.1</c:v>
                </c:pt>
                <c:pt idx="1225">
                  <c:v>2661.1</c:v>
                </c:pt>
                <c:pt idx="1226">
                  <c:v>2663.1</c:v>
                </c:pt>
                <c:pt idx="1227">
                  <c:v>2665.1</c:v>
                </c:pt>
                <c:pt idx="1228">
                  <c:v>2667.1</c:v>
                </c:pt>
                <c:pt idx="1229">
                  <c:v>2669.1</c:v>
                </c:pt>
                <c:pt idx="1230">
                  <c:v>2671.1</c:v>
                </c:pt>
                <c:pt idx="1231">
                  <c:v>2673.1</c:v>
                </c:pt>
                <c:pt idx="1232">
                  <c:v>2675.1</c:v>
                </c:pt>
                <c:pt idx="1233">
                  <c:v>2677.1</c:v>
                </c:pt>
                <c:pt idx="1234">
                  <c:v>2679.1</c:v>
                </c:pt>
                <c:pt idx="1235">
                  <c:v>2681.1</c:v>
                </c:pt>
                <c:pt idx="1236">
                  <c:v>2683.1</c:v>
                </c:pt>
                <c:pt idx="1237">
                  <c:v>2685.1</c:v>
                </c:pt>
                <c:pt idx="1238">
                  <c:v>2687.1</c:v>
                </c:pt>
                <c:pt idx="1239">
                  <c:v>2689.1</c:v>
                </c:pt>
                <c:pt idx="1240">
                  <c:v>2691.1</c:v>
                </c:pt>
                <c:pt idx="1241">
                  <c:v>2693.1</c:v>
                </c:pt>
                <c:pt idx="1242">
                  <c:v>2695.1</c:v>
                </c:pt>
                <c:pt idx="1243">
                  <c:v>2697.1</c:v>
                </c:pt>
                <c:pt idx="1244">
                  <c:v>2699.1</c:v>
                </c:pt>
                <c:pt idx="1245">
                  <c:v>2701.1</c:v>
                </c:pt>
                <c:pt idx="1246">
                  <c:v>2703.1</c:v>
                </c:pt>
                <c:pt idx="1247">
                  <c:v>2705.1</c:v>
                </c:pt>
                <c:pt idx="1248">
                  <c:v>2707.1</c:v>
                </c:pt>
                <c:pt idx="1249">
                  <c:v>2709.1</c:v>
                </c:pt>
                <c:pt idx="1250">
                  <c:v>2711.1</c:v>
                </c:pt>
                <c:pt idx="1251">
                  <c:v>2713.1</c:v>
                </c:pt>
                <c:pt idx="1252">
                  <c:v>2715.1</c:v>
                </c:pt>
                <c:pt idx="1253">
                  <c:v>2717.1</c:v>
                </c:pt>
                <c:pt idx="1254">
                  <c:v>2719.1</c:v>
                </c:pt>
                <c:pt idx="1255">
                  <c:v>2721.1</c:v>
                </c:pt>
                <c:pt idx="1256">
                  <c:v>2723.1</c:v>
                </c:pt>
                <c:pt idx="1257">
                  <c:v>2725.1</c:v>
                </c:pt>
                <c:pt idx="1258">
                  <c:v>2727.1</c:v>
                </c:pt>
                <c:pt idx="1259">
                  <c:v>2729.1</c:v>
                </c:pt>
                <c:pt idx="1260">
                  <c:v>2731.1</c:v>
                </c:pt>
                <c:pt idx="1261">
                  <c:v>2733.1</c:v>
                </c:pt>
                <c:pt idx="1262">
                  <c:v>2735.1</c:v>
                </c:pt>
                <c:pt idx="1263">
                  <c:v>2737.1</c:v>
                </c:pt>
                <c:pt idx="1264">
                  <c:v>2739.1</c:v>
                </c:pt>
                <c:pt idx="1265">
                  <c:v>2741.1</c:v>
                </c:pt>
                <c:pt idx="1266">
                  <c:v>2743.1</c:v>
                </c:pt>
                <c:pt idx="1267">
                  <c:v>2745.1</c:v>
                </c:pt>
                <c:pt idx="1268">
                  <c:v>2747.1</c:v>
                </c:pt>
                <c:pt idx="1269">
                  <c:v>2749.1</c:v>
                </c:pt>
                <c:pt idx="1270">
                  <c:v>2751.1</c:v>
                </c:pt>
                <c:pt idx="1271">
                  <c:v>2753.1</c:v>
                </c:pt>
                <c:pt idx="1272">
                  <c:v>2755.1</c:v>
                </c:pt>
                <c:pt idx="1273">
                  <c:v>2757.1</c:v>
                </c:pt>
                <c:pt idx="1274">
                  <c:v>2759.1</c:v>
                </c:pt>
                <c:pt idx="1275">
                  <c:v>2761.1</c:v>
                </c:pt>
                <c:pt idx="1276">
                  <c:v>2763.1</c:v>
                </c:pt>
                <c:pt idx="1277">
                  <c:v>2765.1</c:v>
                </c:pt>
                <c:pt idx="1278">
                  <c:v>2767.1</c:v>
                </c:pt>
                <c:pt idx="1279">
                  <c:v>2769.1</c:v>
                </c:pt>
                <c:pt idx="1280">
                  <c:v>2771.1</c:v>
                </c:pt>
                <c:pt idx="1281">
                  <c:v>2773.1</c:v>
                </c:pt>
                <c:pt idx="1282">
                  <c:v>2775.1</c:v>
                </c:pt>
                <c:pt idx="1283">
                  <c:v>2777.1</c:v>
                </c:pt>
                <c:pt idx="1284">
                  <c:v>2779.1</c:v>
                </c:pt>
                <c:pt idx="1285">
                  <c:v>2781.1</c:v>
                </c:pt>
                <c:pt idx="1286">
                  <c:v>2783.1</c:v>
                </c:pt>
                <c:pt idx="1287">
                  <c:v>2785.1</c:v>
                </c:pt>
                <c:pt idx="1288">
                  <c:v>2787.1</c:v>
                </c:pt>
                <c:pt idx="1289">
                  <c:v>2789.1</c:v>
                </c:pt>
                <c:pt idx="1290">
                  <c:v>2791.1</c:v>
                </c:pt>
                <c:pt idx="1291">
                  <c:v>2793.1</c:v>
                </c:pt>
                <c:pt idx="1292">
                  <c:v>2795.1</c:v>
                </c:pt>
                <c:pt idx="1293">
                  <c:v>2797.1</c:v>
                </c:pt>
                <c:pt idx="1294">
                  <c:v>2799.1</c:v>
                </c:pt>
                <c:pt idx="1295">
                  <c:v>2801.1</c:v>
                </c:pt>
                <c:pt idx="1296">
                  <c:v>2803.1</c:v>
                </c:pt>
                <c:pt idx="1297">
                  <c:v>2805.1</c:v>
                </c:pt>
                <c:pt idx="1298">
                  <c:v>2807.1</c:v>
                </c:pt>
                <c:pt idx="1299">
                  <c:v>2809.1</c:v>
                </c:pt>
                <c:pt idx="1300">
                  <c:v>2811.1</c:v>
                </c:pt>
                <c:pt idx="1301">
                  <c:v>2813.1</c:v>
                </c:pt>
                <c:pt idx="1302">
                  <c:v>2815.1</c:v>
                </c:pt>
                <c:pt idx="1303">
                  <c:v>2817.1</c:v>
                </c:pt>
                <c:pt idx="1304">
                  <c:v>2819.1</c:v>
                </c:pt>
                <c:pt idx="1305">
                  <c:v>2821.1</c:v>
                </c:pt>
                <c:pt idx="1306">
                  <c:v>2823.1</c:v>
                </c:pt>
                <c:pt idx="1307">
                  <c:v>2825.1</c:v>
                </c:pt>
                <c:pt idx="1308">
                  <c:v>2827.1</c:v>
                </c:pt>
                <c:pt idx="1309">
                  <c:v>2829.1</c:v>
                </c:pt>
                <c:pt idx="1310">
                  <c:v>2831.1</c:v>
                </c:pt>
                <c:pt idx="1311">
                  <c:v>2833.1</c:v>
                </c:pt>
                <c:pt idx="1312">
                  <c:v>2835.1</c:v>
                </c:pt>
                <c:pt idx="1313">
                  <c:v>2837.1</c:v>
                </c:pt>
                <c:pt idx="1314">
                  <c:v>2839.1</c:v>
                </c:pt>
                <c:pt idx="1315">
                  <c:v>2841.1</c:v>
                </c:pt>
                <c:pt idx="1316">
                  <c:v>2843.1</c:v>
                </c:pt>
                <c:pt idx="1317">
                  <c:v>2845.1</c:v>
                </c:pt>
                <c:pt idx="1318">
                  <c:v>2847.1</c:v>
                </c:pt>
                <c:pt idx="1319">
                  <c:v>2849.1</c:v>
                </c:pt>
                <c:pt idx="1320">
                  <c:v>2851.1</c:v>
                </c:pt>
                <c:pt idx="1321">
                  <c:v>2853.1</c:v>
                </c:pt>
                <c:pt idx="1322">
                  <c:v>2855.1</c:v>
                </c:pt>
                <c:pt idx="1323">
                  <c:v>2857.1</c:v>
                </c:pt>
                <c:pt idx="1324">
                  <c:v>2859.1</c:v>
                </c:pt>
                <c:pt idx="1325">
                  <c:v>2861.1</c:v>
                </c:pt>
                <c:pt idx="1326">
                  <c:v>2863.1</c:v>
                </c:pt>
                <c:pt idx="1327">
                  <c:v>2865.1</c:v>
                </c:pt>
                <c:pt idx="1328">
                  <c:v>2867.1</c:v>
                </c:pt>
                <c:pt idx="1329">
                  <c:v>2869.1</c:v>
                </c:pt>
                <c:pt idx="1330">
                  <c:v>2871.1</c:v>
                </c:pt>
                <c:pt idx="1331">
                  <c:v>2873.1</c:v>
                </c:pt>
                <c:pt idx="1332">
                  <c:v>2875.1</c:v>
                </c:pt>
                <c:pt idx="1333">
                  <c:v>2877.1</c:v>
                </c:pt>
                <c:pt idx="1334">
                  <c:v>2879.1</c:v>
                </c:pt>
                <c:pt idx="1335">
                  <c:v>2881.1</c:v>
                </c:pt>
                <c:pt idx="1336">
                  <c:v>2883.1</c:v>
                </c:pt>
                <c:pt idx="1337">
                  <c:v>2885.1</c:v>
                </c:pt>
                <c:pt idx="1338">
                  <c:v>2887.1</c:v>
                </c:pt>
                <c:pt idx="1339">
                  <c:v>2889.1</c:v>
                </c:pt>
                <c:pt idx="1340">
                  <c:v>2891.1</c:v>
                </c:pt>
                <c:pt idx="1341">
                  <c:v>2893.1</c:v>
                </c:pt>
                <c:pt idx="1342">
                  <c:v>2895.1</c:v>
                </c:pt>
                <c:pt idx="1343">
                  <c:v>2897.1</c:v>
                </c:pt>
                <c:pt idx="1344">
                  <c:v>2899.1</c:v>
                </c:pt>
                <c:pt idx="1345">
                  <c:v>2901.1</c:v>
                </c:pt>
                <c:pt idx="1346">
                  <c:v>2903.1</c:v>
                </c:pt>
                <c:pt idx="1347">
                  <c:v>2905.1</c:v>
                </c:pt>
                <c:pt idx="1348">
                  <c:v>2907.1</c:v>
                </c:pt>
                <c:pt idx="1349">
                  <c:v>2909.1</c:v>
                </c:pt>
                <c:pt idx="1350">
                  <c:v>2911.1</c:v>
                </c:pt>
                <c:pt idx="1351">
                  <c:v>2913.1</c:v>
                </c:pt>
                <c:pt idx="1352">
                  <c:v>2915.1</c:v>
                </c:pt>
                <c:pt idx="1353">
                  <c:v>2917.1</c:v>
                </c:pt>
                <c:pt idx="1354">
                  <c:v>2919.1</c:v>
                </c:pt>
                <c:pt idx="1355">
                  <c:v>2921.1</c:v>
                </c:pt>
                <c:pt idx="1356">
                  <c:v>2923.1</c:v>
                </c:pt>
                <c:pt idx="1357">
                  <c:v>2925.1</c:v>
                </c:pt>
                <c:pt idx="1358">
                  <c:v>2927.1</c:v>
                </c:pt>
                <c:pt idx="1359">
                  <c:v>2929.1</c:v>
                </c:pt>
                <c:pt idx="1360">
                  <c:v>2931.1</c:v>
                </c:pt>
                <c:pt idx="1361">
                  <c:v>2933.1</c:v>
                </c:pt>
                <c:pt idx="1362">
                  <c:v>2935.1</c:v>
                </c:pt>
                <c:pt idx="1363">
                  <c:v>2937.1</c:v>
                </c:pt>
                <c:pt idx="1364">
                  <c:v>2939.1</c:v>
                </c:pt>
                <c:pt idx="1365">
                  <c:v>2941.1</c:v>
                </c:pt>
                <c:pt idx="1366">
                  <c:v>2943.1</c:v>
                </c:pt>
                <c:pt idx="1367">
                  <c:v>2945.1</c:v>
                </c:pt>
                <c:pt idx="1368">
                  <c:v>2947.1</c:v>
                </c:pt>
                <c:pt idx="1369">
                  <c:v>2949.1</c:v>
                </c:pt>
                <c:pt idx="1370">
                  <c:v>2951.1</c:v>
                </c:pt>
                <c:pt idx="1371">
                  <c:v>2953.1</c:v>
                </c:pt>
                <c:pt idx="1372">
                  <c:v>2955.1</c:v>
                </c:pt>
                <c:pt idx="1373">
                  <c:v>2957.1</c:v>
                </c:pt>
                <c:pt idx="1374">
                  <c:v>2959.1</c:v>
                </c:pt>
                <c:pt idx="1375">
                  <c:v>2961.1</c:v>
                </c:pt>
                <c:pt idx="1376">
                  <c:v>2963.1</c:v>
                </c:pt>
                <c:pt idx="1377">
                  <c:v>2965.1</c:v>
                </c:pt>
                <c:pt idx="1378">
                  <c:v>2967.1</c:v>
                </c:pt>
                <c:pt idx="1379">
                  <c:v>2969.1</c:v>
                </c:pt>
                <c:pt idx="1380">
                  <c:v>2971.1</c:v>
                </c:pt>
                <c:pt idx="1381">
                  <c:v>2973.1</c:v>
                </c:pt>
                <c:pt idx="1382">
                  <c:v>2975.1</c:v>
                </c:pt>
                <c:pt idx="1383">
                  <c:v>2977.1</c:v>
                </c:pt>
                <c:pt idx="1384">
                  <c:v>2979.1</c:v>
                </c:pt>
                <c:pt idx="1385">
                  <c:v>2981.1</c:v>
                </c:pt>
                <c:pt idx="1386">
                  <c:v>2983.1</c:v>
                </c:pt>
                <c:pt idx="1387">
                  <c:v>2985.1</c:v>
                </c:pt>
                <c:pt idx="1388">
                  <c:v>2987.1</c:v>
                </c:pt>
                <c:pt idx="1389">
                  <c:v>2989.1</c:v>
                </c:pt>
                <c:pt idx="1390">
                  <c:v>2991.1</c:v>
                </c:pt>
                <c:pt idx="1391">
                  <c:v>2993.1</c:v>
                </c:pt>
                <c:pt idx="1392">
                  <c:v>2995.1</c:v>
                </c:pt>
                <c:pt idx="1393">
                  <c:v>2997.1</c:v>
                </c:pt>
                <c:pt idx="1394">
                  <c:v>2999.1</c:v>
                </c:pt>
                <c:pt idx="1395">
                  <c:v>3001.1</c:v>
                </c:pt>
                <c:pt idx="1396">
                  <c:v>3003.1</c:v>
                </c:pt>
                <c:pt idx="1397">
                  <c:v>3005.1</c:v>
                </c:pt>
                <c:pt idx="1398">
                  <c:v>3007.1</c:v>
                </c:pt>
                <c:pt idx="1399">
                  <c:v>3009.1</c:v>
                </c:pt>
                <c:pt idx="1400">
                  <c:v>3011.1</c:v>
                </c:pt>
                <c:pt idx="1401">
                  <c:v>3013.1</c:v>
                </c:pt>
                <c:pt idx="1402">
                  <c:v>3015.1</c:v>
                </c:pt>
                <c:pt idx="1403">
                  <c:v>3017.1</c:v>
                </c:pt>
                <c:pt idx="1404">
                  <c:v>3019.1</c:v>
                </c:pt>
                <c:pt idx="1405">
                  <c:v>3021.1</c:v>
                </c:pt>
                <c:pt idx="1406">
                  <c:v>3023.1</c:v>
                </c:pt>
                <c:pt idx="1407">
                  <c:v>3025.1</c:v>
                </c:pt>
                <c:pt idx="1408">
                  <c:v>3027.1</c:v>
                </c:pt>
                <c:pt idx="1409">
                  <c:v>3029.1</c:v>
                </c:pt>
                <c:pt idx="1410">
                  <c:v>3031.1</c:v>
                </c:pt>
                <c:pt idx="1411">
                  <c:v>3033.1</c:v>
                </c:pt>
                <c:pt idx="1412">
                  <c:v>3035.1</c:v>
                </c:pt>
                <c:pt idx="1413">
                  <c:v>3037.1</c:v>
                </c:pt>
                <c:pt idx="1414">
                  <c:v>3039.1</c:v>
                </c:pt>
                <c:pt idx="1415">
                  <c:v>3041.1</c:v>
                </c:pt>
                <c:pt idx="1416">
                  <c:v>3043.1</c:v>
                </c:pt>
                <c:pt idx="1417">
                  <c:v>3045.1</c:v>
                </c:pt>
                <c:pt idx="1418">
                  <c:v>3047.1</c:v>
                </c:pt>
                <c:pt idx="1419">
                  <c:v>3049.1</c:v>
                </c:pt>
                <c:pt idx="1420">
                  <c:v>3051.1</c:v>
                </c:pt>
                <c:pt idx="1421">
                  <c:v>3053.1</c:v>
                </c:pt>
                <c:pt idx="1422">
                  <c:v>3055.1</c:v>
                </c:pt>
                <c:pt idx="1423">
                  <c:v>3057.1</c:v>
                </c:pt>
                <c:pt idx="1424">
                  <c:v>3059.1</c:v>
                </c:pt>
                <c:pt idx="1425">
                  <c:v>3061.1</c:v>
                </c:pt>
                <c:pt idx="1426">
                  <c:v>3063.1</c:v>
                </c:pt>
                <c:pt idx="1427">
                  <c:v>3065.1</c:v>
                </c:pt>
                <c:pt idx="1428">
                  <c:v>3067.1</c:v>
                </c:pt>
                <c:pt idx="1429">
                  <c:v>3069.1</c:v>
                </c:pt>
                <c:pt idx="1430">
                  <c:v>3071.1</c:v>
                </c:pt>
                <c:pt idx="1431">
                  <c:v>3073.1</c:v>
                </c:pt>
                <c:pt idx="1432">
                  <c:v>3075.1</c:v>
                </c:pt>
                <c:pt idx="1433">
                  <c:v>3077.1</c:v>
                </c:pt>
                <c:pt idx="1434">
                  <c:v>3079.1</c:v>
                </c:pt>
                <c:pt idx="1435">
                  <c:v>3081.1</c:v>
                </c:pt>
                <c:pt idx="1436">
                  <c:v>3083.1</c:v>
                </c:pt>
                <c:pt idx="1437">
                  <c:v>3085.1</c:v>
                </c:pt>
                <c:pt idx="1438">
                  <c:v>3087.1</c:v>
                </c:pt>
                <c:pt idx="1439">
                  <c:v>3089.1</c:v>
                </c:pt>
                <c:pt idx="1440">
                  <c:v>3091.1</c:v>
                </c:pt>
                <c:pt idx="1441">
                  <c:v>3093.1</c:v>
                </c:pt>
                <c:pt idx="1442">
                  <c:v>3095.1</c:v>
                </c:pt>
                <c:pt idx="1443">
                  <c:v>3097.1</c:v>
                </c:pt>
                <c:pt idx="1444">
                  <c:v>3099.1</c:v>
                </c:pt>
                <c:pt idx="1445">
                  <c:v>3101.1</c:v>
                </c:pt>
                <c:pt idx="1446">
                  <c:v>3103.1</c:v>
                </c:pt>
                <c:pt idx="1447">
                  <c:v>3105.1</c:v>
                </c:pt>
                <c:pt idx="1448">
                  <c:v>3107.1</c:v>
                </c:pt>
                <c:pt idx="1449">
                  <c:v>3109.1</c:v>
                </c:pt>
                <c:pt idx="1450">
                  <c:v>3111.1</c:v>
                </c:pt>
                <c:pt idx="1451">
                  <c:v>3113.1</c:v>
                </c:pt>
                <c:pt idx="1452">
                  <c:v>3115.1</c:v>
                </c:pt>
                <c:pt idx="1453">
                  <c:v>3117.1</c:v>
                </c:pt>
                <c:pt idx="1454">
                  <c:v>3119.1</c:v>
                </c:pt>
                <c:pt idx="1455">
                  <c:v>3121.1</c:v>
                </c:pt>
                <c:pt idx="1456">
                  <c:v>3123.1</c:v>
                </c:pt>
                <c:pt idx="1457">
                  <c:v>3125.1</c:v>
                </c:pt>
                <c:pt idx="1458">
                  <c:v>3127.1</c:v>
                </c:pt>
                <c:pt idx="1459">
                  <c:v>3129.1</c:v>
                </c:pt>
                <c:pt idx="1460">
                  <c:v>3131.1</c:v>
                </c:pt>
                <c:pt idx="1461">
                  <c:v>3133.1</c:v>
                </c:pt>
                <c:pt idx="1462">
                  <c:v>3135.1</c:v>
                </c:pt>
                <c:pt idx="1463">
                  <c:v>3137.1</c:v>
                </c:pt>
                <c:pt idx="1464">
                  <c:v>3139.1</c:v>
                </c:pt>
                <c:pt idx="1465">
                  <c:v>3141.1</c:v>
                </c:pt>
                <c:pt idx="1466">
                  <c:v>3143.1</c:v>
                </c:pt>
                <c:pt idx="1467">
                  <c:v>3145.1</c:v>
                </c:pt>
                <c:pt idx="1468">
                  <c:v>3147.1</c:v>
                </c:pt>
                <c:pt idx="1469">
                  <c:v>3149.1</c:v>
                </c:pt>
                <c:pt idx="1470">
                  <c:v>3151.1</c:v>
                </c:pt>
                <c:pt idx="1471">
                  <c:v>3153.1</c:v>
                </c:pt>
                <c:pt idx="1472">
                  <c:v>3155.1</c:v>
                </c:pt>
                <c:pt idx="1473">
                  <c:v>3157.1</c:v>
                </c:pt>
                <c:pt idx="1474">
                  <c:v>3159.1</c:v>
                </c:pt>
                <c:pt idx="1475">
                  <c:v>3161.1</c:v>
                </c:pt>
                <c:pt idx="1476">
                  <c:v>3163.1</c:v>
                </c:pt>
                <c:pt idx="1477">
                  <c:v>3165.1</c:v>
                </c:pt>
                <c:pt idx="1478">
                  <c:v>3167.1</c:v>
                </c:pt>
                <c:pt idx="1479">
                  <c:v>3169.1</c:v>
                </c:pt>
                <c:pt idx="1480">
                  <c:v>3171.1</c:v>
                </c:pt>
                <c:pt idx="1481">
                  <c:v>3173.1</c:v>
                </c:pt>
                <c:pt idx="1482">
                  <c:v>3175.1</c:v>
                </c:pt>
                <c:pt idx="1483">
                  <c:v>3177.1</c:v>
                </c:pt>
                <c:pt idx="1484">
                  <c:v>3179.1</c:v>
                </c:pt>
                <c:pt idx="1485">
                  <c:v>3181.1</c:v>
                </c:pt>
                <c:pt idx="1486">
                  <c:v>3183.1</c:v>
                </c:pt>
                <c:pt idx="1487">
                  <c:v>3185.1</c:v>
                </c:pt>
                <c:pt idx="1488">
                  <c:v>3187.1</c:v>
                </c:pt>
                <c:pt idx="1489">
                  <c:v>3189.1</c:v>
                </c:pt>
                <c:pt idx="1490">
                  <c:v>3191.1</c:v>
                </c:pt>
                <c:pt idx="1491">
                  <c:v>3193.1</c:v>
                </c:pt>
                <c:pt idx="1492">
                  <c:v>3195.1</c:v>
                </c:pt>
                <c:pt idx="1493">
                  <c:v>3197.1</c:v>
                </c:pt>
                <c:pt idx="1494">
                  <c:v>3199.1</c:v>
                </c:pt>
                <c:pt idx="1495">
                  <c:v>3201.1</c:v>
                </c:pt>
                <c:pt idx="1496">
                  <c:v>3203.1</c:v>
                </c:pt>
                <c:pt idx="1497">
                  <c:v>3205.1</c:v>
                </c:pt>
                <c:pt idx="1498">
                  <c:v>3207.1</c:v>
                </c:pt>
                <c:pt idx="1499">
                  <c:v>3209.1</c:v>
                </c:pt>
                <c:pt idx="1500">
                  <c:v>3211.1</c:v>
                </c:pt>
                <c:pt idx="1501">
                  <c:v>3213.1</c:v>
                </c:pt>
                <c:pt idx="1502">
                  <c:v>3215.1</c:v>
                </c:pt>
                <c:pt idx="1503">
                  <c:v>3217.1</c:v>
                </c:pt>
                <c:pt idx="1504">
                  <c:v>3219.1</c:v>
                </c:pt>
                <c:pt idx="1505">
                  <c:v>3221.1</c:v>
                </c:pt>
                <c:pt idx="1506">
                  <c:v>3223.1</c:v>
                </c:pt>
                <c:pt idx="1507">
                  <c:v>3225.1</c:v>
                </c:pt>
                <c:pt idx="1508">
                  <c:v>3227.1</c:v>
                </c:pt>
                <c:pt idx="1509">
                  <c:v>3229.1</c:v>
                </c:pt>
                <c:pt idx="1510">
                  <c:v>3231.1</c:v>
                </c:pt>
                <c:pt idx="1511">
                  <c:v>3233.1</c:v>
                </c:pt>
                <c:pt idx="1512">
                  <c:v>3235.1</c:v>
                </c:pt>
                <c:pt idx="1513">
                  <c:v>3237.1</c:v>
                </c:pt>
                <c:pt idx="1514">
                  <c:v>3239.1</c:v>
                </c:pt>
                <c:pt idx="1515">
                  <c:v>3241.1</c:v>
                </c:pt>
                <c:pt idx="1516">
                  <c:v>3243.1</c:v>
                </c:pt>
                <c:pt idx="1517">
                  <c:v>3245.1</c:v>
                </c:pt>
                <c:pt idx="1518">
                  <c:v>3247.1</c:v>
                </c:pt>
                <c:pt idx="1519">
                  <c:v>3249.1</c:v>
                </c:pt>
                <c:pt idx="1520">
                  <c:v>3251.1</c:v>
                </c:pt>
                <c:pt idx="1521">
                  <c:v>3253.1</c:v>
                </c:pt>
                <c:pt idx="1522">
                  <c:v>3255.1</c:v>
                </c:pt>
                <c:pt idx="1523">
                  <c:v>3257.1</c:v>
                </c:pt>
                <c:pt idx="1524">
                  <c:v>3259.1</c:v>
                </c:pt>
                <c:pt idx="1525">
                  <c:v>3261.1</c:v>
                </c:pt>
                <c:pt idx="1526">
                  <c:v>3263.1</c:v>
                </c:pt>
                <c:pt idx="1527">
                  <c:v>3265.1</c:v>
                </c:pt>
                <c:pt idx="1528">
                  <c:v>3267.1</c:v>
                </c:pt>
                <c:pt idx="1529">
                  <c:v>3269.1</c:v>
                </c:pt>
                <c:pt idx="1530">
                  <c:v>3271.1</c:v>
                </c:pt>
                <c:pt idx="1531">
                  <c:v>3273.1</c:v>
                </c:pt>
                <c:pt idx="1532">
                  <c:v>3275.1</c:v>
                </c:pt>
                <c:pt idx="1533">
                  <c:v>3277.1</c:v>
                </c:pt>
                <c:pt idx="1534">
                  <c:v>3279.1</c:v>
                </c:pt>
                <c:pt idx="1535">
                  <c:v>3281.1</c:v>
                </c:pt>
                <c:pt idx="1536">
                  <c:v>3283.1</c:v>
                </c:pt>
                <c:pt idx="1537">
                  <c:v>3285.1</c:v>
                </c:pt>
                <c:pt idx="1538">
                  <c:v>3287.1</c:v>
                </c:pt>
                <c:pt idx="1539">
                  <c:v>3289.1</c:v>
                </c:pt>
                <c:pt idx="1540">
                  <c:v>3291.1</c:v>
                </c:pt>
                <c:pt idx="1541">
                  <c:v>3293.1</c:v>
                </c:pt>
                <c:pt idx="1542">
                  <c:v>3295.1</c:v>
                </c:pt>
                <c:pt idx="1543">
                  <c:v>3297.1</c:v>
                </c:pt>
                <c:pt idx="1544">
                  <c:v>3299.1</c:v>
                </c:pt>
                <c:pt idx="1545">
                  <c:v>3301.1</c:v>
                </c:pt>
                <c:pt idx="1546">
                  <c:v>3303.1</c:v>
                </c:pt>
                <c:pt idx="1547">
                  <c:v>3305.1</c:v>
                </c:pt>
                <c:pt idx="1548">
                  <c:v>3307.1</c:v>
                </c:pt>
                <c:pt idx="1549">
                  <c:v>3309.1</c:v>
                </c:pt>
                <c:pt idx="1550">
                  <c:v>3311.1</c:v>
                </c:pt>
                <c:pt idx="1551">
                  <c:v>3313.1</c:v>
                </c:pt>
                <c:pt idx="1552">
                  <c:v>3315.1</c:v>
                </c:pt>
                <c:pt idx="1553">
                  <c:v>3317.1</c:v>
                </c:pt>
                <c:pt idx="1554">
                  <c:v>3319.1</c:v>
                </c:pt>
                <c:pt idx="1555">
                  <c:v>3321.1</c:v>
                </c:pt>
                <c:pt idx="1556">
                  <c:v>3323.1</c:v>
                </c:pt>
                <c:pt idx="1557">
                  <c:v>3325.1</c:v>
                </c:pt>
                <c:pt idx="1558">
                  <c:v>3327.1</c:v>
                </c:pt>
                <c:pt idx="1559">
                  <c:v>3329.1</c:v>
                </c:pt>
                <c:pt idx="1560">
                  <c:v>3331.1</c:v>
                </c:pt>
                <c:pt idx="1561">
                  <c:v>3333.1</c:v>
                </c:pt>
                <c:pt idx="1562">
                  <c:v>3335.1</c:v>
                </c:pt>
                <c:pt idx="1563">
                  <c:v>3337.1</c:v>
                </c:pt>
                <c:pt idx="1564">
                  <c:v>3339.1</c:v>
                </c:pt>
                <c:pt idx="1565">
                  <c:v>3341.1</c:v>
                </c:pt>
                <c:pt idx="1566">
                  <c:v>3343.1</c:v>
                </c:pt>
                <c:pt idx="1567">
                  <c:v>3345.1</c:v>
                </c:pt>
                <c:pt idx="1568">
                  <c:v>3347.1</c:v>
                </c:pt>
                <c:pt idx="1569">
                  <c:v>3349.1</c:v>
                </c:pt>
                <c:pt idx="1570">
                  <c:v>3351.1</c:v>
                </c:pt>
                <c:pt idx="1571">
                  <c:v>3353.1</c:v>
                </c:pt>
                <c:pt idx="1572">
                  <c:v>3355.1</c:v>
                </c:pt>
                <c:pt idx="1573">
                  <c:v>3357.1</c:v>
                </c:pt>
                <c:pt idx="1574">
                  <c:v>3359.1</c:v>
                </c:pt>
                <c:pt idx="1575">
                  <c:v>3361.1</c:v>
                </c:pt>
                <c:pt idx="1576">
                  <c:v>3363.1</c:v>
                </c:pt>
                <c:pt idx="1577">
                  <c:v>3365.1</c:v>
                </c:pt>
                <c:pt idx="1578">
                  <c:v>3367.1</c:v>
                </c:pt>
                <c:pt idx="1579">
                  <c:v>3369.1</c:v>
                </c:pt>
                <c:pt idx="1580">
                  <c:v>3371.1</c:v>
                </c:pt>
                <c:pt idx="1581">
                  <c:v>3373.1</c:v>
                </c:pt>
                <c:pt idx="1582">
                  <c:v>3375.1</c:v>
                </c:pt>
                <c:pt idx="1583">
                  <c:v>3377.1</c:v>
                </c:pt>
                <c:pt idx="1584">
                  <c:v>3379.1</c:v>
                </c:pt>
                <c:pt idx="1585">
                  <c:v>3381.1</c:v>
                </c:pt>
                <c:pt idx="1586">
                  <c:v>3383.1</c:v>
                </c:pt>
                <c:pt idx="1587">
                  <c:v>3385.1</c:v>
                </c:pt>
                <c:pt idx="1588">
                  <c:v>3387.1</c:v>
                </c:pt>
                <c:pt idx="1589">
                  <c:v>3389.1</c:v>
                </c:pt>
                <c:pt idx="1590">
                  <c:v>3391.1</c:v>
                </c:pt>
                <c:pt idx="1591">
                  <c:v>3393.1</c:v>
                </c:pt>
                <c:pt idx="1592">
                  <c:v>3395.1</c:v>
                </c:pt>
                <c:pt idx="1593">
                  <c:v>3397.1</c:v>
                </c:pt>
                <c:pt idx="1594">
                  <c:v>3399.1</c:v>
                </c:pt>
                <c:pt idx="1595">
                  <c:v>3401.1</c:v>
                </c:pt>
                <c:pt idx="1596">
                  <c:v>3403.1</c:v>
                </c:pt>
                <c:pt idx="1597">
                  <c:v>3405.1</c:v>
                </c:pt>
                <c:pt idx="1598">
                  <c:v>3407.1</c:v>
                </c:pt>
                <c:pt idx="1599">
                  <c:v>3409.1</c:v>
                </c:pt>
                <c:pt idx="1600">
                  <c:v>3411.1</c:v>
                </c:pt>
                <c:pt idx="1601">
                  <c:v>3413.1</c:v>
                </c:pt>
                <c:pt idx="1602">
                  <c:v>3415.1</c:v>
                </c:pt>
                <c:pt idx="1603">
                  <c:v>3417.1</c:v>
                </c:pt>
                <c:pt idx="1604">
                  <c:v>3419.1</c:v>
                </c:pt>
                <c:pt idx="1605">
                  <c:v>3421.1</c:v>
                </c:pt>
                <c:pt idx="1606">
                  <c:v>3423.1</c:v>
                </c:pt>
                <c:pt idx="1607">
                  <c:v>3425.1</c:v>
                </c:pt>
                <c:pt idx="1608">
                  <c:v>3427.1</c:v>
                </c:pt>
                <c:pt idx="1609">
                  <c:v>3429.1</c:v>
                </c:pt>
                <c:pt idx="1610">
                  <c:v>3431.1</c:v>
                </c:pt>
                <c:pt idx="1611">
                  <c:v>3433.1</c:v>
                </c:pt>
                <c:pt idx="1612">
                  <c:v>3435.1</c:v>
                </c:pt>
                <c:pt idx="1613">
                  <c:v>3437.1</c:v>
                </c:pt>
                <c:pt idx="1614">
                  <c:v>3439.1</c:v>
                </c:pt>
                <c:pt idx="1615">
                  <c:v>3441.1</c:v>
                </c:pt>
                <c:pt idx="1616">
                  <c:v>3443.1</c:v>
                </c:pt>
                <c:pt idx="1617">
                  <c:v>3445.1</c:v>
                </c:pt>
                <c:pt idx="1618">
                  <c:v>3447.1</c:v>
                </c:pt>
                <c:pt idx="1619">
                  <c:v>3449.1</c:v>
                </c:pt>
                <c:pt idx="1620">
                  <c:v>3451.1</c:v>
                </c:pt>
                <c:pt idx="1621">
                  <c:v>3453.1</c:v>
                </c:pt>
                <c:pt idx="1622">
                  <c:v>3455.1</c:v>
                </c:pt>
                <c:pt idx="1623">
                  <c:v>3457.1</c:v>
                </c:pt>
                <c:pt idx="1624">
                  <c:v>3459.1</c:v>
                </c:pt>
                <c:pt idx="1625">
                  <c:v>3461.1</c:v>
                </c:pt>
                <c:pt idx="1626">
                  <c:v>3463.1</c:v>
                </c:pt>
                <c:pt idx="1627">
                  <c:v>3465.1</c:v>
                </c:pt>
                <c:pt idx="1628">
                  <c:v>3467.1</c:v>
                </c:pt>
                <c:pt idx="1629">
                  <c:v>3469.1</c:v>
                </c:pt>
                <c:pt idx="1630">
                  <c:v>3471.1</c:v>
                </c:pt>
                <c:pt idx="1631">
                  <c:v>3473.1</c:v>
                </c:pt>
                <c:pt idx="1632">
                  <c:v>3475.1</c:v>
                </c:pt>
                <c:pt idx="1633">
                  <c:v>3477.1</c:v>
                </c:pt>
                <c:pt idx="1634">
                  <c:v>3479.1</c:v>
                </c:pt>
                <c:pt idx="1635">
                  <c:v>3481.1</c:v>
                </c:pt>
                <c:pt idx="1636">
                  <c:v>3483.1</c:v>
                </c:pt>
                <c:pt idx="1637">
                  <c:v>3485.1</c:v>
                </c:pt>
                <c:pt idx="1638">
                  <c:v>3487.1</c:v>
                </c:pt>
                <c:pt idx="1639">
                  <c:v>3489.1</c:v>
                </c:pt>
                <c:pt idx="1640">
                  <c:v>3491.1</c:v>
                </c:pt>
                <c:pt idx="1641">
                  <c:v>3493.1</c:v>
                </c:pt>
                <c:pt idx="1642">
                  <c:v>3495.1</c:v>
                </c:pt>
                <c:pt idx="1643">
                  <c:v>3497.1</c:v>
                </c:pt>
                <c:pt idx="1644">
                  <c:v>3499.1</c:v>
                </c:pt>
                <c:pt idx="1645">
                  <c:v>3501.1</c:v>
                </c:pt>
                <c:pt idx="1646">
                  <c:v>3503.1</c:v>
                </c:pt>
                <c:pt idx="1647">
                  <c:v>3505.1</c:v>
                </c:pt>
                <c:pt idx="1648">
                  <c:v>3507.1</c:v>
                </c:pt>
                <c:pt idx="1649">
                  <c:v>3509.1</c:v>
                </c:pt>
                <c:pt idx="1650">
                  <c:v>3511.1</c:v>
                </c:pt>
                <c:pt idx="1651">
                  <c:v>3513.1</c:v>
                </c:pt>
                <c:pt idx="1652">
                  <c:v>3515.1</c:v>
                </c:pt>
                <c:pt idx="1653">
                  <c:v>3517.1</c:v>
                </c:pt>
                <c:pt idx="1654">
                  <c:v>3519.1</c:v>
                </c:pt>
                <c:pt idx="1655">
                  <c:v>3521.1</c:v>
                </c:pt>
                <c:pt idx="1656">
                  <c:v>3523.1</c:v>
                </c:pt>
                <c:pt idx="1657">
                  <c:v>3525.1</c:v>
                </c:pt>
                <c:pt idx="1658">
                  <c:v>3527.1</c:v>
                </c:pt>
                <c:pt idx="1659">
                  <c:v>3529.1</c:v>
                </c:pt>
                <c:pt idx="1660">
                  <c:v>3531.1</c:v>
                </c:pt>
                <c:pt idx="1661">
                  <c:v>3533.1</c:v>
                </c:pt>
                <c:pt idx="1662">
                  <c:v>3535.1</c:v>
                </c:pt>
                <c:pt idx="1663">
                  <c:v>3537.1</c:v>
                </c:pt>
                <c:pt idx="1664">
                  <c:v>3539.1</c:v>
                </c:pt>
                <c:pt idx="1665">
                  <c:v>3541.1</c:v>
                </c:pt>
                <c:pt idx="1666">
                  <c:v>3543.1</c:v>
                </c:pt>
                <c:pt idx="1667">
                  <c:v>3545.1</c:v>
                </c:pt>
                <c:pt idx="1668">
                  <c:v>3547.1</c:v>
                </c:pt>
                <c:pt idx="1669">
                  <c:v>3549.1</c:v>
                </c:pt>
                <c:pt idx="1670">
                  <c:v>3551.1</c:v>
                </c:pt>
                <c:pt idx="1671">
                  <c:v>3553.1</c:v>
                </c:pt>
                <c:pt idx="1672">
                  <c:v>3555.1</c:v>
                </c:pt>
                <c:pt idx="1673">
                  <c:v>3557.1</c:v>
                </c:pt>
                <c:pt idx="1674">
                  <c:v>3559.1</c:v>
                </c:pt>
                <c:pt idx="1675">
                  <c:v>3561.1</c:v>
                </c:pt>
                <c:pt idx="1676">
                  <c:v>3563.1</c:v>
                </c:pt>
                <c:pt idx="1677">
                  <c:v>3565.1</c:v>
                </c:pt>
                <c:pt idx="1678">
                  <c:v>3567.1</c:v>
                </c:pt>
                <c:pt idx="1679">
                  <c:v>3569.1</c:v>
                </c:pt>
                <c:pt idx="1680">
                  <c:v>3571.1</c:v>
                </c:pt>
                <c:pt idx="1681">
                  <c:v>3573.1</c:v>
                </c:pt>
                <c:pt idx="1682">
                  <c:v>3575.1</c:v>
                </c:pt>
                <c:pt idx="1683">
                  <c:v>3577.1</c:v>
                </c:pt>
                <c:pt idx="1684">
                  <c:v>3579.1</c:v>
                </c:pt>
                <c:pt idx="1685">
                  <c:v>3581.1</c:v>
                </c:pt>
                <c:pt idx="1686">
                  <c:v>3583.1</c:v>
                </c:pt>
                <c:pt idx="1687">
                  <c:v>3585.1</c:v>
                </c:pt>
                <c:pt idx="1688">
                  <c:v>3587.1</c:v>
                </c:pt>
                <c:pt idx="1689">
                  <c:v>3589.1</c:v>
                </c:pt>
                <c:pt idx="1690">
                  <c:v>3591.1</c:v>
                </c:pt>
                <c:pt idx="1691">
                  <c:v>3593.1</c:v>
                </c:pt>
                <c:pt idx="1692">
                  <c:v>3595.1</c:v>
                </c:pt>
                <c:pt idx="1693">
                  <c:v>3597.1</c:v>
                </c:pt>
                <c:pt idx="1694">
                  <c:v>3599.1</c:v>
                </c:pt>
                <c:pt idx="1695">
                  <c:v>3601.1</c:v>
                </c:pt>
                <c:pt idx="1696">
                  <c:v>3603.1</c:v>
                </c:pt>
                <c:pt idx="1697">
                  <c:v>3605.1</c:v>
                </c:pt>
                <c:pt idx="1698">
                  <c:v>3607.1</c:v>
                </c:pt>
                <c:pt idx="1699">
                  <c:v>3609.1</c:v>
                </c:pt>
                <c:pt idx="1700">
                  <c:v>3611.1</c:v>
                </c:pt>
                <c:pt idx="1701">
                  <c:v>3613.1</c:v>
                </c:pt>
                <c:pt idx="1702">
                  <c:v>3615.1</c:v>
                </c:pt>
                <c:pt idx="1703">
                  <c:v>3617.1</c:v>
                </c:pt>
                <c:pt idx="1704">
                  <c:v>3619.1</c:v>
                </c:pt>
                <c:pt idx="1705">
                  <c:v>3621.1</c:v>
                </c:pt>
                <c:pt idx="1706">
                  <c:v>3623.1</c:v>
                </c:pt>
                <c:pt idx="1707">
                  <c:v>3625.1</c:v>
                </c:pt>
                <c:pt idx="1708">
                  <c:v>3627.1</c:v>
                </c:pt>
                <c:pt idx="1709">
                  <c:v>3629.1</c:v>
                </c:pt>
                <c:pt idx="1710">
                  <c:v>3631.1</c:v>
                </c:pt>
                <c:pt idx="1711">
                  <c:v>3633.1</c:v>
                </c:pt>
                <c:pt idx="1712">
                  <c:v>3635.1</c:v>
                </c:pt>
                <c:pt idx="1713">
                  <c:v>3637.1</c:v>
                </c:pt>
                <c:pt idx="1714">
                  <c:v>3639.1</c:v>
                </c:pt>
                <c:pt idx="1715">
                  <c:v>3641.1</c:v>
                </c:pt>
                <c:pt idx="1716">
                  <c:v>3643.1</c:v>
                </c:pt>
                <c:pt idx="1717">
                  <c:v>3645.1</c:v>
                </c:pt>
                <c:pt idx="1718">
                  <c:v>3647.1</c:v>
                </c:pt>
                <c:pt idx="1719">
                  <c:v>3649.1</c:v>
                </c:pt>
                <c:pt idx="1720">
                  <c:v>3651.1</c:v>
                </c:pt>
                <c:pt idx="1721">
                  <c:v>3653.1</c:v>
                </c:pt>
                <c:pt idx="1722">
                  <c:v>3655.1</c:v>
                </c:pt>
                <c:pt idx="1723">
                  <c:v>3657.1</c:v>
                </c:pt>
                <c:pt idx="1724">
                  <c:v>3659.1</c:v>
                </c:pt>
                <c:pt idx="1725">
                  <c:v>3661.1</c:v>
                </c:pt>
                <c:pt idx="1726">
                  <c:v>3663.1</c:v>
                </c:pt>
                <c:pt idx="1727">
                  <c:v>3665.1</c:v>
                </c:pt>
                <c:pt idx="1728">
                  <c:v>3667.1</c:v>
                </c:pt>
                <c:pt idx="1729">
                  <c:v>3669.1</c:v>
                </c:pt>
                <c:pt idx="1730">
                  <c:v>3671.1</c:v>
                </c:pt>
                <c:pt idx="1731">
                  <c:v>3673.1</c:v>
                </c:pt>
                <c:pt idx="1732">
                  <c:v>3675.1</c:v>
                </c:pt>
                <c:pt idx="1733">
                  <c:v>3677.1</c:v>
                </c:pt>
                <c:pt idx="1734">
                  <c:v>3679.1</c:v>
                </c:pt>
                <c:pt idx="1735">
                  <c:v>3681.1</c:v>
                </c:pt>
                <c:pt idx="1736">
                  <c:v>3683.1</c:v>
                </c:pt>
                <c:pt idx="1737">
                  <c:v>3685.1</c:v>
                </c:pt>
                <c:pt idx="1738">
                  <c:v>3687.1</c:v>
                </c:pt>
                <c:pt idx="1739">
                  <c:v>3689.1</c:v>
                </c:pt>
                <c:pt idx="1740">
                  <c:v>3691.1</c:v>
                </c:pt>
                <c:pt idx="1741">
                  <c:v>3693.1</c:v>
                </c:pt>
                <c:pt idx="1742">
                  <c:v>3695.1</c:v>
                </c:pt>
                <c:pt idx="1743">
                  <c:v>3697.1</c:v>
                </c:pt>
                <c:pt idx="1744">
                  <c:v>3699.1</c:v>
                </c:pt>
                <c:pt idx="1745">
                  <c:v>3701.1</c:v>
                </c:pt>
                <c:pt idx="1746">
                  <c:v>3703.1</c:v>
                </c:pt>
                <c:pt idx="1747">
                  <c:v>3705.1</c:v>
                </c:pt>
                <c:pt idx="1748">
                  <c:v>3707.1</c:v>
                </c:pt>
                <c:pt idx="1749">
                  <c:v>3709.1</c:v>
                </c:pt>
                <c:pt idx="1750">
                  <c:v>3711.1</c:v>
                </c:pt>
                <c:pt idx="1751">
                  <c:v>3713.1</c:v>
                </c:pt>
                <c:pt idx="1752">
                  <c:v>3715.1</c:v>
                </c:pt>
                <c:pt idx="1753">
                  <c:v>3717.1</c:v>
                </c:pt>
                <c:pt idx="1754">
                  <c:v>3719.1</c:v>
                </c:pt>
                <c:pt idx="1755">
                  <c:v>3721.1</c:v>
                </c:pt>
                <c:pt idx="1756">
                  <c:v>3723.1</c:v>
                </c:pt>
                <c:pt idx="1757">
                  <c:v>3725.1</c:v>
                </c:pt>
                <c:pt idx="1758">
                  <c:v>3727.1</c:v>
                </c:pt>
                <c:pt idx="1759">
                  <c:v>3729.1</c:v>
                </c:pt>
                <c:pt idx="1760">
                  <c:v>3731.1</c:v>
                </c:pt>
                <c:pt idx="1761">
                  <c:v>3733.1</c:v>
                </c:pt>
                <c:pt idx="1762">
                  <c:v>3735.1</c:v>
                </c:pt>
                <c:pt idx="1763">
                  <c:v>3737.1</c:v>
                </c:pt>
                <c:pt idx="1764">
                  <c:v>3739.1</c:v>
                </c:pt>
                <c:pt idx="1765">
                  <c:v>3741.1</c:v>
                </c:pt>
                <c:pt idx="1766">
                  <c:v>3743.1</c:v>
                </c:pt>
                <c:pt idx="1767">
                  <c:v>3745.1</c:v>
                </c:pt>
                <c:pt idx="1768">
                  <c:v>3747.1</c:v>
                </c:pt>
                <c:pt idx="1769">
                  <c:v>3749.1</c:v>
                </c:pt>
                <c:pt idx="1770">
                  <c:v>3751.1</c:v>
                </c:pt>
                <c:pt idx="1771">
                  <c:v>3753.1</c:v>
                </c:pt>
                <c:pt idx="1772">
                  <c:v>3755.1</c:v>
                </c:pt>
                <c:pt idx="1773">
                  <c:v>3757.1</c:v>
                </c:pt>
                <c:pt idx="1774">
                  <c:v>3759.1</c:v>
                </c:pt>
                <c:pt idx="1775">
                  <c:v>3761.1</c:v>
                </c:pt>
                <c:pt idx="1776">
                  <c:v>3763.1</c:v>
                </c:pt>
                <c:pt idx="1777">
                  <c:v>3765.1</c:v>
                </c:pt>
                <c:pt idx="1778">
                  <c:v>3767.1</c:v>
                </c:pt>
                <c:pt idx="1779">
                  <c:v>3769.1</c:v>
                </c:pt>
                <c:pt idx="1780">
                  <c:v>3771.1</c:v>
                </c:pt>
                <c:pt idx="1781">
                  <c:v>3773.1</c:v>
                </c:pt>
                <c:pt idx="1782">
                  <c:v>3775.1</c:v>
                </c:pt>
                <c:pt idx="1783">
                  <c:v>3777.1</c:v>
                </c:pt>
                <c:pt idx="1784">
                  <c:v>3779.1</c:v>
                </c:pt>
                <c:pt idx="1785">
                  <c:v>3781.1</c:v>
                </c:pt>
                <c:pt idx="1786">
                  <c:v>3783.1</c:v>
                </c:pt>
                <c:pt idx="1787">
                  <c:v>3785.1</c:v>
                </c:pt>
                <c:pt idx="1788">
                  <c:v>3787.1</c:v>
                </c:pt>
                <c:pt idx="1789">
                  <c:v>3789.1</c:v>
                </c:pt>
                <c:pt idx="1790">
                  <c:v>3791.1</c:v>
                </c:pt>
                <c:pt idx="1791">
                  <c:v>3793.1</c:v>
                </c:pt>
                <c:pt idx="1792">
                  <c:v>3795.1</c:v>
                </c:pt>
                <c:pt idx="1793">
                  <c:v>3797.1</c:v>
                </c:pt>
                <c:pt idx="1794">
                  <c:v>3799.1</c:v>
                </c:pt>
                <c:pt idx="1795">
                  <c:v>3801.1</c:v>
                </c:pt>
                <c:pt idx="1796">
                  <c:v>3803.1</c:v>
                </c:pt>
                <c:pt idx="1797">
                  <c:v>3805.1</c:v>
                </c:pt>
                <c:pt idx="1798">
                  <c:v>3807.1</c:v>
                </c:pt>
                <c:pt idx="1799">
                  <c:v>3809.1</c:v>
                </c:pt>
                <c:pt idx="1800">
                  <c:v>3811.1</c:v>
                </c:pt>
                <c:pt idx="1801">
                  <c:v>3813.1</c:v>
                </c:pt>
                <c:pt idx="1802">
                  <c:v>3815.1</c:v>
                </c:pt>
                <c:pt idx="1803">
                  <c:v>3817.1</c:v>
                </c:pt>
                <c:pt idx="1804">
                  <c:v>3819.1</c:v>
                </c:pt>
                <c:pt idx="1805">
                  <c:v>3821.1</c:v>
                </c:pt>
                <c:pt idx="1806">
                  <c:v>3823.1</c:v>
                </c:pt>
                <c:pt idx="1807">
                  <c:v>3825.1</c:v>
                </c:pt>
                <c:pt idx="1808">
                  <c:v>3827.1</c:v>
                </c:pt>
                <c:pt idx="1809">
                  <c:v>3829.1</c:v>
                </c:pt>
                <c:pt idx="1810">
                  <c:v>3831.1</c:v>
                </c:pt>
                <c:pt idx="1811">
                  <c:v>3833.1</c:v>
                </c:pt>
                <c:pt idx="1812">
                  <c:v>3835.1</c:v>
                </c:pt>
                <c:pt idx="1813">
                  <c:v>3837.1</c:v>
                </c:pt>
                <c:pt idx="1814">
                  <c:v>3839.1</c:v>
                </c:pt>
                <c:pt idx="1815">
                  <c:v>3841.1</c:v>
                </c:pt>
                <c:pt idx="1816">
                  <c:v>3843.1</c:v>
                </c:pt>
                <c:pt idx="1817">
                  <c:v>3845.1</c:v>
                </c:pt>
                <c:pt idx="1818">
                  <c:v>3847.1</c:v>
                </c:pt>
                <c:pt idx="1819">
                  <c:v>3849.1</c:v>
                </c:pt>
                <c:pt idx="1820">
                  <c:v>3851.1</c:v>
                </c:pt>
                <c:pt idx="1821">
                  <c:v>3853.1</c:v>
                </c:pt>
                <c:pt idx="1822">
                  <c:v>3855.1</c:v>
                </c:pt>
                <c:pt idx="1823">
                  <c:v>3857.1</c:v>
                </c:pt>
                <c:pt idx="1824">
                  <c:v>3859.1</c:v>
                </c:pt>
                <c:pt idx="1825">
                  <c:v>3861.1</c:v>
                </c:pt>
                <c:pt idx="1826">
                  <c:v>3863.1</c:v>
                </c:pt>
                <c:pt idx="1827">
                  <c:v>3865.1</c:v>
                </c:pt>
                <c:pt idx="1828">
                  <c:v>3867.1</c:v>
                </c:pt>
                <c:pt idx="1829">
                  <c:v>3869.1</c:v>
                </c:pt>
                <c:pt idx="1830">
                  <c:v>3871.1</c:v>
                </c:pt>
                <c:pt idx="1831">
                  <c:v>3873.1</c:v>
                </c:pt>
                <c:pt idx="1832">
                  <c:v>3875.1</c:v>
                </c:pt>
                <c:pt idx="1833">
                  <c:v>3877.1</c:v>
                </c:pt>
                <c:pt idx="1834">
                  <c:v>3879.1</c:v>
                </c:pt>
                <c:pt idx="1835">
                  <c:v>3881.1</c:v>
                </c:pt>
                <c:pt idx="1836">
                  <c:v>3883.1</c:v>
                </c:pt>
                <c:pt idx="1837">
                  <c:v>3885.1</c:v>
                </c:pt>
                <c:pt idx="1838">
                  <c:v>3887.1</c:v>
                </c:pt>
                <c:pt idx="1839">
                  <c:v>3889.1</c:v>
                </c:pt>
                <c:pt idx="1840">
                  <c:v>3891.1</c:v>
                </c:pt>
                <c:pt idx="1841">
                  <c:v>3893.1</c:v>
                </c:pt>
                <c:pt idx="1842">
                  <c:v>3895.1</c:v>
                </c:pt>
                <c:pt idx="1843">
                  <c:v>3897.1</c:v>
                </c:pt>
                <c:pt idx="1844">
                  <c:v>3899.1</c:v>
                </c:pt>
                <c:pt idx="1845">
                  <c:v>3901.1</c:v>
                </c:pt>
                <c:pt idx="1846">
                  <c:v>3903.1</c:v>
                </c:pt>
                <c:pt idx="1847">
                  <c:v>3905.1</c:v>
                </c:pt>
                <c:pt idx="1848">
                  <c:v>3907.1</c:v>
                </c:pt>
                <c:pt idx="1849">
                  <c:v>3909.1</c:v>
                </c:pt>
                <c:pt idx="1850">
                  <c:v>3911.1</c:v>
                </c:pt>
                <c:pt idx="1851">
                  <c:v>3913.1</c:v>
                </c:pt>
                <c:pt idx="1852">
                  <c:v>3915.1</c:v>
                </c:pt>
                <c:pt idx="1853">
                  <c:v>3917.1</c:v>
                </c:pt>
                <c:pt idx="1854">
                  <c:v>3919.1</c:v>
                </c:pt>
                <c:pt idx="1855">
                  <c:v>3921.1</c:v>
                </c:pt>
                <c:pt idx="1856">
                  <c:v>3923.1</c:v>
                </c:pt>
                <c:pt idx="1857">
                  <c:v>3925.1</c:v>
                </c:pt>
                <c:pt idx="1858">
                  <c:v>3927.1</c:v>
                </c:pt>
                <c:pt idx="1859">
                  <c:v>3929.1</c:v>
                </c:pt>
                <c:pt idx="1860">
                  <c:v>3931.1</c:v>
                </c:pt>
                <c:pt idx="1861">
                  <c:v>3933.1</c:v>
                </c:pt>
                <c:pt idx="1862">
                  <c:v>3935.1</c:v>
                </c:pt>
                <c:pt idx="1863">
                  <c:v>3937.1</c:v>
                </c:pt>
                <c:pt idx="1864">
                  <c:v>3939.1</c:v>
                </c:pt>
                <c:pt idx="1865">
                  <c:v>3941.1</c:v>
                </c:pt>
                <c:pt idx="1866">
                  <c:v>3943.1</c:v>
                </c:pt>
                <c:pt idx="1867">
                  <c:v>3945.1</c:v>
                </c:pt>
                <c:pt idx="1868">
                  <c:v>3947.1</c:v>
                </c:pt>
                <c:pt idx="1869">
                  <c:v>3949.1</c:v>
                </c:pt>
                <c:pt idx="1870">
                  <c:v>3951.1</c:v>
                </c:pt>
                <c:pt idx="1871">
                  <c:v>3953.1</c:v>
                </c:pt>
                <c:pt idx="1872">
                  <c:v>3955.1</c:v>
                </c:pt>
                <c:pt idx="1873">
                  <c:v>3957.1</c:v>
                </c:pt>
                <c:pt idx="1874">
                  <c:v>3959.1</c:v>
                </c:pt>
                <c:pt idx="1875">
                  <c:v>3961.1</c:v>
                </c:pt>
                <c:pt idx="1876">
                  <c:v>3963.1</c:v>
                </c:pt>
                <c:pt idx="1877">
                  <c:v>3965.1</c:v>
                </c:pt>
                <c:pt idx="1878">
                  <c:v>3967.1</c:v>
                </c:pt>
                <c:pt idx="1879">
                  <c:v>3969.1</c:v>
                </c:pt>
                <c:pt idx="1880">
                  <c:v>3971.1</c:v>
                </c:pt>
                <c:pt idx="1881">
                  <c:v>3973.1</c:v>
                </c:pt>
                <c:pt idx="1882">
                  <c:v>3975.1</c:v>
                </c:pt>
                <c:pt idx="1883">
                  <c:v>3977.1</c:v>
                </c:pt>
                <c:pt idx="1884">
                  <c:v>3979.1</c:v>
                </c:pt>
                <c:pt idx="1885">
                  <c:v>3981.1</c:v>
                </c:pt>
                <c:pt idx="1886">
                  <c:v>3983.1</c:v>
                </c:pt>
                <c:pt idx="1887">
                  <c:v>3985.1</c:v>
                </c:pt>
                <c:pt idx="1888">
                  <c:v>3987.1</c:v>
                </c:pt>
                <c:pt idx="1889">
                  <c:v>3989.1</c:v>
                </c:pt>
                <c:pt idx="1890">
                  <c:v>3991.1</c:v>
                </c:pt>
                <c:pt idx="1891">
                  <c:v>3993.1</c:v>
                </c:pt>
                <c:pt idx="1892">
                  <c:v>3995.1</c:v>
                </c:pt>
                <c:pt idx="1893">
                  <c:v>3997.1</c:v>
                </c:pt>
                <c:pt idx="1894">
                  <c:v>3999.1</c:v>
                </c:pt>
                <c:pt idx="1895">
                  <c:v>4001.1</c:v>
                </c:pt>
                <c:pt idx="1896">
                  <c:v>4003.1</c:v>
                </c:pt>
                <c:pt idx="1897">
                  <c:v>4005.1</c:v>
                </c:pt>
                <c:pt idx="1898">
                  <c:v>4007.1</c:v>
                </c:pt>
                <c:pt idx="1899">
                  <c:v>4009.1</c:v>
                </c:pt>
                <c:pt idx="1900">
                  <c:v>4011.1</c:v>
                </c:pt>
                <c:pt idx="1901">
                  <c:v>4013.1</c:v>
                </c:pt>
                <c:pt idx="1902">
                  <c:v>4015.1</c:v>
                </c:pt>
                <c:pt idx="1903">
                  <c:v>4017.1</c:v>
                </c:pt>
                <c:pt idx="1904">
                  <c:v>4019.1</c:v>
                </c:pt>
                <c:pt idx="1905">
                  <c:v>4021.1</c:v>
                </c:pt>
                <c:pt idx="1906">
                  <c:v>4023.1</c:v>
                </c:pt>
                <c:pt idx="1907">
                  <c:v>4025.1</c:v>
                </c:pt>
                <c:pt idx="1908">
                  <c:v>4027.1</c:v>
                </c:pt>
                <c:pt idx="1909">
                  <c:v>4029.1</c:v>
                </c:pt>
                <c:pt idx="1910">
                  <c:v>4031.1</c:v>
                </c:pt>
                <c:pt idx="1911">
                  <c:v>4033.1</c:v>
                </c:pt>
                <c:pt idx="1912">
                  <c:v>4035.1</c:v>
                </c:pt>
                <c:pt idx="1913">
                  <c:v>4037.1</c:v>
                </c:pt>
                <c:pt idx="1914">
                  <c:v>4039.1</c:v>
                </c:pt>
                <c:pt idx="1915">
                  <c:v>4041.1</c:v>
                </c:pt>
                <c:pt idx="1916">
                  <c:v>4043.1</c:v>
                </c:pt>
                <c:pt idx="1917">
                  <c:v>4045.1</c:v>
                </c:pt>
                <c:pt idx="1918">
                  <c:v>4047.1</c:v>
                </c:pt>
                <c:pt idx="1919">
                  <c:v>4049.1</c:v>
                </c:pt>
                <c:pt idx="1920">
                  <c:v>4051.1</c:v>
                </c:pt>
                <c:pt idx="1921">
                  <c:v>4053.1</c:v>
                </c:pt>
                <c:pt idx="1922">
                  <c:v>4055.1</c:v>
                </c:pt>
                <c:pt idx="1923">
                  <c:v>4057.1</c:v>
                </c:pt>
                <c:pt idx="1924">
                  <c:v>4059.1</c:v>
                </c:pt>
                <c:pt idx="1925">
                  <c:v>4061.1</c:v>
                </c:pt>
                <c:pt idx="1926">
                  <c:v>4063.1</c:v>
                </c:pt>
                <c:pt idx="1927">
                  <c:v>4065.1</c:v>
                </c:pt>
                <c:pt idx="1928">
                  <c:v>4067.1</c:v>
                </c:pt>
                <c:pt idx="1929">
                  <c:v>4069.1</c:v>
                </c:pt>
                <c:pt idx="1930">
                  <c:v>4071.1</c:v>
                </c:pt>
                <c:pt idx="1931">
                  <c:v>4073.1</c:v>
                </c:pt>
                <c:pt idx="1932">
                  <c:v>4075.1</c:v>
                </c:pt>
                <c:pt idx="1933">
                  <c:v>4077.1</c:v>
                </c:pt>
                <c:pt idx="1934">
                  <c:v>4079.1</c:v>
                </c:pt>
                <c:pt idx="1935">
                  <c:v>4081.1</c:v>
                </c:pt>
                <c:pt idx="1936">
                  <c:v>4083.1</c:v>
                </c:pt>
                <c:pt idx="1937">
                  <c:v>4085.1</c:v>
                </c:pt>
                <c:pt idx="1938">
                  <c:v>4087.1</c:v>
                </c:pt>
                <c:pt idx="1939">
                  <c:v>4089.1</c:v>
                </c:pt>
                <c:pt idx="1940">
                  <c:v>4091.1</c:v>
                </c:pt>
                <c:pt idx="1941">
                  <c:v>4093.1</c:v>
                </c:pt>
                <c:pt idx="1942">
                  <c:v>4095.1</c:v>
                </c:pt>
                <c:pt idx="1943">
                  <c:v>4097.1000000000004</c:v>
                </c:pt>
                <c:pt idx="1944">
                  <c:v>4099.1000000000004</c:v>
                </c:pt>
                <c:pt idx="1945">
                  <c:v>4101.1000000000004</c:v>
                </c:pt>
                <c:pt idx="1946">
                  <c:v>4103.1000000000004</c:v>
                </c:pt>
                <c:pt idx="1947">
                  <c:v>4105.1000000000004</c:v>
                </c:pt>
                <c:pt idx="1948">
                  <c:v>4107.1000000000004</c:v>
                </c:pt>
                <c:pt idx="1949">
                  <c:v>4109.1000000000004</c:v>
                </c:pt>
                <c:pt idx="1950">
                  <c:v>4111.1000000000004</c:v>
                </c:pt>
                <c:pt idx="1951">
                  <c:v>4113.1000000000004</c:v>
                </c:pt>
                <c:pt idx="1952">
                  <c:v>4115.1000000000004</c:v>
                </c:pt>
                <c:pt idx="1953">
                  <c:v>4117.1000000000004</c:v>
                </c:pt>
                <c:pt idx="1954">
                  <c:v>4119.1000000000004</c:v>
                </c:pt>
                <c:pt idx="1955">
                  <c:v>4121.1000000000004</c:v>
                </c:pt>
                <c:pt idx="1956">
                  <c:v>4123.1000000000004</c:v>
                </c:pt>
                <c:pt idx="1957">
                  <c:v>4125.1000000000004</c:v>
                </c:pt>
                <c:pt idx="1958">
                  <c:v>4127.1000000000004</c:v>
                </c:pt>
                <c:pt idx="1959">
                  <c:v>4129.1000000000004</c:v>
                </c:pt>
                <c:pt idx="1960">
                  <c:v>4131.1000000000004</c:v>
                </c:pt>
                <c:pt idx="1961">
                  <c:v>4133.1000000000004</c:v>
                </c:pt>
                <c:pt idx="1962">
                  <c:v>4135.1000000000004</c:v>
                </c:pt>
                <c:pt idx="1963">
                  <c:v>4137.1000000000004</c:v>
                </c:pt>
                <c:pt idx="1964">
                  <c:v>4139.1000000000004</c:v>
                </c:pt>
                <c:pt idx="1965">
                  <c:v>4141.1000000000004</c:v>
                </c:pt>
                <c:pt idx="1966">
                  <c:v>4143.1000000000004</c:v>
                </c:pt>
                <c:pt idx="1967">
                  <c:v>4145.1000000000004</c:v>
                </c:pt>
                <c:pt idx="1968">
                  <c:v>4147.1000000000004</c:v>
                </c:pt>
                <c:pt idx="1969">
                  <c:v>4149.1000000000004</c:v>
                </c:pt>
                <c:pt idx="1970">
                  <c:v>4151.1000000000004</c:v>
                </c:pt>
                <c:pt idx="1971">
                  <c:v>4153.1000000000004</c:v>
                </c:pt>
                <c:pt idx="1972">
                  <c:v>4155.1000000000004</c:v>
                </c:pt>
                <c:pt idx="1973">
                  <c:v>4157.1000000000004</c:v>
                </c:pt>
                <c:pt idx="1974">
                  <c:v>4159.1000000000004</c:v>
                </c:pt>
                <c:pt idx="1975">
                  <c:v>4161.1000000000004</c:v>
                </c:pt>
                <c:pt idx="1976">
                  <c:v>4163.1000000000004</c:v>
                </c:pt>
                <c:pt idx="1977">
                  <c:v>4165.1000000000004</c:v>
                </c:pt>
                <c:pt idx="1978">
                  <c:v>4167.1000000000004</c:v>
                </c:pt>
                <c:pt idx="1979">
                  <c:v>4169.1000000000004</c:v>
                </c:pt>
                <c:pt idx="1980">
                  <c:v>4171.1000000000004</c:v>
                </c:pt>
                <c:pt idx="1981">
                  <c:v>4173.1000000000004</c:v>
                </c:pt>
                <c:pt idx="1982">
                  <c:v>4175.1000000000004</c:v>
                </c:pt>
                <c:pt idx="1983">
                  <c:v>4177.1000000000004</c:v>
                </c:pt>
                <c:pt idx="1984">
                  <c:v>4179.1000000000004</c:v>
                </c:pt>
                <c:pt idx="1985">
                  <c:v>4181.1000000000004</c:v>
                </c:pt>
                <c:pt idx="1986">
                  <c:v>4183.1000000000004</c:v>
                </c:pt>
                <c:pt idx="1987">
                  <c:v>4185.1000000000004</c:v>
                </c:pt>
                <c:pt idx="1988">
                  <c:v>4187.1000000000004</c:v>
                </c:pt>
                <c:pt idx="1989">
                  <c:v>4189.1000000000004</c:v>
                </c:pt>
                <c:pt idx="1990">
                  <c:v>4191.1000000000004</c:v>
                </c:pt>
                <c:pt idx="1991">
                  <c:v>4193.1000000000004</c:v>
                </c:pt>
                <c:pt idx="1992">
                  <c:v>4195.1000000000004</c:v>
                </c:pt>
                <c:pt idx="1993">
                  <c:v>4197.1000000000004</c:v>
                </c:pt>
                <c:pt idx="1994">
                  <c:v>4199.1000000000004</c:v>
                </c:pt>
                <c:pt idx="1995">
                  <c:v>4201.1000000000004</c:v>
                </c:pt>
                <c:pt idx="1996">
                  <c:v>4203.1000000000004</c:v>
                </c:pt>
                <c:pt idx="1997">
                  <c:v>4205.1000000000004</c:v>
                </c:pt>
                <c:pt idx="1998">
                  <c:v>4207.1000000000004</c:v>
                </c:pt>
                <c:pt idx="1999">
                  <c:v>4209.1000000000004</c:v>
                </c:pt>
                <c:pt idx="2000">
                  <c:v>4211.1000000000004</c:v>
                </c:pt>
                <c:pt idx="2001">
                  <c:v>4213.1000000000004</c:v>
                </c:pt>
                <c:pt idx="2002">
                  <c:v>4215.1000000000004</c:v>
                </c:pt>
                <c:pt idx="2003">
                  <c:v>4217.1000000000004</c:v>
                </c:pt>
                <c:pt idx="2004">
                  <c:v>4219.1000000000004</c:v>
                </c:pt>
                <c:pt idx="2005">
                  <c:v>4221.1000000000004</c:v>
                </c:pt>
                <c:pt idx="2006">
                  <c:v>4223.1000000000004</c:v>
                </c:pt>
                <c:pt idx="2007">
                  <c:v>4225.1000000000004</c:v>
                </c:pt>
                <c:pt idx="2008">
                  <c:v>4227.1000000000004</c:v>
                </c:pt>
                <c:pt idx="2009">
                  <c:v>4229.1000000000004</c:v>
                </c:pt>
                <c:pt idx="2010">
                  <c:v>4231.1000000000004</c:v>
                </c:pt>
                <c:pt idx="2011">
                  <c:v>4233.1000000000004</c:v>
                </c:pt>
                <c:pt idx="2012">
                  <c:v>4235.1000000000004</c:v>
                </c:pt>
                <c:pt idx="2013">
                  <c:v>4237.1000000000004</c:v>
                </c:pt>
                <c:pt idx="2014">
                  <c:v>4239.1000000000004</c:v>
                </c:pt>
                <c:pt idx="2015">
                  <c:v>4241.1000000000004</c:v>
                </c:pt>
                <c:pt idx="2016">
                  <c:v>4243.1000000000004</c:v>
                </c:pt>
                <c:pt idx="2017">
                  <c:v>4245.1000000000004</c:v>
                </c:pt>
                <c:pt idx="2018">
                  <c:v>4247.1000000000004</c:v>
                </c:pt>
                <c:pt idx="2019">
                  <c:v>4249.1000000000004</c:v>
                </c:pt>
                <c:pt idx="2020">
                  <c:v>4251.1000000000004</c:v>
                </c:pt>
                <c:pt idx="2021">
                  <c:v>4253.1000000000004</c:v>
                </c:pt>
                <c:pt idx="2022">
                  <c:v>4255.1000000000004</c:v>
                </c:pt>
                <c:pt idx="2023">
                  <c:v>4257.1000000000004</c:v>
                </c:pt>
                <c:pt idx="2024">
                  <c:v>4259.1000000000004</c:v>
                </c:pt>
                <c:pt idx="2025">
                  <c:v>4261.1000000000004</c:v>
                </c:pt>
                <c:pt idx="2026">
                  <c:v>4263.1000000000004</c:v>
                </c:pt>
                <c:pt idx="2027">
                  <c:v>4265.1000000000004</c:v>
                </c:pt>
                <c:pt idx="2028">
                  <c:v>4267.1000000000004</c:v>
                </c:pt>
                <c:pt idx="2029">
                  <c:v>4269.1000000000004</c:v>
                </c:pt>
                <c:pt idx="2030">
                  <c:v>4271.1000000000004</c:v>
                </c:pt>
                <c:pt idx="2031">
                  <c:v>4273.1000000000004</c:v>
                </c:pt>
                <c:pt idx="2032">
                  <c:v>4275.1000000000004</c:v>
                </c:pt>
                <c:pt idx="2033">
                  <c:v>4277.1000000000004</c:v>
                </c:pt>
                <c:pt idx="2034">
                  <c:v>4279.1000000000004</c:v>
                </c:pt>
                <c:pt idx="2035">
                  <c:v>4281.1000000000004</c:v>
                </c:pt>
                <c:pt idx="2036">
                  <c:v>4283.1000000000004</c:v>
                </c:pt>
                <c:pt idx="2037">
                  <c:v>4285.1000000000004</c:v>
                </c:pt>
                <c:pt idx="2038">
                  <c:v>4287.1000000000004</c:v>
                </c:pt>
                <c:pt idx="2039">
                  <c:v>4289.1000000000004</c:v>
                </c:pt>
                <c:pt idx="2040">
                  <c:v>4291.1000000000004</c:v>
                </c:pt>
                <c:pt idx="2041">
                  <c:v>4293.1000000000004</c:v>
                </c:pt>
                <c:pt idx="2042">
                  <c:v>4295.1000000000004</c:v>
                </c:pt>
                <c:pt idx="2043">
                  <c:v>4297.1000000000004</c:v>
                </c:pt>
                <c:pt idx="2044">
                  <c:v>4299.1000000000004</c:v>
                </c:pt>
                <c:pt idx="2045">
                  <c:v>4301.1000000000004</c:v>
                </c:pt>
                <c:pt idx="2046">
                  <c:v>4303.1000000000004</c:v>
                </c:pt>
                <c:pt idx="2047">
                  <c:v>4305.1000000000004</c:v>
                </c:pt>
                <c:pt idx="2048">
                  <c:v>4307.1000000000004</c:v>
                </c:pt>
                <c:pt idx="2049">
                  <c:v>4309.1000000000004</c:v>
                </c:pt>
                <c:pt idx="2050">
                  <c:v>4311.1000000000004</c:v>
                </c:pt>
                <c:pt idx="2051">
                  <c:v>4313.1000000000004</c:v>
                </c:pt>
                <c:pt idx="2052">
                  <c:v>4315.1000000000004</c:v>
                </c:pt>
                <c:pt idx="2053">
                  <c:v>4317.1000000000004</c:v>
                </c:pt>
                <c:pt idx="2054">
                  <c:v>4319.1000000000004</c:v>
                </c:pt>
                <c:pt idx="2055">
                  <c:v>4321.1000000000004</c:v>
                </c:pt>
                <c:pt idx="2056">
                  <c:v>4323.1000000000004</c:v>
                </c:pt>
                <c:pt idx="2057">
                  <c:v>4325.1000000000004</c:v>
                </c:pt>
                <c:pt idx="2058">
                  <c:v>4327.1000000000004</c:v>
                </c:pt>
                <c:pt idx="2059">
                  <c:v>4329.1000000000004</c:v>
                </c:pt>
                <c:pt idx="2060">
                  <c:v>4331.1000000000004</c:v>
                </c:pt>
                <c:pt idx="2061">
                  <c:v>4333.1000000000004</c:v>
                </c:pt>
                <c:pt idx="2062">
                  <c:v>4335.1000000000004</c:v>
                </c:pt>
                <c:pt idx="2063">
                  <c:v>4337.1000000000004</c:v>
                </c:pt>
                <c:pt idx="2064">
                  <c:v>4339.1000000000004</c:v>
                </c:pt>
                <c:pt idx="2065">
                  <c:v>4341.1000000000004</c:v>
                </c:pt>
                <c:pt idx="2066">
                  <c:v>4343.1000000000004</c:v>
                </c:pt>
                <c:pt idx="2067">
                  <c:v>4345.1000000000004</c:v>
                </c:pt>
                <c:pt idx="2068">
                  <c:v>4347.1000000000004</c:v>
                </c:pt>
                <c:pt idx="2069">
                  <c:v>4349.1000000000004</c:v>
                </c:pt>
                <c:pt idx="2070">
                  <c:v>4351.1000000000004</c:v>
                </c:pt>
                <c:pt idx="2071">
                  <c:v>4353.1000000000004</c:v>
                </c:pt>
                <c:pt idx="2072">
                  <c:v>4355.1000000000004</c:v>
                </c:pt>
                <c:pt idx="2073">
                  <c:v>4357.1000000000004</c:v>
                </c:pt>
                <c:pt idx="2074">
                  <c:v>4359.1000000000004</c:v>
                </c:pt>
                <c:pt idx="2075">
                  <c:v>4361.1000000000004</c:v>
                </c:pt>
                <c:pt idx="2076">
                  <c:v>4363.1000000000004</c:v>
                </c:pt>
                <c:pt idx="2077">
                  <c:v>4365.1000000000004</c:v>
                </c:pt>
                <c:pt idx="2078">
                  <c:v>4367.1000000000004</c:v>
                </c:pt>
                <c:pt idx="2079">
                  <c:v>4369.1000000000004</c:v>
                </c:pt>
                <c:pt idx="2080">
                  <c:v>4371.1000000000004</c:v>
                </c:pt>
                <c:pt idx="2081">
                  <c:v>4373.1000000000004</c:v>
                </c:pt>
                <c:pt idx="2082">
                  <c:v>4375.1000000000004</c:v>
                </c:pt>
                <c:pt idx="2083">
                  <c:v>4377.1000000000004</c:v>
                </c:pt>
                <c:pt idx="2084">
                  <c:v>4379.1000000000004</c:v>
                </c:pt>
                <c:pt idx="2085">
                  <c:v>4381.1000000000004</c:v>
                </c:pt>
                <c:pt idx="2086">
                  <c:v>4383.1000000000004</c:v>
                </c:pt>
                <c:pt idx="2087">
                  <c:v>4385.1000000000004</c:v>
                </c:pt>
                <c:pt idx="2088">
                  <c:v>4387.1000000000004</c:v>
                </c:pt>
                <c:pt idx="2089">
                  <c:v>4389.1000000000004</c:v>
                </c:pt>
                <c:pt idx="2090">
                  <c:v>4391.1000000000004</c:v>
                </c:pt>
                <c:pt idx="2091">
                  <c:v>4393.1000000000004</c:v>
                </c:pt>
                <c:pt idx="2092">
                  <c:v>4395.1000000000004</c:v>
                </c:pt>
                <c:pt idx="2093">
                  <c:v>4397.1000000000004</c:v>
                </c:pt>
                <c:pt idx="2094">
                  <c:v>4399.1000000000004</c:v>
                </c:pt>
                <c:pt idx="2095">
                  <c:v>4401.1000000000004</c:v>
                </c:pt>
                <c:pt idx="2096">
                  <c:v>4403.1000000000004</c:v>
                </c:pt>
                <c:pt idx="2097">
                  <c:v>4405.1000000000004</c:v>
                </c:pt>
                <c:pt idx="2098">
                  <c:v>4407.1000000000004</c:v>
                </c:pt>
                <c:pt idx="2099">
                  <c:v>4409.1000000000004</c:v>
                </c:pt>
                <c:pt idx="2100">
                  <c:v>4411.1000000000004</c:v>
                </c:pt>
                <c:pt idx="2101">
                  <c:v>4413.1000000000004</c:v>
                </c:pt>
                <c:pt idx="2102">
                  <c:v>4415.1000000000004</c:v>
                </c:pt>
                <c:pt idx="2103">
                  <c:v>4417.1000000000004</c:v>
                </c:pt>
                <c:pt idx="2104">
                  <c:v>4419.1000000000004</c:v>
                </c:pt>
                <c:pt idx="2105">
                  <c:v>4421.1000000000004</c:v>
                </c:pt>
                <c:pt idx="2106">
                  <c:v>4423.1000000000004</c:v>
                </c:pt>
                <c:pt idx="2107">
                  <c:v>4425.1000000000004</c:v>
                </c:pt>
                <c:pt idx="2108">
                  <c:v>4427.1000000000004</c:v>
                </c:pt>
                <c:pt idx="2109">
                  <c:v>4429.1000000000004</c:v>
                </c:pt>
                <c:pt idx="2110">
                  <c:v>4431.1000000000004</c:v>
                </c:pt>
                <c:pt idx="2111">
                  <c:v>4433.1000000000004</c:v>
                </c:pt>
                <c:pt idx="2112">
                  <c:v>4435.1000000000004</c:v>
                </c:pt>
                <c:pt idx="2113">
                  <c:v>4437.1000000000004</c:v>
                </c:pt>
                <c:pt idx="2114">
                  <c:v>4439.1000000000004</c:v>
                </c:pt>
                <c:pt idx="2115">
                  <c:v>4441.1000000000004</c:v>
                </c:pt>
                <c:pt idx="2116">
                  <c:v>4443.1000000000004</c:v>
                </c:pt>
                <c:pt idx="2117">
                  <c:v>4445.1000000000004</c:v>
                </c:pt>
                <c:pt idx="2118">
                  <c:v>4447.1000000000004</c:v>
                </c:pt>
                <c:pt idx="2119">
                  <c:v>4449.1000000000004</c:v>
                </c:pt>
                <c:pt idx="2120">
                  <c:v>4451.1000000000004</c:v>
                </c:pt>
                <c:pt idx="2121">
                  <c:v>4453.1000000000004</c:v>
                </c:pt>
                <c:pt idx="2122">
                  <c:v>4455.1000000000004</c:v>
                </c:pt>
                <c:pt idx="2123">
                  <c:v>4457.1000000000004</c:v>
                </c:pt>
                <c:pt idx="2124">
                  <c:v>4459.1000000000004</c:v>
                </c:pt>
                <c:pt idx="2125">
                  <c:v>4461.1000000000004</c:v>
                </c:pt>
                <c:pt idx="2126">
                  <c:v>4463.1000000000004</c:v>
                </c:pt>
                <c:pt idx="2127">
                  <c:v>4465.1000000000004</c:v>
                </c:pt>
                <c:pt idx="2128">
                  <c:v>4467.1000000000004</c:v>
                </c:pt>
                <c:pt idx="2129">
                  <c:v>4469.1000000000004</c:v>
                </c:pt>
                <c:pt idx="2130">
                  <c:v>4471.1000000000004</c:v>
                </c:pt>
                <c:pt idx="2131">
                  <c:v>4473.1000000000004</c:v>
                </c:pt>
                <c:pt idx="2132">
                  <c:v>4475.1000000000004</c:v>
                </c:pt>
                <c:pt idx="2133">
                  <c:v>4477.1000000000004</c:v>
                </c:pt>
                <c:pt idx="2134">
                  <c:v>4479.1000000000004</c:v>
                </c:pt>
                <c:pt idx="2135">
                  <c:v>4481.1000000000004</c:v>
                </c:pt>
                <c:pt idx="2136">
                  <c:v>4483.1000000000004</c:v>
                </c:pt>
                <c:pt idx="2137">
                  <c:v>4485.1000000000004</c:v>
                </c:pt>
                <c:pt idx="2138">
                  <c:v>4487.1000000000004</c:v>
                </c:pt>
                <c:pt idx="2139">
                  <c:v>4489.1000000000004</c:v>
                </c:pt>
                <c:pt idx="2140">
                  <c:v>4491.1000000000004</c:v>
                </c:pt>
                <c:pt idx="2141">
                  <c:v>4493.1000000000004</c:v>
                </c:pt>
                <c:pt idx="2142">
                  <c:v>4495.1000000000004</c:v>
                </c:pt>
                <c:pt idx="2143">
                  <c:v>4497.1000000000004</c:v>
                </c:pt>
                <c:pt idx="2144">
                  <c:v>4499.1000000000004</c:v>
                </c:pt>
                <c:pt idx="2145">
                  <c:v>4501.1000000000004</c:v>
                </c:pt>
                <c:pt idx="2146">
                  <c:v>4503.1000000000004</c:v>
                </c:pt>
                <c:pt idx="2147">
                  <c:v>4505.1000000000004</c:v>
                </c:pt>
                <c:pt idx="2148">
                  <c:v>4507.1000000000004</c:v>
                </c:pt>
                <c:pt idx="2149">
                  <c:v>4509.1000000000004</c:v>
                </c:pt>
                <c:pt idx="2150">
                  <c:v>4511.1000000000004</c:v>
                </c:pt>
                <c:pt idx="2151">
                  <c:v>4513.1000000000004</c:v>
                </c:pt>
                <c:pt idx="2152">
                  <c:v>4515.1000000000004</c:v>
                </c:pt>
                <c:pt idx="2153">
                  <c:v>4517.1000000000004</c:v>
                </c:pt>
                <c:pt idx="2154">
                  <c:v>4519.1000000000004</c:v>
                </c:pt>
                <c:pt idx="2155">
                  <c:v>4521.1000000000004</c:v>
                </c:pt>
                <c:pt idx="2156">
                  <c:v>4523.1000000000004</c:v>
                </c:pt>
                <c:pt idx="2157">
                  <c:v>4525.1000000000004</c:v>
                </c:pt>
                <c:pt idx="2158">
                  <c:v>4527.1000000000004</c:v>
                </c:pt>
                <c:pt idx="2159">
                  <c:v>4529.1000000000004</c:v>
                </c:pt>
                <c:pt idx="2160">
                  <c:v>4531.1000000000004</c:v>
                </c:pt>
                <c:pt idx="2161">
                  <c:v>4533.1000000000004</c:v>
                </c:pt>
                <c:pt idx="2162">
                  <c:v>4535.1000000000004</c:v>
                </c:pt>
                <c:pt idx="2163">
                  <c:v>4537.1000000000004</c:v>
                </c:pt>
                <c:pt idx="2164">
                  <c:v>4539.1000000000004</c:v>
                </c:pt>
                <c:pt idx="2165">
                  <c:v>4541.1000000000004</c:v>
                </c:pt>
                <c:pt idx="2166">
                  <c:v>4543.1000000000004</c:v>
                </c:pt>
                <c:pt idx="2167">
                  <c:v>4545.1000000000004</c:v>
                </c:pt>
                <c:pt idx="2168">
                  <c:v>4547.1000000000004</c:v>
                </c:pt>
                <c:pt idx="2169">
                  <c:v>4549.1000000000004</c:v>
                </c:pt>
                <c:pt idx="2170">
                  <c:v>4551.1000000000004</c:v>
                </c:pt>
                <c:pt idx="2171">
                  <c:v>4553.1000000000004</c:v>
                </c:pt>
                <c:pt idx="2172">
                  <c:v>4555.1000000000004</c:v>
                </c:pt>
                <c:pt idx="2173">
                  <c:v>4557.1000000000004</c:v>
                </c:pt>
                <c:pt idx="2174">
                  <c:v>4559.1000000000004</c:v>
                </c:pt>
                <c:pt idx="2175">
                  <c:v>4561.1000000000004</c:v>
                </c:pt>
                <c:pt idx="2176">
                  <c:v>4563.1000000000004</c:v>
                </c:pt>
                <c:pt idx="2177">
                  <c:v>4565.1000000000004</c:v>
                </c:pt>
                <c:pt idx="2178">
                  <c:v>4567.1000000000004</c:v>
                </c:pt>
                <c:pt idx="2179">
                  <c:v>4569.1000000000004</c:v>
                </c:pt>
                <c:pt idx="2180">
                  <c:v>4571.1000000000004</c:v>
                </c:pt>
                <c:pt idx="2181">
                  <c:v>4573.1000000000004</c:v>
                </c:pt>
                <c:pt idx="2182">
                  <c:v>4575.1000000000004</c:v>
                </c:pt>
                <c:pt idx="2183">
                  <c:v>4577.1000000000004</c:v>
                </c:pt>
                <c:pt idx="2184">
                  <c:v>4579.1000000000004</c:v>
                </c:pt>
                <c:pt idx="2185">
                  <c:v>4581.1000000000004</c:v>
                </c:pt>
                <c:pt idx="2186">
                  <c:v>4583.1000000000004</c:v>
                </c:pt>
                <c:pt idx="2187">
                  <c:v>4585.1000000000004</c:v>
                </c:pt>
                <c:pt idx="2188">
                  <c:v>4587.1000000000004</c:v>
                </c:pt>
                <c:pt idx="2189">
                  <c:v>4589.1000000000004</c:v>
                </c:pt>
                <c:pt idx="2190">
                  <c:v>4591.1000000000004</c:v>
                </c:pt>
                <c:pt idx="2191">
                  <c:v>4593.1000000000004</c:v>
                </c:pt>
                <c:pt idx="2192">
                  <c:v>4595.1000000000004</c:v>
                </c:pt>
                <c:pt idx="2193">
                  <c:v>4597.1000000000004</c:v>
                </c:pt>
                <c:pt idx="2194">
                  <c:v>4599.1000000000004</c:v>
                </c:pt>
                <c:pt idx="2195">
                  <c:v>4601.1000000000004</c:v>
                </c:pt>
                <c:pt idx="2196">
                  <c:v>4603.1000000000004</c:v>
                </c:pt>
                <c:pt idx="2197">
                  <c:v>4605.1000000000004</c:v>
                </c:pt>
                <c:pt idx="2198">
                  <c:v>4607.1000000000004</c:v>
                </c:pt>
                <c:pt idx="2199">
                  <c:v>4609.1000000000004</c:v>
                </c:pt>
                <c:pt idx="2200">
                  <c:v>4611.1000000000004</c:v>
                </c:pt>
                <c:pt idx="2201">
                  <c:v>4613.1000000000004</c:v>
                </c:pt>
                <c:pt idx="2202">
                  <c:v>4615.1000000000004</c:v>
                </c:pt>
                <c:pt idx="2203">
                  <c:v>4617.1000000000004</c:v>
                </c:pt>
                <c:pt idx="2204">
                  <c:v>4619.1000000000004</c:v>
                </c:pt>
                <c:pt idx="2205">
                  <c:v>4621.1000000000004</c:v>
                </c:pt>
                <c:pt idx="2206">
                  <c:v>4623.1000000000004</c:v>
                </c:pt>
                <c:pt idx="2207">
                  <c:v>4625.1000000000004</c:v>
                </c:pt>
                <c:pt idx="2208">
                  <c:v>4627.1000000000004</c:v>
                </c:pt>
                <c:pt idx="2209">
                  <c:v>4629.1000000000004</c:v>
                </c:pt>
                <c:pt idx="2210">
                  <c:v>4631.1000000000004</c:v>
                </c:pt>
                <c:pt idx="2211">
                  <c:v>4633.1000000000004</c:v>
                </c:pt>
                <c:pt idx="2212">
                  <c:v>4635.1000000000004</c:v>
                </c:pt>
                <c:pt idx="2213">
                  <c:v>4637.1000000000004</c:v>
                </c:pt>
                <c:pt idx="2214">
                  <c:v>4639.1000000000004</c:v>
                </c:pt>
                <c:pt idx="2215">
                  <c:v>4641.1000000000004</c:v>
                </c:pt>
                <c:pt idx="2216">
                  <c:v>4643.1000000000004</c:v>
                </c:pt>
                <c:pt idx="2217">
                  <c:v>4645.1000000000004</c:v>
                </c:pt>
                <c:pt idx="2218">
                  <c:v>4647.1000000000004</c:v>
                </c:pt>
                <c:pt idx="2219">
                  <c:v>4649.1000000000004</c:v>
                </c:pt>
                <c:pt idx="2220">
                  <c:v>4651.1000000000004</c:v>
                </c:pt>
                <c:pt idx="2221">
                  <c:v>4653.1000000000004</c:v>
                </c:pt>
                <c:pt idx="2222">
                  <c:v>4655.1000000000004</c:v>
                </c:pt>
                <c:pt idx="2223">
                  <c:v>4657.1000000000004</c:v>
                </c:pt>
                <c:pt idx="2224">
                  <c:v>4659.1000000000004</c:v>
                </c:pt>
                <c:pt idx="2225">
                  <c:v>4661.1000000000004</c:v>
                </c:pt>
                <c:pt idx="2226">
                  <c:v>4663.1000000000004</c:v>
                </c:pt>
                <c:pt idx="2227">
                  <c:v>4665.1000000000004</c:v>
                </c:pt>
                <c:pt idx="2228">
                  <c:v>4667.1000000000004</c:v>
                </c:pt>
                <c:pt idx="2229">
                  <c:v>4669.1000000000004</c:v>
                </c:pt>
                <c:pt idx="2230">
                  <c:v>4671.1000000000004</c:v>
                </c:pt>
                <c:pt idx="2231">
                  <c:v>4673.1000000000004</c:v>
                </c:pt>
                <c:pt idx="2232">
                  <c:v>4675.1000000000004</c:v>
                </c:pt>
                <c:pt idx="2233">
                  <c:v>4677.1000000000004</c:v>
                </c:pt>
                <c:pt idx="2234">
                  <c:v>4679.1000000000004</c:v>
                </c:pt>
                <c:pt idx="2235">
                  <c:v>4681.1000000000004</c:v>
                </c:pt>
                <c:pt idx="2236">
                  <c:v>4683.1000000000004</c:v>
                </c:pt>
                <c:pt idx="2237">
                  <c:v>4685.1000000000004</c:v>
                </c:pt>
                <c:pt idx="2238">
                  <c:v>4687.1000000000004</c:v>
                </c:pt>
                <c:pt idx="2239">
                  <c:v>4689.1000000000004</c:v>
                </c:pt>
                <c:pt idx="2240">
                  <c:v>4691.1000000000004</c:v>
                </c:pt>
                <c:pt idx="2241">
                  <c:v>4693.1000000000004</c:v>
                </c:pt>
                <c:pt idx="2242">
                  <c:v>4695.1000000000004</c:v>
                </c:pt>
                <c:pt idx="2243">
                  <c:v>4697.1000000000004</c:v>
                </c:pt>
                <c:pt idx="2244">
                  <c:v>4699.1000000000004</c:v>
                </c:pt>
                <c:pt idx="2245">
                  <c:v>4701.1000000000004</c:v>
                </c:pt>
                <c:pt idx="2246">
                  <c:v>4703.1000000000004</c:v>
                </c:pt>
                <c:pt idx="2247">
                  <c:v>4705.1000000000004</c:v>
                </c:pt>
                <c:pt idx="2248">
                  <c:v>4707.1000000000004</c:v>
                </c:pt>
                <c:pt idx="2249">
                  <c:v>4709.1000000000004</c:v>
                </c:pt>
                <c:pt idx="2250">
                  <c:v>4711.1000000000004</c:v>
                </c:pt>
                <c:pt idx="2251">
                  <c:v>4713.1000000000004</c:v>
                </c:pt>
                <c:pt idx="2252">
                  <c:v>4715.1000000000004</c:v>
                </c:pt>
                <c:pt idx="2253">
                  <c:v>4717.1000000000004</c:v>
                </c:pt>
                <c:pt idx="2254">
                  <c:v>4719.1000000000004</c:v>
                </c:pt>
                <c:pt idx="2255">
                  <c:v>4721.1000000000004</c:v>
                </c:pt>
                <c:pt idx="2256">
                  <c:v>4723.1000000000004</c:v>
                </c:pt>
                <c:pt idx="2257">
                  <c:v>4725.1000000000004</c:v>
                </c:pt>
                <c:pt idx="2258">
                  <c:v>4727.1000000000004</c:v>
                </c:pt>
                <c:pt idx="2259">
                  <c:v>4729.1000000000004</c:v>
                </c:pt>
                <c:pt idx="2260">
                  <c:v>4731.1000000000004</c:v>
                </c:pt>
                <c:pt idx="2261">
                  <c:v>4733.1000000000004</c:v>
                </c:pt>
                <c:pt idx="2262">
                  <c:v>4735.1000000000004</c:v>
                </c:pt>
                <c:pt idx="2263">
                  <c:v>4737.1000000000004</c:v>
                </c:pt>
                <c:pt idx="2264">
                  <c:v>4739.1000000000004</c:v>
                </c:pt>
                <c:pt idx="2265">
                  <c:v>4741.1000000000004</c:v>
                </c:pt>
                <c:pt idx="2266">
                  <c:v>4743.1000000000004</c:v>
                </c:pt>
                <c:pt idx="2267">
                  <c:v>4745.1000000000004</c:v>
                </c:pt>
                <c:pt idx="2268">
                  <c:v>4747.1000000000004</c:v>
                </c:pt>
                <c:pt idx="2269">
                  <c:v>4749.1000000000004</c:v>
                </c:pt>
                <c:pt idx="2270">
                  <c:v>4751.1000000000004</c:v>
                </c:pt>
                <c:pt idx="2271">
                  <c:v>4753.1000000000004</c:v>
                </c:pt>
                <c:pt idx="2272">
                  <c:v>4755.1000000000004</c:v>
                </c:pt>
                <c:pt idx="2273">
                  <c:v>4757.1000000000004</c:v>
                </c:pt>
                <c:pt idx="2274">
                  <c:v>4759.1000000000004</c:v>
                </c:pt>
                <c:pt idx="2275">
                  <c:v>4761.1000000000004</c:v>
                </c:pt>
                <c:pt idx="2276">
                  <c:v>4763.1000000000004</c:v>
                </c:pt>
                <c:pt idx="2277">
                  <c:v>4765.1000000000004</c:v>
                </c:pt>
                <c:pt idx="2278">
                  <c:v>4767.1000000000004</c:v>
                </c:pt>
                <c:pt idx="2279">
                  <c:v>4769.1000000000004</c:v>
                </c:pt>
                <c:pt idx="2280">
                  <c:v>4771.1000000000004</c:v>
                </c:pt>
                <c:pt idx="2281">
                  <c:v>4773.1000000000004</c:v>
                </c:pt>
                <c:pt idx="2282">
                  <c:v>4775.1000000000004</c:v>
                </c:pt>
                <c:pt idx="2283">
                  <c:v>4777.1000000000004</c:v>
                </c:pt>
                <c:pt idx="2284">
                  <c:v>4779.1000000000004</c:v>
                </c:pt>
                <c:pt idx="2285">
                  <c:v>4781.1000000000004</c:v>
                </c:pt>
                <c:pt idx="2286">
                  <c:v>4783.1000000000004</c:v>
                </c:pt>
                <c:pt idx="2287">
                  <c:v>4785.1000000000004</c:v>
                </c:pt>
                <c:pt idx="2288">
                  <c:v>4787.1000000000004</c:v>
                </c:pt>
                <c:pt idx="2289">
                  <c:v>4789.1000000000004</c:v>
                </c:pt>
                <c:pt idx="2290">
                  <c:v>4791.1000000000004</c:v>
                </c:pt>
                <c:pt idx="2291">
                  <c:v>4793.1000000000004</c:v>
                </c:pt>
                <c:pt idx="2292">
                  <c:v>4795.1000000000004</c:v>
                </c:pt>
                <c:pt idx="2293">
                  <c:v>4797.1000000000004</c:v>
                </c:pt>
                <c:pt idx="2294">
                  <c:v>4799.1000000000004</c:v>
                </c:pt>
                <c:pt idx="2295">
                  <c:v>4801.1000000000004</c:v>
                </c:pt>
                <c:pt idx="2296">
                  <c:v>4803.1000000000004</c:v>
                </c:pt>
                <c:pt idx="2297">
                  <c:v>4805.1000000000004</c:v>
                </c:pt>
                <c:pt idx="2298">
                  <c:v>4807.1000000000004</c:v>
                </c:pt>
                <c:pt idx="2299">
                  <c:v>4809.1000000000004</c:v>
                </c:pt>
                <c:pt idx="2300">
                  <c:v>4811.1000000000004</c:v>
                </c:pt>
                <c:pt idx="2301">
                  <c:v>4813.1000000000004</c:v>
                </c:pt>
                <c:pt idx="2302">
                  <c:v>4815.1000000000004</c:v>
                </c:pt>
                <c:pt idx="2303">
                  <c:v>4817.1000000000004</c:v>
                </c:pt>
                <c:pt idx="2304">
                  <c:v>4819.1000000000004</c:v>
                </c:pt>
                <c:pt idx="2305">
                  <c:v>4821.1000000000004</c:v>
                </c:pt>
                <c:pt idx="2306">
                  <c:v>4823.1000000000004</c:v>
                </c:pt>
                <c:pt idx="2307">
                  <c:v>4825.1000000000004</c:v>
                </c:pt>
                <c:pt idx="2308">
                  <c:v>4827.1000000000004</c:v>
                </c:pt>
                <c:pt idx="2309">
                  <c:v>4829.1000000000004</c:v>
                </c:pt>
                <c:pt idx="2310">
                  <c:v>4831.1000000000004</c:v>
                </c:pt>
                <c:pt idx="2311">
                  <c:v>4833.1000000000004</c:v>
                </c:pt>
                <c:pt idx="2312">
                  <c:v>4835.1000000000004</c:v>
                </c:pt>
                <c:pt idx="2313">
                  <c:v>4837.1000000000004</c:v>
                </c:pt>
                <c:pt idx="2314">
                  <c:v>4839.1000000000004</c:v>
                </c:pt>
                <c:pt idx="2315">
                  <c:v>4841.1000000000004</c:v>
                </c:pt>
                <c:pt idx="2316">
                  <c:v>4843.1000000000004</c:v>
                </c:pt>
                <c:pt idx="2317">
                  <c:v>4845.1000000000004</c:v>
                </c:pt>
                <c:pt idx="2318">
                  <c:v>4847.1000000000004</c:v>
                </c:pt>
                <c:pt idx="2319">
                  <c:v>4849.1000000000004</c:v>
                </c:pt>
                <c:pt idx="2320">
                  <c:v>4851.1000000000004</c:v>
                </c:pt>
                <c:pt idx="2321">
                  <c:v>4853.1000000000004</c:v>
                </c:pt>
                <c:pt idx="2322">
                  <c:v>4855.1000000000004</c:v>
                </c:pt>
                <c:pt idx="2323">
                  <c:v>4857.1000000000004</c:v>
                </c:pt>
                <c:pt idx="2324">
                  <c:v>4859.1000000000004</c:v>
                </c:pt>
                <c:pt idx="2325">
                  <c:v>4861.1000000000004</c:v>
                </c:pt>
                <c:pt idx="2326">
                  <c:v>4863.1000000000004</c:v>
                </c:pt>
                <c:pt idx="2327">
                  <c:v>4865.1000000000004</c:v>
                </c:pt>
                <c:pt idx="2328">
                  <c:v>4867.1000000000004</c:v>
                </c:pt>
                <c:pt idx="2329">
                  <c:v>4869.1000000000004</c:v>
                </c:pt>
                <c:pt idx="2330">
                  <c:v>4871.1000000000004</c:v>
                </c:pt>
                <c:pt idx="2331">
                  <c:v>4873.1000000000004</c:v>
                </c:pt>
                <c:pt idx="2332">
                  <c:v>4875.1000000000004</c:v>
                </c:pt>
                <c:pt idx="2333">
                  <c:v>4877.1000000000004</c:v>
                </c:pt>
                <c:pt idx="2334">
                  <c:v>4879.1000000000004</c:v>
                </c:pt>
                <c:pt idx="2335">
                  <c:v>4881.1000000000004</c:v>
                </c:pt>
                <c:pt idx="2336">
                  <c:v>4883.1000000000004</c:v>
                </c:pt>
                <c:pt idx="2337">
                  <c:v>4885.1000000000004</c:v>
                </c:pt>
                <c:pt idx="2338">
                  <c:v>4887.1000000000004</c:v>
                </c:pt>
                <c:pt idx="2339">
                  <c:v>4889.1000000000004</c:v>
                </c:pt>
                <c:pt idx="2340">
                  <c:v>4891.1000000000004</c:v>
                </c:pt>
                <c:pt idx="2341">
                  <c:v>4893.1000000000004</c:v>
                </c:pt>
                <c:pt idx="2342">
                  <c:v>4895.1000000000004</c:v>
                </c:pt>
                <c:pt idx="2343">
                  <c:v>4897.1000000000004</c:v>
                </c:pt>
                <c:pt idx="2344">
                  <c:v>4899.1000000000004</c:v>
                </c:pt>
                <c:pt idx="2345">
                  <c:v>4901.1000000000004</c:v>
                </c:pt>
                <c:pt idx="2346">
                  <c:v>4903.1000000000004</c:v>
                </c:pt>
                <c:pt idx="2347">
                  <c:v>4905.1000000000004</c:v>
                </c:pt>
                <c:pt idx="2348">
                  <c:v>4907.1000000000004</c:v>
                </c:pt>
                <c:pt idx="2349">
                  <c:v>4909.1000000000004</c:v>
                </c:pt>
                <c:pt idx="2350">
                  <c:v>4911.1000000000004</c:v>
                </c:pt>
                <c:pt idx="2351">
                  <c:v>4913.1000000000004</c:v>
                </c:pt>
                <c:pt idx="2352">
                  <c:v>4915.1000000000004</c:v>
                </c:pt>
                <c:pt idx="2353">
                  <c:v>4917.1000000000004</c:v>
                </c:pt>
                <c:pt idx="2354">
                  <c:v>4919.1000000000004</c:v>
                </c:pt>
                <c:pt idx="2355">
                  <c:v>4921.1000000000004</c:v>
                </c:pt>
                <c:pt idx="2356">
                  <c:v>4923.1000000000004</c:v>
                </c:pt>
                <c:pt idx="2357">
                  <c:v>4925.1000000000004</c:v>
                </c:pt>
                <c:pt idx="2358">
                  <c:v>4927.1000000000004</c:v>
                </c:pt>
                <c:pt idx="2359">
                  <c:v>4929.1000000000004</c:v>
                </c:pt>
                <c:pt idx="2360">
                  <c:v>4931.1000000000004</c:v>
                </c:pt>
                <c:pt idx="2361">
                  <c:v>4933.1000000000004</c:v>
                </c:pt>
                <c:pt idx="2362">
                  <c:v>4935.1000000000004</c:v>
                </c:pt>
                <c:pt idx="2363">
                  <c:v>4937.1000000000004</c:v>
                </c:pt>
                <c:pt idx="2364">
                  <c:v>4939.1000000000004</c:v>
                </c:pt>
                <c:pt idx="2365">
                  <c:v>4941.1000000000004</c:v>
                </c:pt>
                <c:pt idx="2366">
                  <c:v>4943.1000000000004</c:v>
                </c:pt>
                <c:pt idx="2367">
                  <c:v>4945.1000000000004</c:v>
                </c:pt>
                <c:pt idx="2368">
                  <c:v>4947.1000000000004</c:v>
                </c:pt>
                <c:pt idx="2369">
                  <c:v>4949.1000000000004</c:v>
                </c:pt>
                <c:pt idx="2370">
                  <c:v>4951.1000000000004</c:v>
                </c:pt>
                <c:pt idx="2371">
                  <c:v>4953.1000000000004</c:v>
                </c:pt>
                <c:pt idx="2372">
                  <c:v>4955.1000000000004</c:v>
                </c:pt>
                <c:pt idx="2373">
                  <c:v>4957.1000000000004</c:v>
                </c:pt>
                <c:pt idx="2374">
                  <c:v>4959.1000000000004</c:v>
                </c:pt>
                <c:pt idx="2375">
                  <c:v>4961.1000000000004</c:v>
                </c:pt>
                <c:pt idx="2376">
                  <c:v>4963.1000000000004</c:v>
                </c:pt>
                <c:pt idx="2377">
                  <c:v>4965.1000000000004</c:v>
                </c:pt>
                <c:pt idx="2378">
                  <c:v>4967.1000000000004</c:v>
                </c:pt>
                <c:pt idx="2379">
                  <c:v>4969.1000000000004</c:v>
                </c:pt>
                <c:pt idx="2380">
                  <c:v>4971.1000000000004</c:v>
                </c:pt>
                <c:pt idx="2381">
                  <c:v>4973.1000000000004</c:v>
                </c:pt>
                <c:pt idx="2382">
                  <c:v>4975.1000000000004</c:v>
                </c:pt>
                <c:pt idx="2383">
                  <c:v>4977.1000000000004</c:v>
                </c:pt>
                <c:pt idx="2384">
                  <c:v>4979.1000000000004</c:v>
                </c:pt>
                <c:pt idx="2385">
                  <c:v>4981.1000000000004</c:v>
                </c:pt>
                <c:pt idx="2386">
                  <c:v>4983.1000000000004</c:v>
                </c:pt>
                <c:pt idx="2387">
                  <c:v>4985.1000000000004</c:v>
                </c:pt>
                <c:pt idx="2388">
                  <c:v>4987.1000000000004</c:v>
                </c:pt>
                <c:pt idx="2389">
                  <c:v>4989.1000000000004</c:v>
                </c:pt>
                <c:pt idx="2390">
                  <c:v>4991.1000000000004</c:v>
                </c:pt>
                <c:pt idx="2391">
                  <c:v>4993.1000000000004</c:v>
                </c:pt>
                <c:pt idx="2392">
                  <c:v>4995.1000000000004</c:v>
                </c:pt>
                <c:pt idx="2393">
                  <c:v>4997.1000000000004</c:v>
                </c:pt>
                <c:pt idx="2394">
                  <c:v>4999.1000000000004</c:v>
                </c:pt>
                <c:pt idx="2395">
                  <c:v>5001.1000000000004</c:v>
                </c:pt>
                <c:pt idx="2396">
                  <c:v>5003.1000000000004</c:v>
                </c:pt>
                <c:pt idx="2397">
                  <c:v>5005.1000000000004</c:v>
                </c:pt>
                <c:pt idx="2398">
                  <c:v>5007.1000000000004</c:v>
                </c:pt>
                <c:pt idx="2399">
                  <c:v>5009.1000000000004</c:v>
                </c:pt>
                <c:pt idx="2400">
                  <c:v>5011.1000000000004</c:v>
                </c:pt>
                <c:pt idx="2401">
                  <c:v>5013.1000000000004</c:v>
                </c:pt>
                <c:pt idx="2402">
                  <c:v>5015.1000000000004</c:v>
                </c:pt>
                <c:pt idx="2403">
                  <c:v>5017.1000000000004</c:v>
                </c:pt>
                <c:pt idx="2404">
                  <c:v>5019.1000000000004</c:v>
                </c:pt>
                <c:pt idx="2405">
                  <c:v>5021.1000000000004</c:v>
                </c:pt>
                <c:pt idx="2406">
                  <c:v>5023.1000000000004</c:v>
                </c:pt>
                <c:pt idx="2407">
                  <c:v>5025.1000000000004</c:v>
                </c:pt>
                <c:pt idx="2408">
                  <c:v>5027.1000000000004</c:v>
                </c:pt>
                <c:pt idx="2409">
                  <c:v>5029.1000000000004</c:v>
                </c:pt>
                <c:pt idx="2410">
                  <c:v>5031.1000000000004</c:v>
                </c:pt>
                <c:pt idx="2411">
                  <c:v>5033.1000000000004</c:v>
                </c:pt>
                <c:pt idx="2412">
                  <c:v>5035.1000000000004</c:v>
                </c:pt>
                <c:pt idx="2413">
                  <c:v>5037.1000000000004</c:v>
                </c:pt>
                <c:pt idx="2414">
                  <c:v>5039.1000000000004</c:v>
                </c:pt>
                <c:pt idx="2415">
                  <c:v>5041.1000000000004</c:v>
                </c:pt>
                <c:pt idx="2416">
                  <c:v>5043.1000000000004</c:v>
                </c:pt>
                <c:pt idx="2417">
                  <c:v>5045.1000000000004</c:v>
                </c:pt>
                <c:pt idx="2418">
                  <c:v>5047.1000000000004</c:v>
                </c:pt>
                <c:pt idx="2419">
                  <c:v>5049.1000000000004</c:v>
                </c:pt>
                <c:pt idx="2420">
                  <c:v>5051.1000000000004</c:v>
                </c:pt>
                <c:pt idx="2421">
                  <c:v>5053.1000000000004</c:v>
                </c:pt>
                <c:pt idx="2422">
                  <c:v>5055.1000000000004</c:v>
                </c:pt>
                <c:pt idx="2423">
                  <c:v>5057.1000000000004</c:v>
                </c:pt>
                <c:pt idx="2424">
                  <c:v>5059.1000000000004</c:v>
                </c:pt>
                <c:pt idx="2425">
                  <c:v>5061.1000000000004</c:v>
                </c:pt>
                <c:pt idx="2426">
                  <c:v>5063.1000000000004</c:v>
                </c:pt>
                <c:pt idx="2427">
                  <c:v>5065.1000000000004</c:v>
                </c:pt>
                <c:pt idx="2428">
                  <c:v>5067.1000000000004</c:v>
                </c:pt>
                <c:pt idx="2429">
                  <c:v>5069.1000000000004</c:v>
                </c:pt>
                <c:pt idx="2430">
                  <c:v>5071.1000000000004</c:v>
                </c:pt>
                <c:pt idx="2431">
                  <c:v>5073.1000000000004</c:v>
                </c:pt>
                <c:pt idx="2432">
                  <c:v>5075.1000000000004</c:v>
                </c:pt>
                <c:pt idx="2433">
                  <c:v>5077.1000000000004</c:v>
                </c:pt>
                <c:pt idx="2434">
                  <c:v>5079.1000000000004</c:v>
                </c:pt>
                <c:pt idx="2435">
                  <c:v>5081.1000000000004</c:v>
                </c:pt>
                <c:pt idx="2436">
                  <c:v>5083.1000000000004</c:v>
                </c:pt>
                <c:pt idx="2437">
                  <c:v>5085.1000000000004</c:v>
                </c:pt>
                <c:pt idx="2438">
                  <c:v>5087.1000000000004</c:v>
                </c:pt>
                <c:pt idx="2439">
                  <c:v>5089.1000000000004</c:v>
                </c:pt>
                <c:pt idx="2440">
                  <c:v>5091.1000000000004</c:v>
                </c:pt>
                <c:pt idx="2441">
                  <c:v>5093.1000000000004</c:v>
                </c:pt>
                <c:pt idx="2442">
                  <c:v>5095.1000000000004</c:v>
                </c:pt>
                <c:pt idx="2443">
                  <c:v>5097.1000000000004</c:v>
                </c:pt>
                <c:pt idx="2444">
                  <c:v>5099.1000000000004</c:v>
                </c:pt>
                <c:pt idx="2445">
                  <c:v>5101.1000000000004</c:v>
                </c:pt>
                <c:pt idx="2446">
                  <c:v>5103.1000000000004</c:v>
                </c:pt>
                <c:pt idx="2447">
                  <c:v>5105.1000000000004</c:v>
                </c:pt>
                <c:pt idx="2448">
                  <c:v>5107.1000000000004</c:v>
                </c:pt>
                <c:pt idx="2449">
                  <c:v>5109.1000000000004</c:v>
                </c:pt>
                <c:pt idx="2450">
                  <c:v>5111.1000000000004</c:v>
                </c:pt>
                <c:pt idx="2451">
                  <c:v>5113.1000000000004</c:v>
                </c:pt>
                <c:pt idx="2452">
                  <c:v>5115.1000000000004</c:v>
                </c:pt>
                <c:pt idx="2453">
                  <c:v>5117.1000000000004</c:v>
                </c:pt>
                <c:pt idx="2454">
                  <c:v>5119.1000000000004</c:v>
                </c:pt>
                <c:pt idx="2455">
                  <c:v>5121.1000000000004</c:v>
                </c:pt>
                <c:pt idx="2456">
                  <c:v>5123.1000000000004</c:v>
                </c:pt>
                <c:pt idx="2457">
                  <c:v>5125.1000000000004</c:v>
                </c:pt>
                <c:pt idx="2458">
                  <c:v>5127.1000000000004</c:v>
                </c:pt>
                <c:pt idx="2459">
                  <c:v>5129.1000000000004</c:v>
                </c:pt>
                <c:pt idx="2460">
                  <c:v>5131.1000000000004</c:v>
                </c:pt>
                <c:pt idx="2461">
                  <c:v>5133.1000000000004</c:v>
                </c:pt>
                <c:pt idx="2462">
                  <c:v>5135.1000000000004</c:v>
                </c:pt>
                <c:pt idx="2463">
                  <c:v>5137.1000000000004</c:v>
                </c:pt>
                <c:pt idx="2464">
                  <c:v>5139.1000000000004</c:v>
                </c:pt>
                <c:pt idx="2465">
                  <c:v>5141.1000000000004</c:v>
                </c:pt>
                <c:pt idx="2466">
                  <c:v>5143.1000000000004</c:v>
                </c:pt>
                <c:pt idx="2467">
                  <c:v>5145.1000000000004</c:v>
                </c:pt>
                <c:pt idx="2468">
                  <c:v>5147.1000000000004</c:v>
                </c:pt>
                <c:pt idx="2469">
                  <c:v>5149.1000000000004</c:v>
                </c:pt>
                <c:pt idx="2470">
                  <c:v>5151.1000000000004</c:v>
                </c:pt>
                <c:pt idx="2471">
                  <c:v>5153.1000000000004</c:v>
                </c:pt>
                <c:pt idx="2472">
                  <c:v>5155.1000000000004</c:v>
                </c:pt>
                <c:pt idx="2473">
                  <c:v>5157.1000000000004</c:v>
                </c:pt>
                <c:pt idx="2474">
                  <c:v>5159.1000000000004</c:v>
                </c:pt>
                <c:pt idx="2475">
                  <c:v>5161.1000000000004</c:v>
                </c:pt>
                <c:pt idx="2476">
                  <c:v>5163.1000000000004</c:v>
                </c:pt>
                <c:pt idx="2477">
                  <c:v>5165.1000000000004</c:v>
                </c:pt>
                <c:pt idx="2478">
                  <c:v>5167.1000000000004</c:v>
                </c:pt>
                <c:pt idx="2479">
                  <c:v>5169.1000000000004</c:v>
                </c:pt>
                <c:pt idx="2480">
                  <c:v>5171.1000000000004</c:v>
                </c:pt>
                <c:pt idx="2481">
                  <c:v>5173.1000000000004</c:v>
                </c:pt>
                <c:pt idx="2482">
                  <c:v>5175.1000000000004</c:v>
                </c:pt>
                <c:pt idx="2483">
                  <c:v>5177.1000000000004</c:v>
                </c:pt>
                <c:pt idx="2484">
                  <c:v>5179.1000000000004</c:v>
                </c:pt>
                <c:pt idx="2485">
                  <c:v>5181.1000000000004</c:v>
                </c:pt>
                <c:pt idx="2486">
                  <c:v>5183.1000000000004</c:v>
                </c:pt>
                <c:pt idx="2487">
                  <c:v>5185.1000000000004</c:v>
                </c:pt>
                <c:pt idx="2488">
                  <c:v>5187.1000000000004</c:v>
                </c:pt>
                <c:pt idx="2489">
                  <c:v>5189.1000000000004</c:v>
                </c:pt>
                <c:pt idx="2490">
                  <c:v>5191.1000000000004</c:v>
                </c:pt>
                <c:pt idx="2491">
                  <c:v>5193.1000000000004</c:v>
                </c:pt>
                <c:pt idx="2492">
                  <c:v>5195.1000000000004</c:v>
                </c:pt>
                <c:pt idx="2493">
                  <c:v>5197.1000000000004</c:v>
                </c:pt>
                <c:pt idx="2494">
                  <c:v>5199.1000000000004</c:v>
                </c:pt>
                <c:pt idx="2495">
                  <c:v>5201.1000000000004</c:v>
                </c:pt>
                <c:pt idx="2496">
                  <c:v>5203.1000000000004</c:v>
                </c:pt>
                <c:pt idx="2497">
                  <c:v>5205.1000000000004</c:v>
                </c:pt>
                <c:pt idx="2498">
                  <c:v>5207.1000000000004</c:v>
                </c:pt>
                <c:pt idx="2499">
                  <c:v>5209.1000000000004</c:v>
                </c:pt>
                <c:pt idx="2500">
                  <c:v>5211.1000000000004</c:v>
                </c:pt>
                <c:pt idx="2501">
                  <c:v>5213.1000000000004</c:v>
                </c:pt>
                <c:pt idx="2502">
                  <c:v>5215.1000000000004</c:v>
                </c:pt>
                <c:pt idx="2503">
                  <c:v>5217.1000000000004</c:v>
                </c:pt>
                <c:pt idx="2504">
                  <c:v>5219.1000000000004</c:v>
                </c:pt>
                <c:pt idx="2505">
                  <c:v>5221.1000000000004</c:v>
                </c:pt>
                <c:pt idx="2506">
                  <c:v>5223.1000000000004</c:v>
                </c:pt>
                <c:pt idx="2507">
                  <c:v>5225.1000000000004</c:v>
                </c:pt>
                <c:pt idx="2508">
                  <c:v>5227.1000000000004</c:v>
                </c:pt>
                <c:pt idx="2509">
                  <c:v>5229.1000000000004</c:v>
                </c:pt>
                <c:pt idx="2510">
                  <c:v>5231.1000000000004</c:v>
                </c:pt>
                <c:pt idx="2511">
                  <c:v>5233.1000000000004</c:v>
                </c:pt>
                <c:pt idx="2512">
                  <c:v>5235.1000000000004</c:v>
                </c:pt>
                <c:pt idx="2513">
                  <c:v>5237.1000000000004</c:v>
                </c:pt>
                <c:pt idx="2514">
                  <c:v>5239.1000000000004</c:v>
                </c:pt>
                <c:pt idx="2515">
                  <c:v>5241.1000000000004</c:v>
                </c:pt>
                <c:pt idx="2516">
                  <c:v>5243.1</c:v>
                </c:pt>
                <c:pt idx="2517">
                  <c:v>5245.1</c:v>
                </c:pt>
                <c:pt idx="2518">
                  <c:v>5247.1</c:v>
                </c:pt>
                <c:pt idx="2519">
                  <c:v>5249.1</c:v>
                </c:pt>
                <c:pt idx="2520">
                  <c:v>5251.1</c:v>
                </c:pt>
                <c:pt idx="2521">
                  <c:v>5253.1</c:v>
                </c:pt>
                <c:pt idx="2522">
                  <c:v>5255.1</c:v>
                </c:pt>
                <c:pt idx="2523">
                  <c:v>5257.1</c:v>
                </c:pt>
                <c:pt idx="2524">
                  <c:v>5259.1</c:v>
                </c:pt>
                <c:pt idx="2525">
                  <c:v>5261.1</c:v>
                </c:pt>
                <c:pt idx="2526">
                  <c:v>5263.1</c:v>
                </c:pt>
                <c:pt idx="2527">
                  <c:v>5265.1</c:v>
                </c:pt>
                <c:pt idx="2528">
                  <c:v>5267.1</c:v>
                </c:pt>
                <c:pt idx="2529">
                  <c:v>5269.1</c:v>
                </c:pt>
                <c:pt idx="2530">
                  <c:v>5271.1</c:v>
                </c:pt>
                <c:pt idx="2531">
                  <c:v>5273.1</c:v>
                </c:pt>
                <c:pt idx="2532">
                  <c:v>5275.1</c:v>
                </c:pt>
                <c:pt idx="2533">
                  <c:v>5277.1</c:v>
                </c:pt>
                <c:pt idx="2534">
                  <c:v>5279.1</c:v>
                </c:pt>
                <c:pt idx="2535">
                  <c:v>5281.1</c:v>
                </c:pt>
                <c:pt idx="2536">
                  <c:v>5283.1</c:v>
                </c:pt>
                <c:pt idx="2537">
                  <c:v>5285.1</c:v>
                </c:pt>
                <c:pt idx="2538">
                  <c:v>5287.1</c:v>
                </c:pt>
                <c:pt idx="2539">
                  <c:v>5289.1</c:v>
                </c:pt>
                <c:pt idx="2540">
                  <c:v>5291.1</c:v>
                </c:pt>
                <c:pt idx="2541">
                  <c:v>5293.1</c:v>
                </c:pt>
                <c:pt idx="2542">
                  <c:v>5295.1</c:v>
                </c:pt>
                <c:pt idx="2543">
                  <c:v>5297.1</c:v>
                </c:pt>
                <c:pt idx="2544">
                  <c:v>5299.1</c:v>
                </c:pt>
                <c:pt idx="2545">
                  <c:v>5301.1</c:v>
                </c:pt>
                <c:pt idx="2546">
                  <c:v>5303.1</c:v>
                </c:pt>
                <c:pt idx="2547">
                  <c:v>5305.1</c:v>
                </c:pt>
                <c:pt idx="2548">
                  <c:v>5307.1</c:v>
                </c:pt>
                <c:pt idx="2549">
                  <c:v>5309.1</c:v>
                </c:pt>
                <c:pt idx="2550">
                  <c:v>5311.1</c:v>
                </c:pt>
                <c:pt idx="2551">
                  <c:v>5313.1</c:v>
                </c:pt>
                <c:pt idx="2552">
                  <c:v>5315.1</c:v>
                </c:pt>
                <c:pt idx="2553">
                  <c:v>5317.1</c:v>
                </c:pt>
                <c:pt idx="2554">
                  <c:v>5319.1</c:v>
                </c:pt>
                <c:pt idx="2555">
                  <c:v>5321.1</c:v>
                </c:pt>
                <c:pt idx="2556">
                  <c:v>5323.1</c:v>
                </c:pt>
                <c:pt idx="2557">
                  <c:v>5325.1</c:v>
                </c:pt>
                <c:pt idx="2558">
                  <c:v>5327.1</c:v>
                </c:pt>
                <c:pt idx="2559">
                  <c:v>5329.1</c:v>
                </c:pt>
                <c:pt idx="2560">
                  <c:v>5331.1</c:v>
                </c:pt>
                <c:pt idx="2561">
                  <c:v>5333.1</c:v>
                </c:pt>
                <c:pt idx="2562">
                  <c:v>5335.1</c:v>
                </c:pt>
                <c:pt idx="2563">
                  <c:v>5337.1</c:v>
                </c:pt>
                <c:pt idx="2564">
                  <c:v>5339.1</c:v>
                </c:pt>
                <c:pt idx="2565">
                  <c:v>5341.1</c:v>
                </c:pt>
                <c:pt idx="2566">
                  <c:v>5343.1</c:v>
                </c:pt>
                <c:pt idx="2567">
                  <c:v>5345.1</c:v>
                </c:pt>
                <c:pt idx="2568">
                  <c:v>5347.1</c:v>
                </c:pt>
                <c:pt idx="2569">
                  <c:v>5349.1</c:v>
                </c:pt>
                <c:pt idx="2570">
                  <c:v>5351.1</c:v>
                </c:pt>
                <c:pt idx="2571">
                  <c:v>5353.1</c:v>
                </c:pt>
                <c:pt idx="2572">
                  <c:v>5355.1</c:v>
                </c:pt>
                <c:pt idx="2573">
                  <c:v>5357.1</c:v>
                </c:pt>
                <c:pt idx="2574">
                  <c:v>5359.1</c:v>
                </c:pt>
                <c:pt idx="2575">
                  <c:v>5361.1</c:v>
                </c:pt>
                <c:pt idx="2576">
                  <c:v>5363.1</c:v>
                </c:pt>
                <c:pt idx="2577">
                  <c:v>5365.1</c:v>
                </c:pt>
                <c:pt idx="2578">
                  <c:v>5367.1</c:v>
                </c:pt>
                <c:pt idx="2579">
                  <c:v>5369.1</c:v>
                </c:pt>
                <c:pt idx="2580">
                  <c:v>5371.1</c:v>
                </c:pt>
                <c:pt idx="2581">
                  <c:v>5373.1</c:v>
                </c:pt>
                <c:pt idx="2582">
                  <c:v>5375.1</c:v>
                </c:pt>
                <c:pt idx="2583">
                  <c:v>5377.1</c:v>
                </c:pt>
                <c:pt idx="2584">
                  <c:v>5379.1</c:v>
                </c:pt>
                <c:pt idx="2585">
                  <c:v>5381.1</c:v>
                </c:pt>
                <c:pt idx="2586">
                  <c:v>5383.1</c:v>
                </c:pt>
                <c:pt idx="2587">
                  <c:v>5385.1</c:v>
                </c:pt>
                <c:pt idx="2588">
                  <c:v>5387.1</c:v>
                </c:pt>
                <c:pt idx="2589">
                  <c:v>5389.1</c:v>
                </c:pt>
                <c:pt idx="2590">
                  <c:v>5391.1</c:v>
                </c:pt>
                <c:pt idx="2591">
                  <c:v>5393.1</c:v>
                </c:pt>
                <c:pt idx="2592">
                  <c:v>5395.1</c:v>
                </c:pt>
                <c:pt idx="2593">
                  <c:v>5397.1</c:v>
                </c:pt>
                <c:pt idx="2594">
                  <c:v>5399.1</c:v>
                </c:pt>
                <c:pt idx="2595">
                  <c:v>5401.1</c:v>
                </c:pt>
                <c:pt idx="2596">
                  <c:v>5403.1</c:v>
                </c:pt>
                <c:pt idx="2597">
                  <c:v>5405.1</c:v>
                </c:pt>
                <c:pt idx="2598">
                  <c:v>5407.1</c:v>
                </c:pt>
                <c:pt idx="2599">
                  <c:v>5409.1</c:v>
                </c:pt>
                <c:pt idx="2600">
                  <c:v>5411.1</c:v>
                </c:pt>
                <c:pt idx="2601">
                  <c:v>5413.1</c:v>
                </c:pt>
                <c:pt idx="2602">
                  <c:v>5415.1</c:v>
                </c:pt>
                <c:pt idx="2603">
                  <c:v>5417.1</c:v>
                </c:pt>
                <c:pt idx="2604">
                  <c:v>5419.1</c:v>
                </c:pt>
                <c:pt idx="2605">
                  <c:v>5421.1</c:v>
                </c:pt>
                <c:pt idx="2606">
                  <c:v>5423.1</c:v>
                </c:pt>
                <c:pt idx="2607">
                  <c:v>5425.1</c:v>
                </c:pt>
                <c:pt idx="2608">
                  <c:v>5427.1</c:v>
                </c:pt>
                <c:pt idx="2609">
                  <c:v>5429.1</c:v>
                </c:pt>
                <c:pt idx="2610">
                  <c:v>5431.1</c:v>
                </c:pt>
                <c:pt idx="2611">
                  <c:v>5433.1</c:v>
                </c:pt>
                <c:pt idx="2612">
                  <c:v>5435.1</c:v>
                </c:pt>
                <c:pt idx="2613">
                  <c:v>5437.1</c:v>
                </c:pt>
                <c:pt idx="2614">
                  <c:v>5439.1</c:v>
                </c:pt>
                <c:pt idx="2615">
                  <c:v>5441.1</c:v>
                </c:pt>
                <c:pt idx="2616">
                  <c:v>5443.1</c:v>
                </c:pt>
                <c:pt idx="2617">
                  <c:v>5445.1</c:v>
                </c:pt>
                <c:pt idx="2618">
                  <c:v>5447.1</c:v>
                </c:pt>
                <c:pt idx="2619">
                  <c:v>5449.1</c:v>
                </c:pt>
                <c:pt idx="2620">
                  <c:v>5451.1</c:v>
                </c:pt>
                <c:pt idx="2621">
                  <c:v>5453.1</c:v>
                </c:pt>
                <c:pt idx="2622">
                  <c:v>5455.1</c:v>
                </c:pt>
                <c:pt idx="2623">
                  <c:v>5457.1</c:v>
                </c:pt>
                <c:pt idx="2624">
                  <c:v>5459.1</c:v>
                </c:pt>
                <c:pt idx="2625">
                  <c:v>5461.1</c:v>
                </c:pt>
                <c:pt idx="2626">
                  <c:v>5463.1</c:v>
                </c:pt>
                <c:pt idx="2627">
                  <c:v>5465.1</c:v>
                </c:pt>
                <c:pt idx="2628">
                  <c:v>5467.1</c:v>
                </c:pt>
                <c:pt idx="2629">
                  <c:v>5469.1</c:v>
                </c:pt>
                <c:pt idx="2630">
                  <c:v>5471.1</c:v>
                </c:pt>
                <c:pt idx="2631">
                  <c:v>5473.1</c:v>
                </c:pt>
                <c:pt idx="2632">
                  <c:v>5475.1</c:v>
                </c:pt>
                <c:pt idx="2633">
                  <c:v>5477.1</c:v>
                </c:pt>
                <c:pt idx="2634">
                  <c:v>5479.1</c:v>
                </c:pt>
                <c:pt idx="2635">
                  <c:v>5481.1</c:v>
                </c:pt>
                <c:pt idx="2636">
                  <c:v>5483.1</c:v>
                </c:pt>
                <c:pt idx="2637">
                  <c:v>5485.1</c:v>
                </c:pt>
                <c:pt idx="2638">
                  <c:v>5487.1</c:v>
                </c:pt>
                <c:pt idx="2639">
                  <c:v>5489.1</c:v>
                </c:pt>
                <c:pt idx="2640">
                  <c:v>5491.1</c:v>
                </c:pt>
                <c:pt idx="2641">
                  <c:v>5493.1</c:v>
                </c:pt>
                <c:pt idx="2642">
                  <c:v>5495.1</c:v>
                </c:pt>
                <c:pt idx="2643">
                  <c:v>5497.1</c:v>
                </c:pt>
                <c:pt idx="2644">
                  <c:v>5499.1</c:v>
                </c:pt>
                <c:pt idx="2645">
                  <c:v>5501.1</c:v>
                </c:pt>
                <c:pt idx="2646">
                  <c:v>5503.1</c:v>
                </c:pt>
                <c:pt idx="2647">
                  <c:v>5505.1</c:v>
                </c:pt>
                <c:pt idx="2648">
                  <c:v>5507.1</c:v>
                </c:pt>
                <c:pt idx="2649">
                  <c:v>5509.1</c:v>
                </c:pt>
                <c:pt idx="2650">
                  <c:v>5511.1</c:v>
                </c:pt>
                <c:pt idx="2651">
                  <c:v>5513.1</c:v>
                </c:pt>
                <c:pt idx="2652">
                  <c:v>5515.1</c:v>
                </c:pt>
                <c:pt idx="2653">
                  <c:v>5517.1</c:v>
                </c:pt>
                <c:pt idx="2654">
                  <c:v>5519.1</c:v>
                </c:pt>
                <c:pt idx="2655">
                  <c:v>5521.1</c:v>
                </c:pt>
                <c:pt idx="2656">
                  <c:v>5523.1</c:v>
                </c:pt>
                <c:pt idx="2657">
                  <c:v>5525.1</c:v>
                </c:pt>
                <c:pt idx="2658">
                  <c:v>5527.1</c:v>
                </c:pt>
                <c:pt idx="2659">
                  <c:v>5529.1</c:v>
                </c:pt>
                <c:pt idx="2660">
                  <c:v>5531.1</c:v>
                </c:pt>
                <c:pt idx="2661">
                  <c:v>5533.1</c:v>
                </c:pt>
                <c:pt idx="2662">
                  <c:v>5535.1</c:v>
                </c:pt>
                <c:pt idx="2663">
                  <c:v>5537.1</c:v>
                </c:pt>
                <c:pt idx="2664">
                  <c:v>5539.1</c:v>
                </c:pt>
                <c:pt idx="2665">
                  <c:v>5541.1</c:v>
                </c:pt>
                <c:pt idx="2666">
                  <c:v>5543.1</c:v>
                </c:pt>
                <c:pt idx="2667">
                  <c:v>5545.1</c:v>
                </c:pt>
                <c:pt idx="2668">
                  <c:v>5547.1</c:v>
                </c:pt>
                <c:pt idx="2669">
                  <c:v>5549.1</c:v>
                </c:pt>
                <c:pt idx="2670">
                  <c:v>5551.1</c:v>
                </c:pt>
                <c:pt idx="2671">
                  <c:v>5553.1</c:v>
                </c:pt>
                <c:pt idx="2672">
                  <c:v>5555.1</c:v>
                </c:pt>
                <c:pt idx="2673">
                  <c:v>5557.1</c:v>
                </c:pt>
                <c:pt idx="2674">
                  <c:v>5559.1</c:v>
                </c:pt>
                <c:pt idx="2675">
                  <c:v>5561.1</c:v>
                </c:pt>
                <c:pt idx="2676">
                  <c:v>5563.1</c:v>
                </c:pt>
                <c:pt idx="2677">
                  <c:v>5565.1</c:v>
                </c:pt>
                <c:pt idx="2678">
                  <c:v>5567.1</c:v>
                </c:pt>
                <c:pt idx="2679">
                  <c:v>5569.1</c:v>
                </c:pt>
                <c:pt idx="2680">
                  <c:v>5571.1</c:v>
                </c:pt>
                <c:pt idx="2681">
                  <c:v>5573.1</c:v>
                </c:pt>
                <c:pt idx="2682">
                  <c:v>5575.1</c:v>
                </c:pt>
                <c:pt idx="2683">
                  <c:v>5577.1</c:v>
                </c:pt>
                <c:pt idx="2684">
                  <c:v>5579.1</c:v>
                </c:pt>
                <c:pt idx="2685">
                  <c:v>5581.1</c:v>
                </c:pt>
                <c:pt idx="2686">
                  <c:v>5583.1</c:v>
                </c:pt>
                <c:pt idx="2687">
                  <c:v>5585.1</c:v>
                </c:pt>
                <c:pt idx="2688">
                  <c:v>5587.1</c:v>
                </c:pt>
                <c:pt idx="2689">
                  <c:v>5589.1</c:v>
                </c:pt>
                <c:pt idx="2690">
                  <c:v>5591.1</c:v>
                </c:pt>
                <c:pt idx="2691">
                  <c:v>5593.1</c:v>
                </c:pt>
                <c:pt idx="2692">
                  <c:v>5595.1</c:v>
                </c:pt>
                <c:pt idx="2693">
                  <c:v>5597.1</c:v>
                </c:pt>
                <c:pt idx="2694">
                  <c:v>5599.1</c:v>
                </c:pt>
                <c:pt idx="2695">
                  <c:v>5601.1</c:v>
                </c:pt>
                <c:pt idx="2696">
                  <c:v>5603.1</c:v>
                </c:pt>
                <c:pt idx="2697">
                  <c:v>5605.1</c:v>
                </c:pt>
                <c:pt idx="2698">
                  <c:v>5607.1</c:v>
                </c:pt>
                <c:pt idx="2699">
                  <c:v>5609.1</c:v>
                </c:pt>
                <c:pt idx="2700">
                  <c:v>5611.1</c:v>
                </c:pt>
                <c:pt idx="2701">
                  <c:v>5613.1</c:v>
                </c:pt>
                <c:pt idx="2702">
                  <c:v>5615.1</c:v>
                </c:pt>
                <c:pt idx="2703">
                  <c:v>5633.1</c:v>
                </c:pt>
                <c:pt idx="2704">
                  <c:v>5635.1</c:v>
                </c:pt>
                <c:pt idx="2705">
                  <c:v>5639.1</c:v>
                </c:pt>
                <c:pt idx="2706">
                  <c:v>5641.1</c:v>
                </c:pt>
                <c:pt idx="2707">
                  <c:v>5643.1</c:v>
                </c:pt>
                <c:pt idx="2708">
                  <c:v>5645.1</c:v>
                </c:pt>
                <c:pt idx="2709">
                  <c:v>5647.1</c:v>
                </c:pt>
                <c:pt idx="2710">
                  <c:v>5649.1</c:v>
                </c:pt>
                <c:pt idx="2711">
                  <c:v>5651.1</c:v>
                </c:pt>
                <c:pt idx="2712">
                  <c:v>5653.1</c:v>
                </c:pt>
                <c:pt idx="2713">
                  <c:v>5655.1</c:v>
                </c:pt>
                <c:pt idx="2714">
                  <c:v>5657.1</c:v>
                </c:pt>
                <c:pt idx="2715">
                  <c:v>5659.1</c:v>
                </c:pt>
                <c:pt idx="2716">
                  <c:v>5661.1</c:v>
                </c:pt>
                <c:pt idx="2717">
                  <c:v>5663.1</c:v>
                </c:pt>
                <c:pt idx="2718">
                  <c:v>5665.1</c:v>
                </c:pt>
                <c:pt idx="2719">
                  <c:v>5667.1</c:v>
                </c:pt>
                <c:pt idx="2720">
                  <c:v>5671.1</c:v>
                </c:pt>
                <c:pt idx="2721">
                  <c:v>5673.1</c:v>
                </c:pt>
                <c:pt idx="2722">
                  <c:v>5675.1</c:v>
                </c:pt>
                <c:pt idx="2723">
                  <c:v>5677.1</c:v>
                </c:pt>
                <c:pt idx="2724">
                  <c:v>5679.1</c:v>
                </c:pt>
                <c:pt idx="2725">
                  <c:v>5681.1</c:v>
                </c:pt>
                <c:pt idx="2726">
                  <c:v>5683.1</c:v>
                </c:pt>
                <c:pt idx="2727">
                  <c:v>5685.1</c:v>
                </c:pt>
                <c:pt idx="2728">
                  <c:v>5687.1</c:v>
                </c:pt>
                <c:pt idx="2729">
                  <c:v>5689.1</c:v>
                </c:pt>
                <c:pt idx="2730">
                  <c:v>5691.1</c:v>
                </c:pt>
                <c:pt idx="2731">
                  <c:v>5693.1</c:v>
                </c:pt>
                <c:pt idx="2732">
                  <c:v>5695.1</c:v>
                </c:pt>
                <c:pt idx="2733">
                  <c:v>5697.1</c:v>
                </c:pt>
                <c:pt idx="2734">
                  <c:v>5699.1</c:v>
                </c:pt>
                <c:pt idx="2735">
                  <c:v>5701.1</c:v>
                </c:pt>
                <c:pt idx="2736">
                  <c:v>5703.1</c:v>
                </c:pt>
                <c:pt idx="2737">
                  <c:v>5705.1</c:v>
                </c:pt>
                <c:pt idx="2738">
                  <c:v>5707.1</c:v>
                </c:pt>
                <c:pt idx="2739">
                  <c:v>5709.1</c:v>
                </c:pt>
                <c:pt idx="2740">
                  <c:v>5711.1</c:v>
                </c:pt>
                <c:pt idx="2741">
                  <c:v>5713.1</c:v>
                </c:pt>
                <c:pt idx="2742">
                  <c:v>5715.1</c:v>
                </c:pt>
                <c:pt idx="2743">
                  <c:v>5717.1</c:v>
                </c:pt>
                <c:pt idx="2744">
                  <c:v>5719.1</c:v>
                </c:pt>
                <c:pt idx="2745">
                  <c:v>5721.1</c:v>
                </c:pt>
                <c:pt idx="2746">
                  <c:v>5723.1</c:v>
                </c:pt>
                <c:pt idx="2747">
                  <c:v>5725.1</c:v>
                </c:pt>
                <c:pt idx="2748">
                  <c:v>5727.1</c:v>
                </c:pt>
                <c:pt idx="2749">
                  <c:v>5729.1</c:v>
                </c:pt>
                <c:pt idx="2750">
                  <c:v>5731.1</c:v>
                </c:pt>
                <c:pt idx="2751">
                  <c:v>5733.1</c:v>
                </c:pt>
                <c:pt idx="2752">
                  <c:v>5735.1</c:v>
                </c:pt>
                <c:pt idx="2753">
                  <c:v>5737.1</c:v>
                </c:pt>
                <c:pt idx="2754">
                  <c:v>5739.1</c:v>
                </c:pt>
                <c:pt idx="2755">
                  <c:v>5741.1</c:v>
                </c:pt>
                <c:pt idx="2756">
                  <c:v>5743.1</c:v>
                </c:pt>
                <c:pt idx="2757">
                  <c:v>5745.1</c:v>
                </c:pt>
                <c:pt idx="2758">
                  <c:v>5747.1</c:v>
                </c:pt>
                <c:pt idx="2759">
                  <c:v>5749.1</c:v>
                </c:pt>
                <c:pt idx="2760">
                  <c:v>5751.1</c:v>
                </c:pt>
                <c:pt idx="2761">
                  <c:v>5753.1</c:v>
                </c:pt>
                <c:pt idx="2762">
                  <c:v>5755.1</c:v>
                </c:pt>
                <c:pt idx="2763">
                  <c:v>5757.1</c:v>
                </c:pt>
                <c:pt idx="2764">
                  <c:v>5759.1</c:v>
                </c:pt>
                <c:pt idx="2765">
                  <c:v>5761.1</c:v>
                </c:pt>
                <c:pt idx="2766">
                  <c:v>5763.1</c:v>
                </c:pt>
                <c:pt idx="2767">
                  <c:v>5765.1</c:v>
                </c:pt>
                <c:pt idx="2768">
                  <c:v>5767.1</c:v>
                </c:pt>
                <c:pt idx="2769">
                  <c:v>5769.1</c:v>
                </c:pt>
                <c:pt idx="2770">
                  <c:v>5771.1</c:v>
                </c:pt>
                <c:pt idx="2771">
                  <c:v>5773.1</c:v>
                </c:pt>
                <c:pt idx="2772">
                  <c:v>5775.1</c:v>
                </c:pt>
                <c:pt idx="2773">
                  <c:v>5777.1</c:v>
                </c:pt>
                <c:pt idx="2774">
                  <c:v>5779.1</c:v>
                </c:pt>
                <c:pt idx="2775">
                  <c:v>5781.1</c:v>
                </c:pt>
                <c:pt idx="2776">
                  <c:v>5783.1</c:v>
                </c:pt>
                <c:pt idx="2777">
                  <c:v>5785.1</c:v>
                </c:pt>
                <c:pt idx="2778">
                  <c:v>5787.1</c:v>
                </c:pt>
                <c:pt idx="2779">
                  <c:v>5789.1</c:v>
                </c:pt>
                <c:pt idx="2780">
                  <c:v>5791.1</c:v>
                </c:pt>
                <c:pt idx="2781">
                  <c:v>5793.1</c:v>
                </c:pt>
                <c:pt idx="2782">
                  <c:v>5795.1</c:v>
                </c:pt>
                <c:pt idx="2783">
                  <c:v>5797.1</c:v>
                </c:pt>
                <c:pt idx="2784">
                  <c:v>5799.1</c:v>
                </c:pt>
                <c:pt idx="2785">
                  <c:v>5801.1</c:v>
                </c:pt>
                <c:pt idx="2786">
                  <c:v>5803.1</c:v>
                </c:pt>
                <c:pt idx="2787">
                  <c:v>5805.1</c:v>
                </c:pt>
                <c:pt idx="2788">
                  <c:v>5807.1</c:v>
                </c:pt>
                <c:pt idx="2789">
                  <c:v>5809.1</c:v>
                </c:pt>
                <c:pt idx="2790">
                  <c:v>5811.1</c:v>
                </c:pt>
                <c:pt idx="2791">
                  <c:v>5813.1</c:v>
                </c:pt>
                <c:pt idx="2792">
                  <c:v>5815.1</c:v>
                </c:pt>
                <c:pt idx="2793">
                  <c:v>5817.1</c:v>
                </c:pt>
                <c:pt idx="2794">
                  <c:v>5819.1</c:v>
                </c:pt>
                <c:pt idx="2795">
                  <c:v>5821.1</c:v>
                </c:pt>
                <c:pt idx="2796">
                  <c:v>5823.1</c:v>
                </c:pt>
                <c:pt idx="2797">
                  <c:v>5825.1</c:v>
                </c:pt>
                <c:pt idx="2798">
                  <c:v>5827.1</c:v>
                </c:pt>
                <c:pt idx="2799">
                  <c:v>5829.1</c:v>
                </c:pt>
                <c:pt idx="2800">
                  <c:v>5831.1</c:v>
                </c:pt>
                <c:pt idx="2801">
                  <c:v>5833.1</c:v>
                </c:pt>
                <c:pt idx="2802">
                  <c:v>5835.1</c:v>
                </c:pt>
                <c:pt idx="2803">
                  <c:v>5837.1</c:v>
                </c:pt>
                <c:pt idx="2804">
                  <c:v>5839.1</c:v>
                </c:pt>
                <c:pt idx="2805">
                  <c:v>5841.1</c:v>
                </c:pt>
                <c:pt idx="2806">
                  <c:v>5843.1</c:v>
                </c:pt>
                <c:pt idx="2807">
                  <c:v>5845.1</c:v>
                </c:pt>
                <c:pt idx="2808">
                  <c:v>5847.1</c:v>
                </c:pt>
                <c:pt idx="2809">
                  <c:v>5849.1</c:v>
                </c:pt>
                <c:pt idx="2810">
                  <c:v>5851.1</c:v>
                </c:pt>
                <c:pt idx="2811">
                  <c:v>5853.1</c:v>
                </c:pt>
                <c:pt idx="2812">
                  <c:v>5855.1</c:v>
                </c:pt>
                <c:pt idx="2813">
                  <c:v>5857.1</c:v>
                </c:pt>
                <c:pt idx="2814">
                  <c:v>5859.1</c:v>
                </c:pt>
                <c:pt idx="2815">
                  <c:v>5861.1</c:v>
                </c:pt>
                <c:pt idx="2816">
                  <c:v>5863.1</c:v>
                </c:pt>
                <c:pt idx="2817">
                  <c:v>5865.1</c:v>
                </c:pt>
                <c:pt idx="2818">
                  <c:v>5867.1</c:v>
                </c:pt>
                <c:pt idx="2819">
                  <c:v>5869.1</c:v>
                </c:pt>
                <c:pt idx="2820">
                  <c:v>5871.1</c:v>
                </c:pt>
                <c:pt idx="2821">
                  <c:v>5873.1</c:v>
                </c:pt>
                <c:pt idx="2822">
                  <c:v>5875.1</c:v>
                </c:pt>
                <c:pt idx="2823">
                  <c:v>5877.1</c:v>
                </c:pt>
                <c:pt idx="2824">
                  <c:v>5879.1</c:v>
                </c:pt>
                <c:pt idx="2825">
                  <c:v>5881.1</c:v>
                </c:pt>
                <c:pt idx="2826">
                  <c:v>5883.1</c:v>
                </c:pt>
                <c:pt idx="2827">
                  <c:v>5885.1</c:v>
                </c:pt>
                <c:pt idx="2828">
                  <c:v>5887.1</c:v>
                </c:pt>
                <c:pt idx="2829">
                  <c:v>5889.1</c:v>
                </c:pt>
                <c:pt idx="2830">
                  <c:v>5891.1</c:v>
                </c:pt>
                <c:pt idx="2831">
                  <c:v>5893.1</c:v>
                </c:pt>
                <c:pt idx="2832">
                  <c:v>5895.1</c:v>
                </c:pt>
                <c:pt idx="2833">
                  <c:v>5897.1</c:v>
                </c:pt>
                <c:pt idx="2834">
                  <c:v>5899.1</c:v>
                </c:pt>
                <c:pt idx="2835">
                  <c:v>5901.1</c:v>
                </c:pt>
                <c:pt idx="2836">
                  <c:v>5903.1</c:v>
                </c:pt>
                <c:pt idx="2837">
                  <c:v>5905.1</c:v>
                </c:pt>
                <c:pt idx="2838">
                  <c:v>5907.1</c:v>
                </c:pt>
                <c:pt idx="2839">
                  <c:v>5909.1</c:v>
                </c:pt>
                <c:pt idx="2840">
                  <c:v>5911.1</c:v>
                </c:pt>
                <c:pt idx="2841">
                  <c:v>5913.1</c:v>
                </c:pt>
                <c:pt idx="2842">
                  <c:v>5915.1</c:v>
                </c:pt>
                <c:pt idx="2843">
                  <c:v>5917.1</c:v>
                </c:pt>
                <c:pt idx="2844">
                  <c:v>5919.1</c:v>
                </c:pt>
                <c:pt idx="2845">
                  <c:v>5921.1</c:v>
                </c:pt>
                <c:pt idx="2846">
                  <c:v>5923.1</c:v>
                </c:pt>
                <c:pt idx="2847">
                  <c:v>5925.1</c:v>
                </c:pt>
                <c:pt idx="2848">
                  <c:v>5927.1</c:v>
                </c:pt>
                <c:pt idx="2849">
                  <c:v>5929.1</c:v>
                </c:pt>
                <c:pt idx="2850">
                  <c:v>5931.1</c:v>
                </c:pt>
                <c:pt idx="2851">
                  <c:v>5933.1</c:v>
                </c:pt>
                <c:pt idx="2852">
                  <c:v>5935.1</c:v>
                </c:pt>
                <c:pt idx="2853">
                  <c:v>5937.1</c:v>
                </c:pt>
                <c:pt idx="2854">
                  <c:v>5939.1</c:v>
                </c:pt>
                <c:pt idx="2855">
                  <c:v>5941.1</c:v>
                </c:pt>
                <c:pt idx="2856">
                  <c:v>5943.1</c:v>
                </c:pt>
                <c:pt idx="2857">
                  <c:v>5945.1</c:v>
                </c:pt>
                <c:pt idx="2858">
                  <c:v>5947.1</c:v>
                </c:pt>
                <c:pt idx="2859">
                  <c:v>5949.1</c:v>
                </c:pt>
                <c:pt idx="2860">
                  <c:v>5951.1</c:v>
                </c:pt>
                <c:pt idx="2861">
                  <c:v>5953.1</c:v>
                </c:pt>
                <c:pt idx="2862">
                  <c:v>5955.1</c:v>
                </c:pt>
                <c:pt idx="2863">
                  <c:v>5957.1</c:v>
                </c:pt>
                <c:pt idx="2864">
                  <c:v>5959.1</c:v>
                </c:pt>
                <c:pt idx="2865">
                  <c:v>5961.1</c:v>
                </c:pt>
                <c:pt idx="2866">
                  <c:v>5963.1</c:v>
                </c:pt>
                <c:pt idx="2867">
                  <c:v>5965.1</c:v>
                </c:pt>
                <c:pt idx="2868">
                  <c:v>5967.1</c:v>
                </c:pt>
                <c:pt idx="2869">
                  <c:v>5969.1</c:v>
                </c:pt>
                <c:pt idx="2870">
                  <c:v>5971.1</c:v>
                </c:pt>
                <c:pt idx="2871">
                  <c:v>5973.1</c:v>
                </c:pt>
                <c:pt idx="2872">
                  <c:v>5975.1</c:v>
                </c:pt>
                <c:pt idx="2873">
                  <c:v>5977.1</c:v>
                </c:pt>
                <c:pt idx="2874">
                  <c:v>5979.1</c:v>
                </c:pt>
                <c:pt idx="2875">
                  <c:v>5981.1</c:v>
                </c:pt>
                <c:pt idx="2876">
                  <c:v>5983.1</c:v>
                </c:pt>
                <c:pt idx="2877">
                  <c:v>5985.1</c:v>
                </c:pt>
                <c:pt idx="2878">
                  <c:v>5987.1</c:v>
                </c:pt>
                <c:pt idx="2879">
                  <c:v>5989.1</c:v>
                </c:pt>
                <c:pt idx="2880">
                  <c:v>5991.1</c:v>
                </c:pt>
                <c:pt idx="2881">
                  <c:v>5993.1</c:v>
                </c:pt>
                <c:pt idx="2882">
                  <c:v>5995.1</c:v>
                </c:pt>
                <c:pt idx="2883">
                  <c:v>5997.1</c:v>
                </c:pt>
                <c:pt idx="2884">
                  <c:v>5999.1</c:v>
                </c:pt>
                <c:pt idx="2885">
                  <c:v>6001.1</c:v>
                </c:pt>
                <c:pt idx="2886">
                  <c:v>6003.1</c:v>
                </c:pt>
                <c:pt idx="2887">
                  <c:v>6005.1</c:v>
                </c:pt>
                <c:pt idx="2888">
                  <c:v>6007.1</c:v>
                </c:pt>
                <c:pt idx="2889">
                  <c:v>6009.1</c:v>
                </c:pt>
                <c:pt idx="2890">
                  <c:v>6011.1</c:v>
                </c:pt>
                <c:pt idx="2891">
                  <c:v>6013.1</c:v>
                </c:pt>
                <c:pt idx="2892">
                  <c:v>6015.1</c:v>
                </c:pt>
                <c:pt idx="2893">
                  <c:v>6017.1</c:v>
                </c:pt>
                <c:pt idx="2894">
                  <c:v>6019.1</c:v>
                </c:pt>
                <c:pt idx="2895">
                  <c:v>6021.1</c:v>
                </c:pt>
                <c:pt idx="2896">
                  <c:v>6023.1</c:v>
                </c:pt>
                <c:pt idx="2897">
                  <c:v>6025.1</c:v>
                </c:pt>
                <c:pt idx="2898">
                  <c:v>6027.1</c:v>
                </c:pt>
                <c:pt idx="2899">
                  <c:v>6029.1</c:v>
                </c:pt>
                <c:pt idx="2900">
                  <c:v>6031.1</c:v>
                </c:pt>
                <c:pt idx="2901">
                  <c:v>6033.1</c:v>
                </c:pt>
                <c:pt idx="2902">
                  <c:v>6035.1</c:v>
                </c:pt>
                <c:pt idx="2903">
                  <c:v>6037.1</c:v>
                </c:pt>
                <c:pt idx="2904">
                  <c:v>6039.1</c:v>
                </c:pt>
                <c:pt idx="2905">
                  <c:v>6041.1</c:v>
                </c:pt>
                <c:pt idx="2906">
                  <c:v>6043.1</c:v>
                </c:pt>
                <c:pt idx="2907">
                  <c:v>6045.1</c:v>
                </c:pt>
                <c:pt idx="2908">
                  <c:v>6047.1</c:v>
                </c:pt>
                <c:pt idx="2909">
                  <c:v>6049.1</c:v>
                </c:pt>
                <c:pt idx="2910">
                  <c:v>6051.1</c:v>
                </c:pt>
                <c:pt idx="2911">
                  <c:v>6053.1</c:v>
                </c:pt>
                <c:pt idx="2912">
                  <c:v>6055.1</c:v>
                </c:pt>
                <c:pt idx="2913">
                  <c:v>6057.1</c:v>
                </c:pt>
                <c:pt idx="2914">
                  <c:v>6059.1</c:v>
                </c:pt>
                <c:pt idx="2915">
                  <c:v>6061.1</c:v>
                </c:pt>
                <c:pt idx="2916">
                  <c:v>6063.1</c:v>
                </c:pt>
                <c:pt idx="2917">
                  <c:v>6065.1</c:v>
                </c:pt>
                <c:pt idx="2918">
                  <c:v>6067.1</c:v>
                </c:pt>
                <c:pt idx="2919">
                  <c:v>6069.1</c:v>
                </c:pt>
                <c:pt idx="2920">
                  <c:v>6071.1</c:v>
                </c:pt>
                <c:pt idx="2921">
                  <c:v>6073.1</c:v>
                </c:pt>
                <c:pt idx="2922">
                  <c:v>6075.1</c:v>
                </c:pt>
                <c:pt idx="2923">
                  <c:v>6077.1</c:v>
                </c:pt>
                <c:pt idx="2924">
                  <c:v>6079.1</c:v>
                </c:pt>
                <c:pt idx="2925">
                  <c:v>6081.1</c:v>
                </c:pt>
                <c:pt idx="2926">
                  <c:v>6083.1</c:v>
                </c:pt>
                <c:pt idx="2927">
                  <c:v>6085.1</c:v>
                </c:pt>
                <c:pt idx="2928">
                  <c:v>6087.1</c:v>
                </c:pt>
                <c:pt idx="2929">
                  <c:v>6089.1</c:v>
                </c:pt>
                <c:pt idx="2930">
                  <c:v>6091.1</c:v>
                </c:pt>
                <c:pt idx="2931">
                  <c:v>6093.1</c:v>
                </c:pt>
                <c:pt idx="2932">
                  <c:v>6095.1</c:v>
                </c:pt>
                <c:pt idx="2933">
                  <c:v>6097.1</c:v>
                </c:pt>
                <c:pt idx="2934">
                  <c:v>6099.1</c:v>
                </c:pt>
                <c:pt idx="2935">
                  <c:v>6101.1</c:v>
                </c:pt>
                <c:pt idx="2936">
                  <c:v>6103.1</c:v>
                </c:pt>
                <c:pt idx="2937">
                  <c:v>6105.1</c:v>
                </c:pt>
                <c:pt idx="2938">
                  <c:v>6107.1</c:v>
                </c:pt>
                <c:pt idx="2939">
                  <c:v>6109.1</c:v>
                </c:pt>
                <c:pt idx="2940">
                  <c:v>6111.1</c:v>
                </c:pt>
                <c:pt idx="2941">
                  <c:v>6113.1</c:v>
                </c:pt>
                <c:pt idx="2942">
                  <c:v>6115.1</c:v>
                </c:pt>
                <c:pt idx="2943">
                  <c:v>6117.1</c:v>
                </c:pt>
                <c:pt idx="2944">
                  <c:v>6119.1</c:v>
                </c:pt>
                <c:pt idx="2945">
                  <c:v>6121.1</c:v>
                </c:pt>
                <c:pt idx="2946">
                  <c:v>6123.1</c:v>
                </c:pt>
                <c:pt idx="2947">
                  <c:v>6125.1</c:v>
                </c:pt>
                <c:pt idx="2948">
                  <c:v>6127.1</c:v>
                </c:pt>
                <c:pt idx="2949">
                  <c:v>6129.1</c:v>
                </c:pt>
                <c:pt idx="2950">
                  <c:v>6131.1</c:v>
                </c:pt>
                <c:pt idx="2951">
                  <c:v>6133.1</c:v>
                </c:pt>
                <c:pt idx="2952">
                  <c:v>6135.1</c:v>
                </c:pt>
                <c:pt idx="2953">
                  <c:v>6137.1</c:v>
                </c:pt>
                <c:pt idx="2954">
                  <c:v>6139.1</c:v>
                </c:pt>
                <c:pt idx="2955">
                  <c:v>6141.1</c:v>
                </c:pt>
                <c:pt idx="2956">
                  <c:v>6143.1</c:v>
                </c:pt>
                <c:pt idx="2957">
                  <c:v>6145.1</c:v>
                </c:pt>
                <c:pt idx="2958">
                  <c:v>6147.1</c:v>
                </c:pt>
                <c:pt idx="2959">
                  <c:v>6149.1</c:v>
                </c:pt>
                <c:pt idx="2960">
                  <c:v>6151.1</c:v>
                </c:pt>
                <c:pt idx="2961">
                  <c:v>6153.1</c:v>
                </c:pt>
                <c:pt idx="2962">
                  <c:v>6155.1</c:v>
                </c:pt>
                <c:pt idx="2963">
                  <c:v>6157.1</c:v>
                </c:pt>
                <c:pt idx="2964">
                  <c:v>6159.1</c:v>
                </c:pt>
                <c:pt idx="2965">
                  <c:v>6161.1</c:v>
                </c:pt>
                <c:pt idx="2966">
                  <c:v>6163.1</c:v>
                </c:pt>
                <c:pt idx="2967">
                  <c:v>6165.1</c:v>
                </c:pt>
                <c:pt idx="2968">
                  <c:v>6167.1</c:v>
                </c:pt>
                <c:pt idx="2969">
                  <c:v>6169.1</c:v>
                </c:pt>
                <c:pt idx="2970">
                  <c:v>6171.1</c:v>
                </c:pt>
                <c:pt idx="2971">
                  <c:v>6173.1</c:v>
                </c:pt>
                <c:pt idx="2972">
                  <c:v>6175.1</c:v>
                </c:pt>
                <c:pt idx="2973">
                  <c:v>6177.1</c:v>
                </c:pt>
                <c:pt idx="2974">
                  <c:v>6179.1</c:v>
                </c:pt>
                <c:pt idx="2975">
                  <c:v>6181.1</c:v>
                </c:pt>
                <c:pt idx="2976">
                  <c:v>6183.1</c:v>
                </c:pt>
                <c:pt idx="2977">
                  <c:v>6185.1</c:v>
                </c:pt>
                <c:pt idx="2978">
                  <c:v>6187.1</c:v>
                </c:pt>
                <c:pt idx="2979">
                  <c:v>6189.1</c:v>
                </c:pt>
                <c:pt idx="2980">
                  <c:v>6191.1</c:v>
                </c:pt>
                <c:pt idx="2981">
                  <c:v>6193.1</c:v>
                </c:pt>
                <c:pt idx="2982">
                  <c:v>6195.1</c:v>
                </c:pt>
                <c:pt idx="2983">
                  <c:v>6197.1</c:v>
                </c:pt>
                <c:pt idx="2984">
                  <c:v>6199.1</c:v>
                </c:pt>
                <c:pt idx="2985">
                  <c:v>6201.1</c:v>
                </c:pt>
                <c:pt idx="2986">
                  <c:v>6203.1</c:v>
                </c:pt>
                <c:pt idx="2987">
                  <c:v>6205.1</c:v>
                </c:pt>
                <c:pt idx="2988">
                  <c:v>6207.1</c:v>
                </c:pt>
                <c:pt idx="2989">
                  <c:v>6209.1</c:v>
                </c:pt>
                <c:pt idx="2990">
                  <c:v>6211.1</c:v>
                </c:pt>
                <c:pt idx="2991">
                  <c:v>6213.1</c:v>
                </c:pt>
                <c:pt idx="2992">
                  <c:v>6215.1</c:v>
                </c:pt>
                <c:pt idx="2993">
                  <c:v>6217.1</c:v>
                </c:pt>
                <c:pt idx="2994">
                  <c:v>6219.1</c:v>
                </c:pt>
                <c:pt idx="2995">
                  <c:v>6221.1</c:v>
                </c:pt>
                <c:pt idx="2996">
                  <c:v>6223.1</c:v>
                </c:pt>
                <c:pt idx="2997">
                  <c:v>6225.1</c:v>
                </c:pt>
                <c:pt idx="2998">
                  <c:v>6227.1</c:v>
                </c:pt>
                <c:pt idx="2999">
                  <c:v>6229.1</c:v>
                </c:pt>
                <c:pt idx="3000">
                  <c:v>6231.1</c:v>
                </c:pt>
                <c:pt idx="3001">
                  <c:v>6233.1</c:v>
                </c:pt>
                <c:pt idx="3002">
                  <c:v>6235.1</c:v>
                </c:pt>
                <c:pt idx="3003">
                  <c:v>6237.1</c:v>
                </c:pt>
                <c:pt idx="3004">
                  <c:v>6239.1</c:v>
                </c:pt>
                <c:pt idx="3005">
                  <c:v>6241.1</c:v>
                </c:pt>
                <c:pt idx="3006">
                  <c:v>6243.1</c:v>
                </c:pt>
                <c:pt idx="3007">
                  <c:v>6245.1</c:v>
                </c:pt>
                <c:pt idx="3008">
                  <c:v>6247.1</c:v>
                </c:pt>
                <c:pt idx="3009">
                  <c:v>6249.1</c:v>
                </c:pt>
                <c:pt idx="3010">
                  <c:v>6251.1</c:v>
                </c:pt>
                <c:pt idx="3011">
                  <c:v>6253.1</c:v>
                </c:pt>
                <c:pt idx="3012">
                  <c:v>6255.1</c:v>
                </c:pt>
                <c:pt idx="3013">
                  <c:v>6257.1</c:v>
                </c:pt>
                <c:pt idx="3014">
                  <c:v>6259.1</c:v>
                </c:pt>
                <c:pt idx="3015">
                  <c:v>6261.1</c:v>
                </c:pt>
                <c:pt idx="3016">
                  <c:v>6263.1</c:v>
                </c:pt>
                <c:pt idx="3017">
                  <c:v>6265.1</c:v>
                </c:pt>
                <c:pt idx="3018">
                  <c:v>6267.1</c:v>
                </c:pt>
                <c:pt idx="3019">
                  <c:v>6269.1</c:v>
                </c:pt>
                <c:pt idx="3020">
                  <c:v>6271.1</c:v>
                </c:pt>
                <c:pt idx="3021">
                  <c:v>6273.1</c:v>
                </c:pt>
                <c:pt idx="3022">
                  <c:v>6275.1</c:v>
                </c:pt>
                <c:pt idx="3023">
                  <c:v>6277.1</c:v>
                </c:pt>
                <c:pt idx="3024">
                  <c:v>6279.1</c:v>
                </c:pt>
                <c:pt idx="3025">
                  <c:v>6281.1</c:v>
                </c:pt>
                <c:pt idx="3026">
                  <c:v>6283.1</c:v>
                </c:pt>
                <c:pt idx="3027">
                  <c:v>6285.1</c:v>
                </c:pt>
                <c:pt idx="3028">
                  <c:v>6287.1</c:v>
                </c:pt>
                <c:pt idx="3029">
                  <c:v>6289.1</c:v>
                </c:pt>
                <c:pt idx="3030">
                  <c:v>6291.1</c:v>
                </c:pt>
                <c:pt idx="3031">
                  <c:v>6293.1</c:v>
                </c:pt>
                <c:pt idx="3032">
                  <c:v>6295.1</c:v>
                </c:pt>
                <c:pt idx="3033">
                  <c:v>6297.1</c:v>
                </c:pt>
                <c:pt idx="3034">
                  <c:v>6299.1</c:v>
                </c:pt>
                <c:pt idx="3035">
                  <c:v>6301.1</c:v>
                </c:pt>
                <c:pt idx="3036">
                  <c:v>6303.1</c:v>
                </c:pt>
                <c:pt idx="3037">
                  <c:v>6305.1</c:v>
                </c:pt>
                <c:pt idx="3038">
                  <c:v>6307.1</c:v>
                </c:pt>
                <c:pt idx="3039">
                  <c:v>6309.1</c:v>
                </c:pt>
                <c:pt idx="3040">
                  <c:v>6311.1</c:v>
                </c:pt>
                <c:pt idx="3041">
                  <c:v>6313.1</c:v>
                </c:pt>
                <c:pt idx="3042">
                  <c:v>6315.1</c:v>
                </c:pt>
                <c:pt idx="3043">
                  <c:v>6317.1</c:v>
                </c:pt>
                <c:pt idx="3044">
                  <c:v>6319.1</c:v>
                </c:pt>
                <c:pt idx="3045">
                  <c:v>6321.1</c:v>
                </c:pt>
                <c:pt idx="3046">
                  <c:v>6323.1</c:v>
                </c:pt>
                <c:pt idx="3047">
                  <c:v>6325.1</c:v>
                </c:pt>
                <c:pt idx="3048">
                  <c:v>6327.1</c:v>
                </c:pt>
                <c:pt idx="3049">
                  <c:v>6329.1</c:v>
                </c:pt>
                <c:pt idx="3050">
                  <c:v>6331.1</c:v>
                </c:pt>
                <c:pt idx="3051">
                  <c:v>6333.1</c:v>
                </c:pt>
                <c:pt idx="3052">
                  <c:v>6335.1</c:v>
                </c:pt>
                <c:pt idx="3053">
                  <c:v>6337.1</c:v>
                </c:pt>
                <c:pt idx="3054">
                  <c:v>6339.1</c:v>
                </c:pt>
                <c:pt idx="3055">
                  <c:v>6341.1</c:v>
                </c:pt>
                <c:pt idx="3056">
                  <c:v>6343.1</c:v>
                </c:pt>
                <c:pt idx="3057">
                  <c:v>6345.1</c:v>
                </c:pt>
                <c:pt idx="3058">
                  <c:v>6347.1</c:v>
                </c:pt>
                <c:pt idx="3059">
                  <c:v>6349.1</c:v>
                </c:pt>
                <c:pt idx="3060">
                  <c:v>6351.1</c:v>
                </c:pt>
                <c:pt idx="3061">
                  <c:v>6353.1</c:v>
                </c:pt>
                <c:pt idx="3062">
                  <c:v>6355.1</c:v>
                </c:pt>
                <c:pt idx="3063">
                  <c:v>6357.1</c:v>
                </c:pt>
                <c:pt idx="3064">
                  <c:v>6359.1</c:v>
                </c:pt>
                <c:pt idx="3065">
                  <c:v>6361.1</c:v>
                </c:pt>
                <c:pt idx="3066">
                  <c:v>6363.1</c:v>
                </c:pt>
                <c:pt idx="3067">
                  <c:v>6365.1</c:v>
                </c:pt>
                <c:pt idx="3068">
                  <c:v>6367.1</c:v>
                </c:pt>
                <c:pt idx="3069">
                  <c:v>6369.1</c:v>
                </c:pt>
                <c:pt idx="3070">
                  <c:v>6371.1</c:v>
                </c:pt>
                <c:pt idx="3071">
                  <c:v>6373.1</c:v>
                </c:pt>
                <c:pt idx="3072">
                  <c:v>6375.1</c:v>
                </c:pt>
                <c:pt idx="3073">
                  <c:v>6377.1</c:v>
                </c:pt>
                <c:pt idx="3074">
                  <c:v>6379.1</c:v>
                </c:pt>
                <c:pt idx="3075">
                  <c:v>6381.1</c:v>
                </c:pt>
                <c:pt idx="3076">
                  <c:v>6383.1</c:v>
                </c:pt>
                <c:pt idx="3077">
                  <c:v>6385.1</c:v>
                </c:pt>
                <c:pt idx="3078">
                  <c:v>6387.1</c:v>
                </c:pt>
                <c:pt idx="3079">
                  <c:v>6389.1</c:v>
                </c:pt>
                <c:pt idx="3080">
                  <c:v>6391.1</c:v>
                </c:pt>
                <c:pt idx="3081">
                  <c:v>6393.1</c:v>
                </c:pt>
                <c:pt idx="3082">
                  <c:v>6395.1</c:v>
                </c:pt>
                <c:pt idx="3083">
                  <c:v>6397.1</c:v>
                </c:pt>
                <c:pt idx="3084">
                  <c:v>6399.1</c:v>
                </c:pt>
                <c:pt idx="3085">
                  <c:v>6401.1</c:v>
                </c:pt>
                <c:pt idx="3086">
                  <c:v>6403.1</c:v>
                </c:pt>
                <c:pt idx="3087">
                  <c:v>6405.1</c:v>
                </c:pt>
                <c:pt idx="3088">
                  <c:v>6407.1</c:v>
                </c:pt>
                <c:pt idx="3089">
                  <c:v>6409.1</c:v>
                </c:pt>
                <c:pt idx="3090">
                  <c:v>6411.1</c:v>
                </c:pt>
                <c:pt idx="3091">
                  <c:v>6413.1</c:v>
                </c:pt>
                <c:pt idx="3092">
                  <c:v>6415.1</c:v>
                </c:pt>
                <c:pt idx="3093">
                  <c:v>6417.1</c:v>
                </c:pt>
                <c:pt idx="3094">
                  <c:v>6419.1</c:v>
                </c:pt>
                <c:pt idx="3095">
                  <c:v>6421.1</c:v>
                </c:pt>
                <c:pt idx="3096">
                  <c:v>6423.1</c:v>
                </c:pt>
                <c:pt idx="3097">
                  <c:v>6425.1</c:v>
                </c:pt>
                <c:pt idx="3098">
                  <c:v>6427.1</c:v>
                </c:pt>
                <c:pt idx="3099">
                  <c:v>6429.1</c:v>
                </c:pt>
                <c:pt idx="3100">
                  <c:v>6431.1</c:v>
                </c:pt>
                <c:pt idx="3101">
                  <c:v>6433.1</c:v>
                </c:pt>
                <c:pt idx="3102">
                  <c:v>6435.1</c:v>
                </c:pt>
                <c:pt idx="3103">
                  <c:v>6437.1</c:v>
                </c:pt>
                <c:pt idx="3104">
                  <c:v>6439.1</c:v>
                </c:pt>
                <c:pt idx="3105">
                  <c:v>6441.1</c:v>
                </c:pt>
                <c:pt idx="3106">
                  <c:v>6443.1</c:v>
                </c:pt>
                <c:pt idx="3107">
                  <c:v>6445.1</c:v>
                </c:pt>
                <c:pt idx="3108">
                  <c:v>6447.1</c:v>
                </c:pt>
                <c:pt idx="3109">
                  <c:v>6449.1</c:v>
                </c:pt>
                <c:pt idx="3110">
                  <c:v>6451.1</c:v>
                </c:pt>
                <c:pt idx="3111">
                  <c:v>6453.1</c:v>
                </c:pt>
                <c:pt idx="3112">
                  <c:v>6455.1</c:v>
                </c:pt>
                <c:pt idx="3113">
                  <c:v>6457.1</c:v>
                </c:pt>
                <c:pt idx="3114">
                  <c:v>6459.1</c:v>
                </c:pt>
                <c:pt idx="3115">
                  <c:v>6461.1</c:v>
                </c:pt>
                <c:pt idx="3116">
                  <c:v>6463.1</c:v>
                </c:pt>
                <c:pt idx="3117">
                  <c:v>6465.1</c:v>
                </c:pt>
                <c:pt idx="3118">
                  <c:v>6467.1</c:v>
                </c:pt>
                <c:pt idx="3119">
                  <c:v>6469.1</c:v>
                </c:pt>
                <c:pt idx="3120">
                  <c:v>6471.1</c:v>
                </c:pt>
                <c:pt idx="3121">
                  <c:v>6473.1</c:v>
                </c:pt>
                <c:pt idx="3122">
                  <c:v>6475.1</c:v>
                </c:pt>
                <c:pt idx="3123">
                  <c:v>6477.1</c:v>
                </c:pt>
                <c:pt idx="3124">
                  <c:v>6479.1</c:v>
                </c:pt>
                <c:pt idx="3125">
                  <c:v>6481.1</c:v>
                </c:pt>
                <c:pt idx="3126">
                  <c:v>6483.1</c:v>
                </c:pt>
                <c:pt idx="3127">
                  <c:v>6485.1</c:v>
                </c:pt>
                <c:pt idx="3128">
                  <c:v>6487.1</c:v>
                </c:pt>
                <c:pt idx="3129">
                  <c:v>6489.1</c:v>
                </c:pt>
                <c:pt idx="3130">
                  <c:v>6491.1</c:v>
                </c:pt>
                <c:pt idx="3131">
                  <c:v>6493.1</c:v>
                </c:pt>
                <c:pt idx="3132">
                  <c:v>6495.1</c:v>
                </c:pt>
                <c:pt idx="3133">
                  <c:v>6497.1</c:v>
                </c:pt>
                <c:pt idx="3134">
                  <c:v>6499.1</c:v>
                </c:pt>
                <c:pt idx="3135">
                  <c:v>6501.1</c:v>
                </c:pt>
                <c:pt idx="3136">
                  <c:v>6503.1</c:v>
                </c:pt>
                <c:pt idx="3137">
                  <c:v>6505.1</c:v>
                </c:pt>
                <c:pt idx="3138">
                  <c:v>6507.1</c:v>
                </c:pt>
                <c:pt idx="3139">
                  <c:v>6509.1</c:v>
                </c:pt>
                <c:pt idx="3140">
                  <c:v>6511.1</c:v>
                </c:pt>
                <c:pt idx="3141">
                  <c:v>6513.1</c:v>
                </c:pt>
                <c:pt idx="3142">
                  <c:v>6515.1</c:v>
                </c:pt>
                <c:pt idx="3143">
                  <c:v>6517.1</c:v>
                </c:pt>
                <c:pt idx="3144">
                  <c:v>6519.1</c:v>
                </c:pt>
                <c:pt idx="3145">
                  <c:v>6521.1</c:v>
                </c:pt>
                <c:pt idx="3146">
                  <c:v>6523.1</c:v>
                </c:pt>
                <c:pt idx="3147">
                  <c:v>6525.1</c:v>
                </c:pt>
                <c:pt idx="3148">
                  <c:v>6527.1</c:v>
                </c:pt>
                <c:pt idx="3149">
                  <c:v>6529.1</c:v>
                </c:pt>
                <c:pt idx="3150">
                  <c:v>6531.1</c:v>
                </c:pt>
                <c:pt idx="3151">
                  <c:v>6533.1</c:v>
                </c:pt>
                <c:pt idx="3152">
                  <c:v>6535.1</c:v>
                </c:pt>
                <c:pt idx="3153">
                  <c:v>6537.1</c:v>
                </c:pt>
                <c:pt idx="3154">
                  <c:v>6539.1</c:v>
                </c:pt>
                <c:pt idx="3155">
                  <c:v>6541.1</c:v>
                </c:pt>
                <c:pt idx="3156">
                  <c:v>6543.1</c:v>
                </c:pt>
                <c:pt idx="3157">
                  <c:v>6545.1</c:v>
                </c:pt>
                <c:pt idx="3158">
                  <c:v>6547.1</c:v>
                </c:pt>
                <c:pt idx="3159">
                  <c:v>6549.1</c:v>
                </c:pt>
                <c:pt idx="3160">
                  <c:v>6551.1</c:v>
                </c:pt>
                <c:pt idx="3161">
                  <c:v>6553.1</c:v>
                </c:pt>
                <c:pt idx="3162">
                  <c:v>6555.1</c:v>
                </c:pt>
                <c:pt idx="3163">
                  <c:v>6557.1</c:v>
                </c:pt>
                <c:pt idx="3164">
                  <c:v>6559.1</c:v>
                </c:pt>
                <c:pt idx="3165">
                  <c:v>6561.1</c:v>
                </c:pt>
                <c:pt idx="3166">
                  <c:v>6563.1</c:v>
                </c:pt>
                <c:pt idx="3167">
                  <c:v>6565.1</c:v>
                </c:pt>
                <c:pt idx="3168">
                  <c:v>6567.1</c:v>
                </c:pt>
                <c:pt idx="3169">
                  <c:v>6569.1</c:v>
                </c:pt>
                <c:pt idx="3170">
                  <c:v>6571.1</c:v>
                </c:pt>
                <c:pt idx="3171">
                  <c:v>6573.1</c:v>
                </c:pt>
                <c:pt idx="3172">
                  <c:v>6575.1</c:v>
                </c:pt>
                <c:pt idx="3173">
                  <c:v>6577.1</c:v>
                </c:pt>
                <c:pt idx="3174">
                  <c:v>6579.1</c:v>
                </c:pt>
                <c:pt idx="3175">
                  <c:v>6581.1</c:v>
                </c:pt>
                <c:pt idx="3176">
                  <c:v>6583.1</c:v>
                </c:pt>
                <c:pt idx="3177">
                  <c:v>6585.1</c:v>
                </c:pt>
                <c:pt idx="3178">
                  <c:v>6587.1</c:v>
                </c:pt>
                <c:pt idx="3179">
                  <c:v>6589.1</c:v>
                </c:pt>
                <c:pt idx="3180">
                  <c:v>6591.1</c:v>
                </c:pt>
                <c:pt idx="3181">
                  <c:v>6593.1</c:v>
                </c:pt>
                <c:pt idx="3182">
                  <c:v>6595.1</c:v>
                </c:pt>
                <c:pt idx="3183">
                  <c:v>6597.1</c:v>
                </c:pt>
                <c:pt idx="3184">
                  <c:v>6599.1</c:v>
                </c:pt>
                <c:pt idx="3185">
                  <c:v>6601.1</c:v>
                </c:pt>
                <c:pt idx="3186">
                  <c:v>6603.1</c:v>
                </c:pt>
                <c:pt idx="3187">
                  <c:v>6605.1</c:v>
                </c:pt>
                <c:pt idx="3188">
                  <c:v>6607.1</c:v>
                </c:pt>
                <c:pt idx="3189">
                  <c:v>6609.1</c:v>
                </c:pt>
                <c:pt idx="3190">
                  <c:v>6611.1</c:v>
                </c:pt>
                <c:pt idx="3191">
                  <c:v>6613.1</c:v>
                </c:pt>
                <c:pt idx="3192">
                  <c:v>6615.1</c:v>
                </c:pt>
                <c:pt idx="3193">
                  <c:v>6617.1</c:v>
                </c:pt>
                <c:pt idx="3194">
                  <c:v>6619.1</c:v>
                </c:pt>
                <c:pt idx="3195">
                  <c:v>6621.1</c:v>
                </c:pt>
                <c:pt idx="3196">
                  <c:v>6623.1</c:v>
                </c:pt>
                <c:pt idx="3197">
                  <c:v>6625.1</c:v>
                </c:pt>
                <c:pt idx="3198">
                  <c:v>6627.1</c:v>
                </c:pt>
                <c:pt idx="3199">
                  <c:v>6629.1</c:v>
                </c:pt>
                <c:pt idx="3200">
                  <c:v>6631.1</c:v>
                </c:pt>
                <c:pt idx="3201">
                  <c:v>6633.1</c:v>
                </c:pt>
                <c:pt idx="3202">
                  <c:v>6635.1</c:v>
                </c:pt>
                <c:pt idx="3203">
                  <c:v>6637.1</c:v>
                </c:pt>
                <c:pt idx="3204">
                  <c:v>6639.1</c:v>
                </c:pt>
                <c:pt idx="3205">
                  <c:v>6641.1</c:v>
                </c:pt>
                <c:pt idx="3206">
                  <c:v>6643.1</c:v>
                </c:pt>
                <c:pt idx="3207">
                  <c:v>6645.1</c:v>
                </c:pt>
                <c:pt idx="3208">
                  <c:v>6647.1</c:v>
                </c:pt>
                <c:pt idx="3209">
                  <c:v>6649.1</c:v>
                </c:pt>
                <c:pt idx="3210">
                  <c:v>6651.1</c:v>
                </c:pt>
                <c:pt idx="3211">
                  <c:v>6653.1</c:v>
                </c:pt>
                <c:pt idx="3212">
                  <c:v>6655.1</c:v>
                </c:pt>
                <c:pt idx="3213">
                  <c:v>6657.1</c:v>
                </c:pt>
                <c:pt idx="3214">
                  <c:v>6659.1</c:v>
                </c:pt>
                <c:pt idx="3215">
                  <c:v>6661.1</c:v>
                </c:pt>
                <c:pt idx="3216">
                  <c:v>6663.1</c:v>
                </c:pt>
                <c:pt idx="3217">
                  <c:v>6665.1</c:v>
                </c:pt>
                <c:pt idx="3218">
                  <c:v>6667.1</c:v>
                </c:pt>
                <c:pt idx="3219">
                  <c:v>6669.1</c:v>
                </c:pt>
                <c:pt idx="3220">
                  <c:v>6671.1</c:v>
                </c:pt>
                <c:pt idx="3221">
                  <c:v>6673.1</c:v>
                </c:pt>
                <c:pt idx="3222">
                  <c:v>6675.1</c:v>
                </c:pt>
                <c:pt idx="3223">
                  <c:v>6677.1</c:v>
                </c:pt>
                <c:pt idx="3224">
                  <c:v>6679.1</c:v>
                </c:pt>
                <c:pt idx="3225">
                  <c:v>6681.1</c:v>
                </c:pt>
                <c:pt idx="3226">
                  <c:v>6683.1</c:v>
                </c:pt>
                <c:pt idx="3227">
                  <c:v>6685.1</c:v>
                </c:pt>
                <c:pt idx="3228">
                  <c:v>6687.1</c:v>
                </c:pt>
                <c:pt idx="3229">
                  <c:v>6689.1</c:v>
                </c:pt>
                <c:pt idx="3230">
                  <c:v>6691.1</c:v>
                </c:pt>
                <c:pt idx="3231">
                  <c:v>6693.1</c:v>
                </c:pt>
                <c:pt idx="3232">
                  <c:v>6695.1</c:v>
                </c:pt>
                <c:pt idx="3233">
                  <c:v>6697.1</c:v>
                </c:pt>
                <c:pt idx="3234">
                  <c:v>6699.1</c:v>
                </c:pt>
                <c:pt idx="3235">
                  <c:v>6701.1</c:v>
                </c:pt>
                <c:pt idx="3236">
                  <c:v>6703.1</c:v>
                </c:pt>
                <c:pt idx="3237">
                  <c:v>6705.1</c:v>
                </c:pt>
                <c:pt idx="3238">
                  <c:v>6707.1</c:v>
                </c:pt>
                <c:pt idx="3239">
                  <c:v>6709.1</c:v>
                </c:pt>
                <c:pt idx="3240">
                  <c:v>6711.1</c:v>
                </c:pt>
                <c:pt idx="3241">
                  <c:v>6713.1</c:v>
                </c:pt>
                <c:pt idx="3242">
                  <c:v>6715.1</c:v>
                </c:pt>
                <c:pt idx="3243">
                  <c:v>6717.1</c:v>
                </c:pt>
                <c:pt idx="3244">
                  <c:v>6719.1</c:v>
                </c:pt>
                <c:pt idx="3245">
                  <c:v>6721.1</c:v>
                </c:pt>
                <c:pt idx="3246">
                  <c:v>6723.1</c:v>
                </c:pt>
                <c:pt idx="3247">
                  <c:v>6725.1</c:v>
                </c:pt>
                <c:pt idx="3248">
                  <c:v>6727.1</c:v>
                </c:pt>
                <c:pt idx="3249">
                  <c:v>6729.1</c:v>
                </c:pt>
                <c:pt idx="3250">
                  <c:v>6731.1</c:v>
                </c:pt>
                <c:pt idx="3251">
                  <c:v>6733.1</c:v>
                </c:pt>
                <c:pt idx="3252">
                  <c:v>6735.1</c:v>
                </c:pt>
                <c:pt idx="3253">
                  <c:v>6737.1</c:v>
                </c:pt>
                <c:pt idx="3254">
                  <c:v>6739.1</c:v>
                </c:pt>
                <c:pt idx="3255">
                  <c:v>6741.1</c:v>
                </c:pt>
                <c:pt idx="3256">
                  <c:v>6743.1</c:v>
                </c:pt>
                <c:pt idx="3257">
                  <c:v>6745.1</c:v>
                </c:pt>
                <c:pt idx="3258">
                  <c:v>6747.1</c:v>
                </c:pt>
                <c:pt idx="3259">
                  <c:v>6749.1</c:v>
                </c:pt>
                <c:pt idx="3260">
                  <c:v>6751.1</c:v>
                </c:pt>
                <c:pt idx="3261">
                  <c:v>6753.1</c:v>
                </c:pt>
                <c:pt idx="3262">
                  <c:v>6755.1</c:v>
                </c:pt>
                <c:pt idx="3263">
                  <c:v>6757.1</c:v>
                </c:pt>
                <c:pt idx="3264">
                  <c:v>6759.1</c:v>
                </c:pt>
                <c:pt idx="3265">
                  <c:v>6761.1</c:v>
                </c:pt>
                <c:pt idx="3266">
                  <c:v>6763.1</c:v>
                </c:pt>
                <c:pt idx="3267">
                  <c:v>6765.1</c:v>
                </c:pt>
                <c:pt idx="3268">
                  <c:v>6767.1</c:v>
                </c:pt>
                <c:pt idx="3269">
                  <c:v>6769.1</c:v>
                </c:pt>
                <c:pt idx="3270">
                  <c:v>6771.1</c:v>
                </c:pt>
                <c:pt idx="3271">
                  <c:v>6773.1</c:v>
                </c:pt>
                <c:pt idx="3272">
                  <c:v>6775.1</c:v>
                </c:pt>
                <c:pt idx="3273">
                  <c:v>6777.1</c:v>
                </c:pt>
                <c:pt idx="3274">
                  <c:v>6779.1</c:v>
                </c:pt>
                <c:pt idx="3275">
                  <c:v>6781.1</c:v>
                </c:pt>
                <c:pt idx="3276">
                  <c:v>6783.1</c:v>
                </c:pt>
                <c:pt idx="3277">
                  <c:v>6785.1</c:v>
                </c:pt>
                <c:pt idx="3278">
                  <c:v>6787.1</c:v>
                </c:pt>
                <c:pt idx="3279">
                  <c:v>6789.1</c:v>
                </c:pt>
                <c:pt idx="3280">
                  <c:v>6791.1</c:v>
                </c:pt>
                <c:pt idx="3281">
                  <c:v>6793.1</c:v>
                </c:pt>
                <c:pt idx="3282">
                  <c:v>6795.1</c:v>
                </c:pt>
                <c:pt idx="3283">
                  <c:v>6797.1</c:v>
                </c:pt>
                <c:pt idx="3284">
                  <c:v>6799.1</c:v>
                </c:pt>
                <c:pt idx="3285">
                  <c:v>6801.1</c:v>
                </c:pt>
                <c:pt idx="3286">
                  <c:v>6803.1</c:v>
                </c:pt>
                <c:pt idx="3287">
                  <c:v>6805.1</c:v>
                </c:pt>
                <c:pt idx="3288">
                  <c:v>6807.1</c:v>
                </c:pt>
                <c:pt idx="3289">
                  <c:v>6809.1</c:v>
                </c:pt>
                <c:pt idx="3290">
                  <c:v>6811.1</c:v>
                </c:pt>
                <c:pt idx="3291">
                  <c:v>6813.1</c:v>
                </c:pt>
                <c:pt idx="3292">
                  <c:v>6815.1</c:v>
                </c:pt>
                <c:pt idx="3293">
                  <c:v>6817.1</c:v>
                </c:pt>
                <c:pt idx="3294">
                  <c:v>6819.1</c:v>
                </c:pt>
                <c:pt idx="3295">
                  <c:v>6821.1</c:v>
                </c:pt>
                <c:pt idx="3296">
                  <c:v>6823.1</c:v>
                </c:pt>
                <c:pt idx="3297">
                  <c:v>6825.1</c:v>
                </c:pt>
                <c:pt idx="3298">
                  <c:v>6827.1</c:v>
                </c:pt>
                <c:pt idx="3299">
                  <c:v>6829.1</c:v>
                </c:pt>
                <c:pt idx="3300">
                  <c:v>6831.1</c:v>
                </c:pt>
                <c:pt idx="3301">
                  <c:v>6833.1</c:v>
                </c:pt>
                <c:pt idx="3302">
                  <c:v>6835.1</c:v>
                </c:pt>
                <c:pt idx="3303">
                  <c:v>6837.1</c:v>
                </c:pt>
                <c:pt idx="3304">
                  <c:v>6839.1</c:v>
                </c:pt>
                <c:pt idx="3305">
                  <c:v>6841.1</c:v>
                </c:pt>
                <c:pt idx="3306">
                  <c:v>6843.1</c:v>
                </c:pt>
                <c:pt idx="3307">
                  <c:v>6845.1</c:v>
                </c:pt>
                <c:pt idx="3308">
                  <c:v>6847.1</c:v>
                </c:pt>
                <c:pt idx="3309">
                  <c:v>6849.1</c:v>
                </c:pt>
                <c:pt idx="3310">
                  <c:v>6851.1</c:v>
                </c:pt>
                <c:pt idx="3311">
                  <c:v>6853.1</c:v>
                </c:pt>
                <c:pt idx="3312">
                  <c:v>6855.1</c:v>
                </c:pt>
                <c:pt idx="3313">
                  <c:v>6857.1</c:v>
                </c:pt>
                <c:pt idx="3314">
                  <c:v>6859.1</c:v>
                </c:pt>
                <c:pt idx="3315">
                  <c:v>6861.1</c:v>
                </c:pt>
                <c:pt idx="3316">
                  <c:v>6863.1</c:v>
                </c:pt>
                <c:pt idx="3317">
                  <c:v>6865.1</c:v>
                </c:pt>
                <c:pt idx="3318">
                  <c:v>6867.1</c:v>
                </c:pt>
                <c:pt idx="3319">
                  <c:v>6869.1</c:v>
                </c:pt>
                <c:pt idx="3320">
                  <c:v>6871.1</c:v>
                </c:pt>
                <c:pt idx="3321">
                  <c:v>6873.1</c:v>
                </c:pt>
                <c:pt idx="3322">
                  <c:v>6875.1</c:v>
                </c:pt>
                <c:pt idx="3323">
                  <c:v>6877.1</c:v>
                </c:pt>
                <c:pt idx="3324">
                  <c:v>6879.1</c:v>
                </c:pt>
                <c:pt idx="3325">
                  <c:v>6881.1</c:v>
                </c:pt>
                <c:pt idx="3326">
                  <c:v>6883.1</c:v>
                </c:pt>
                <c:pt idx="3327">
                  <c:v>6885.1</c:v>
                </c:pt>
                <c:pt idx="3328">
                  <c:v>6887.1</c:v>
                </c:pt>
                <c:pt idx="3329">
                  <c:v>6889.1</c:v>
                </c:pt>
                <c:pt idx="3330">
                  <c:v>6891.1</c:v>
                </c:pt>
                <c:pt idx="3331">
                  <c:v>6893.1</c:v>
                </c:pt>
                <c:pt idx="3332">
                  <c:v>6895.1</c:v>
                </c:pt>
                <c:pt idx="3333">
                  <c:v>6897.1</c:v>
                </c:pt>
                <c:pt idx="3334">
                  <c:v>6899.1</c:v>
                </c:pt>
                <c:pt idx="3335">
                  <c:v>6901.1</c:v>
                </c:pt>
                <c:pt idx="3336">
                  <c:v>6903.1</c:v>
                </c:pt>
                <c:pt idx="3337">
                  <c:v>6905.1</c:v>
                </c:pt>
                <c:pt idx="3338">
                  <c:v>6907.1</c:v>
                </c:pt>
                <c:pt idx="3339">
                  <c:v>6909.1</c:v>
                </c:pt>
                <c:pt idx="3340">
                  <c:v>6911.1</c:v>
                </c:pt>
                <c:pt idx="3341">
                  <c:v>6913.1</c:v>
                </c:pt>
                <c:pt idx="3342">
                  <c:v>6915.1</c:v>
                </c:pt>
                <c:pt idx="3343">
                  <c:v>6917.1</c:v>
                </c:pt>
                <c:pt idx="3344">
                  <c:v>6919.1</c:v>
                </c:pt>
                <c:pt idx="3345">
                  <c:v>6921.1</c:v>
                </c:pt>
                <c:pt idx="3346">
                  <c:v>6923.1</c:v>
                </c:pt>
                <c:pt idx="3347">
                  <c:v>6925.1</c:v>
                </c:pt>
                <c:pt idx="3348">
                  <c:v>6927.1</c:v>
                </c:pt>
                <c:pt idx="3349">
                  <c:v>6929.1</c:v>
                </c:pt>
                <c:pt idx="3350">
                  <c:v>6931.1</c:v>
                </c:pt>
                <c:pt idx="3351">
                  <c:v>6933.1</c:v>
                </c:pt>
                <c:pt idx="3352">
                  <c:v>6935.1</c:v>
                </c:pt>
                <c:pt idx="3353">
                  <c:v>6937.1</c:v>
                </c:pt>
                <c:pt idx="3354">
                  <c:v>6939.1</c:v>
                </c:pt>
                <c:pt idx="3355">
                  <c:v>6941.1</c:v>
                </c:pt>
                <c:pt idx="3356">
                  <c:v>6943.1</c:v>
                </c:pt>
                <c:pt idx="3357">
                  <c:v>6945.1</c:v>
                </c:pt>
                <c:pt idx="3358">
                  <c:v>6947.1</c:v>
                </c:pt>
                <c:pt idx="3359">
                  <c:v>6949.1</c:v>
                </c:pt>
                <c:pt idx="3360">
                  <c:v>6951.1</c:v>
                </c:pt>
                <c:pt idx="3361">
                  <c:v>6953.1</c:v>
                </c:pt>
                <c:pt idx="3362">
                  <c:v>6955.1</c:v>
                </c:pt>
                <c:pt idx="3363">
                  <c:v>6957.1</c:v>
                </c:pt>
                <c:pt idx="3364">
                  <c:v>6959.1</c:v>
                </c:pt>
                <c:pt idx="3365">
                  <c:v>6961.1</c:v>
                </c:pt>
                <c:pt idx="3366">
                  <c:v>6963.1</c:v>
                </c:pt>
                <c:pt idx="3367">
                  <c:v>6965.1</c:v>
                </c:pt>
                <c:pt idx="3368">
                  <c:v>6967.1</c:v>
                </c:pt>
                <c:pt idx="3369">
                  <c:v>6969.1</c:v>
                </c:pt>
                <c:pt idx="3370">
                  <c:v>6971.1</c:v>
                </c:pt>
                <c:pt idx="3371">
                  <c:v>6973.1</c:v>
                </c:pt>
                <c:pt idx="3372">
                  <c:v>6975.1</c:v>
                </c:pt>
                <c:pt idx="3373">
                  <c:v>6977.1</c:v>
                </c:pt>
                <c:pt idx="3374">
                  <c:v>6979.1</c:v>
                </c:pt>
                <c:pt idx="3375">
                  <c:v>6981.1</c:v>
                </c:pt>
                <c:pt idx="3376">
                  <c:v>6983.1</c:v>
                </c:pt>
                <c:pt idx="3377">
                  <c:v>6985.1</c:v>
                </c:pt>
                <c:pt idx="3378">
                  <c:v>6987.1</c:v>
                </c:pt>
                <c:pt idx="3379">
                  <c:v>6989.1</c:v>
                </c:pt>
                <c:pt idx="3380">
                  <c:v>6991.1</c:v>
                </c:pt>
                <c:pt idx="3381">
                  <c:v>6993.1</c:v>
                </c:pt>
                <c:pt idx="3382">
                  <c:v>6995.1</c:v>
                </c:pt>
                <c:pt idx="3383">
                  <c:v>6997.1</c:v>
                </c:pt>
                <c:pt idx="3384">
                  <c:v>6999.1</c:v>
                </c:pt>
                <c:pt idx="3385">
                  <c:v>7001.1</c:v>
                </c:pt>
                <c:pt idx="3386">
                  <c:v>7003.1</c:v>
                </c:pt>
                <c:pt idx="3387">
                  <c:v>7005.1</c:v>
                </c:pt>
                <c:pt idx="3388">
                  <c:v>7007.1</c:v>
                </c:pt>
                <c:pt idx="3389">
                  <c:v>7009.1</c:v>
                </c:pt>
                <c:pt idx="3390">
                  <c:v>7011.1</c:v>
                </c:pt>
                <c:pt idx="3391">
                  <c:v>7013.1</c:v>
                </c:pt>
                <c:pt idx="3392">
                  <c:v>7015.1</c:v>
                </c:pt>
                <c:pt idx="3393">
                  <c:v>7017.1</c:v>
                </c:pt>
                <c:pt idx="3394">
                  <c:v>7019.1</c:v>
                </c:pt>
                <c:pt idx="3395">
                  <c:v>7021.1</c:v>
                </c:pt>
                <c:pt idx="3396">
                  <c:v>7023.1</c:v>
                </c:pt>
                <c:pt idx="3397">
                  <c:v>7025.1</c:v>
                </c:pt>
                <c:pt idx="3398">
                  <c:v>7027.1</c:v>
                </c:pt>
                <c:pt idx="3399">
                  <c:v>7029.1</c:v>
                </c:pt>
                <c:pt idx="3400">
                  <c:v>7031.1</c:v>
                </c:pt>
                <c:pt idx="3401">
                  <c:v>7033.1</c:v>
                </c:pt>
                <c:pt idx="3402">
                  <c:v>7035.1</c:v>
                </c:pt>
                <c:pt idx="3403">
                  <c:v>7037.1</c:v>
                </c:pt>
                <c:pt idx="3404">
                  <c:v>7039.1</c:v>
                </c:pt>
                <c:pt idx="3405">
                  <c:v>7041.1</c:v>
                </c:pt>
                <c:pt idx="3406">
                  <c:v>7043.1</c:v>
                </c:pt>
                <c:pt idx="3407">
                  <c:v>7045.1</c:v>
                </c:pt>
                <c:pt idx="3408">
                  <c:v>7047.1</c:v>
                </c:pt>
                <c:pt idx="3409">
                  <c:v>7049.1</c:v>
                </c:pt>
                <c:pt idx="3410">
                  <c:v>7051.1</c:v>
                </c:pt>
                <c:pt idx="3411">
                  <c:v>7053.1</c:v>
                </c:pt>
                <c:pt idx="3412">
                  <c:v>7055.1</c:v>
                </c:pt>
                <c:pt idx="3413">
                  <c:v>7057.1</c:v>
                </c:pt>
                <c:pt idx="3414">
                  <c:v>7059.1</c:v>
                </c:pt>
                <c:pt idx="3415">
                  <c:v>7061.1</c:v>
                </c:pt>
                <c:pt idx="3416">
                  <c:v>7063.1</c:v>
                </c:pt>
                <c:pt idx="3417">
                  <c:v>7065.1</c:v>
                </c:pt>
                <c:pt idx="3418">
                  <c:v>7067.1</c:v>
                </c:pt>
                <c:pt idx="3419">
                  <c:v>7069.1</c:v>
                </c:pt>
                <c:pt idx="3420">
                  <c:v>7071.1</c:v>
                </c:pt>
                <c:pt idx="3421">
                  <c:v>7073.1</c:v>
                </c:pt>
                <c:pt idx="3422">
                  <c:v>7075.1</c:v>
                </c:pt>
                <c:pt idx="3423">
                  <c:v>7077.1</c:v>
                </c:pt>
                <c:pt idx="3424">
                  <c:v>7079.1</c:v>
                </c:pt>
                <c:pt idx="3425">
                  <c:v>7081.1</c:v>
                </c:pt>
                <c:pt idx="3426">
                  <c:v>7083.1</c:v>
                </c:pt>
                <c:pt idx="3427">
                  <c:v>7085.1</c:v>
                </c:pt>
                <c:pt idx="3428">
                  <c:v>7087.1</c:v>
                </c:pt>
                <c:pt idx="3429">
                  <c:v>7089.1</c:v>
                </c:pt>
                <c:pt idx="3430">
                  <c:v>7091.1</c:v>
                </c:pt>
                <c:pt idx="3431">
                  <c:v>7093.1</c:v>
                </c:pt>
                <c:pt idx="3432">
                  <c:v>7095.1</c:v>
                </c:pt>
                <c:pt idx="3433">
                  <c:v>7097.1</c:v>
                </c:pt>
                <c:pt idx="3434">
                  <c:v>7099.1</c:v>
                </c:pt>
                <c:pt idx="3435">
                  <c:v>7101.1</c:v>
                </c:pt>
                <c:pt idx="3436">
                  <c:v>7103.1</c:v>
                </c:pt>
                <c:pt idx="3437">
                  <c:v>7105.1</c:v>
                </c:pt>
                <c:pt idx="3438">
                  <c:v>7107.1</c:v>
                </c:pt>
                <c:pt idx="3439">
                  <c:v>7109.1</c:v>
                </c:pt>
                <c:pt idx="3440">
                  <c:v>7111.1</c:v>
                </c:pt>
                <c:pt idx="3441">
                  <c:v>7113.1</c:v>
                </c:pt>
                <c:pt idx="3442">
                  <c:v>7115.1</c:v>
                </c:pt>
                <c:pt idx="3443">
                  <c:v>7117.1</c:v>
                </c:pt>
                <c:pt idx="3444">
                  <c:v>7119.1</c:v>
                </c:pt>
                <c:pt idx="3445">
                  <c:v>7121.1</c:v>
                </c:pt>
                <c:pt idx="3446">
                  <c:v>7123.1</c:v>
                </c:pt>
                <c:pt idx="3447">
                  <c:v>7125.1</c:v>
                </c:pt>
                <c:pt idx="3448">
                  <c:v>7127.1</c:v>
                </c:pt>
                <c:pt idx="3449">
                  <c:v>7129.1</c:v>
                </c:pt>
                <c:pt idx="3450">
                  <c:v>7131.1</c:v>
                </c:pt>
                <c:pt idx="3451">
                  <c:v>7133.1</c:v>
                </c:pt>
                <c:pt idx="3452">
                  <c:v>7135.1</c:v>
                </c:pt>
                <c:pt idx="3453">
                  <c:v>7137.1</c:v>
                </c:pt>
                <c:pt idx="3454">
                  <c:v>7139.1</c:v>
                </c:pt>
                <c:pt idx="3455">
                  <c:v>7141.1</c:v>
                </c:pt>
                <c:pt idx="3456">
                  <c:v>7143.1</c:v>
                </c:pt>
                <c:pt idx="3457">
                  <c:v>7145.1</c:v>
                </c:pt>
                <c:pt idx="3458">
                  <c:v>7147.1</c:v>
                </c:pt>
                <c:pt idx="3459">
                  <c:v>7149.1</c:v>
                </c:pt>
                <c:pt idx="3460">
                  <c:v>7151.1</c:v>
                </c:pt>
                <c:pt idx="3461">
                  <c:v>7153.1</c:v>
                </c:pt>
                <c:pt idx="3462">
                  <c:v>7155.1</c:v>
                </c:pt>
                <c:pt idx="3463">
                  <c:v>7157.1</c:v>
                </c:pt>
                <c:pt idx="3464">
                  <c:v>7159.1</c:v>
                </c:pt>
                <c:pt idx="3465">
                  <c:v>7161.1</c:v>
                </c:pt>
                <c:pt idx="3466">
                  <c:v>7163.1</c:v>
                </c:pt>
                <c:pt idx="3467">
                  <c:v>7165.1</c:v>
                </c:pt>
                <c:pt idx="3468">
                  <c:v>7167.1</c:v>
                </c:pt>
                <c:pt idx="3469">
                  <c:v>7169.1</c:v>
                </c:pt>
                <c:pt idx="3470">
                  <c:v>7171.1</c:v>
                </c:pt>
                <c:pt idx="3471">
                  <c:v>7173.1</c:v>
                </c:pt>
                <c:pt idx="3472">
                  <c:v>7175.1</c:v>
                </c:pt>
                <c:pt idx="3473">
                  <c:v>7177.1</c:v>
                </c:pt>
                <c:pt idx="3474">
                  <c:v>7179.1</c:v>
                </c:pt>
                <c:pt idx="3475">
                  <c:v>7181.1</c:v>
                </c:pt>
                <c:pt idx="3476">
                  <c:v>7183.1</c:v>
                </c:pt>
                <c:pt idx="3477">
                  <c:v>7185.1</c:v>
                </c:pt>
                <c:pt idx="3478">
                  <c:v>7187.1</c:v>
                </c:pt>
                <c:pt idx="3479">
                  <c:v>7189.1</c:v>
                </c:pt>
                <c:pt idx="3480">
                  <c:v>7191.1</c:v>
                </c:pt>
                <c:pt idx="3481">
                  <c:v>7193.1</c:v>
                </c:pt>
                <c:pt idx="3482">
                  <c:v>7195.1</c:v>
                </c:pt>
                <c:pt idx="3483">
                  <c:v>7197.1</c:v>
                </c:pt>
                <c:pt idx="3484">
                  <c:v>7199.1</c:v>
                </c:pt>
                <c:pt idx="3485">
                  <c:v>7201.1</c:v>
                </c:pt>
                <c:pt idx="3486">
                  <c:v>7203.1</c:v>
                </c:pt>
                <c:pt idx="3487">
                  <c:v>7205.1</c:v>
                </c:pt>
                <c:pt idx="3488">
                  <c:v>7207.1</c:v>
                </c:pt>
                <c:pt idx="3489">
                  <c:v>7209.1</c:v>
                </c:pt>
                <c:pt idx="3490">
                  <c:v>7211.1</c:v>
                </c:pt>
                <c:pt idx="3491">
                  <c:v>7213.1</c:v>
                </c:pt>
                <c:pt idx="3492">
                  <c:v>7215.1</c:v>
                </c:pt>
                <c:pt idx="3493">
                  <c:v>7217.1</c:v>
                </c:pt>
                <c:pt idx="3494">
                  <c:v>7219.1</c:v>
                </c:pt>
                <c:pt idx="3495">
                  <c:v>7221.1</c:v>
                </c:pt>
                <c:pt idx="3496">
                  <c:v>7223.1</c:v>
                </c:pt>
                <c:pt idx="3497">
                  <c:v>7225.1</c:v>
                </c:pt>
                <c:pt idx="3498">
                  <c:v>7227.1</c:v>
                </c:pt>
                <c:pt idx="3499">
                  <c:v>7229.1</c:v>
                </c:pt>
                <c:pt idx="3500">
                  <c:v>7231.1</c:v>
                </c:pt>
                <c:pt idx="3501">
                  <c:v>7233.1</c:v>
                </c:pt>
                <c:pt idx="3502">
                  <c:v>7235.1</c:v>
                </c:pt>
                <c:pt idx="3503">
                  <c:v>7237.1</c:v>
                </c:pt>
                <c:pt idx="3504">
                  <c:v>7239.1</c:v>
                </c:pt>
                <c:pt idx="3505">
                  <c:v>7241.1</c:v>
                </c:pt>
                <c:pt idx="3506">
                  <c:v>7243.1</c:v>
                </c:pt>
                <c:pt idx="3507">
                  <c:v>7245.1</c:v>
                </c:pt>
                <c:pt idx="3508">
                  <c:v>7247.1</c:v>
                </c:pt>
                <c:pt idx="3509">
                  <c:v>7249.1</c:v>
                </c:pt>
                <c:pt idx="3510">
                  <c:v>7251.1</c:v>
                </c:pt>
                <c:pt idx="3511">
                  <c:v>7253.1</c:v>
                </c:pt>
                <c:pt idx="3512">
                  <c:v>7255.1</c:v>
                </c:pt>
                <c:pt idx="3513">
                  <c:v>7257.1</c:v>
                </c:pt>
                <c:pt idx="3514">
                  <c:v>7259.1</c:v>
                </c:pt>
                <c:pt idx="3515">
                  <c:v>7261.1</c:v>
                </c:pt>
                <c:pt idx="3516">
                  <c:v>7263.1</c:v>
                </c:pt>
                <c:pt idx="3517">
                  <c:v>7265.1</c:v>
                </c:pt>
                <c:pt idx="3518">
                  <c:v>7267.1</c:v>
                </c:pt>
                <c:pt idx="3519">
                  <c:v>7269.1</c:v>
                </c:pt>
                <c:pt idx="3520">
                  <c:v>7271.1</c:v>
                </c:pt>
                <c:pt idx="3521">
                  <c:v>7273.1</c:v>
                </c:pt>
                <c:pt idx="3522">
                  <c:v>7275.1</c:v>
                </c:pt>
                <c:pt idx="3523">
                  <c:v>7277.1</c:v>
                </c:pt>
                <c:pt idx="3524">
                  <c:v>7279.1</c:v>
                </c:pt>
                <c:pt idx="3525">
                  <c:v>7281.1</c:v>
                </c:pt>
                <c:pt idx="3526">
                  <c:v>7283.1</c:v>
                </c:pt>
                <c:pt idx="3527">
                  <c:v>7285.1</c:v>
                </c:pt>
                <c:pt idx="3528">
                  <c:v>7287.1</c:v>
                </c:pt>
                <c:pt idx="3529">
                  <c:v>7289.1</c:v>
                </c:pt>
                <c:pt idx="3530">
                  <c:v>7291.1</c:v>
                </c:pt>
                <c:pt idx="3531">
                  <c:v>7293.1</c:v>
                </c:pt>
                <c:pt idx="3532">
                  <c:v>7295.1</c:v>
                </c:pt>
                <c:pt idx="3533">
                  <c:v>7297.1</c:v>
                </c:pt>
                <c:pt idx="3534">
                  <c:v>7299.1</c:v>
                </c:pt>
                <c:pt idx="3535">
                  <c:v>7301.1</c:v>
                </c:pt>
                <c:pt idx="3536">
                  <c:v>7303.1</c:v>
                </c:pt>
                <c:pt idx="3537">
                  <c:v>7305.1</c:v>
                </c:pt>
                <c:pt idx="3538">
                  <c:v>7307.1</c:v>
                </c:pt>
                <c:pt idx="3539">
                  <c:v>7309.1</c:v>
                </c:pt>
                <c:pt idx="3540">
                  <c:v>7311.1</c:v>
                </c:pt>
                <c:pt idx="3541">
                  <c:v>7313.1</c:v>
                </c:pt>
                <c:pt idx="3542">
                  <c:v>7315.1</c:v>
                </c:pt>
                <c:pt idx="3543">
                  <c:v>7317.1</c:v>
                </c:pt>
                <c:pt idx="3544">
                  <c:v>7319.1</c:v>
                </c:pt>
                <c:pt idx="3545">
                  <c:v>7321.1</c:v>
                </c:pt>
                <c:pt idx="3546">
                  <c:v>7323.1</c:v>
                </c:pt>
                <c:pt idx="3547">
                  <c:v>7325.1</c:v>
                </c:pt>
                <c:pt idx="3548">
                  <c:v>7327.1</c:v>
                </c:pt>
                <c:pt idx="3549">
                  <c:v>7329.1</c:v>
                </c:pt>
                <c:pt idx="3550">
                  <c:v>7331.1</c:v>
                </c:pt>
                <c:pt idx="3551">
                  <c:v>7333.1</c:v>
                </c:pt>
                <c:pt idx="3552">
                  <c:v>7335.1</c:v>
                </c:pt>
                <c:pt idx="3553">
                  <c:v>7337.1</c:v>
                </c:pt>
                <c:pt idx="3554">
                  <c:v>7339.1</c:v>
                </c:pt>
                <c:pt idx="3555">
                  <c:v>7341.1</c:v>
                </c:pt>
                <c:pt idx="3556">
                  <c:v>7343.1</c:v>
                </c:pt>
                <c:pt idx="3557">
                  <c:v>7345.1</c:v>
                </c:pt>
                <c:pt idx="3558">
                  <c:v>7347.1</c:v>
                </c:pt>
                <c:pt idx="3559">
                  <c:v>7349.1</c:v>
                </c:pt>
                <c:pt idx="3560">
                  <c:v>7351.1</c:v>
                </c:pt>
                <c:pt idx="3561">
                  <c:v>7353.1</c:v>
                </c:pt>
                <c:pt idx="3562">
                  <c:v>7355.1</c:v>
                </c:pt>
                <c:pt idx="3563">
                  <c:v>7357.1</c:v>
                </c:pt>
                <c:pt idx="3564">
                  <c:v>7359.1</c:v>
                </c:pt>
                <c:pt idx="3565">
                  <c:v>7361.1</c:v>
                </c:pt>
                <c:pt idx="3566">
                  <c:v>7363.1</c:v>
                </c:pt>
                <c:pt idx="3567">
                  <c:v>7365.1</c:v>
                </c:pt>
                <c:pt idx="3568">
                  <c:v>7367.1</c:v>
                </c:pt>
                <c:pt idx="3569">
                  <c:v>7369.1</c:v>
                </c:pt>
                <c:pt idx="3570">
                  <c:v>7371.1</c:v>
                </c:pt>
                <c:pt idx="3571">
                  <c:v>7373.1</c:v>
                </c:pt>
                <c:pt idx="3572">
                  <c:v>7375.1</c:v>
                </c:pt>
                <c:pt idx="3573">
                  <c:v>7377.1</c:v>
                </c:pt>
                <c:pt idx="3574">
                  <c:v>7379.1</c:v>
                </c:pt>
                <c:pt idx="3575">
                  <c:v>7381.1</c:v>
                </c:pt>
                <c:pt idx="3576">
                  <c:v>7383.1</c:v>
                </c:pt>
                <c:pt idx="3577">
                  <c:v>7385.1</c:v>
                </c:pt>
                <c:pt idx="3578">
                  <c:v>7387.1</c:v>
                </c:pt>
                <c:pt idx="3579">
                  <c:v>7389.1</c:v>
                </c:pt>
                <c:pt idx="3580">
                  <c:v>7391.1</c:v>
                </c:pt>
                <c:pt idx="3581">
                  <c:v>7393.1</c:v>
                </c:pt>
                <c:pt idx="3582">
                  <c:v>7395.1</c:v>
                </c:pt>
                <c:pt idx="3583">
                  <c:v>7397.1</c:v>
                </c:pt>
                <c:pt idx="3584">
                  <c:v>7399.1</c:v>
                </c:pt>
                <c:pt idx="3585">
                  <c:v>7401.1</c:v>
                </c:pt>
                <c:pt idx="3586">
                  <c:v>7403.1</c:v>
                </c:pt>
                <c:pt idx="3587">
                  <c:v>7405.1</c:v>
                </c:pt>
                <c:pt idx="3588">
                  <c:v>7407.1</c:v>
                </c:pt>
                <c:pt idx="3589">
                  <c:v>7409.1</c:v>
                </c:pt>
                <c:pt idx="3590">
                  <c:v>7411.1</c:v>
                </c:pt>
                <c:pt idx="3591">
                  <c:v>7413.1</c:v>
                </c:pt>
                <c:pt idx="3592">
                  <c:v>7415.1</c:v>
                </c:pt>
                <c:pt idx="3593">
                  <c:v>7417.1</c:v>
                </c:pt>
                <c:pt idx="3594">
                  <c:v>7419.1</c:v>
                </c:pt>
                <c:pt idx="3595">
                  <c:v>7421.1</c:v>
                </c:pt>
                <c:pt idx="3596">
                  <c:v>7423.1</c:v>
                </c:pt>
                <c:pt idx="3597">
                  <c:v>7425.1</c:v>
                </c:pt>
                <c:pt idx="3598">
                  <c:v>7427.1</c:v>
                </c:pt>
                <c:pt idx="3599">
                  <c:v>7429.1</c:v>
                </c:pt>
                <c:pt idx="3600">
                  <c:v>7431.1</c:v>
                </c:pt>
                <c:pt idx="3601">
                  <c:v>7433.1</c:v>
                </c:pt>
                <c:pt idx="3602">
                  <c:v>7435.1</c:v>
                </c:pt>
                <c:pt idx="3603">
                  <c:v>7437.1</c:v>
                </c:pt>
                <c:pt idx="3604">
                  <c:v>7439.1</c:v>
                </c:pt>
                <c:pt idx="3605">
                  <c:v>7441.1</c:v>
                </c:pt>
                <c:pt idx="3606">
                  <c:v>7443.1</c:v>
                </c:pt>
                <c:pt idx="3607">
                  <c:v>7445.1</c:v>
                </c:pt>
                <c:pt idx="3608">
                  <c:v>7447.1</c:v>
                </c:pt>
                <c:pt idx="3609">
                  <c:v>7449.1</c:v>
                </c:pt>
                <c:pt idx="3610">
                  <c:v>7451.1</c:v>
                </c:pt>
                <c:pt idx="3611">
                  <c:v>7453.1</c:v>
                </c:pt>
                <c:pt idx="3612">
                  <c:v>7455.1</c:v>
                </c:pt>
                <c:pt idx="3613">
                  <c:v>7457.1</c:v>
                </c:pt>
                <c:pt idx="3614">
                  <c:v>7459.1</c:v>
                </c:pt>
                <c:pt idx="3615">
                  <c:v>7461.1</c:v>
                </c:pt>
                <c:pt idx="3616">
                  <c:v>7463.1</c:v>
                </c:pt>
                <c:pt idx="3617">
                  <c:v>7465.1</c:v>
                </c:pt>
                <c:pt idx="3618">
                  <c:v>7467.1</c:v>
                </c:pt>
                <c:pt idx="3619">
                  <c:v>7469.1</c:v>
                </c:pt>
                <c:pt idx="3620">
                  <c:v>7471.1</c:v>
                </c:pt>
                <c:pt idx="3621">
                  <c:v>7473.1</c:v>
                </c:pt>
                <c:pt idx="3622">
                  <c:v>7475.1</c:v>
                </c:pt>
                <c:pt idx="3623">
                  <c:v>7477.1</c:v>
                </c:pt>
                <c:pt idx="3624">
                  <c:v>7479.1</c:v>
                </c:pt>
                <c:pt idx="3625">
                  <c:v>7481.1</c:v>
                </c:pt>
                <c:pt idx="3626">
                  <c:v>7483.1</c:v>
                </c:pt>
                <c:pt idx="3627">
                  <c:v>7485.1</c:v>
                </c:pt>
                <c:pt idx="3628">
                  <c:v>7487.1</c:v>
                </c:pt>
                <c:pt idx="3629">
                  <c:v>7489.1</c:v>
                </c:pt>
                <c:pt idx="3630">
                  <c:v>7491.1</c:v>
                </c:pt>
                <c:pt idx="3631">
                  <c:v>7493.1</c:v>
                </c:pt>
                <c:pt idx="3632">
                  <c:v>7495.1</c:v>
                </c:pt>
                <c:pt idx="3633">
                  <c:v>7497.1</c:v>
                </c:pt>
                <c:pt idx="3634">
                  <c:v>7499.1</c:v>
                </c:pt>
                <c:pt idx="3635">
                  <c:v>7501.1</c:v>
                </c:pt>
                <c:pt idx="3636">
                  <c:v>7503.1</c:v>
                </c:pt>
                <c:pt idx="3637">
                  <c:v>7505.1</c:v>
                </c:pt>
                <c:pt idx="3638">
                  <c:v>7507.1</c:v>
                </c:pt>
                <c:pt idx="3639">
                  <c:v>7509.1</c:v>
                </c:pt>
                <c:pt idx="3640">
                  <c:v>7511.1</c:v>
                </c:pt>
                <c:pt idx="3641">
                  <c:v>7513.1</c:v>
                </c:pt>
                <c:pt idx="3642">
                  <c:v>7515.1</c:v>
                </c:pt>
                <c:pt idx="3643">
                  <c:v>7517.1</c:v>
                </c:pt>
                <c:pt idx="3644">
                  <c:v>7519.1</c:v>
                </c:pt>
                <c:pt idx="3645">
                  <c:v>7521.1</c:v>
                </c:pt>
                <c:pt idx="3646">
                  <c:v>7523.1</c:v>
                </c:pt>
                <c:pt idx="3647">
                  <c:v>7525.1</c:v>
                </c:pt>
                <c:pt idx="3648">
                  <c:v>7527.1</c:v>
                </c:pt>
                <c:pt idx="3649">
                  <c:v>7529.1</c:v>
                </c:pt>
                <c:pt idx="3650">
                  <c:v>7531.1</c:v>
                </c:pt>
                <c:pt idx="3651">
                  <c:v>7533.1</c:v>
                </c:pt>
                <c:pt idx="3652">
                  <c:v>7535.1</c:v>
                </c:pt>
                <c:pt idx="3653">
                  <c:v>7537.1</c:v>
                </c:pt>
                <c:pt idx="3654">
                  <c:v>7539.1</c:v>
                </c:pt>
                <c:pt idx="3655">
                  <c:v>7541.1</c:v>
                </c:pt>
                <c:pt idx="3656">
                  <c:v>7543.1</c:v>
                </c:pt>
                <c:pt idx="3657">
                  <c:v>7545.1</c:v>
                </c:pt>
                <c:pt idx="3658">
                  <c:v>7547.1</c:v>
                </c:pt>
                <c:pt idx="3659">
                  <c:v>7549.1</c:v>
                </c:pt>
                <c:pt idx="3660">
                  <c:v>7551.1</c:v>
                </c:pt>
                <c:pt idx="3661">
                  <c:v>7553.1</c:v>
                </c:pt>
                <c:pt idx="3662">
                  <c:v>7555.1</c:v>
                </c:pt>
                <c:pt idx="3663">
                  <c:v>7557.1</c:v>
                </c:pt>
                <c:pt idx="3664">
                  <c:v>7559.1</c:v>
                </c:pt>
                <c:pt idx="3665">
                  <c:v>7561.1</c:v>
                </c:pt>
                <c:pt idx="3666">
                  <c:v>7563.1</c:v>
                </c:pt>
                <c:pt idx="3667">
                  <c:v>7565.1</c:v>
                </c:pt>
                <c:pt idx="3668">
                  <c:v>7567.1</c:v>
                </c:pt>
                <c:pt idx="3669">
                  <c:v>7569.1</c:v>
                </c:pt>
                <c:pt idx="3670">
                  <c:v>7571.1</c:v>
                </c:pt>
                <c:pt idx="3671">
                  <c:v>7573.1</c:v>
                </c:pt>
                <c:pt idx="3672">
                  <c:v>7575.1</c:v>
                </c:pt>
                <c:pt idx="3673">
                  <c:v>7577.1</c:v>
                </c:pt>
                <c:pt idx="3674">
                  <c:v>7579.1</c:v>
                </c:pt>
                <c:pt idx="3675">
                  <c:v>7581.1</c:v>
                </c:pt>
                <c:pt idx="3676">
                  <c:v>7583.1</c:v>
                </c:pt>
                <c:pt idx="3677">
                  <c:v>7585.1</c:v>
                </c:pt>
                <c:pt idx="3678">
                  <c:v>7587.1</c:v>
                </c:pt>
                <c:pt idx="3679">
                  <c:v>7589.1</c:v>
                </c:pt>
                <c:pt idx="3680">
                  <c:v>7591.1</c:v>
                </c:pt>
                <c:pt idx="3681">
                  <c:v>7593.1</c:v>
                </c:pt>
                <c:pt idx="3682">
                  <c:v>7595.1</c:v>
                </c:pt>
                <c:pt idx="3683">
                  <c:v>7597.1</c:v>
                </c:pt>
                <c:pt idx="3684">
                  <c:v>7599.1</c:v>
                </c:pt>
                <c:pt idx="3685">
                  <c:v>7601.1</c:v>
                </c:pt>
                <c:pt idx="3686">
                  <c:v>7603.1</c:v>
                </c:pt>
                <c:pt idx="3687">
                  <c:v>7605.1</c:v>
                </c:pt>
                <c:pt idx="3688">
                  <c:v>7607.1</c:v>
                </c:pt>
                <c:pt idx="3689">
                  <c:v>7609.1</c:v>
                </c:pt>
                <c:pt idx="3690">
                  <c:v>7611.1</c:v>
                </c:pt>
                <c:pt idx="3691">
                  <c:v>7613.1</c:v>
                </c:pt>
                <c:pt idx="3692">
                  <c:v>7615.1</c:v>
                </c:pt>
                <c:pt idx="3693">
                  <c:v>7617.1</c:v>
                </c:pt>
                <c:pt idx="3694">
                  <c:v>7619.1</c:v>
                </c:pt>
                <c:pt idx="3695">
                  <c:v>7621.1</c:v>
                </c:pt>
                <c:pt idx="3696">
                  <c:v>7623.1</c:v>
                </c:pt>
                <c:pt idx="3697">
                  <c:v>7625.1</c:v>
                </c:pt>
                <c:pt idx="3698">
                  <c:v>7627.1</c:v>
                </c:pt>
                <c:pt idx="3699">
                  <c:v>7629.1</c:v>
                </c:pt>
                <c:pt idx="3700">
                  <c:v>7631.1</c:v>
                </c:pt>
                <c:pt idx="3701">
                  <c:v>7633.1</c:v>
                </c:pt>
                <c:pt idx="3702">
                  <c:v>7635.1</c:v>
                </c:pt>
                <c:pt idx="3703">
                  <c:v>7637.1</c:v>
                </c:pt>
                <c:pt idx="3704">
                  <c:v>7639.1</c:v>
                </c:pt>
                <c:pt idx="3705">
                  <c:v>7641.1</c:v>
                </c:pt>
                <c:pt idx="3706">
                  <c:v>7643.1</c:v>
                </c:pt>
                <c:pt idx="3707">
                  <c:v>7645.1</c:v>
                </c:pt>
                <c:pt idx="3708">
                  <c:v>7647.1</c:v>
                </c:pt>
                <c:pt idx="3709">
                  <c:v>7649.1</c:v>
                </c:pt>
                <c:pt idx="3710">
                  <c:v>7651.1</c:v>
                </c:pt>
                <c:pt idx="3711">
                  <c:v>7653.1</c:v>
                </c:pt>
                <c:pt idx="3712">
                  <c:v>7655.1</c:v>
                </c:pt>
                <c:pt idx="3713">
                  <c:v>7657.1</c:v>
                </c:pt>
                <c:pt idx="3714">
                  <c:v>7659.1</c:v>
                </c:pt>
                <c:pt idx="3715">
                  <c:v>7661.1</c:v>
                </c:pt>
                <c:pt idx="3716">
                  <c:v>7663.1</c:v>
                </c:pt>
                <c:pt idx="3717">
                  <c:v>7665.1</c:v>
                </c:pt>
                <c:pt idx="3718">
                  <c:v>7667.1</c:v>
                </c:pt>
                <c:pt idx="3719">
                  <c:v>7669.1</c:v>
                </c:pt>
                <c:pt idx="3720">
                  <c:v>7671.1</c:v>
                </c:pt>
                <c:pt idx="3721">
                  <c:v>7673.1</c:v>
                </c:pt>
                <c:pt idx="3722">
                  <c:v>7675.1</c:v>
                </c:pt>
                <c:pt idx="3723">
                  <c:v>7677.1</c:v>
                </c:pt>
                <c:pt idx="3724">
                  <c:v>7679.1</c:v>
                </c:pt>
                <c:pt idx="3725">
                  <c:v>7681.1</c:v>
                </c:pt>
                <c:pt idx="3726">
                  <c:v>7683.1</c:v>
                </c:pt>
                <c:pt idx="3727">
                  <c:v>7685.1</c:v>
                </c:pt>
                <c:pt idx="3728">
                  <c:v>7687.1</c:v>
                </c:pt>
                <c:pt idx="3729">
                  <c:v>7689.1</c:v>
                </c:pt>
                <c:pt idx="3730">
                  <c:v>7691.1</c:v>
                </c:pt>
                <c:pt idx="3731">
                  <c:v>7693.1</c:v>
                </c:pt>
                <c:pt idx="3732">
                  <c:v>7695.1</c:v>
                </c:pt>
                <c:pt idx="3733">
                  <c:v>7697.1</c:v>
                </c:pt>
                <c:pt idx="3734">
                  <c:v>7699.1</c:v>
                </c:pt>
                <c:pt idx="3735">
                  <c:v>7701.1</c:v>
                </c:pt>
                <c:pt idx="3736">
                  <c:v>7703.1</c:v>
                </c:pt>
                <c:pt idx="3737">
                  <c:v>7705.1</c:v>
                </c:pt>
                <c:pt idx="3738">
                  <c:v>7707.1</c:v>
                </c:pt>
                <c:pt idx="3739">
                  <c:v>7709.1</c:v>
                </c:pt>
                <c:pt idx="3740">
                  <c:v>7711.1</c:v>
                </c:pt>
                <c:pt idx="3741">
                  <c:v>7713.1</c:v>
                </c:pt>
                <c:pt idx="3742">
                  <c:v>7715.1</c:v>
                </c:pt>
                <c:pt idx="3743">
                  <c:v>7717.1</c:v>
                </c:pt>
                <c:pt idx="3744">
                  <c:v>7719.1</c:v>
                </c:pt>
                <c:pt idx="3745">
                  <c:v>7721.1</c:v>
                </c:pt>
                <c:pt idx="3746">
                  <c:v>7723.1</c:v>
                </c:pt>
                <c:pt idx="3747">
                  <c:v>7725.1</c:v>
                </c:pt>
                <c:pt idx="3748">
                  <c:v>7727.1</c:v>
                </c:pt>
                <c:pt idx="3749">
                  <c:v>7729.1</c:v>
                </c:pt>
                <c:pt idx="3750">
                  <c:v>7731.1</c:v>
                </c:pt>
                <c:pt idx="3751">
                  <c:v>7733.1</c:v>
                </c:pt>
                <c:pt idx="3752">
                  <c:v>7735.1</c:v>
                </c:pt>
                <c:pt idx="3753">
                  <c:v>7737.1</c:v>
                </c:pt>
                <c:pt idx="3754">
                  <c:v>7739.1</c:v>
                </c:pt>
                <c:pt idx="3755">
                  <c:v>7741.1</c:v>
                </c:pt>
                <c:pt idx="3756">
                  <c:v>7743.1</c:v>
                </c:pt>
                <c:pt idx="3757">
                  <c:v>7745.1</c:v>
                </c:pt>
                <c:pt idx="3758">
                  <c:v>7747.1</c:v>
                </c:pt>
                <c:pt idx="3759">
                  <c:v>7749.1</c:v>
                </c:pt>
                <c:pt idx="3760">
                  <c:v>7751.1</c:v>
                </c:pt>
                <c:pt idx="3761">
                  <c:v>7753.1</c:v>
                </c:pt>
                <c:pt idx="3762">
                  <c:v>7755.1</c:v>
                </c:pt>
                <c:pt idx="3763">
                  <c:v>7757.1</c:v>
                </c:pt>
                <c:pt idx="3764">
                  <c:v>7759.1</c:v>
                </c:pt>
                <c:pt idx="3765">
                  <c:v>7761.1</c:v>
                </c:pt>
                <c:pt idx="3766">
                  <c:v>7763.1</c:v>
                </c:pt>
                <c:pt idx="3767">
                  <c:v>7765.1</c:v>
                </c:pt>
                <c:pt idx="3768">
                  <c:v>7767.1</c:v>
                </c:pt>
                <c:pt idx="3769">
                  <c:v>7769.1</c:v>
                </c:pt>
                <c:pt idx="3770">
                  <c:v>7771.1</c:v>
                </c:pt>
                <c:pt idx="3771">
                  <c:v>7773.1</c:v>
                </c:pt>
                <c:pt idx="3772">
                  <c:v>7775.1</c:v>
                </c:pt>
                <c:pt idx="3773">
                  <c:v>7777.1</c:v>
                </c:pt>
                <c:pt idx="3774">
                  <c:v>7779.1</c:v>
                </c:pt>
                <c:pt idx="3775">
                  <c:v>7781.1</c:v>
                </c:pt>
                <c:pt idx="3776">
                  <c:v>7783.1</c:v>
                </c:pt>
                <c:pt idx="3777">
                  <c:v>7785.1</c:v>
                </c:pt>
                <c:pt idx="3778">
                  <c:v>7787.1</c:v>
                </c:pt>
                <c:pt idx="3779">
                  <c:v>7789.1</c:v>
                </c:pt>
                <c:pt idx="3780">
                  <c:v>7791.1</c:v>
                </c:pt>
                <c:pt idx="3781">
                  <c:v>7793.1</c:v>
                </c:pt>
                <c:pt idx="3782">
                  <c:v>7795.1</c:v>
                </c:pt>
                <c:pt idx="3783">
                  <c:v>7797.1</c:v>
                </c:pt>
                <c:pt idx="3784">
                  <c:v>7799.1</c:v>
                </c:pt>
                <c:pt idx="3785">
                  <c:v>7801.1</c:v>
                </c:pt>
                <c:pt idx="3786">
                  <c:v>7803.1</c:v>
                </c:pt>
                <c:pt idx="3787">
                  <c:v>7805.1</c:v>
                </c:pt>
                <c:pt idx="3788">
                  <c:v>7807.1</c:v>
                </c:pt>
                <c:pt idx="3789">
                  <c:v>7809.1</c:v>
                </c:pt>
                <c:pt idx="3790">
                  <c:v>7811.1</c:v>
                </c:pt>
                <c:pt idx="3791">
                  <c:v>7813.1</c:v>
                </c:pt>
                <c:pt idx="3792">
                  <c:v>7815.1</c:v>
                </c:pt>
                <c:pt idx="3793">
                  <c:v>7817.1</c:v>
                </c:pt>
                <c:pt idx="3794">
                  <c:v>7819.1</c:v>
                </c:pt>
                <c:pt idx="3795">
                  <c:v>7821.1</c:v>
                </c:pt>
                <c:pt idx="3796">
                  <c:v>7823.1</c:v>
                </c:pt>
                <c:pt idx="3797">
                  <c:v>7825.1</c:v>
                </c:pt>
                <c:pt idx="3798">
                  <c:v>7827.1</c:v>
                </c:pt>
                <c:pt idx="3799">
                  <c:v>7829.1</c:v>
                </c:pt>
                <c:pt idx="3800">
                  <c:v>7831.1</c:v>
                </c:pt>
                <c:pt idx="3801">
                  <c:v>7833.1</c:v>
                </c:pt>
                <c:pt idx="3802">
                  <c:v>7835.1</c:v>
                </c:pt>
                <c:pt idx="3803">
                  <c:v>7837.1</c:v>
                </c:pt>
                <c:pt idx="3804">
                  <c:v>7839.1</c:v>
                </c:pt>
                <c:pt idx="3805">
                  <c:v>7841.1</c:v>
                </c:pt>
                <c:pt idx="3806">
                  <c:v>7843.1</c:v>
                </c:pt>
                <c:pt idx="3807">
                  <c:v>7845.1</c:v>
                </c:pt>
                <c:pt idx="3808">
                  <c:v>7847.1</c:v>
                </c:pt>
                <c:pt idx="3809">
                  <c:v>7849.1</c:v>
                </c:pt>
                <c:pt idx="3810">
                  <c:v>7851.1</c:v>
                </c:pt>
                <c:pt idx="3811">
                  <c:v>7853.1</c:v>
                </c:pt>
                <c:pt idx="3812">
                  <c:v>7855.1</c:v>
                </c:pt>
                <c:pt idx="3813">
                  <c:v>7857.1</c:v>
                </c:pt>
                <c:pt idx="3814">
                  <c:v>7859.1</c:v>
                </c:pt>
                <c:pt idx="3815">
                  <c:v>7861.1</c:v>
                </c:pt>
                <c:pt idx="3816">
                  <c:v>7863.1</c:v>
                </c:pt>
                <c:pt idx="3817">
                  <c:v>7865.1</c:v>
                </c:pt>
                <c:pt idx="3818">
                  <c:v>7867.1</c:v>
                </c:pt>
                <c:pt idx="3819">
                  <c:v>7869.1</c:v>
                </c:pt>
                <c:pt idx="3820">
                  <c:v>7871.1</c:v>
                </c:pt>
                <c:pt idx="3821">
                  <c:v>7873.1</c:v>
                </c:pt>
                <c:pt idx="3822">
                  <c:v>7875.1</c:v>
                </c:pt>
                <c:pt idx="3823">
                  <c:v>7877.1</c:v>
                </c:pt>
                <c:pt idx="3824">
                  <c:v>7879.1</c:v>
                </c:pt>
                <c:pt idx="3825">
                  <c:v>7881.1</c:v>
                </c:pt>
                <c:pt idx="3826">
                  <c:v>7883.1</c:v>
                </c:pt>
                <c:pt idx="3827">
                  <c:v>7885.1</c:v>
                </c:pt>
                <c:pt idx="3828">
                  <c:v>7887.1</c:v>
                </c:pt>
                <c:pt idx="3829">
                  <c:v>7889.1</c:v>
                </c:pt>
                <c:pt idx="3830">
                  <c:v>7891.1</c:v>
                </c:pt>
                <c:pt idx="3831">
                  <c:v>7893.1</c:v>
                </c:pt>
                <c:pt idx="3832">
                  <c:v>7895.1</c:v>
                </c:pt>
                <c:pt idx="3833">
                  <c:v>7897.1</c:v>
                </c:pt>
                <c:pt idx="3834">
                  <c:v>7899.1</c:v>
                </c:pt>
                <c:pt idx="3835">
                  <c:v>7901.1</c:v>
                </c:pt>
                <c:pt idx="3836">
                  <c:v>7903.1</c:v>
                </c:pt>
                <c:pt idx="3837">
                  <c:v>7905.1</c:v>
                </c:pt>
                <c:pt idx="3838">
                  <c:v>7907.1</c:v>
                </c:pt>
                <c:pt idx="3839">
                  <c:v>7909.1</c:v>
                </c:pt>
                <c:pt idx="3840">
                  <c:v>7911.1</c:v>
                </c:pt>
                <c:pt idx="3841">
                  <c:v>7913.1</c:v>
                </c:pt>
                <c:pt idx="3842">
                  <c:v>7915.1</c:v>
                </c:pt>
                <c:pt idx="3843">
                  <c:v>7917.1</c:v>
                </c:pt>
                <c:pt idx="3844">
                  <c:v>7919.1</c:v>
                </c:pt>
                <c:pt idx="3845">
                  <c:v>7921.1</c:v>
                </c:pt>
                <c:pt idx="3846">
                  <c:v>7923.1</c:v>
                </c:pt>
                <c:pt idx="3847">
                  <c:v>7925.1</c:v>
                </c:pt>
                <c:pt idx="3848">
                  <c:v>7927.1</c:v>
                </c:pt>
                <c:pt idx="3849">
                  <c:v>7929.1</c:v>
                </c:pt>
                <c:pt idx="3850">
                  <c:v>7931.1</c:v>
                </c:pt>
                <c:pt idx="3851">
                  <c:v>7933.1</c:v>
                </c:pt>
                <c:pt idx="3852">
                  <c:v>7935.1</c:v>
                </c:pt>
                <c:pt idx="3853">
                  <c:v>7937.1</c:v>
                </c:pt>
                <c:pt idx="3854">
                  <c:v>7939.1</c:v>
                </c:pt>
                <c:pt idx="3855">
                  <c:v>7941.1</c:v>
                </c:pt>
                <c:pt idx="3856">
                  <c:v>7943.1</c:v>
                </c:pt>
                <c:pt idx="3857">
                  <c:v>7945.1</c:v>
                </c:pt>
                <c:pt idx="3858">
                  <c:v>7947.1</c:v>
                </c:pt>
                <c:pt idx="3859">
                  <c:v>7949.1</c:v>
                </c:pt>
                <c:pt idx="3860">
                  <c:v>7951.1</c:v>
                </c:pt>
                <c:pt idx="3861">
                  <c:v>7953.1</c:v>
                </c:pt>
                <c:pt idx="3862">
                  <c:v>7955.1</c:v>
                </c:pt>
                <c:pt idx="3863">
                  <c:v>7957.1</c:v>
                </c:pt>
                <c:pt idx="3864">
                  <c:v>7959.1</c:v>
                </c:pt>
                <c:pt idx="3865">
                  <c:v>7961.1</c:v>
                </c:pt>
                <c:pt idx="3866">
                  <c:v>7963.1</c:v>
                </c:pt>
                <c:pt idx="3867">
                  <c:v>7965.1</c:v>
                </c:pt>
                <c:pt idx="3868">
                  <c:v>7967.1</c:v>
                </c:pt>
                <c:pt idx="3869">
                  <c:v>7969.1</c:v>
                </c:pt>
                <c:pt idx="3870">
                  <c:v>7971.1</c:v>
                </c:pt>
                <c:pt idx="3871">
                  <c:v>7973.1</c:v>
                </c:pt>
                <c:pt idx="3872">
                  <c:v>7975.1</c:v>
                </c:pt>
                <c:pt idx="3873">
                  <c:v>7977.1</c:v>
                </c:pt>
                <c:pt idx="3874">
                  <c:v>7979.1</c:v>
                </c:pt>
                <c:pt idx="3875">
                  <c:v>7981.1</c:v>
                </c:pt>
                <c:pt idx="3876">
                  <c:v>7983.1</c:v>
                </c:pt>
                <c:pt idx="3877">
                  <c:v>7985.1</c:v>
                </c:pt>
                <c:pt idx="3878">
                  <c:v>7987.1</c:v>
                </c:pt>
                <c:pt idx="3879">
                  <c:v>7989.1</c:v>
                </c:pt>
                <c:pt idx="3880">
                  <c:v>7991.1</c:v>
                </c:pt>
                <c:pt idx="3881">
                  <c:v>7993.1</c:v>
                </c:pt>
                <c:pt idx="3882">
                  <c:v>7995.1</c:v>
                </c:pt>
                <c:pt idx="3883">
                  <c:v>7997.1</c:v>
                </c:pt>
                <c:pt idx="3884">
                  <c:v>7999.1</c:v>
                </c:pt>
                <c:pt idx="3885">
                  <c:v>8001.1</c:v>
                </c:pt>
                <c:pt idx="3886">
                  <c:v>8003.1</c:v>
                </c:pt>
                <c:pt idx="3887">
                  <c:v>8005.1</c:v>
                </c:pt>
                <c:pt idx="3888">
                  <c:v>8007.1</c:v>
                </c:pt>
                <c:pt idx="3889">
                  <c:v>8009.1</c:v>
                </c:pt>
                <c:pt idx="3890">
                  <c:v>8011.1</c:v>
                </c:pt>
                <c:pt idx="3891">
                  <c:v>8013.1</c:v>
                </c:pt>
                <c:pt idx="3892">
                  <c:v>8015.1</c:v>
                </c:pt>
                <c:pt idx="3893">
                  <c:v>8017.1</c:v>
                </c:pt>
                <c:pt idx="3894">
                  <c:v>8019.1</c:v>
                </c:pt>
                <c:pt idx="3895">
                  <c:v>8021.1</c:v>
                </c:pt>
                <c:pt idx="3896">
                  <c:v>8023.1</c:v>
                </c:pt>
                <c:pt idx="3897">
                  <c:v>8025.1</c:v>
                </c:pt>
                <c:pt idx="3898">
                  <c:v>8027.1</c:v>
                </c:pt>
                <c:pt idx="3899">
                  <c:v>8029.1</c:v>
                </c:pt>
                <c:pt idx="3900">
                  <c:v>8031.1</c:v>
                </c:pt>
                <c:pt idx="3901">
                  <c:v>8033.1</c:v>
                </c:pt>
                <c:pt idx="3902">
                  <c:v>8035.1</c:v>
                </c:pt>
                <c:pt idx="3903">
                  <c:v>8037.1</c:v>
                </c:pt>
                <c:pt idx="3904">
                  <c:v>8039.1</c:v>
                </c:pt>
                <c:pt idx="3905">
                  <c:v>8041.1</c:v>
                </c:pt>
                <c:pt idx="3906">
                  <c:v>8043.1</c:v>
                </c:pt>
                <c:pt idx="3907">
                  <c:v>8045.1</c:v>
                </c:pt>
                <c:pt idx="3908">
                  <c:v>8047.1</c:v>
                </c:pt>
                <c:pt idx="3909">
                  <c:v>8049.1</c:v>
                </c:pt>
                <c:pt idx="3910">
                  <c:v>8051.1</c:v>
                </c:pt>
                <c:pt idx="3911">
                  <c:v>8053.1</c:v>
                </c:pt>
                <c:pt idx="3912">
                  <c:v>8055.1</c:v>
                </c:pt>
                <c:pt idx="3913">
                  <c:v>8057.1</c:v>
                </c:pt>
                <c:pt idx="3914">
                  <c:v>8059.1</c:v>
                </c:pt>
                <c:pt idx="3915">
                  <c:v>8061.1</c:v>
                </c:pt>
                <c:pt idx="3916">
                  <c:v>8063.1</c:v>
                </c:pt>
                <c:pt idx="3917">
                  <c:v>8065.1</c:v>
                </c:pt>
                <c:pt idx="3918">
                  <c:v>8067.1</c:v>
                </c:pt>
                <c:pt idx="3919">
                  <c:v>8069.1</c:v>
                </c:pt>
                <c:pt idx="3920">
                  <c:v>8071.1</c:v>
                </c:pt>
                <c:pt idx="3921">
                  <c:v>8073.1</c:v>
                </c:pt>
                <c:pt idx="3922">
                  <c:v>8075.1</c:v>
                </c:pt>
                <c:pt idx="3923">
                  <c:v>8077.1</c:v>
                </c:pt>
                <c:pt idx="3924">
                  <c:v>8079.1</c:v>
                </c:pt>
                <c:pt idx="3925">
                  <c:v>8081.1</c:v>
                </c:pt>
                <c:pt idx="3926">
                  <c:v>8083.1</c:v>
                </c:pt>
                <c:pt idx="3927">
                  <c:v>8085.1</c:v>
                </c:pt>
                <c:pt idx="3928">
                  <c:v>8087.1</c:v>
                </c:pt>
                <c:pt idx="3929">
                  <c:v>8089.1</c:v>
                </c:pt>
                <c:pt idx="3930">
                  <c:v>8091.1</c:v>
                </c:pt>
                <c:pt idx="3931">
                  <c:v>8093.1</c:v>
                </c:pt>
                <c:pt idx="3932">
                  <c:v>8095.1</c:v>
                </c:pt>
                <c:pt idx="3933">
                  <c:v>8097.1</c:v>
                </c:pt>
                <c:pt idx="3934">
                  <c:v>8099.1</c:v>
                </c:pt>
                <c:pt idx="3935">
                  <c:v>8101.1</c:v>
                </c:pt>
                <c:pt idx="3936">
                  <c:v>8103.1</c:v>
                </c:pt>
                <c:pt idx="3937">
                  <c:v>8105.1</c:v>
                </c:pt>
                <c:pt idx="3938">
                  <c:v>8107.1</c:v>
                </c:pt>
                <c:pt idx="3939">
                  <c:v>8109.1</c:v>
                </c:pt>
                <c:pt idx="3940">
                  <c:v>8111.1</c:v>
                </c:pt>
                <c:pt idx="3941">
                  <c:v>8113.1</c:v>
                </c:pt>
                <c:pt idx="3942">
                  <c:v>8115.1</c:v>
                </c:pt>
                <c:pt idx="3943">
                  <c:v>8117.1</c:v>
                </c:pt>
                <c:pt idx="3944">
                  <c:v>8119.1</c:v>
                </c:pt>
                <c:pt idx="3945">
                  <c:v>8121.1</c:v>
                </c:pt>
                <c:pt idx="3946">
                  <c:v>8123.1</c:v>
                </c:pt>
                <c:pt idx="3947">
                  <c:v>8125.1</c:v>
                </c:pt>
                <c:pt idx="3948">
                  <c:v>8127.1</c:v>
                </c:pt>
                <c:pt idx="3949">
                  <c:v>8129.1</c:v>
                </c:pt>
                <c:pt idx="3950">
                  <c:v>8131.1</c:v>
                </c:pt>
                <c:pt idx="3951">
                  <c:v>8133.1</c:v>
                </c:pt>
                <c:pt idx="3952">
                  <c:v>8135.1</c:v>
                </c:pt>
                <c:pt idx="3953">
                  <c:v>8137.1</c:v>
                </c:pt>
                <c:pt idx="3954">
                  <c:v>8139.1</c:v>
                </c:pt>
                <c:pt idx="3955">
                  <c:v>8141.1</c:v>
                </c:pt>
                <c:pt idx="3956">
                  <c:v>8143.1</c:v>
                </c:pt>
                <c:pt idx="3957">
                  <c:v>8145.1</c:v>
                </c:pt>
                <c:pt idx="3958">
                  <c:v>8147.1</c:v>
                </c:pt>
                <c:pt idx="3959">
                  <c:v>8149.1</c:v>
                </c:pt>
                <c:pt idx="3960">
                  <c:v>8151.1</c:v>
                </c:pt>
                <c:pt idx="3961">
                  <c:v>8153.1</c:v>
                </c:pt>
                <c:pt idx="3962">
                  <c:v>8155.1</c:v>
                </c:pt>
                <c:pt idx="3963">
                  <c:v>8157.1</c:v>
                </c:pt>
                <c:pt idx="3964">
                  <c:v>8159.1</c:v>
                </c:pt>
                <c:pt idx="3965">
                  <c:v>8161.1</c:v>
                </c:pt>
                <c:pt idx="3966">
                  <c:v>8163.1</c:v>
                </c:pt>
                <c:pt idx="3967">
                  <c:v>8165.1</c:v>
                </c:pt>
                <c:pt idx="3968">
                  <c:v>8167.1</c:v>
                </c:pt>
                <c:pt idx="3969">
                  <c:v>8169.1</c:v>
                </c:pt>
                <c:pt idx="3970">
                  <c:v>8171.1</c:v>
                </c:pt>
                <c:pt idx="3971">
                  <c:v>8173.1</c:v>
                </c:pt>
                <c:pt idx="3972">
                  <c:v>8175.1</c:v>
                </c:pt>
                <c:pt idx="3973">
                  <c:v>8177.1</c:v>
                </c:pt>
                <c:pt idx="3974">
                  <c:v>8179.1</c:v>
                </c:pt>
                <c:pt idx="3975">
                  <c:v>8181.1</c:v>
                </c:pt>
                <c:pt idx="3976">
                  <c:v>8183.1</c:v>
                </c:pt>
                <c:pt idx="3977">
                  <c:v>8185.1</c:v>
                </c:pt>
                <c:pt idx="3978">
                  <c:v>8187.1</c:v>
                </c:pt>
                <c:pt idx="3979">
                  <c:v>8189.1</c:v>
                </c:pt>
                <c:pt idx="3980">
                  <c:v>8191.1</c:v>
                </c:pt>
                <c:pt idx="3981">
                  <c:v>8193.1</c:v>
                </c:pt>
                <c:pt idx="3982">
                  <c:v>8195.1</c:v>
                </c:pt>
                <c:pt idx="3983">
                  <c:v>8197.1</c:v>
                </c:pt>
                <c:pt idx="3984">
                  <c:v>8199.1</c:v>
                </c:pt>
                <c:pt idx="3985">
                  <c:v>8201.1</c:v>
                </c:pt>
                <c:pt idx="3986">
                  <c:v>8203.1</c:v>
                </c:pt>
                <c:pt idx="3987">
                  <c:v>8205.1</c:v>
                </c:pt>
                <c:pt idx="3988">
                  <c:v>8207.1</c:v>
                </c:pt>
                <c:pt idx="3989">
                  <c:v>8209.1</c:v>
                </c:pt>
                <c:pt idx="3990">
                  <c:v>8211.1</c:v>
                </c:pt>
                <c:pt idx="3991">
                  <c:v>8213.1</c:v>
                </c:pt>
                <c:pt idx="3992">
                  <c:v>8215.1</c:v>
                </c:pt>
                <c:pt idx="3993">
                  <c:v>8217.1</c:v>
                </c:pt>
                <c:pt idx="3994">
                  <c:v>8219.1</c:v>
                </c:pt>
                <c:pt idx="3995">
                  <c:v>8221.1</c:v>
                </c:pt>
                <c:pt idx="3996">
                  <c:v>8223.1</c:v>
                </c:pt>
                <c:pt idx="3997">
                  <c:v>8225.1</c:v>
                </c:pt>
                <c:pt idx="3998">
                  <c:v>8227.1</c:v>
                </c:pt>
                <c:pt idx="3999">
                  <c:v>8229.1</c:v>
                </c:pt>
                <c:pt idx="4000">
                  <c:v>8231.1</c:v>
                </c:pt>
                <c:pt idx="4001">
                  <c:v>8233.1</c:v>
                </c:pt>
                <c:pt idx="4002">
                  <c:v>8235.1</c:v>
                </c:pt>
                <c:pt idx="4003">
                  <c:v>8237.1</c:v>
                </c:pt>
                <c:pt idx="4004">
                  <c:v>8239.1</c:v>
                </c:pt>
                <c:pt idx="4005">
                  <c:v>8241.1</c:v>
                </c:pt>
                <c:pt idx="4006">
                  <c:v>8243.1</c:v>
                </c:pt>
                <c:pt idx="4007">
                  <c:v>8245.1</c:v>
                </c:pt>
                <c:pt idx="4008">
                  <c:v>8247.1</c:v>
                </c:pt>
                <c:pt idx="4009">
                  <c:v>8249.1</c:v>
                </c:pt>
                <c:pt idx="4010">
                  <c:v>8251.1</c:v>
                </c:pt>
                <c:pt idx="4011">
                  <c:v>8253.1</c:v>
                </c:pt>
                <c:pt idx="4012">
                  <c:v>8255.1</c:v>
                </c:pt>
                <c:pt idx="4013">
                  <c:v>8257.1</c:v>
                </c:pt>
                <c:pt idx="4014">
                  <c:v>8259.1</c:v>
                </c:pt>
                <c:pt idx="4015">
                  <c:v>8261.1</c:v>
                </c:pt>
                <c:pt idx="4016">
                  <c:v>8263.1</c:v>
                </c:pt>
                <c:pt idx="4017">
                  <c:v>8265.1</c:v>
                </c:pt>
                <c:pt idx="4018">
                  <c:v>8267.1</c:v>
                </c:pt>
                <c:pt idx="4019">
                  <c:v>8269.1</c:v>
                </c:pt>
                <c:pt idx="4020">
                  <c:v>8271.1</c:v>
                </c:pt>
                <c:pt idx="4021">
                  <c:v>8273.1</c:v>
                </c:pt>
                <c:pt idx="4022">
                  <c:v>8275.1</c:v>
                </c:pt>
                <c:pt idx="4023">
                  <c:v>8277.1</c:v>
                </c:pt>
                <c:pt idx="4024">
                  <c:v>8279.1</c:v>
                </c:pt>
                <c:pt idx="4025">
                  <c:v>8281.1</c:v>
                </c:pt>
                <c:pt idx="4026">
                  <c:v>8283.1</c:v>
                </c:pt>
                <c:pt idx="4027">
                  <c:v>8285.1</c:v>
                </c:pt>
                <c:pt idx="4028">
                  <c:v>8287.1</c:v>
                </c:pt>
                <c:pt idx="4029">
                  <c:v>8289.1</c:v>
                </c:pt>
                <c:pt idx="4030">
                  <c:v>8291.1</c:v>
                </c:pt>
                <c:pt idx="4031">
                  <c:v>8293.1</c:v>
                </c:pt>
                <c:pt idx="4032">
                  <c:v>8295.1</c:v>
                </c:pt>
                <c:pt idx="4033">
                  <c:v>8297.1</c:v>
                </c:pt>
                <c:pt idx="4034">
                  <c:v>8299.1</c:v>
                </c:pt>
                <c:pt idx="4035">
                  <c:v>8301.1</c:v>
                </c:pt>
                <c:pt idx="4036">
                  <c:v>8303.1</c:v>
                </c:pt>
                <c:pt idx="4037">
                  <c:v>8305.1</c:v>
                </c:pt>
                <c:pt idx="4038">
                  <c:v>8307.1</c:v>
                </c:pt>
                <c:pt idx="4039">
                  <c:v>8309.1</c:v>
                </c:pt>
                <c:pt idx="4040">
                  <c:v>8311.1</c:v>
                </c:pt>
                <c:pt idx="4041">
                  <c:v>8313.1</c:v>
                </c:pt>
                <c:pt idx="4042">
                  <c:v>8315.1</c:v>
                </c:pt>
                <c:pt idx="4043">
                  <c:v>8317.1</c:v>
                </c:pt>
                <c:pt idx="4044">
                  <c:v>8319.1</c:v>
                </c:pt>
                <c:pt idx="4045">
                  <c:v>8321.1</c:v>
                </c:pt>
                <c:pt idx="4046">
                  <c:v>8323.1</c:v>
                </c:pt>
                <c:pt idx="4047">
                  <c:v>8325.1</c:v>
                </c:pt>
                <c:pt idx="4048">
                  <c:v>8327.1</c:v>
                </c:pt>
                <c:pt idx="4049">
                  <c:v>8329.1</c:v>
                </c:pt>
                <c:pt idx="4050">
                  <c:v>8331.1</c:v>
                </c:pt>
                <c:pt idx="4051">
                  <c:v>8333.1</c:v>
                </c:pt>
                <c:pt idx="4052">
                  <c:v>8335.1</c:v>
                </c:pt>
                <c:pt idx="4053">
                  <c:v>8337.1</c:v>
                </c:pt>
                <c:pt idx="4054">
                  <c:v>8339.1</c:v>
                </c:pt>
                <c:pt idx="4055">
                  <c:v>8341.1</c:v>
                </c:pt>
                <c:pt idx="4056">
                  <c:v>8343.1</c:v>
                </c:pt>
                <c:pt idx="4057">
                  <c:v>8345.1</c:v>
                </c:pt>
                <c:pt idx="4058">
                  <c:v>8347.1</c:v>
                </c:pt>
                <c:pt idx="4059">
                  <c:v>8349.1</c:v>
                </c:pt>
                <c:pt idx="4060">
                  <c:v>8351.1</c:v>
                </c:pt>
                <c:pt idx="4061">
                  <c:v>8353.1</c:v>
                </c:pt>
                <c:pt idx="4062">
                  <c:v>8355.1</c:v>
                </c:pt>
                <c:pt idx="4063">
                  <c:v>8357.1</c:v>
                </c:pt>
                <c:pt idx="4064">
                  <c:v>8359.1</c:v>
                </c:pt>
                <c:pt idx="4065">
                  <c:v>8361.1</c:v>
                </c:pt>
                <c:pt idx="4066">
                  <c:v>8363.1</c:v>
                </c:pt>
                <c:pt idx="4067">
                  <c:v>8365.1</c:v>
                </c:pt>
                <c:pt idx="4068">
                  <c:v>8367.1</c:v>
                </c:pt>
                <c:pt idx="4069">
                  <c:v>8369.1</c:v>
                </c:pt>
                <c:pt idx="4070">
                  <c:v>8371.1</c:v>
                </c:pt>
                <c:pt idx="4071">
                  <c:v>8373.1</c:v>
                </c:pt>
                <c:pt idx="4072">
                  <c:v>8375.1</c:v>
                </c:pt>
                <c:pt idx="4073">
                  <c:v>8377.1</c:v>
                </c:pt>
                <c:pt idx="4074">
                  <c:v>8379.1</c:v>
                </c:pt>
                <c:pt idx="4075">
                  <c:v>8381.1</c:v>
                </c:pt>
                <c:pt idx="4076">
                  <c:v>8383.1</c:v>
                </c:pt>
                <c:pt idx="4077">
                  <c:v>8385.1</c:v>
                </c:pt>
                <c:pt idx="4078">
                  <c:v>8387.1</c:v>
                </c:pt>
                <c:pt idx="4079">
                  <c:v>8389.1</c:v>
                </c:pt>
                <c:pt idx="4080">
                  <c:v>8391.1</c:v>
                </c:pt>
                <c:pt idx="4081">
                  <c:v>8393.1</c:v>
                </c:pt>
                <c:pt idx="4082">
                  <c:v>8395.1</c:v>
                </c:pt>
                <c:pt idx="4083">
                  <c:v>8397.1</c:v>
                </c:pt>
                <c:pt idx="4084">
                  <c:v>8399.1</c:v>
                </c:pt>
                <c:pt idx="4085">
                  <c:v>8401.1</c:v>
                </c:pt>
                <c:pt idx="4086">
                  <c:v>8403.1</c:v>
                </c:pt>
                <c:pt idx="4087">
                  <c:v>8405.1</c:v>
                </c:pt>
                <c:pt idx="4088">
                  <c:v>8407.1</c:v>
                </c:pt>
                <c:pt idx="4089">
                  <c:v>8409.1</c:v>
                </c:pt>
                <c:pt idx="4090">
                  <c:v>8411.1</c:v>
                </c:pt>
                <c:pt idx="4091">
                  <c:v>8413.1</c:v>
                </c:pt>
                <c:pt idx="4092">
                  <c:v>8415.1</c:v>
                </c:pt>
                <c:pt idx="4093">
                  <c:v>8417.1</c:v>
                </c:pt>
                <c:pt idx="4094">
                  <c:v>8419.1</c:v>
                </c:pt>
                <c:pt idx="4095">
                  <c:v>8421.1</c:v>
                </c:pt>
                <c:pt idx="4096">
                  <c:v>8423.1</c:v>
                </c:pt>
                <c:pt idx="4097">
                  <c:v>8425.1</c:v>
                </c:pt>
                <c:pt idx="4098">
                  <c:v>8427.1</c:v>
                </c:pt>
                <c:pt idx="4099">
                  <c:v>8429.1</c:v>
                </c:pt>
                <c:pt idx="4100">
                  <c:v>8431.1</c:v>
                </c:pt>
                <c:pt idx="4101">
                  <c:v>8433.1</c:v>
                </c:pt>
                <c:pt idx="4102">
                  <c:v>8435.1</c:v>
                </c:pt>
                <c:pt idx="4103">
                  <c:v>8437.1</c:v>
                </c:pt>
                <c:pt idx="4104">
                  <c:v>8439.1</c:v>
                </c:pt>
                <c:pt idx="4105">
                  <c:v>8441.1</c:v>
                </c:pt>
                <c:pt idx="4106">
                  <c:v>8443.1</c:v>
                </c:pt>
                <c:pt idx="4107">
                  <c:v>8445.1</c:v>
                </c:pt>
                <c:pt idx="4108">
                  <c:v>8447.1</c:v>
                </c:pt>
                <c:pt idx="4109">
                  <c:v>8449.1</c:v>
                </c:pt>
                <c:pt idx="4110">
                  <c:v>8451.1</c:v>
                </c:pt>
                <c:pt idx="4111">
                  <c:v>8453.1</c:v>
                </c:pt>
                <c:pt idx="4112">
                  <c:v>8455.1</c:v>
                </c:pt>
                <c:pt idx="4113">
                  <c:v>8457.1</c:v>
                </c:pt>
                <c:pt idx="4114">
                  <c:v>8459.1</c:v>
                </c:pt>
                <c:pt idx="4115">
                  <c:v>8461.1</c:v>
                </c:pt>
                <c:pt idx="4116">
                  <c:v>8463.1</c:v>
                </c:pt>
                <c:pt idx="4117">
                  <c:v>8465.1</c:v>
                </c:pt>
                <c:pt idx="4118">
                  <c:v>8467.1</c:v>
                </c:pt>
                <c:pt idx="4119">
                  <c:v>8469.1</c:v>
                </c:pt>
                <c:pt idx="4120">
                  <c:v>8471.1</c:v>
                </c:pt>
                <c:pt idx="4121">
                  <c:v>8473.1</c:v>
                </c:pt>
                <c:pt idx="4122">
                  <c:v>8475.1</c:v>
                </c:pt>
                <c:pt idx="4123">
                  <c:v>8477.1</c:v>
                </c:pt>
                <c:pt idx="4124">
                  <c:v>8479.1</c:v>
                </c:pt>
                <c:pt idx="4125">
                  <c:v>8481.1</c:v>
                </c:pt>
                <c:pt idx="4126">
                  <c:v>8483.1</c:v>
                </c:pt>
                <c:pt idx="4127">
                  <c:v>8485.1</c:v>
                </c:pt>
                <c:pt idx="4128">
                  <c:v>8487.1</c:v>
                </c:pt>
                <c:pt idx="4129">
                  <c:v>8489.1</c:v>
                </c:pt>
                <c:pt idx="4130">
                  <c:v>8491.1</c:v>
                </c:pt>
                <c:pt idx="4131">
                  <c:v>8493.1</c:v>
                </c:pt>
                <c:pt idx="4132">
                  <c:v>8495.1</c:v>
                </c:pt>
                <c:pt idx="4133">
                  <c:v>8497.1</c:v>
                </c:pt>
                <c:pt idx="4134">
                  <c:v>8499.1</c:v>
                </c:pt>
                <c:pt idx="4135">
                  <c:v>8501.1</c:v>
                </c:pt>
                <c:pt idx="4136">
                  <c:v>8503.1</c:v>
                </c:pt>
                <c:pt idx="4137">
                  <c:v>8505.1</c:v>
                </c:pt>
                <c:pt idx="4138">
                  <c:v>8507.1</c:v>
                </c:pt>
                <c:pt idx="4139">
                  <c:v>8509.1</c:v>
                </c:pt>
                <c:pt idx="4140">
                  <c:v>8511.1</c:v>
                </c:pt>
                <c:pt idx="4141">
                  <c:v>8513.1</c:v>
                </c:pt>
                <c:pt idx="4142">
                  <c:v>8515.1</c:v>
                </c:pt>
                <c:pt idx="4143">
                  <c:v>8517.1</c:v>
                </c:pt>
                <c:pt idx="4144">
                  <c:v>8519.1</c:v>
                </c:pt>
                <c:pt idx="4145">
                  <c:v>8521.1</c:v>
                </c:pt>
                <c:pt idx="4146">
                  <c:v>8523.1</c:v>
                </c:pt>
                <c:pt idx="4147">
                  <c:v>8525.1</c:v>
                </c:pt>
                <c:pt idx="4148">
                  <c:v>8527.1</c:v>
                </c:pt>
                <c:pt idx="4149">
                  <c:v>8529.1</c:v>
                </c:pt>
                <c:pt idx="4150">
                  <c:v>8531.1</c:v>
                </c:pt>
                <c:pt idx="4151">
                  <c:v>8533.1</c:v>
                </c:pt>
                <c:pt idx="4152">
                  <c:v>8535.1</c:v>
                </c:pt>
                <c:pt idx="4153">
                  <c:v>8537.1</c:v>
                </c:pt>
                <c:pt idx="4154">
                  <c:v>8539.1</c:v>
                </c:pt>
                <c:pt idx="4155">
                  <c:v>8541.1</c:v>
                </c:pt>
                <c:pt idx="4156">
                  <c:v>8543.1</c:v>
                </c:pt>
                <c:pt idx="4157">
                  <c:v>8545.1</c:v>
                </c:pt>
                <c:pt idx="4158">
                  <c:v>8547.1</c:v>
                </c:pt>
                <c:pt idx="4159">
                  <c:v>8549.1</c:v>
                </c:pt>
                <c:pt idx="4160">
                  <c:v>8551.1</c:v>
                </c:pt>
                <c:pt idx="4161">
                  <c:v>8553.1</c:v>
                </c:pt>
                <c:pt idx="4162">
                  <c:v>8555.1</c:v>
                </c:pt>
                <c:pt idx="4163">
                  <c:v>8557.1</c:v>
                </c:pt>
                <c:pt idx="4164">
                  <c:v>8559.1</c:v>
                </c:pt>
                <c:pt idx="4165">
                  <c:v>8561.1</c:v>
                </c:pt>
                <c:pt idx="4166">
                  <c:v>8563.1</c:v>
                </c:pt>
                <c:pt idx="4167">
                  <c:v>8565.1</c:v>
                </c:pt>
                <c:pt idx="4168">
                  <c:v>8567.1</c:v>
                </c:pt>
                <c:pt idx="4169">
                  <c:v>8569.1</c:v>
                </c:pt>
                <c:pt idx="4170">
                  <c:v>8571.1</c:v>
                </c:pt>
                <c:pt idx="4171">
                  <c:v>8573.1</c:v>
                </c:pt>
                <c:pt idx="4172">
                  <c:v>8575.1</c:v>
                </c:pt>
                <c:pt idx="4173">
                  <c:v>8577.1</c:v>
                </c:pt>
                <c:pt idx="4174">
                  <c:v>8579.1</c:v>
                </c:pt>
                <c:pt idx="4175">
                  <c:v>8581.1</c:v>
                </c:pt>
                <c:pt idx="4176">
                  <c:v>8583.1</c:v>
                </c:pt>
                <c:pt idx="4177">
                  <c:v>8585.1</c:v>
                </c:pt>
                <c:pt idx="4178">
                  <c:v>8587.1</c:v>
                </c:pt>
                <c:pt idx="4179">
                  <c:v>8589.1</c:v>
                </c:pt>
                <c:pt idx="4180">
                  <c:v>8591.1</c:v>
                </c:pt>
                <c:pt idx="4181">
                  <c:v>8593.1</c:v>
                </c:pt>
                <c:pt idx="4182">
                  <c:v>8595.1</c:v>
                </c:pt>
                <c:pt idx="4183">
                  <c:v>8597.1</c:v>
                </c:pt>
                <c:pt idx="4184">
                  <c:v>8599.1</c:v>
                </c:pt>
                <c:pt idx="4185">
                  <c:v>8601.1</c:v>
                </c:pt>
                <c:pt idx="4186">
                  <c:v>8603.1</c:v>
                </c:pt>
                <c:pt idx="4187">
                  <c:v>8605.1</c:v>
                </c:pt>
                <c:pt idx="4188">
                  <c:v>8607.1</c:v>
                </c:pt>
                <c:pt idx="4189">
                  <c:v>8609.1</c:v>
                </c:pt>
                <c:pt idx="4190">
                  <c:v>8611.1</c:v>
                </c:pt>
                <c:pt idx="4191">
                  <c:v>8613.1</c:v>
                </c:pt>
                <c:pt idx="4192">
                  <c:v>8615.1</c:v>
                </c:pt>
                <c:pt idx="4193">
                  <c:v>8617.1</c:v>
                </c:pt>
                <c:pt idx="4194">
                  <c:v>8619.1</c:v>
                </c:pt>
                <c:pt idx="4195">
                  <c:v>8621.1</c:v>
                </c:pt>
                <c:pt idx="4196">
                  <c:v>8623.1</c:v>
                </c:pt>
                <c:pt idx="4197">
                  <c:v>8625.1</c:v>
                </c:pt>
                <c:pt idx="4198">
                  <c:v>8627.1</c:v>
                </c:pt>
                <c:pt idx="4199">
                  <c:v>8629.1</c:v>
                </c:pt>
                <c:pt idx="4200">
                  <c:v>8631.1</c:v>
                </c:pt>
                <c:pt idx="4201">
                  <c:v>8633.1</c:v>
                </c:pt>
                <c:pt idx="4202">
                  <c:v>8635.1</c:v>
                </c:pt>
                <c:pt idx="4203">
                  <c:v>8637.1</c:v>
                </c:pt>
                <c:pt idx="4204">
                  <c:v>8639.1</c:v>
                </c:pt>
                <c:pt idx="4205">
                  <c:v>8641.1</c:v>
                </c:pt>
                <c:pt idx="4206">
                  <c:v>8643.1</c:v>
                </c:pt>
                <c:pt idx="4207">
                  <c:v>8645.1</c:v>
                </c:pt>
                <c:pt idx="4208">
                  <c:v>8647.1</c:v>
                </c:pt>
                <c:pt idx="4209">
                  <c:v>8649.1</c:v>
                </c:pt>
                <c:pt idx="4210">
                  <c:v>8651.1</c:v>
                </c:pt>
                <c:pt idx="4211">
                  <c:v>8653.1</c:v>
                </c:pt>
                <c:pt idx="4212">
                  <c:v>8655.1</c:v>
                </c:pt>
                <c:pt idx="4213">
                  <c:v>8657.1</c:v>
                </c:pt>
                <c:pt idx="4214">
                  <c:v>8659.1</c:v>
                </c:pt>
                <c:pt idx="4215">
                  <c:v>8661.1</c:v>
                </c:pt>
                <c:pt idx="4216">
                  <c:v>8663.1</c:v>
                </c:pt>
                <c:pt idx="4217">
                  <c:v>8665.1</c:v>
                </c:pt>
                <c:pt idx="4218">
                  <c:v>8667.1</c:v>
                </c:pt>
                <c:pt idx="4219">
                  <c:v>8669.1</c:v>
                </c:pt>
                <c:pt idx="4220">
                  <c:v>8671.1</c:v>
                </c:pt>
                <c:pt idx="4221">
                  <c:v>8673.1</c:v>
                </c:pt>
                <c:pt idx="4222">
                  <c:v>8675.1</c:v>
                </c:pt>
                <c:pt idx="4223">
                  <c:v>8677.1</c:v>
                </c:pt>
                <c:pt idx="4224">
                  <c:v>8679.1</c:v>
                </c:pt>
                <c:pt idx="4225">
                  <c:v>8681.1</c:v>
                </c:pt>
                <c:pt idx="4226">
                  <c:v>8683.1</c:v>
                </c:pt>
                <c:pt idx="4227">
                  <c:v>8685.1</c:v>
                </c:pt>
                <c:pt idx="4228">
                  <c:v>8687.1</c:v>
                </c:pt>
                <c:pt idx="4229">
                  <c:v>8689.1</c:v>
                </c:pt>
                <c:pt idx="4230">
                  <c:v>8691.1</c:v>
                </c:pt>
                <c:pt idx="4231">
                  <c:v>8693.1</c:v>
                </c:pt>
                <c:pt idx="4232">
                  <c:v>8695.1</c:v>
                </c:pt>
                <c:pt idx="4233">
                  <c:v>8697.1</c:v>
                </c:pt>
                <c:pt idx="4234">
                  <c:v>8699.1</c:v>
                </c:pt>
                <c:pt idx="4235">
                  <c:v>8701.1</c:v>
                </c:pt>
                <c:pt idx="4236">
                  <c:v>8703.1</c:v>
                </c:pt>
                <c:pt idx="4237">
                  <c:v>8705.1</c:v>
                </c:pt>
                <c:pt idx="4238">
                  <c:v>8707.1</c:v>
                </c:pt>
                <c:pt idx="4239">
                  <c:v>8709.1</c:v>
                </c:pt>
                <c:pt idx="4240">
                  <c:v>8711.1</c:v>
                </c:pt>
                <c:pt idx="4241">
                  <c:v>8713.1</c:v>
                </c:pt>
                <c:pt idx="4242">
                  <c:v>8715.1</c:v>
                </c:pt>
                <c:pt idx="4243">
                  <c:v>8717.1</c:v>
                </c:pt>
                <c:pt idx="4244">
                  <c:v>8719.1</c:v>
                </c:pt>
                <c:pt idx="4245">
                  <c:v>8721.1</c:v>
                </c:pt>
                <c:pt idx="4246">
                  <c:v>8723.1</c:v>
                </c:pt>
                <c:pt idx="4247">
                  <c:v>8725.1</c:v>
                </c:pt>
                <c:pt idx="4248">
                  <c:v>8727.1</c:v>
                </c:pt>
                <c:pt idx="4249">
                  <c:v>8729.1</c:v>
                </c:pt>
                <c:pt idx="4250">
                  <c:v>8731.1</c:v>
                </c:pt>
                <c:pt idx="4251">
                  <c:v>8733.1</c:v>
                </c:pt>
                <c:pt idx="4252">
                  <c:v>8735.1</c:v>
                </c:pt>
                <c:pt idx="4253">
                  <c:v>8737.1</c:v>
                </c:pt>
                <c:pt idx="4254">
                  <c:v>8739.1</c:v>
                </c:pt>
                <c:pt idx="4255">
                  <c:v>8741.1</c:v>
                </c:pt>
                <c:pt idx="4256">
                  <c:v>8743.1</c:v>
                </c:pt>
                <c:pt idx="4257">
                  <c:v>8745.1</c:v>
                </c:pt>
                <c:pt idx="4258">
                  <c:v>8747.1</c:v>
                </c:pt>
                <c:pt idx="4259">
                  <c:v>8749.1</c:v>
                </c:pt>
                <c:pt idx="4260">
                  <c:v>8751.1</c:v>
                </c:pt>
                <c:pt idx="4261">
                  <c:v>8753.1</c:v>
                </c:pt>
                <c:pt idx="4262">
                  <c:v>8755.1</c:v>
                </c:pt>
                <c:pt idx="4263">
                  <c:v>8757.1</c:v>
                </c:pt>
                <c:pt idx="4264">
                  <c:v>8759.1</c:v>
                </c:pt>
                <c:pt idx="4265">
                  <c:v>8761.1</c:v>
                </c:pt>
                <c:pt idx="4266">
                  <c:v>8763.1</c:v>
                </c:pt>
                <c:pt idx="4267">
                  <c:v>8765.1</c:v>
                </c:pt>
                <c:pt idx="4268">
                  <c:v>8767.1</c:v>
                </c:pt>
                <c:pt idx="4269">
                  <c:v>8769.1</c:v>
                </c:pt>
                <c:pt idx="4270">
                  <c:v>8771.1</c:v>
                </c:pt>
                <c:pt idx="4271">
                  <c:v>8773.1</c:v>
                </c:pt>
                <c:pt idx="4272">
                  <c:v>8775.1</c:v>
                </c:pt>
                <c:pt idx="4273">
                  <c:v>8777.1</c:v>
                </c:pt>
                <c:pt idx="4274">
                  <c:v>8779.1</c:v>
                </c:pt>
                <c:pt idx="4275">
                  <c:v>8781.1</c:v>
                </c:pt>
                <c:pt idx="4276">
                  <c:v>8783.1</c:v>
                </c:pt>
                <c:pt idx="4277">
                  <c:v>8785.1</c:v>
                </c:pt>
                <c:pt idx="4278">
                  <c:v>8787.1</c:v>
                </c:pt>
                <c:pt idx="4279">
                  <c:v>8789.1</c:v>
                </c:pt>
                <c:pt idx="4280">
                  <c:v>8791.1</c:v>
                </c:pt>
                <c:pt idx="4281">
                  <c:v>8793.1</c:v>
                </c:pt>
                <c:pt idx="4282">
                  <c:v>8795.1</c:v>
                </c:pt>
                <c:pt idx="4283">
                  <c:v>8797.1</c:v>
                </c:pt>
                <c:pt idx="4284">
                  <c:v>8799.1</c:v>
                </c:pt>
                <c:pt idx="4285">
                  <c:v>8801.1</c:v>
                </c:pt>
                <c:pt idx="4286">
                  <c:v>8803.1</c:v>
                </c:pt>
                <c:pt idx="4287">
                  <c:v>8805.1</c:v>
                </c:pt>
                <c:pt idx="4288">
                  <c:v>8807.1</c:v>
                </c:pt>
                <c:pt idx="4289">
                  <c:v>8809.1</c:v>
                </c:pt>
                <c:pt idx="4290">
                  <c:v>8811.1</c:v>
                </c:pt>
                <c:pt idx="4291">
                  <c:v>8813.1</c:v>
                </c:pt>
                <c:pt idx="4292">
                  <c:v>8815.1</c:v>
                </c:pt>
                <c:pt idx="4293">
                  <c:v>8817.1</c:v>
                </c:pt>
                <c:pt idx="4294">
                  <c:v>8819.1</c:v>
                </c:pt>
                <c:pt idx="4295">
                  <c:v>8821.1</c:v>
                </c:pt>
                <c:pt idx="4296">
                  <c:v>8823.1</c:v>
                </c:pt>
                <c:pt idx="4297">
                  <c:v>8825.1</c:v>
                </c:pt>
                <c:pt idx="4298">
                  <c:v>8827.1</c:v>
                </c:pt>
                <c:pt idx="4299">
                  <c:v>8829.1</c:v>
                </c:pt>
                <c:pt idx="4300">
                  <c:v>8831.1</c:v>
                </c:pt>
                <c:pt idx="4301">
                  <c:v>8833.1</c:v>
                </c:pt>
                <c:pt idx="4302">
                  <c:v>8835.1</c:v>
                </c:pt>
                <c:pt idx="4303">
                  <c:v>8837.1</c:v>
                </c:pt>
                <c:pt idx="4304">
                  <c:v>8839.1</c:v>
                </c:pt>
                <c:pt idx="4305">
                  <c:v>8841.1</c:v>
                </c:pt>
                <c:pt idx="4306">
                  <c:v>8843.1</c:v>
                </c:pt>
                <c:pt idx="4307">
                  <c:v>8845.1</c:v>
                </c:pt>
                <c:pt idx="4308">
                  <c:v>8847.1</c:v>
                </c:pt>
                <c:pt idx="4309">
                  <c:v>8849.1</c:v>
                </c:pt>
                <c:pt idx="4310">
                  <c:v>8851.1</c:v>
                </c:pt>
                <c:pt idx="4311">
                  <c:v>8853.1</c:v>
                </c:pt>
                <c:pt idx="4312">
                  <c:v>8855.1</c:v>
                </c:pt>
                <c:pt idx="4313">
                  <c:v>8857.1</c:v>
                </c:pt>
                <c:pt idx="4314">
                  <c:v>8859.1</c:v>
                </c:pt>
                <c:pt idx="4315">
                  <c:v>8861.1</c:v>
                </c:pt>
                <c:pt idx="4316">
                  <c:v>8863.1</c:v>
                </c:pt>
                <c:pt idx="4317">
                  <c:v>8865.1</c:v>
                </c:pt>
                <c:pt idx="4318">
                  <c:v>8867.1</c:v>
                </c:pt>
                <c:pt idx="4319">
                  <c:v>8869.1</c:v>
                </c:pt>
                <c:pt idx="4320">
                  <c:v>8871.1</c:v>
                </c:pt>
                <c:pt idx="4321">
                  <c:v>8873.1</c:v>
                </c:pt>
                <c:pt idx="4322">
                  <c:v>8875.1</c:v>
                </c:pt>
                <c:pt idx="4323">
                  <c:v>8877.1</c:v>
                </c:pt>
                <c:pt idx="4324">
                  <c:v>8879.1</c:v>
                </c:pt>
                <c:pt idx="4325">
                  <c:v>8881.1</c:v>
                </c:pt>
                <c:pt idx="4326">
                  <c:v>8883.1</c:v>
                </c:pt>
                <c:pt idx="4327">
                  <c:v>8885.1</c:v>
                </c:pt>
                <c:pt idx="4328">
                  <c:v>8887.1</c:v>
                </c:pt>
                <c:pt idx="4329">
                  <c:v>8889.1</c:v>
                </c:pt>
                <c:pt idx="4330">
                  <c:v>8891.1</c:v>
                </c:pt>
                <c:pt idx="4331">
                  <c:v>8893.1</c:v>
                </c:pt>
                <c:pt idx="4332">
                  <c:v>8895.1</c:v>
                </c:pt>
                <c:pt idx="4333">
                  <c:v>8897.1</c:v>
                </c:pt>
                <c:pt idx="4334">
                  <c:v>8899.1</c:v>
                </c:pt>
                <c:pt idx="4335">
                  <c:v>8901.1</c:v>
                </c:pt>
                <c:pt idx="4336">
                  <c:v>8903.1</c:v>
                </c:pt>
                <c:pt idx="4337">
                  <c:v>8905.1</c:v>
                </c:pt>
                <c:pt idx="4338">
                  <c:v>8907.1</c:v>
                </c:pt>
                <c:pt idx="4339">
                  <c:v>8909.1</c:v>
                </c:pt>
                <c:pt idx="4340">
                  <c:v>8911.1</c:v>
                </c:pt>
                <c:pt idx="4341">
                  <c:v>8913.1</c:v>
                </c:pt>
                <c:pt idx="4342">
                  <c:v>8915.1</c:v>
                </c:pt>
                <c:pt idx="4343">
                  <c:v>8917.1</c:v>
                </c:pt>
                <c:pt idx="4344">
                  <c:v>8919.1</c:v>
                </c:pt>
                <c:pt idx="4345">
                  <c:v>8921.1</c:v>
                </c:pt>
                <c:pt idx="4346">
                  <c:v>8923.1</c:v>
                </c:pt>
                <c:pt idx="4347">
                  <c:v>8925.1</c:v>
                </c:pt>
                <c:pt idx="4348">
                  <c:v>8927.1</c:v>
                </c:pt>
                <c:pt idx="4349">
                  <c:v>8929.1</c:v>
                </c:pt>
                <c:pt idx="4350">
                  <c:v>8931.1</c:v>
                </c:pt>
                <c:pt idx="4351">
                  <c:v>8933.1</c:v>
                </c:pt>
                <c:pt idx="4352">
                  <c:v>8935.1</c:v>
                </c:pt>
                <c:pt idx="4353">
                  <c:v>8937.1</c:v>
                </c:pt>
                <c:pt idx="4354">
                  <c:v>8939.1</c:v>
                </c:pt>
                <c:pt idx="4355">
                  <c:v>8941.1</c:v>
                </c:pt>
                <c:pt idx="4356">
                  <c:v>8943.1</c:v>
                </c:pt>
                <c:pt idx="4357">
                  <c:v>8945.1</c:v>
                </c:pt>
                <c:pt idx="4358">
                  <c:v>8947.1</c:v>
                </c:pt>
                <c:pt idx="4359">
                  <c:v>8949.1</c:v>
                </c:pt>
                <c:pt idx="4360">
                  <c:v>8951.1</c:v>
                </c:pt>
                <c:pt idx="4361">
                  <c:v>8953.1</c:v>
                </c:pt>
                <c:pt idx="4362">
                  <c:v>8955.1</c:v>
                </c:pt>
                <c:pt idx="4363">
                  <c:v>8957.1</c:v>
                </c:pt>
                <c:pt idx="4364">
                  <c:v>8959.1</c:v>
                </c:pt>
                <c:pt idx="4365">
                  <c:v>8961.1</c:v>
                </c:pt>
                <c:pt idx="4366">
                  <c:v>8963.1</c:v>
                </c:pt>
                <c:pt idx="4367">
                  <c:v>8965.1</c:v>
                </c:pt>
                <c:pt idx="4368">
                  <c:v>8967.1</c:v>
                </c:pt>
                <c:pt idx="4369">
                  <c:v>8969.1</c:v>
                </c:pt>
                <c:pt idx="4370">
                  <c:v>8971.1</c:v>
                </c:pt>
                <c:pt idx="4371">
                  <c:v>8973.1</c:v>
                </c:pt>
                <c:pt idx="4372">
                  <c:v>8975.1</c:v>
                </c:pt>
                <c:pt idx="4373">
                  <c:v>8977.1</c:v>
                </c:pt>
                <c:pt idx="4374">
                  <c:v>8979.1</c:v>
                </c:pt>
                <c:pt idx="4375">
                  <c:v>8981.1</c:v>
                </c:pt>
                <c:pt idx="4376">
                  <c:v>8983.1</c:v>
                </c:pt>
                <c:pt idx="4377">
                  <c:v>8985.1</c:v>
                </c:pt>
                <c:pt idx="4378">
                  <c:v>8987.1</c:v>
                </c:pt>
                <c:pt idx="4379">
                  <c:v>8989.1</c:v>
                </c:pt>
                <c:pt idx="4380">
                  <c:v>8991.1</c:v>
                </c:pt>
                <c:pt idx="4381">
                  <c:v>8993.1</c:v>
                </c:pt>
                <c:pt idx="4382">
                  <c:v>8995.1</c:v>
                </c:pt>
                <c:pt idx="4383">
                  <c:v>8997.1</c:v>
                </c:pt>
                <c:pt idx="4384">
                  <c:v>8999.1</c:v>
                </c:pt>
                <c:pt idx="4385">
                  <c:v>9001.1</c:v>
                </c:pt>
                <c:pt idx="4386">
                  <c:v>9003.1</c:v>
                </c:pt>
                <c:pt idx="4387">
                  <c:v>9005.1</c:v>
                </c:pt>
                <c:pt idx="4388">
                  <c:v>9007.1</c:v>
                </c:pt>
                <c:pt idx="4389">
                  <c:v>9009.1</c:v>
                </c:pt>
                <c:pt idx="4390">
                  <c:v>9011.1</c:v>
                </c:pt>
                <c:pt idx="4391">
                  <c:v>9013.1</c:v>
                </c:pt>
                <c:pt idx="4392">
                  <c:v>9015.1</c:v>
                </c:pt>
                <c:pt idx="4393">
                  <c:v>9017.1</c:v>
                </c:pt>
                <c:pt idx="4394">
                  <c:v>9019.1</c:v>
                </c:pt>
                <c:pt idx="4395">
                  <c:v>9021.1</c:v>
                </c:pt>
                <c:pt idx="4396">
                  <c:v>9023.1</c:v>
                </c:pt>
                <c:pt idx="4397">
                  <c:v>9025.1</c:v>
                </c:pt>
                <c:pt idx="4398">
                  <c:v>9027.1</c:v>
                </c:pt>
                <c:pt idx="4399">
                  <c:v>9029.1</c:v>
                </c:pt>
                <c:pt idx="4400">
                  <c:v>9031.1</c:v>
                </c:pt>
                <c:pt idx="4401">
                  <c:v>9033.1</c:v>
                </c:pt>
                <c:pt idx="4402">
                  <c:v>9035.1</c:v>
                </c:pt>
                <c:pt idx="4403">
                  <c:v>9037.1</c:v>
                </c:pt>
                <c:pt idx="4404">
                  <c:v>9039.1</c:v>
                </c:pt>
                <c:pt idx="4405">
                  <c:v>9041.1</c:v>
                </c:pt>
                <c:pt idx="4406">
                  <c:v>9043.1</c:v>
                </c:pt>
                <c:pt idx="4407">
                  <c:v>9045.1</c:v>
                </c:pt>
                <c:pt idx="4408">
                  <c:v>9047.1</c:v>
                </c:pt>
                <c:pt idx="4409">
                  <c:v>9049.1</c:v>
                </c:pt>
                <c:pt idx="4410">
                  <c:v>9051.1</c:v>
                </c:pt>
                <c:pt idx="4411">
                  <c:v>9053.1</c:v>
                </c:pt>
                <c:pt idx="4412">
                  <c:v>9055.1</c:v>
                </c:pt>
                <c:pt idx="4413">
                  <c:v>9057.1</c:v>
                </c:pt>
                <c:pt idx="4414">
                  <c:v>9059.1</c:v>
                </c:pt>
                <c:pt idx="4415">
                  <c:v>9061.1</c:v>
                </c:pt>
                <c:pt idx="4416">
                  <c:v>9063.1</c:v>
                </c:pt>
                <c:pt idx="4417">
                  <c:v>9065.1</c:v>
                </c:pt>
                <c:pt idx="4418">
                  <c:v>9067.1</c:v>
                </c:pt>
                <c:pt idx="4419">
                  <c:v>9069.1</c:v>
                </c:pt>
                <c:pt idx="4420">
                  <c:v>9071.1</c:v>
                </c:pt>
                <c:pt idx="4421">
                  <c:v>9073.1</c:v>
                </c:pt>
                <c:pt idx="4422">
                  <c:v>9075.1</c:v>
                </c:pt>
                <c:pt idx="4423">
                  <c:v>9077.1</c:v>
                </c:pt>
                <c:pt idx="4424">
                  <c:v>9079.1</c:v>
                </c:pt>
                <c:pt idx="4425">
                  <c:v>9081.1</c:v>
                </c:pt>
                <c:pt idx="4426">
                  <c:v>9083.1</c:v>
                </c:pt>
                <c:pt idx="4427">
                  <c:v>9085.1</c:v>
                </c:pt>
                <c:pt idx="4428">
                  <c:v>9087.1</c:v>
                </c:pt>
                <c:pt idx="4429">
                  <c:v>9089.1</c:v>
                </c:pt>
                <c:pt idx="4430">
                  <c:v>9091.1</c:v>
                </c:pt>
                <c:pt idx="4431">
                  <c:v>9093.1</c:v>
                </c:pt>
                <c:pt idx="4432">
                  <c:v>9095.1</c:v>
                </c:pt>
                <c:pt idx="4433">
                  <c:v>9097.1</c:v>
                </c:pt>
                <c:pt idx="4434">
                  <c:v>9099.1</c:v>
                </c:pt>
                <c:pt idx="4435">
                  <c:v>9101.1</c:v>
                </c:pt>
                <c:pt idx="4436">
                  <c:v>9103.1</c:v>
                </c:pt>
                <c:pt idx="4437">
                  <c:v>9105.1</c:v>
                </c:pt>
                <c:pt idx="4438">
                  <c:v>9107.1</c:v>
                </c:pt>
                <c:pt idx="4439">
                  <c:v>9109.1</c:v>
                </c:pt>
                <c:pt idx="4440">
                  <c:v>9111.1</c:v>
                </c:pt>
                <c:pt idx="4441">
                  <c:v>9113.1</c:v>
                </c:pt>
                <c:pt idx="4442">
                  <c:v>9115.1</c:v>
                </c:pt>
                <c:pt idx="4443">
                  <c:v>9117.1</c:v>
                </c:pt>
                <c:pt idx="4444">
                  <c:v>9119.1</c:v>
                </c:pt>
                <c:pt idx="4445">
                  <c:v>9121.1</c:v>
                </c:pt>
                <c:pt idx="4446">
                  <c:v>9123.1</c:v>
                </c:pt>
                <c:pt idx="4447">
                  <c:v>9125.1</c:v>
                </c:pt>
                <c:pt idx="4448">
                  <c:v>9127.1</c:v>
                </c:pt>
                <c:pt idx="4449">
                  <c:v>9129.1</c:v>
                </c:pt>
                <c:pt idx="4450">
                  <c:v>9131.1</c:v>
                </c:pt>
                <c:pt idx="4451">
                  <c:v>9133.1</c:v>
                </c:pt>
                <c:pt idx="4452">
                  <c:v>9135.1</c:v>
                </c:pt>
                <c:pt idx="4453">
                  <c:v>9137.1</c:v>
                </c:pt>
                <c:pt idx="4454">
                  <c:v>9139.1</c:v>
                </c:pt>
                <c:pt idx="4455">
                  <c:v>9141.1</c:v>
                </c:pt>
                <c:pt idx="4456">
                  <c:v>9143.1</c:v>
                </c:pt>
                <c:pt idx="4457">
                  <c:v>9145.1</c:v>
                </c:pt>
                <c:pt idx="4458">
                  <c:v>9147.1</c:v>
                </c:pt>
                <c:pt idx="4459">
                  <c:v>9149.1</c:v>
                </c:pt>
                <c:pt idx="4460">
                  <c:v>9151.1</c:v>
                </c:pt>
                <c:pt idx="4461">
                  <c:v>9153.1</c:v>
                </c:pt>
                <c:pt idx="4462">
                  <c:v>9155.1</c:v>
                </c:pt>
                <c:pt idx="4463">
                  <c:v>9157.1</c:v>
                </c:pt>
                <c:pt idx="4464">
                  <c:v>9159.1</c:v>
                </c:pt>
                <c:pt idx="4465">
                  <c:v>9161.1</c:v>
                </c:pt>
                <c:pt idx="4466">
                  <c:v>9163.1</c:v>
                </c:pt>
                <c:pt idx="4467">
                  <c:v>9165.1</c:v>
                </c:pt>
                <c:pt idx="4468">
                  <c:v>9167.1</c:v>
                </c:pt>
                <c:pt idx="4469">
                  <c:v>9169.1</c:v>
                </c:pt>
                <c:pt idx="4470">
                  <c:v>9171.1</c:v>
                </c:pt>
                <c:pt idx="4471">
                  <c:v>9173.1</c:v>
                </c:pt>
                <c:pt idx="4472">
                  <c:v>9175.1</c:v>
                </c:pt>
                <c:pt idx="4473">
                  <c:v>9177.1</c:v>
                </c:pt>
                <c:pt idx="4474">
                  <c:v>9179.1</c:v>
                </c:pt>
                <c:pt idx="4475">
                  <c:v>9181.1</c:v>
                </c:pt>
                <c:pt idx="4476">
                  <c:v>9183.1</c:v>
                </c:pt>
                <c:pt idx="4477">
                  <c:v>9185.1</c:v>
                </c:pt>
                <c:pt idx="4478">
                  <c:v>9187.1</c:v>
                </c:pt>
                <c:pt idx="4479">
                  <c:v>9189.1</c:v>
                </c:pt>
                <c:pt idx="4480">
                  <c:v>9191.1</c:v>
                </c:pt>
                <c:pt idx="4481">
                  <c:v>9193.1</c:v>
                </c:pt>
                <c:pt idx="4482">
                  <c:v>9195.1</c:v>
                </c:pt>
                <c:pt idx="4483">
                  <c:v>9197.1</c:v>
                </c:pt>
                <c:pt idx="4484">
                  <c:v>9199.1</c:v>
                </c:pt>
                <c:pt idx="4485">
                  <c:v>9201.1</c:v>
                </c:pt>
                <c:pt idx="4486">
                  <c:v>9203.1</c:v>
                </c:pt>
                <c:pt idx="4487">
                  <c:v>9205.1</c:v>
                </c:pt>
                <c:pt idx="4488">
                  <c:v>9207.1</c:v>
                </c:pt>
                <c:pt idx="4489">
                  <c:v>9209.1</c:v>
                </c:pt>
                <c:pt idx="4490">
                  <c:v>9211.1</c:v>
                </c:pt>
                <c:pt idx="4491">
                  <c:v>9213.1</c:v>
                </c:pt>
                <c:pt idx="4492">
                  <c:v>9215.1</c:v>
                </c:pt>
                <c:pt idx="4493">
                  <c:v>9217.1</c:v>
                </c:pt>
                <c:pt idx="4494">
                  <c:v>9219.1</c:v>
                </c:pt>
                <c:pt idx="4495">
                  <c:v>9221.1</c:v>
                </c:pt>
                <c:pt idx="4496">
                  <c:v>9223.1</c:v>
                </c:pt>
                <c:pt idx="4497">
                  <c:v>9225.1</c:v>
                </c:pt>
                <c:pt idx="4498">
                  <c:v>9227.1</c:v>
                </c:pt>
                <c:pt idx="4499">
                  <c:v>9229.1</c:v>
                </c:pt>
                <c:pt idx="4500">
                  <c:v>9231.1</c:v>
                </c:pt>
                <c:pt idx="4501">
                  <c:v>9233.1</c:v>
                </c:pt>
                <c:pt idx="4502">
                  <c:v>9235.1</c:v>
                </c:pt>
                <c:pt idx="4503">
                  <c:v>9237.1</c:v>
                </c:pt>
                <c:pt idx="4504">
                  <c:v>9239.1</c:v>
                </c:pt>
                <c:pt idx="4505">
                  <c:v>9241.1</c:v>
                </c:pt>
                <c:pt idx="4506">
                  <c:v>9243.1</c:v>
                </c:pt>
                <c:pt idx="4507">
                  <c:v>9245.1</c:v>
                </c:pt>
                <c:pt idx="4508">
                  <c:v>9247.1</c:v>
                </c:pt>
                <c:pt idx="4509">
                  <c:v>9249.1</c:v>
                </c:pt>
                <c:pt idx="4510">
                  <c:v>9251.1</c:v>
                </c:pt>
                <c:pt idx="4511">
                  <c:v>9253.1</c:v>
                </c:pt>
                <c:pt idx="4512">
                  <c:v>9255.1</c:v>
                </c:pt>
                <c:pt idx="4513">
                  <c:v>9257.1</c:v>
                </c:pt>
                <c:pt idx="4514">
                  <c:v>9259.1</c:v>
                </c:pt>
                <c:pt idx="4515">
                  <c:v>9261.1</c:v>
                </c:pt>
                <c:pt idx="4516">
                  <c:v>9263.1</c:v>
                </c:pt>
                <c:pt idx="4517">
                  <c:v>9265.1</c:v>
                </c:pt>
                <c:pt idx="4518">
                  <c:v>9267.1</c:v>
                </c:pt>
                <c:pt idx="4519">
                  <c:v>9269.1</c:v>
                </c:pt>
                <c:pt idx="4520">
                  <c:v>9271.1</c:v>
                </c:pt>
                <c:pt idx="4521">
                  <c:v>9273.1</c:v>
                </c:pt>
                <c:pt idx="4522">
                  <c:v>9275.1</c:v>
                </c:pt>
                <c:pt idx="4523">
                  <c:v>9277.1</c:v>
                </c:pt>
                <c:pt idx="4524">
                  <c:v>9279.1</c:v>
                </c:pt>
                <c:pt idx="4525">
                  <c:v>9281.1</c:v>
                </c:pt>
                <c:pt idx="4526">
                  <c:v>9283.1</c:v>
                </c:pt>
                <c:pt idx="4527">
                  <c:v>9285.1</c:v>
                </c:pt>
                <c:pt idx="4528">
                  <c:v>9287.1</c:v>
                </c:pt>
                <c:pt idx="4529">
                  <c:v>9289.1</c:v>
                </c:pt>
                <c:pt idx="4530">
                  <c:v>9291.1</c:v>
                </c:pt>
                <c:pt idx="4531">
                  <c:v>9293.1</c:v>
                </c:pt>
                <c:pt idx="4532">
                  <c:v>9295.1</c:v>
                </c:pt>
                <c:pt idx="4533">
                  <c:v>9297.1</c:v>
                </c:pt>
                <c:pt idx="4534">
                  <c:v>9299.1</c:v>
                </c:pt>
                <c:pt idx="4535">
                  <c:v>9301.1</c:v>
                </c:pt>
                <c:pt idx="4536">
                  <c:v>9303.1</c:v>
                </c:pt>
                <c:pt idx="4537">
                  <c:v>9305.1</c:v>
                </c:pt>
                <c:pt idx="4538">
                  <c:v>9307.1</c:v>
                </c:pt>
                <c:pt idx="4539">
                  <c:v>9309.1</c:v>
                </c:pt>
                <c:pt idx="4540">
                  <c:v>9311.1</c:v>
                </c:pt>
                <c:pt idx="4541">
                  <c:v>9313.1</c:v>
                </c:pt>
                <c:pt idx="4542">
                  <c:v>9315.1</c:v>
                </c:pt>
                <c:pt idx="4543">
                  <c:v>9317.1</c:v>
                </c:pt>
                <c:pt idx="4544">
                  <c:v>9319.1</c:v>
                </c:pt>
                <c:pt idx="4545">
                  <c:v>9321.1</c:v>
                </c:pt>
                <c:pt idx="4546">
                  <c:v>9323.1</c:v>
                </c:pt>
                <c:pt idx="4547">
                  <c:v>9325.1</c:v>
                </c:pt>
                <c:pt idx="4548">
                  <c:v>9327.1</c:v>
                </c:pt>
                <c:pt idx="4549">
                  <c:v>9329.1</c:v>
                </c:pt>
                <c:pt idx="4550">
                  <c:v>9331.1</c:v>
                </c:pt>
                <c:pt idx="4551">
                  <c:v>9333.1</c:v>
                </c:pt>
                <c:pt idx="4552">
                  <c:v>9335.1</c:v>
                </c:pt>
                <c:pt idx="4553">
                  <c:v>9337.1</c:v>
                </c:pt>
                <c:pt idx="4554">
                  <c:v>9339.1</c:v>
                </c:pt>
                <c:pt idx="4555">
                  <c:v>9341.1</c:v>
                </c:pt>
                <c:pt idx="4556">
                  <c:v>9343.1</c:v>
                </c:pt>
                <c:pt idx="4557">
                  <c:v>9345.1</c:v>
                </c:pt>
                <c:pt idx="4558">
                  <c:v>9347.1</c:v>
                </c:pt>
                <c:pt idx="4559">
                  <c:v>9349.1</c:v>
                </c:pt>
                <c:pt idx="4560">
                  <c:v>9351.1</c:v>
                </c:pt>
                <c:pt idx="4561">
                  <c:v>9353.1</c:v>
                </c:pt>
                <c:pt idx="4562">
                  <c:v>9355.1</c:v>
                </c:pt>
                <c:pt idx="4563">
                  <c:v>9357.1</c:v>
                </c:pt>
                <c:pt idx="4564">
                  <c:v>9359.1</c:v>
                </c:pt>
                <c:pt idx="4565">
                  <c:v>9361.1</c:v>
                </c:pt>
                <c:pt idx="4566">
                  <c:v>9363.1</c:v>
                </c:pt>
                <c:pt idx="4567">
                  <c:v>9365.1</c:v>
                </c:pt>
                <c:pt idx="4568">
                  <c:v>9367.1</c:v>
                </c:pt>
                <c:pt idx="4569">
                  <c:v>9369.1</c:v>
                </c:pt>
                <c:pt idx="4570">
                  <c:v>9371.1</c:v>
                </c:pt>
                <c:pt idx="4571">
                  <c:v>9373.1</c:v>
                </c:pt>
                <c:pt idx="4572">
                  <c:v>9375.1</c:v>
                </c:pt>
                <c:pt idx="4573">
                  <c:v>9377.1</c:v>
                </c:pt>
                <c:pt idx="4574">
                  <c:v>9379.1</c:v>
                </c:pt>
                <c:pt idx="4575">
                  <c:v>9381.1</c:v>
                </c:pt>
                <c:pt idx="4576">
                  <c:v>9383.1</c:v>
                </c:pt>
                <c:pt idx="4577">
                  <c:v>9385.1</c:v>
                </c:pt>
                <c:pt idx="4578">
                  <c:v>9387.1</c:v>
                </c:pt>
                <c:pt idx="4579">
                  <c:v>9389.1</c:v>
                </c:pt>
                <c:pt idx="4580">
                  <c:v>9391.1</c:v>
                </c:pt>
                <c:pt idx="4581">
                  <c:v>9393.1</c:v>
                </c:pt>
                <c:pt idx="4582">
                  <c:v>9395.1</c:v>
                </c:pt>
                <c:pt idx="4583">
                  <c:v>9397.1</c:v>
                </c:pt>
                <c:pt idx="4584">
                  <c:v>9399.1</c:v>
                </c:pt>
                <c:pt idx="4585">
                  <c:v>9401.1</c:v>
                </c:pt>
                <c:pt idx="4586">
                  <c:v>9403.1</c:v>
                </c:pt>
                <c:pt idx="4587">
                  <c:v>9405.1</c:v>
                </c:pt>
                <c:pt idx="4588">
                  <c:v>9407.1</c:v>
                </c:pt>
                <c:pt idx="4589">
                  <c:v>9409.1</c:v>
                </c:pt>
                <c:pt idx="4590">
                  <c:v>9411.1</c:v>
                </c:pt>
                <c:pt idx="4591">
                  <c:v>9413.1</c:v>
                </c:pt>
                <c:pt idx="4592">
                  <c:v>9415.1</c:v>
                </c:pt>
                <c:pt idx="4593">
                  <c:v>9417.1</c:v>
                </c:pt>
                <c:pt idx="4594">
                  <c:v>9419.1</c:v>
                </c:pt>
                <c:pt idx="4595">
                  <c:v>9421.1</c:v>
                </c:pt>
                <c:pt idx="4596">
                  <c:v>9423.1</c:v>
                </c:pt>
                <c:pt idx="4597">
                  <c:v>9425.1</c:v>
                </c:pt>
                <c:pt idx="4598">
                  <c:v>9427.1</c:v>
                </c:pt>
                <c:pt idx="4599">
                  <c:v>9429.1</c:v>
                </c:pt>
                <c:pt idx="4600">
                  <c:v>9431.1</c:v>
                </c:pt>
                <c:pt idx="4601">
                  <c:v>9433.1</c:v>
                </c:pt>
                <c:pt idx="4602">
                  <c:v>9435.1</c:v>
                </c:pt>
                <c:pt idx="4603">
                  <c:v>9437.1</c:v>
                </c:pt>
                <c:pt idx="4604">
                  <c:v>9439.1</c:v>
                </c:pt>
                <c:pt idx="4605">
                  <c:v>9441.1</c:v>
                </c:pt>
                <c:pt idx="4606">
                  <c:v>9443.1</c:v>
                </c:pt>
                <c:pt idx="4607">
                  <c:v>9445.1</c:v>
                </c:pt>
                <c:pt idx="4608">
                  <c:v>9447.1</c:v>
                </c:pt>
                <c:pt idx="4609">
                  <c:v>9449.1</c:v>
                </c:pt>
                <c:pt idx="4610">
                  <c:v>9451.1</c:v>
                </c:pt>
                <c:pt idx="4611">
                  <c:v>9453.1</c:v>
                </c:pt>
                <c:pt idx="4612">
                  <c:v>9455.1</c:v>
                </c:pt>
                <c:pt idx="4613">
                  <c:v>9457.1</c:v>
                </c:pt>
                <c:pt idx="4614">
                  <c:v>9459.1</c:v>
                </c:pt>
                <c:pt idx="4615">
                  <c:v>9461.1</c:v>
                </c:pt>
                <c:pt idx="4616">
                  <c:v>9463.1</c:v>
                </c:pt>
                <c:pt idx="4617">
                  <c:v>9465.1</c:v>
                </c:pt>
                <c:pt idx="4618">
                  <c:v>9467.1</c:v>
                </c:pt>
                <c:pt idx="4619">
                  <c:v>9469.1</c:v>
                </c:pt>
                <c:pt idx="4620">
                  <c:v>9471.1</c:v>
                </c:pt>
                <c:pt idx="4621">
                  <c:v>9473.1</c:v>
                </c:pt>
                <c:pt idx="4622">
                  <c:v>9475.1</c:v>
                </c:pt>
                <c:pt idx="4623">
                  <c:v>9477.1</c:v>
                </c:pt>
                <c:pt idx="4624">
                  <c:v>9479.1</c:v>
                </c:pt>
                <c:pt idx="4625">
                  <c:v>9481.1</c:v>
                </c:pt>
                <c:pt idx="4626">
                  <c:v>9483.1</c:v>
                </c:pt>
                <c:pt idx="4627">
                  <c:v>9485.1</c:v>
                </c:pt>
                <c:pt idx="4628">
                  <c:v>9487.1</c:v>
                </c:pt>
                <c:pt idx="4629">
                  <c:v>9489.1</c:v>
                </c:pt>
                <c:pt idx="4630">
                  <c:v>9491.1</c:v>
                </c:pt>
                <c:pt idx="4631">
                  <c:v>9493.1</c:v>
                </c:pt>
                <c:pt idx="4632">
                  <c:v>9495.1</c:v>
                </c:pt>
                <c:pt idx="4633">
                  <c:v>9497.1</c:v>
                </c:pt>
                <c:pt idx="4634">
                  <c:v>9499.1</c:v>
                </c:pt>
                <c:pt idx="4635">
                  <c:v>9501.1</c:v>
                </c:pt>
                <c:pt idx="4636">
                  <c:v>9503.1</c:v>
                </c:pt>
                <c:pt idx="4637">
                  <c:v>9505.1</c:v>
                </c:pt>
                <c:pt idx="4638">
                  <c:v>9507.1</c:v>
                </c:pt>
                <c:pt idx="4639">
                  <c:v>9509.1</c:v>
                </c:pt>
                <c:pt idx="4640">
                  <c:v>9511.1</c:v>
                </c:pt>
                <c:pt idx="4641">
                  <c:v>9513.1</c:v>
                </c:pt>
                <c:pt idx="4642">
                  <c:v>9515.1</c:v>
                </c:pt>
                <c:pt idx="4643">
                  <c:v>9517.1</c:v>
                </c:pt>
                <c:pt idx="4644">
                  <c:v>9519.1</c:v>
                </c:pt>
                <c:pt idx="4645">
                  <c:v>9521.1</c:v>
                </c:pt>
                <c:pt idx="4646">
                  <c:v>9523.1</c:v>
                </c:pt>
                <c:pt idx="4647">
                  <c:v>9525.1</c:v>
                </c:pt>
                <c:pt idx="4648">
                  <c:v>9527.1</c:v>
                </c:pt>
                <c:pt idx="4649">
                  <c:v>9529.1</c:v>
                </c:pt>
                <c:pt idx="4650">
                  <c:v>9531.1</c:v>
                </c:pt>
                <c:pt idx="4651">
                  <c:v>9533.1</c:v>
                </c:pt>
                <c:pt idx="4652">
                  <c:v>9535.1</c:v>
                </c:pt>
                <c:pt idx="4653">
                  <c:v>9537.1</c:v>
                </c:pt>
                <c:pt idx="4654">
                  <c:v>9539.1</c:v>
                </c:pt>
                <c:pt idx="4655">
                  <c:v>9541.1</c:v>
                </c:pt>
                <c:pt idx="4656">
                  <c:v>9543.1</c:v>
                </c:pt>
                <c:pt idx="4657">
                  <c:v>9545.1</c:v>
                </c:pt>
                <c:pt idx="4658">
                  <c:v>9547.1</c:v>
                </c:pt>
                <c:pt idx="4659">
                  <c:v>9549.1</c:v>
                </c:pt>
                <c:pt idx="4660">
                  <c:v>9551.1</c:v>
                </c:pt>
                <c:pt idx="4661">
                  <c:v>9553.1</c:v>
                </c:pt>
                <c:pt idx="4662">
                  <c:v>9555.1</c:v>
                </c:pt>
                <c:pt idx="4663">
                  <c:v>9557.1</c:v>
                </c:pt>
                <c:pt idx="4664">
                  <c:v>9559.1</c:v>
                </c:pt>
                <c:pt idx="4665">
                  <c:v>9561.1</c:v>
                </c:pt>
                <c:pt idx="4666">
                  <c:v>9563.1</c:v>
                </c:pt>
                <c:pt idx="4667">
                  <c:v>9565.1</c:v>
                </c:pt>
                <c:pt idx="4668">
                  <c:v>9567.1</c:v>
                </c:pt>
                <c:pt idx="4669">
                  <c:v>9569.1</c:v>
                </c:pt>
                <c:pt idx="4670">
                  <c:v>9571.1</c:v>
                </c:pt>
                <c:pt idx="4671">
                  <c:v>9573.1</c:v>
                </c:pt>
                <c:pt idx="4672">
                  <c:v>9575.1</c:v>
                </c:pt>
                <c:pt idx="4673">
                  <c:v>9577.1</c:v>
                </c:pt>
                <c:pt idx="4674">
                  <c:v>9579.1</c:v>
                </c:pt>
                <c:pt idx="4675">
                  <c:v>9581.1</c:v>
                </c:pt>
                <c:pt idx="4676">
                  <c:v>9583.1</c:v>
                </c:pt>
                <c:pt idx="4677">
                  <c:v>9585.1</c:v>
                </c:pt>
                <c:pt idx="4678">
                  <c:v>9587.1</c:v>
                </c:pt>
                <c:pt idx="4679">
                  <c:v>9589.1</c:v>
                </c:pt>
                <c:pt idx="4680">
                  <c:v>9591.1</c:v>
                </c:pt>
                <c:pt idx="4681">
                  <c:v>9593.1</c:v>
                </c:pt>
                <c:pt idx="4682">
                  <c:v>9595.1</c:v>
                </c:pt>
                <c:pt idx="4683">
                  <c:v>9597.1</c:v>
                </c:pt>
                <c:pt idx="4684">
                  <c:v>9599.1</c:v>
                </c:pt>
                <c:pt idx="4685">
                  <c:v>9601.1</c:v>
                </c:pt>
                <c:pt idx="4686">
                  <c:v>9603.1</c:v>
                </c:pt>
                <c:pt idx="4687">
                  <c:v>9605.1</c:v>
                </c:pt>
                <c:pt idx="4688">
                  <c:v>9607.1</c:v>
                </c:pt>
                <c:pt idx="4689">
                  <c:v>9609.1</c:v>
                </c:pt>
                <c:pt idx="4690">
                  <c:v>9611.1</c:v>
                </c:pt>
                <c:pt idx="4691">
                  <c:v>9613.1</c:v>
                </c:pt>
                <c:pt idx="4692">
                  <c:v>9615.1</c:v>
                </c:pt>
                <c:pt idx="4693">
                  <c:v>9617.1</c:v>
                </c:pt>
                <c:pt idx="4694">
                  <c:v>9619.1</c:v>
                </c:pt>
                <c:pt idx="4695">
                  <c:v>9621.1</c:v>
                </c:pt>
                <c:pt idx="4696">
                  <c:v>9623.1</c:v>
                </c:pt>
                <c:pt idx="4697">
                  <c:v>9625.1</c:v>
                </c:pt>
                <c:pt idx="4698">
                  <c:v>9627.1</c:v>
                </c:pt>
                <c:pt idx="4699">
                  <c:v>9629.1</c:v>
                </c:pt>
                <c:pt idx="4700">
                  <c:v>9631.1</c:v>
                </c:pt>
                <c:pt idx="4701">
                  <c:v>9633.1</c:v>
                </c:pt>
                <c:pt idx="4702">
                  <c:v>9635.1</c:v>
                </c:pt>
                <c:pt idx="4703">
                  <c:v>9637.1</c:v>
                </c:pt>
                <c:pt idx="4704">
                  <c:v>9639.1</c:v>
                </c:pt>
                <c:pt idx="4705">
                  <c:v>9641.1</c:v>
                </c:pt>
                <c:pt idx="4706">
                  <c:v>9643.1</c:v>
                </c:pt>
                <c:pt idx="4707">
                  <c:v>9645.1</c:v>
                </c:pt>
                <c:pt idx="4708">
                  <c:v>9647.1</c:v>
                </c:pt>
                <c:pt idx="4709">
                  <c:v>9649.1</c:v>
                </c:pt>
                <c:pt idx="4710">
                  <c:v>9651.1</c:v>
                </c:pt>
                <c:pt idx="4711">
                  <c:v>9653.1</c:v>
                </c:pt>
                <c:pt idx="4712">
                  <c:v>9655.1</c:v>
                </c:pt>
                <c:pt idx="4713">
                  <c:v>9657.1</c:v>
                </c:pt>
                <c:pt idx="4714">
                  <c:v>9659.1</c:v>
                </c:pt>
                <c:pt idx="4715">
                  <c:v>9661.1</c:v>
                </c:pt>
                <c:pt idx="4716">
                  <c:v>9663.1</c:v>
                </c:pt>
                <c:pt idx="4717">
                  <c:v>9665.1</c:v>
                </c:pt>
                <c:pt idx="4718">
                  <c:v>9667.1</c:v>
                </c:pt>
                <c:pt idx="4719">
                  <c:v>9669.1</c:v>
                </c:pt>
                <c:pt idx="4720">
                  <c:v>9671.1</c:v>
                </c:pt>
                <c:pt idx="4721">
                  <c:v>9673.1</c:v>
                </c:pt>
                <c:pt idx="4722">
                  <c:v>9675.1</c:v>
                </c:pt>
                <c:pt idx="4723">
                  <c:v>9677.1</c:v>
                </c:pt>
                <c:pt idx="4724">
                  <c:v>9679.1</c:v>
                </c:pt>
                <c:pt idx="4725">
                  <c:v>9681.1</c:v>
                </c:pt>
                <c:pt idx="4726">
                  <c:v>9683.1</c:v>
                </c:pt>
                <c:pt idx="4727">
                  <c:v>9685.1</c:v>
                </c:pt>
                <c:pt idx="4728">
                  <c:v>9687.1</c:v>
                </c:pt>
                <c:pt idx="4729">
                  <c:v>9689.1</c:v>
                </c:pt>
                <c:pt idx="4730">
                  <c:v>9691.1</c:v>
                </c:pt>
                <c:pt idx="4731">
                  <c:v>9693.1</c:v>
                </c:pt>
                <c:pt idx="4732">
                  <c:v>9695.1</c:v>
                </c:pt>
                <c:pt idx="4733">
                  <c:v>9697.1</c:v>
                </c:pt>
                <c:pt idx="4734">
                  <c:v>9699.1</c:v>
                </c:pt>
                <c:pt idx="4735">
                  <c:v>9701.1</c:v>
                </c:pt>
                <c:pt idx="4736">
                  <c:v>9703.1</c:v>
                </c:pt>
                <c:pt idx="4737">
                  <c:v>9705.1</c:v>
                </c:pt>
                <c:pt idx="4738">
                  <c:v>9707.1</c:v>
                </c:pt>
                <c:pt idx="4739">
                  <c:v>9709.1</c:v>
                </c:pt>
                <c:pt idx="4740">
                  <c:v>9711.1</c:v>
                </c:pt>
                <c:pt idx="4741">
                  <c:v>9713.1</c:v>
                </c:pt>
                <c:pt idx="4742">
                  <c:v>9715.1</c:v>
                </c:pt>
                <c:pt idx="4743">
                  <c:v>9717.1</c:v>
                </c:pt>
                <c:pt idx="4744">
                  <c:v>9719.1</c:v>
                </c:pt>
                <c:pt idx="4745">
                  <c:v>9721.1</c:v>
                </c:pt>
                <c:pt idx="4746">
                  <c:v>9723.1</c:v>
                </c:pt>
                <c:pt idx="4747">
                  <c:v>9725.1</c:v>
                </c:pt>
                <c:pt idx="4748">
                  <c:v>9727.1</c:v>
                </c:pt>
                <c:pt idx="4749">
                  <c:v>9729.1</c:v>
                </c:pt>
                <c:pt idx="4750">
                  <c:v>9731.1</c:v>
                </c:pt>
                <c:pt idx="4751">
                  <c:v>9733.1</c:v>
                </c:pt>
                <c:pt idx="4752">
                  <c:v>9735.1</c:v>
                </c:pt>
                <c:pt idx="4753">
                  <c:v>9737.1</c:v>
                </c:pt>
                <c:pt idx="4754">
                  <c:v>9739.1</c:v>
                </c:pt>
                <c:pt idx="4755">
                  <c:v>9741.1</c:v>
                </c:pt>
                <c:pt idx="4756">
                  <c:v>9743.1</c:v>
                </c:pt>
                <c:pt idx="4757">
                  <c:v>9745.1</c:v>
                </c:pt>
                <c:pt idx="4758">
                  <c:v>9747.1</c:v>
                </c:pt>
                <c:pt idx="4759">
                  <c:v>9749.1</c:v>
                </c:pt>
                <c:pt idx="4760">
                  <c:v>9751.1</c:v>
                </c:pt>
                <c:pt idx="4761">
                  <c:v>9753.1</c:v>
                </c:pt>
                <c:pt idx="4762">
                  <c:v>9755.1</c:v>
                </c:pt>
                <c:pt idx="4763">
                  <c:v>9757.1</c:v>
                </c:pt>
                <c:pt idx="4764">
                  <c:v>9759.1</c:v>
                </c:pt>
                <c:pt idx="4765">
                  <c:v>9761.1</c:v>
                </c:pt>
                <c:pt idx="4766">
                  <c:v>9763.1</c:v>
                </c:pt>
                <c:pt idx="4767">
                  <c:v>9765.1</c:v>
                </c:pt>
                <c:pt idx="4768">
                  <c:v>9767.1</c:v>
                </c:pt>
                <c:pt idx="4769">
                  <c:v>9769.1</c:v>
                </c:pt>
                <c:pt idx="4770">
                  <c:v>9771.1</c:v>
                </c:pt>
                <c:pt idx="4771">
                  <c:v>9773.1</c:v>
                </c:pt>
                <c:pt idx="4772">
                  <c:v>9775.1</c:v>
                </c:pt>
                <c:pt idx="4773">
                  <c:v>9777.1</c:v>
                </c:pt>
                <c:pt idx="4774">
                  <c:v>9779.1</c:v>
                </c:pt>
                <c:pt idx="4775">
                  <c:v>9781.1</c:v>
                </c:pt>
                <c:pt idx="4776">
                  <c:v>9783.1</c:v>
                </c:pt>
                <c:pt idx="4777">
                  <c:v>9785.1</c:v>
                </c:pt>
                <c:pt idx="4778">
                  <c:v>9787.1</c:v>
                </c:pt>
                <c:pt idx="4779">
                  <c:v>9789.1</c:v>
                </c:pt>
                <c:pt idx="4780">
                  <c:v>9791.1</c:v>
                </c:pt>
                <c:pt idx="4781">
                  <c:v>9793.1</c:v>
                </c:pt>
                <c:pt idx="4782">
                  <c:v>9795.1</c:v>
                </c:pt>
                <c:pt idx="4783">
                  <c:v>9797.1</c:v>
                </c:pt>
                <c:pt idx="4784">
                  <c:v>9799.1</c:v>
                </c:pt>
                <c:pt idx="4785">
                  <c:v>9801.1</c:v>
                </c:pt>
                <c:pt idx="4786">
                  <c:v>9803.1</c:v>
                </c:pt>
                <c:pt idx="4787">
                  <c:v>9805.1</c:v>
                </c:pt>
                <c:pt idx="4788">
                  <c:v>9807.1</c:v>
                </c:pt>
                <c:pt idx="4789">
                  <c:v>9809.1</c:v>
                </c:pt>
                <c:pt idx="4790">
                  <c:v>9811.1</c:v>
                </c:pt>
                <c:pt idx="4791">
                  <c:v>9813.1</c:v>
                </c:pt>
                <c:pt idx="4792">
                  <c:v>9815.1</c:v>
                </c:pt>
                <c:pt idx="4793">
                  <c:v>9817.1</c:v>
                </c:pt>
                <c:pt idx="4794">
                  <c:v>9819.1</c:v>
                </c:pt>
                <c:pt idx="4795">
                  <c:v>9821.1</c:v>
                </c:pt>
                <c:pt idx="4796">
                  <c:v>9823.1</c:v>
                </c:pt>
                <c:pt idx="4797">
                  <c:v>9825.1</c:v>
                </c:pt>
                <c:pt idx="4798">
                  <c:v>9827.1</c:v>
                </c:pt>
                <c:pt idx="4799">
                  <c:v>9829.1</c:v>
                </c:pt>
                <c:pt idx="4800">
                  <c:v>9831.1</c:v>
                </c:pt>
                <c:pt idx="4801">
                  <c:v>9833.1</c:v>
                </c:pt>
                <c:pt idx="4802">
                  <c:v>9835.1</c:v>
                </c:pt>
                <c:pt idx="4803">
                  <c:v>9837.1</c:v>
                </c:pt>
                <c:pt idx="4804">
                  <c:v>9839.1</c:v>
                </c:pt>
                <c:pt idx="4805">
                  <c:v>9841.1</c:v>
                </c:pt>
                <c:pt idx="4806">
                  <c:v>9843.1</c:v>
                </c:pt>
                <c:pt idx="4807">
                  <c:v>9845.1</c:v>
                </c:pt>
                <c:pt idx="4808">
                  <c:v>9847.1</c:v>
                </c:pt>
                <c:pt idx="4809">
                  <c:v>9849.1</c:v>
                </c:pt>
                <c:pt idx="4810">
                  <c:v>9851.1</c:v>
                </c:pt>
                <c:pt idx="4811">
                  <c:v>9853.1</c:v>
                </c:pt>
                <c:pt idx="4812">
                  <c:v>9855.1</c:v>
                </c:pt>
                <c:pt idx="4813">
                  <c:v>9857.1</c:v>
                </c:pt>
                <c:pt idx="4814">
                  <c:v>9859.1</c:v>
                </c:pt>
                <c:pt idx="4815">
                  <c:v>9861.1</c:v>
                </c:pt>
                <c:pt idx="4816">
                  <c:v>9863.1</c:v>
                </c:pt>
                <c:pt idx="4817">
                  <c:v>9865.1</c:v>
                </c:pt>
                <c:pt idx="4818">
                  <c:v>9867.1</c:v>
                </c:pt>
                <c:pt idx="4819">
                  <c:v>9869.1</c:v>
                </c:pt>
                <c:pt idx="4820">
                  <c:v>9871.1</c:v>
                </c:pt>
                <c:pt idx="4821">
                  <c:v>9873.1</c:v>
                </c:pt>
                <c:pt idx="4822">
                  <c:v>9875.1</c:v>
                </c:pt>
                <c:pt idx="4823">
                  <c:v>9877.1</c:v>
                </c:pt>
                <c:pt idx="4824">
                  <c:v>9879.1</c:v>
                </c:pt>
                <c:pt idx="4825">
                  <c:v>9881.1</c:v>
                </c:pt>
                <c:pt idx="4826">
                  <c:v>9883.1</c:v>
                </c:pt>
                <c:pt idx="4827">
                  <c:v>9885.1</c:v>
                </c:pt>
                <c:pt idx="4828">
                  <c:v>9887.1</c:v>
                </c:pt>
                <c:pt idx="4829">
                  <c:v>9889.1</c:v>
                </c:pt>
                <c:pt idx="4830">
                  <c:v>9891.1</c:v>
                </c:pt>
                <c:pt idx="4831">
                  <c:v>9893.1</c:v>
                </c:pt>
                <c:pt idx="4832">
                  <c:v>9895.1</c:v>
                </c:pt>
                <c:pt idx="4833">
                  <c:v>9897.1</c:v>
                </c:pt>
                <c:pt idx="4834">
                  <c:v>9899.1</c:v>
                </c:pt>
                <c:pt idx="4835">
                  <c:v>9901.1</c:v>
                </c:pt>
                <c:pt idx="4836">
                  <c:v>9903.1</c:v>
                </c:pt>
                <c:pt idx="4837">
                  <c:v>9905.1</c:v>
                </c:pt>
                <c:pt idx="4838">
                  <c:v>9907.1</c:v>
                </c:pt>
                <c:pt idx="4839">
                  <c:v>9909.1</c:v>
                </c:pt>
                <c:pt idx="4840">
                  <c:v>9911.1</c:v>
                </c:pt>
                <c:pt idx="4841">
                  <c:v>9913.1</c:v>
                </c:pt>
                <c:pt idx="4842">
                  <c:v>9915.1</c:v>
                </c:pt>
                <c:pt idx="4843">
                  <c:v>9917.1</c:v>
                </c:pt>
                <c:pt idx="4844">
                  <c:v>9919.1</c:v>
                </c:pt>
                <c:pt idx="4845">
                  <c:v>9921.1</c:v>
                </c:pt>
                <c:pt idx="4846">
                  <c:v>9923.1</c:v>
                </c:pt>
                <c:pt idx="4847">
                  <c:v>9925.1</c:v>
                </c:pt>
                <c:pt idx="4848">
                  <c:v>9927.1</c:v>
                </c:pt>
                <c:pt idx="4849">
                  <c:v>9929.1</c:v>
                </c:pt>
                <c:pt idx="4850">
                  <c:v>9931.1</c:v>
                </c:pt>
                <c:pt idx="4851">
                  <c:v>9933.1</c:v>
                </c:pt>
                <c:pt idx="4852">
                  <c:v>9935.1</c:v>
                </c:pt>
                <c:pt idx="4853">
                  <c:v>9937.1</c:v>
                </c:pt>
                <c:pt idx="4854">
                  <c:v>9939.1</c:v>
                </c:pt>
                <c:pt idx="4855">
                  <c:v>9941.1</c:v>
                </c:pt>
                <c:pt idx="4856">
                  <c:v>9943.1</c:v>
                </c:pt>
                <c:pt idx="4857">
                  <c:v>9945.1</c:v>
                </c:pt>
                <c:pt idx="4858">
                  <c:v>9947.1</c:v>
                </c:pt>
                <c:pt idx="4859">
                  <c:v>9949.1</c:v>
                </c:pt>
                <c:pt idx="4860">
                  <c:v>9951.1</c:v>
                </c:pt>
                <c:pt idx="4861">
                  <c:v>9953.1</c:v>
                </c:pt>
                <c:pt idx="4862">
                  <c:v>9955.1</c:v>
                </c:pt>
                <c:pt idx="4863">
                  <c:v>9957.1</c:v>
                </c:pt>
                <c:pt idx="4864">
                  <c:v>9959.1</c:v>
                </c:pt>
                <c:pt idx="4865">
                  <c:v>9961.1</c:v>
                </c:pt>
                <c:pt idx="4866">
                  <c:v>9963.1</c:v>
                </c:pt>
                <c:pt idx="4867">
                  <c:v>9965.1</c:v>
                </c:pt>
                <c:pt idx="4868">
                  <c:v>9967.1</c:v>
                </c:pt>
                <c:pt idx="4869">
                  <c:v>9969.1</c:v>
                </c:pt>
                <c:pt idx="4870">
                  <c:v>9971.1</c:v>
                </c:pt>
                <c:pt idx="4871">
                  <c:v>9973.1</c:v>
                </c:pt>
                <c:pt idx="4872">
                  <c:v>9975.1</c:v>
                </c:pt>
                <c:pt idx="4873">
                  <c:v>9977.1</c:v>
                </c:pt>
                <c:pt idx="4874">
                  <c:v>9979.1</c:v>
                </c:pt>
                <c:pt idx="4875">
                  <c:v>9981.1</c:v>
                </c:pt>
                <c:pt idx="4876">
                  <c:v>9983.1</c:v>
                </c:pt>
                <c:pt idx="4877">
                  <c:v>9985.1</c:v>
                </c:pt>
                <c:pt idx="4878">
                  <c:v>9987.1</c:v>
                </c:pt>
                <c:pt idx="4879">
                  <c:v>9989.1</c:v>
                </c:pt>
                <c:pt idx="4880">
                  <c:v>9991.1</c:v>
                </c:pt>
                <c:pt idx="4881">
                  <c:v>9993.1</c:v>
                </c:pt>
                <c:pt idx="4882">
                  <c:v>9995.1</c:v>
                </c:pt>
                <c:pt idx="4883">
                  <c:v>9997.1</c:v>
                </c:pt>
                <c:pt idx="4884">
                  <c:v>9999.1</c:v>
                </c:pt>
                <c:pt idx="4885">
                  <c:v>10001.1</c:v>
                </c:pt>
                <c:pt idx="4886">
                  <c:v>10003.1</c:v>
                </c:pt>
                <c:pt idx="4887">
                  <c:v>10005.1</c:v>
                </c:pt>
                <c:pt idx="4888">
                  <c:v>10007.1</c:v>
                </c:pt>
                <c:pt idx="4889">
                  <c:v>10009.1</c:v>
                </c:pt>
                <c:pt idx="4890">
                  <c:v>10011.1</c:v>
                </c:pt>
                <c:pt idx="4891">
                  <c:v>10013.1</c:v>
                </c:pt>
                <c:pt idx="4892">
                  <c:v>10015.1</c:v>
                </c:pt>
                <c:pt idx="4893">
                  <c:v>10017.1</c:v>
                </c:pt>
                <c:pt idx="4894">
                  <c:v>10019.1</c:v>
                </c:pt>
                <c:pt idx="4895">
                  <c:v>10021.1</c:v>
                </c:pt>
                <c:pt idx="4896">
                  <c:v>10023.1</c:v>
                </c:pt>
                <c:pt idx="4897">
                  <c:v>10025.1</c:v>
                </c:pt>
                <c:pt idx="4898">
                  <c:v>10027.1</c:v>
                </c:pt>
                <c:pt idx="4899">
                  <c:v>10029.1</c:v>
                </c:pt>
                <c:pt idx="4900">
                  <c:v>10031.1</c:v>
                </c:pt>
                <c:pt idx="4901">
                  <c:v>10033.1</c:v>
                </c:pt>
                <c:pt idx="4902">
                  <c:v>10035.1</c:v>
                </c:pt>
                <c:pt idx="4903">
                  <c:v>10037.1</c:v>
                </c:pt>
                <c:pt idx="4904">
                  <c:v>10039.1</c:v>
                </c:pt>
                <c:pt idx="4905">
                  <c:v>10041.1</c:v>
                </c:pt>
                <c:pt idx="4906">
                  <c:v>10043.1</c:v>
                </c:pt>
                <c:pt idx="4907">
                  <c:v>10045.1</c:v>
                </c:pt>
                <c:pt idx="4908">
                  <c:v>10047.1</c:v>
                </c:pt>
                <c:pt idx="4909">
                  <c:v>10049.1</c:v>
                </c:pt>
                <c:pt idx="4910">
                  <c:v>10051.1</c:v>
                </c:pt>
                <c:pt idx="4911">
                  <c:v>10053.1</c:v>
                </c:pt>
                <c:pt idx="4912">
                  <c:v>10055.1</c:v>
                </c:pt>
                <c:pt idx="4913">
                  <c:v>10057.1</c:v>
                </c:pt>
                <c:pt idx="4914">
                  <c:v>10059.1</c:v>
                </c:pt>
                <c:pt idx="4915">
                  <c:v>10061.1</c:v>
                </c:pt>
                <c:pt idx="4916">
                  <c:v>10063.1</c:v>
                </c:pt>
                <c:pt idx="4917">
                  <c:v>10065.1</c:v>
                </c:pt>
                <c:pt idx="4918">
                  <c:v>10067.1</c:v>
                </c:pt>
                <c:pt idx="4919">
                  <c:v>10069.1</c:v>
                </c:pt>
                <c:pt idx="4920">
                  <c:v>10071.1</c:v>
                </c:pt>
                <c:pt idx="4921">
                  <c:v>10073.1</c:v>
                </c:pt>
                <c:pt idx="4922">
                  <c:v>10075.1</c:v>
                </c:pt>
                <c:pt idx="4923">
                  <c:v>10077.1</c:v>
                </c:pt>
                <c:pt idx="4924">
                  <c:v>10079.1</c:v>
                </c:pt>
                <c:pt idx="4925">
                  <c:v>10081.1</c:v>
                </c:pt>
                <c:pt idx="4926">
                  <c:v>10083.1</c:v>
                </c:pt>
                <c:pt idx="4927">
                  <c:v>10085.1</c:v>
                </c:pt>
                <c:pt idx="4928">
                  <c:v>10087.1</c:v>
                </c:pt>
                <c:pt idx="4929">
                  <c:v>10089.1</c:v>
                </c:pt>
                <c:pt idx="4930">
                  <c:v>10091.1</c:v>
                </c:pt>
                <c:pt idx="4931">
                  <c:v>10093.1</c:v>
                </c:pt>
                <c:pt idx="4932">
                  <c:v>10095.1</c:v>
                </c:pt>
                <c:pt idx="4933">
                  <c:v>10097.1</c:v>
                </c:pt>
                <c:pt idx="4934">
                  <c:v>10099.1</c:v>
                </c:pt>
                <c:pt idx="4935">
                  <c:v>10101.1</c:v>
                </c:pt>
                <c:pt idx="4936">
                  <c:v>10103.1</c:v>
                </c:pt>
                <c:pt idx="4937">
                  <c:v>10105.1</c:v>
                </c:pt>
                <c:pt idx="4938">
                  <c:v>10107.1</c:v>
                </c:pt>
                <c:pt idx="4939">
                  <c:v>10109.1</c:v>
                </c:pt>
                <c:pt idx="4940">
                  <c:v>10111.1</c:v>
                </c:pt>
                <c:pt idx="4941">
                  <c:v>10113.1</c:v>
                </c:pt>
                <c:pt idx="4942">
                  <c:v>10115.1</c:v>
                </c:pt>
                <c:pt idx="4943">
                  <c:v>10117.1</c:v>
                </c:pt>
                <c:pt idx="4944">
                  <c:v>10119.1</c:v>
                </c:pt>
                <c:pt idx="4945">
                  <c:v>10121.1</c:v>
                </c:pt>
                <c:pt idx="4946">
                  <c:v>10123.1</c:v>
                </c:pt>
                <c:pt idx="4947">
                  <c:v>10125.1</c:v>
                </c:pt>
                <c:pt idx="4948">
                  <c:v>10127.1</c:v>
                </c:pt>
                <c:pt idx="4949">
                  <c:v>10129.1</c:v>
                </c:pt>
                <c:pt idx="4950">
                  <c:v>10131.1</c:v>
                </c:pt>
                <c:pt idx="4951">
                  <c:v>10133.1</c:v>
                </c:pt>
                <c:pt idx="4952">
                  <c:v>10135.1</c:v>
                </c:pt>
                <c:pt idx="4953">
                  <c:v>10137.1</c:v>
                </c:pt>
                <c:pt idx="4954">
                  <c:v>10139.1</c:v>
                </c:pt>
                <c:pt idx="4955">
                  <c:v>10141.1</c:v>
                </c:pt>
                <c:pt idx="4956">
                  <c:v>10143.1</c:v>
                </c:pt>
                <c:pt idx="4957">
                  <c:v>10145.1</c:v>
                </c:pt>
                <c:pt idx="4958">
                  <c:v>10147.1</c:v>
                </c:pt>
                <c:pt idx="4959">
                  <c:v>10149.1</c:v>
                </c:pt>
                <c:pt idx="4960">
                  <c:v>10151.1</c:v>
                </c:pt>
                <c:pt idx="4961">
                  <c:v>10153.1</c:v>
                </c:pt>
                <c:pt idx="4962">
                  <c:v>10155.1</c:v>
                </c:pt>
                <c:pt idx="4963">
                  <c:v>10157.1</c:v>
                </c:pt>
                <c:pt idx="4964">
                  <c:v>10159.1</c:v>
                </c:pt>
                <c:pt idx="4965">
                  <c:v>10161.1</c:v>
                </c:pt>
                <c:pt idx="4966">
                  <c:v>10163.1</c:v>
                </c:pt>
                <c:pt idx="4967">
                  <c:v>10165.1</c:v>
                </c:pt>
                <c:pt idx="4968">
                  <c:v>10167.1</c:v>
                </c:pt>
                <c:pt idx="4969">
                  <c:v>10169.1</c:v>
                </c:pt>
                <c:pt idx="4970">
                  <c:v>10171.1</c:v>
                </c:pt>
                <c:pt idx="4971">
                  <c:v>10173.1</c:v>
                </c:pt>
                <c:pt idx="4972">
                  <c:v>10175.1</c:v>
                </c:pt>
                <c:pt idx="4973">
                  <c:v>10177.1</c:v>
                </c:pt>
                <c:pt idx="4974">
                  <c:v>10179.1</c:v>
                </c:pt>
                <c:pt idx="4975">
                  <c:v>10181.1</c:v>
                </c:pt>
                <c:pt idx="4976">
                  <c:v>10183.1</c:v>
                </c:pt>
                <c:pt idx="4977">
                  <c:v>10185.1</c:v>
                </c:pt>
                <c:pt idx="4978">
                  <c:v>10187.1</c:v>
                </c:pt>
                <c:pt idx="4979">
                  <c:v>10189.1</c:v>
                </c:pt>
                <c:pt idx="4980">
                  <c:v>10191.1</c:v>
                </c:pt>
                <c:pt idx="4981">
                  <c:v>10193.1</c:v>
                </c:pt>
                <c:pt idx="4982">
                  <c:v>10195.1</c:v>
                </c:pt>
                <c:pt idx="4983">
                  <c:v>10197.1</c:v>
                </c:pt>
                <c:pt idx="4984">
                  <c:v>10199.1</c:v>
                </c:pt>
                <c:pt idx="4985">
                  <c:v>10201.1</c:v>
                </c:pt>
                <c:pt idx="4986">
                  <c:v>10203.1</c:v>
                </c:pt>
                <c:pt idx="4987">
                  <c:v>10205.1</c:v>
                </c:pt>
                <c:pt idx="4988">
                  <c:v>10207.1</c:v>
                </c:pt>
                <c:pt idx="4989">
                  <c:v>10209.1</c:v>
                </c:pt>
                <c:pt idx="4990">
                  <c:v>10211.1</c:v>
                </c:pt>
                <c:pt idx="4991">
                  <c:v>10213.1</c:v>
                </c:pt>
                <c:pt idx="4992">
                  <c:v>10215.1</c:v>
                </c:pt>
                <c:pt idx="4993">
                  <c:v>10217.1</c:v>
                </c:pt>
                <c:pt idx="4994">
                  <c:v>10219.1</c:v>
                </c:pt>
                <c:pt idx="4995">
                  <c:v>10221.1</c:v>
                </c:pt>
                <c:pt idx="4996">
                  <c:v>10223.1</c:v>
                </c:pt>
                <c:pt idx="4997">
                  <c:v>10225.1</c:v>
                </c:pt>
                <c:pt idx="4998">
                  <c:v>10227.1</c:v>
                </c:pt>
                <c:pt idx="4999">
                  <c:v>10229.1</c:v>
                </c:pt>
                <c:pt idx="5000">
                  <c:v>10231.1</c:v>
                </c:pt>
                <c:pt idx="5001">
                  <c:v>10233.1</c:v>
                </c:pt>
                <c:pt idx="5002">
                  <c:v>10235.1</c:v>
                </c:pt>
                <c:pt idx="5003">
                  <c:v>10237.1</c:v>
                </c:pt>
                <c:pt idx="5004">
                  <c:v>10239.1</c:v>
                </c:pt>
                <c:pt idx="5005">
                  <c:v>10241.1</c:v>
                </c:pt>
                <c:pt idx="5006">
                  <c:v>10243.1</c:v>
                </c:pt>
                <c:pt idx="5007">
                  <c:v>10245.1</c:v>
                </c:pt>
                <c:pt idx="5008">
                  <c:v>10247.1</c:v>
                </c:pt>
                <c:pt idx="5009">
                  <c:v>10249.1</c:v>
                </c:pt>
                <c:pt idx="5010">
                  <c:v>10251.1</c:v>
                </c:pt>
                <c:pt idx="5011">
                  <c:v>10253.1</c:v>
                </c:pt>
                <c:pt idx="5012">
                  <c:v>10255.1</c:v>
                </c:pt>
                <c:pt idx="5013">
                  <c:v>10257.1</c:v>
                </c:pt>
                <c:pt idx="5014">
                  <c:v>10259.1</c:v>
                </c:pt>
                <c:pt idx="5015">
                  <c:v>10261.1</c:v>
                </c:pt>
                <c:pt idx="5016">
                  <c:v>10263.1</c:v>
                </c:pt>
                <c:pt idx="5017">
                  <c:v>10265.1</c:v>
                </c:pt>
                <c:pt idx="5018">
                  <c:v>10267.1</c:v>
                </c:pt>
                <c:pt idx="5019">
                  <c:v>10269.1</c:v>
                </c:pt>
                <c:pt idx="5020">
                  <c:v>10271.1</c:v>
                </c:pt>
                <c:pt idx="5021">
                  <c:v>10273.1</c:v>
                </c:pt>
                <c:pt idx="5022">
                  <c:v>10275.1</c:v>
                </c:pt>
                <c:pt idx="5023">
                  <c:v>10277.1</c:v>
                </c:pt>
                <c:pt idx="5024">
                  <c:v>10279.1</c:v>
                </c:pt>
                <c:pt idx="5025">
                  <c:v>10281.1</c:v>
                </c:pt>
                <c:pt idx="5026">
                  <c:v>10283.1</c:v>
                </c:pt>
                <c:pt idx="5027">
                  <c:v>10285.1</c:v>
                </c:pt>
                <c:pt idx="5028">
                  <c:v>10287.1</c:v>
                </c:pt>
                <c:pt idx="5029">
                  <c:v>10289.1</c:v>
                </c:pt>
                <c:pt idx="5030">
                  <c:v>10291.1</c:v>
                </c:pt>
                <c:pt idx="5031">
                  <c:v>10293.1</c:v>
                </c:pt>
                <c:pt idx="5032">
                  <c:v>10295.1</c:v>
                </c:pt>
                <c:pt idx="5033">
                  <c:v>10297.1</c:v>
                </c:pt>
                <c:pt idx="5034">
                  <c:v>10299.1</c:v>
                </c:pt>
                <c:pt idx="5035">
                  <c:v>10301.1</c:v>
                </c:pt>
                <c:pt idx="5036">
                  <c:v>10303.1</c:v>
                </c:pt>
                <c:pt idx="5037">
                  <c:v>10305.1</c:v>
                </c:pt>
                <c:pt idx="5038">
                  <c:v>10307.1</c:v>
                </c:pt>
                <c:pt idx="5039">
                  <c:v>10309.1</c:v>
                </c:pt>
                <c:pt idx="5040">
                  <c:v>10311.1</c:v>
                </c:pt>
                <c:pt idx="5041">
                  <c:v>10313.1</c:v>
                </c:pt>
                <c:pt idx="5042">
                  <c:v>10315.1</c:v>
                </c:pt>
                <c:pt idx="5043">
                  <c:v>10317.1</c:v>
                </c:pt>
                <c:pt idx="5044">
                  <c:v>10319.1</c:v>
                </c:pt>
                <c:pt idx="5045">
                  <c:v>10321.1</c:v>
                </c:pt>
                <c:pt idx="5046">
                  <c:v>10323.1</c:v>
                </c:pt>
                <c:pt idx="5047">
                  <c:v>10325.1</c:v>
                </c:pt>
                <c:pt idx="5048">
                  <c:v>10327.1</c:v>
                </c:pt>
                <c:pt idx="5049">
                  <c:v>10329.1</c:v>
                </c:pt>
                <c:pt idx="5050">
                  <c:v>10331.1</c:v>
                </c:pt>
                <c:pt idx="5051">
                  <c:v>10333.1</c:v>
                </c:pt>
                <c:pt idx="5052">
                  <c:v>10335.1</c:v>
                </c:pt>
                <c:pt idx="5053">
                  <c:v>10337.1</c:v>
                </c:pt>
                <c:pt idx="5054">
                  <c:v>10339.1</c:v>
                </c:pt>
                <c:pt idx="5055">
                  <c:v>10341.1</c:v>
                </c:pt>
                <c:pt idx="5056">
                  <c:v>10343.1</c:v>
                </c:pt>
                <c:pt idx="5057">
                  <c:v>10345.1</c:v>
                </c:pt>
                <c:pt idx="5058">
                  <c:v>10347.1</c:v>
                </c:pt>
                <c:pt idx="5059">
                  <c:v>10349.1</c:v>
                </c:pt>
                <c:pt idx="5060">
                  <c:v>10351.1</c:v>
                </c:pt>
                <c:pt idx="5061">
                  <c:v>10353.1</c:v>
                </c:pt>
                <c:pt idx="5062">
                  <c:v>10355.1</c:v>
                </c:pt>
                <c:pt idx="5063">
                  <c:v>10357.1</c:v>
                </c:pt>
                <c:pt idx="5064">
                  <c:v>10359.1</c:v>
                </c:pt>
                <c:pt idx="5065">
                  <c:v>10361.1</c:v>
                </c:pt>
                <c:pt idx="5066">
                  <c:v>10363.1</c:v>
                </c:pt>
                <c:pt idx="5067">
                  <c:v>10365.1</c:v>
                </c:pt>
                <c:pt idx="5068">
                  <c:v>10367.1</c:v>
                </c:pt>
                <c:pt idx="5069">
                  <c:v>10369.1</c:v>
                </c:pt>
                <c:pt idx="5070">
                  <c:v>10371.1</c:v>
                </c:pt>
                <c:pt idx="5071">
                  <c:v>10373.1</c:v>
                </c:pt>
                <c:pt idx="5072">
                  <c:v>10375.1</c:v>
                </c:pt>
                <c:pt idx="5073">
                  <c:v>10377.1</c:v>
                </c:pt>
                <c:pt idx="5074">
                  <c:v>10379.1</c:v>
                </c:pt>
                <c:pt idx="5075">
                  <c:v>10381.1</c:v>
                </c:pt>
                <c:pt idx="5076">
                  <c:v>10383.1</c:v>
                </c:pt>
                <c:pt idx="5077">
                  <c:v>10385.1</c:v>
                </c:pt>
                <c:pt idx="5078">
                  <c:v>10387.1</c:v>
                </c:pt>
                <c:pt idx="5079">
                  <c:v>10389.1</c:v>
                </c:pt>
                <c:pt idx="5080">
                  <c:v>10391.1</c:v>
                </c:pt>
                <c:pt idx="5081">
                  <c:v>10393.1</c:v>
                </c:pt>
                <c:pt idx="5082">
                  <c:v>10395.1</c:v>
                </c:pt>
                <c:pt idx="5083">
                  <c:v>10397.1</c:v>
                </c:pt>
                <c:pt idx="5084">
                  <c:v>10399.1</c:v>
                </c:pt>
                <c:pt idx="5085">
                  <c:v>10401.1</c:v>
                </c:pt>
                <c:pt idx="5086">
                  <c:v>10403.1</c:v>
                </c:pt>
                <c:pt idx="5087">
                  <c:v>10405.1</c:v>
                </c:pt>
                <c:pt idx="5088">
                  <c:v>10407.1</c:v>
                </c:pt>
                <c:pt idx="5089">
                  <c:v>10409.1</c:v>
                </c:pt>
                <c:pt idx="5090">
                  <c:v>10411.1</c:v>
                </c:pt>
                <c:pt idx="5091">
                  <c:v>10413.1</c:v>
                </c:pt>
                <c:pt idx="5092">
                  <c:v>10415.1</c:v>
                </c:pt>
                <c:pt idx="5093">
                  <c:v>10417.1</c:v>
                </c:pt>
                <c:pt idx="5094">
                  <c:v>10419.1</c:v>
                </c:pt>
                <c:pt idx="5095">
                  <c:v>10421.1</c:v>
                </c:pt>
                <c:pt idx="5096">
                  <c:v>10423.1</c:v>
                </c:pt>
                <c:pt idx="5097">
                  <c:v>10425.1</c:v>
                </c:pt>
                <c:pt idx="5098">
                  <c:v>10427.1</c:v>
                </c:pt>
                <c:pt idx="5099">
                  <c:v>10429.1</c:v>
                </c:pt>
                <c:pt idx="5100">
                  <c:v>10431.1</c:v>
                </c:pt>
                <c:pt idx="5101">
                  <c:v>10433.1</c:v>
                </c:pt>
                <c:pt idx="5102">
                  <c:v>10435.1</c:v>
                </c:pt>
                <c:pt idx="5103">
                  <c:v>10437.1</c:v>
                </c:pt>
                <c:pt idx="5104">
                  <c:v>10439.1</c:v>
                </c:pt>
                <c:pt idx="5105">
                  <c:v>10441.1</c:v>
                </c:pt>
                <c:pt idx="5106">
                  <c:v>10443.1</c:v>
                </c:pt>
                <c:pt idx="5107">
                  <c:v>10445.1</c:v>
                </c:pt>
                <c:pt idx="5108">
                  <c:v>10447.1</c:v>
                </c:pt>
                <c:pt idx="5109">
                  <c:v>10449.1</c:v>
                </c:pt>
                <c:pt idx="5110">
                  <c:v>10451.1</c:v>
                </c:pt>
                <c:pt idx="5111">
                  <c:v>10453.1</c:v>
                </c:pt>
                <c:pt idx="5112">
                  <c:v>10455.1</c:v>
                </c:pt>
                <c:pt idx="5113">
                  <c:v>10457.1</c:v>
                </c:pt>
                <c:pt idx="5114">
                  <c:v>10459.1</c:v>
                </c:pt>
                <c:pt idx="5115">
                  <c:v>10461.1</c:v>
                </c:pt>
                <c:pt idx="5116">
                  <c:v>10463.1</c:v>
                </c:pt>
                <c:pt idx="5117">
                  <c:v>10465.1</c:v>
                </c:pt>
                <c:pt idx="5118">
                  <c:v>10467.1</c:v>
                </c:pt>
                <c:pt idx="5119">
                  <c:v>10469.1</c:v>
                </c:pt>
                <c:pt idx="5120">
                  <c:v>10471.1</c:v>
                </c:pt>
                <c:pt idx="5121">
                  <c:v>10473.1</c:v>
                </c:pt>
                <c:pt idx="5122">
                  <c:v>10475.1</c:v>
                </c:pt>
                <c:pt idx="5123">
                  <c:v>10477.1</c:v>
                </c:pt>
                <c:pt idx="5124">
                  <c:v>10479.1</c:v>
                </c:pt>
                <c:pt idx="5125">
                  <c:v>10481.1</c:v>
                </c:pt>
                <c:pt idx="5126">
                  <c:v>10483.1</c:v>
                </c:pt>
                <c:pt idx="5127">
                  <c:v>10485.1</c:v>
                </c:pt>
                <c:pt idx="5128">
                  <c:v>10487.1</c:v>
                </c:pt>
                <c:pt idx="5129">
                  <c:v>10489.1</c:v>
                </c:pt>
                <c:pt idx="5130">
                  <c:v>10491.1</c:v>
                </c:pt>
                <c:pt idx="5131">
                  <c:v>10493.1</c:v>
                </c:pt>
                <c:pt idx="5132">
                  <c:v>10495.1</c:v>
                </c:pt>
                <c:pt idx="5133">
                  <c:v>10497.1</c:v>
                </c:pt>
                <c:pt idx="5134">
                  <c:v>10499.1</c:v>
                </c:pt>
                <c:pt idx="5135">
                  <c:v>10501.1</c:v>
                </c:pt>
                <c:pt idx="5136">
                  <c:v>10503.1</c:v>
                </c:pt>
                <c:pt idx="5137">
                  <c:v>10505.1</c:v>
                </c:pt>
                <c:pt idx="5138">
                  <c:v>10507.1</c:v>
                </c:pt>
                <c:pt idx="5139">
                  <c:v>10509.1</c:v>
                </c:pt>
                <c:pt idx="5140">
                  <c:v>10511.1</c:v>
                </c:pt>
                <c:pt idx="5141">
                  <c:v>10513.1</c:v>
                </c:pt>
                <c:pt idx="5142">
                  <c:v>10515.1</c:v>
                </c:pt>
                <c:pt idx="5143">
                  <c:v>10517.1</c:v>
                </c:pt>
                <c:pt idx="5144">
                  <c:v>10519.1</c:v>
                </c:pt>
                <c:pt idx="5145">
                  <c:v>10521.1</c:v>
                </c:pt>
                <c:pt idx="5146">
                  <c:v>10523.1</c:v>
                </c:pt>
                <c:pt idx="5147">
                  <c:v>10525.1</c:v>
                </c:pt>
                <c:pt idx="5148">
                  <c:v>10527.1</c:v>
                </c:pt>
                <c:pt idx="5149">
                  <c:v>10529.1</c:v>
                </c:pt>
                <c:pt idx="5150">
                  <c:v>10531.1</c:v>
                </c:pt>
                <c:pt idx="5151">
                  <c:v>10533.1</c:v>
                </c:pt>
                <c:pt idx="5152">
                  <c:v>10535.1</c:v>
                </c:pt>
                <c:pt idx="5153">
                  <c:v>10537.1</c:v>
                </c:pt>
                <c:pt idx="5154">
                  <c:v>10539.1</c:v>
                </c:pt>
                <c:pt idx="5155">
                  <c:v>10541.1</c:v>
                </c:pt>
                <c:pt idx="5156">
                  <c:v>10543.1</c:v>
                </c:pt>
                <c:pt idx="5157">
                  <c:v>10545.1</c:v>
                </c:pt>
                <c:pt idx="5158">
                  <c:v>10547.1</c:v>
                </c:pt>
                <c:pt idx="5159">
                  <c:v>10549.1</c:v>
                </c:pt>
                <c:pt idx="5160">
                  <c:v>10551.1</c:v>
                </c:pt>
                <c:pt idx="5161">
                  <c:v>10553.1</c:v>
                </c:pt>
                <c:pt idx="5162">
                  <c:v>10555.1</c:v>
                </c:pt>
                <c:pt idx="5163">
                  <c:v>10557.1</c:v>
                </c:pt>
                <c:pt idx="5164">
                  <c:v>10559.1</c:v>
                </c:pt>
                <c:pt idx="5165">
                  <c:v>10561.1</c:v>
                </c:pt>
                <c:pt idx="5166">
                  <c:v>10563.1</c:v>
                </c:pt>
                <c:pt idx="5167">
                  <c:v>10565.1</c:v>
                </c:pt>
                <c:pt idx="5168">
                  <c:v>10567.1</c:v>
                </c:pt>
                <c:pt idx="5169">
                  <c:v>10569.1</c:v>
                </c:pt>
                <c:pt idx="5170">
                  <c:v>10571.1</c:v>
                </c:pt>
                <c:pt idx="5171">
                  <c:v>10573.1</c:v>
                </c:pt>
                <c:pt idx="5172">
                  <c:v>10575.1</c:v>
                </c:pt>
                <c:pt idx="5173">
                  <c:v>10577.1</c:v>
                </c:pt>
                <c:pt idx="5174">
                  <c:v>10579.1</c:v>
                </c:pt>
                <c:pt idx="5175">
                  <c:v>10581.1</c:v>
                </c:pt>
                <c:pt idx="5176">
                  <c:v>10583.1</c:v>
                </c:pt>
                <c:pt idx="5177">
                  <c:v>10585.1</c:v>
                </c:pt>
                <c:pt idx="5178">
                  <c:v>10587.1</c:v>
                </c:pt>
                <c:pt idx="5179">
                  <c:v>10589.1</c:v>
                </c:pt>
                <c:pt idx="5180">
                  <c:v>10591.1</c:v>
                </c:pt>
                <c:pt idx="5181">
                  <c:v>10593.1</c:v>
                </c:pt>
                <c:pt idx="5182">
                  <c:v>10595.1</c:v>
                </c:pt>
                <c:pt idx="5183">
                  <c:v>10597.1</c:v>
                </c:pt>
                <c:pt idx="5184">
                  <c:v>10599.1</c:v>
                </c:pt>
                <c:pt idx="5185">
                  <c:v>10601.1</c:v>
                </c:pt>
                <c:pt idx="5186">
                  <c:v>10603.1</c:v>
                </c:pt>
                <c:pt idx="5187">
                  <c:v>10605.1</c:v>
                </c:pt>
                <c:pt idx="5188">
                  <c:v>10607.1</c:v>
                </c:pt>
                <c:pt idx="5189">
                  <c:v>10609.1</c:v>
                </c:pt>
                <c:pt idx="5190">
                  <c:v>10611.1</c:v>
                </c:pt>
                <c:pt idx="5191">
                  <c:v>10613.1</c:v>
                </c:pt>
                <c:pt idx="5192">
                  <c:v>10615.1</c:v>
                </c:pt>
                <c:pt idx="5193">
                  <c:v>10617.1</c:v>
                </c:pt>
                <c:pt idx="5194">
                  <c:v>10619.1</c:v>
                </c:pt>
                <c:pt idx="5195">
                  <c:v>10621.1</c:v>
                </c:pt>
                <c:pt idx="5196">
                  <c:v>10623.1</c:v>
                </c:pt>
                <c:pt idx="5197">
                  <c:v>10625.1</c:v>
                </c:pt>
                <c:pt idx="5198">
                  <c:v>10627.1</c:v>
                </c:pt>
                <c:pt idx="5199">
                  <c:v>10629.1</c:v>
                </c:pt>
                <c:pt idx="5200">
                  <c:v>10631.1</c:v>
                </c:pt>
                <c:pt idx="5201">
                  <c:v>10633.1</c:v>
                </c:pt>
                <c:pt idx="5202">
                  <c:v>10635.1</c:v>
                </c:pt>
                <c:pt idx="5203">
                  <c:v>10637.1</c:v>
                </c:pt>
                <c:pt idx="5204">
                  <c:v>10639.1</c:v>
                </c:pt>
                <c:pt idx="5205">
                  <c:v>10641.1</c:v>
                </c:pt>
                <c:pt idx="5206">
                  <c:v>10643.1</c:v>
                </c:pt>
                <c:pt idx="5207">
                  <c:v>10645.1</c:v>
                </c:pt>
                <c:pt idx="5208">
                  <c:v>10647.1</c:v>
                </c:pt>
                <c:pt idx="5209">
                  <c:v>10649.1</c:v>
                </c:pt>
                <c:pt idx="5210">
                  <c:v>10651.1</c:v>
                </c:pt>
                <c:pt idx="5211">
                  <c:v>10653.1</c:v>
                </c:pt>
                <c:pt idx="5212">
                  <c:v>10655.1</c:v>
                </c:pt>
                <c:pt idx="5213">
                  <c:v>10657.1</c:v>
                </c:pt>
                <c:pt idx="5214">
                  <c:v>10659.1</c:v>
                </c:pt>
                <c:pt idx="5215">
                  <c:v>10661.1</c:v>
                </c:pt>
                <c:pt idx="5216">
                  <c:v>10663.1</c:v>
                </c:pt>
                <c:pt idx="5217">
                  <c:v>10665.1</c:v>
                </c:pt>
                <c:pt idx="5218">
                  <c:v>10667.1</c:v>
                </c:pt>
                <c:pt idx="5219">
                  <c:v>10669.1</c:v>
                </c:pt>
                <c:pt idx="5220">
                  <c:v>10671.1</c:v>
                </c:pt>
                <c:pt idx="5221">
                  <c:v>10673.1</c:v>
                </c:pt>
                <c:pt idx="5222">
                  <c:v>10675.1</c:v>
                </c:pt>
                <c:pt idx="5223">
                  <c:v>10677.1</c:v>
                </c:pt>
                <c:pt idx="5224">
                  <c:v>10679.1</c:v>
                </c:pt>
                <c:pt idx="5225">
                  <c:v>10681.1</c:v>
                </c:pt>
                <c:pt idx="5226">
                  <c:v>10683.1</c:v>
                </c:pt>
                <c:pt idx="5227">
                  <c:v>10685.1</c:v>
                </c:pt>
                <c:pt idx="5228">
                  <c:v>10687.1</c:v>
                </c:pt>
                <c:pt idx="5229">
                  <c:v>10689.1</c:v>
                </c:pt>
                <c:pt idx="5230">
                  <c:v>10691.1</c:v>
                </c:pt>
                <c:pt idx="5231">
                  <c:v>10693.1</c:v>
                </c:pt>
                <c:pt idx="5232">
                  <c:v>10695.1</c:v>
                </c:pt>
                <c:pt idx="5233">
                  <c:v>10697.1</c:v>
                </c:pt>
                <c:pt idx="5234">
                  <c:v>10699.1</c:v>
                </c:pt>
                <c:pt idx="5235">
                  <c:v>10701.1</c:v>
                </c:pt>
                <c:pt idx="5236">
                  <c:v>10703.1</c:v>
                </c:pt>
                <c:pt idx="5237">
                  <c:v>10705.1</c:v>
                </c:pt>
                <c:pt idx="5238">
                  <c:v>10707.1</c:v>
                </c:pt>
                <c:pt idx="5239">
                  <c:v>10709.1</c:v>
                </c:pt>
                <c:pt idx="5240">
                  <c:v>10711.1</c:v>
                </c:pt>
                <c:pt idx="5241">
                  <c:v>10713.1</c:v>
                </c:pt>
                <c:pt idx="5242">
                  <c:v>10715.1</c:v>
                </c:pt>
                <c:pt idx="5243">
                  <c:v>10717.1</c:v>
                </c:pt>
                <c:pt idx="5244">
                  <c:v>10719.1</c:v>
                </c:pt>
                <c:pt idx="5245">
                  <c:v>10721.1</c:v>
                </c:pt>
                <c:pt idx="5246">
                  <c:v>10723.1</c:v>
                </c:pt>
                <c:pt idx="5247">
                  <c:v>10725.1</c:v>
                </c:pt>
                <c:pt idx="5248">
                  <c:v>10727.1</c:v>
                </c:pt>
                <c:pt idx="5249">
                  <c:v>10729.1</c:v>
                </c:pt>
                <c:pt idx="5250">
                  <c:v>10731.1</c:v>
                </c:pt>
                <c:pt idx="5251">
                  <c:v>10733.1</c:v>
                </c:pt>
                <c:pt idx="5252">
                  <c:v>10735.1</c:v>
                </c:pt>
                <c:pt idx="5253">
                  <c:v>10737.1</c:v>
                </c:pt>
                <c:pt idx="5254">
                  <c:v>10739.1</c:v>
                </c:pt>
                <c:pt idx="5255">
                  <c:v>10741.1</c:v>
                </c:pt>
                <c:pt idx="5256">
                  <c:v>10743.1</c:v>
                </c:pt>
                <c:pt idx="5257">
                  <c:v>10745.1</c:v>
                </c:pt>
                <c:pt idx="5258">
                  <c:v>10747.1</c:v>
                </c:pt>
                <c:pt idx="5259">
                  <c:v>10749.1</c:v>
                </c:pt>
                <c:pt idx="5260">
                  <c:v>10751.1</c:v>
                </c:pt>
                <c:pt idx="5261">
                  <c:v>10753.1</c:v>
                </c:pt>
                <c:pt idx="5262">
                  <c:v>10755.1</c:v>
                </c:pt>
                <c:pt idx="5263">
                  <c:v>10757.1</c:v>
                </c:pt>
                <c:pt idx="5264">
                  <c:v>10759.1</c:v>
                </c:pt>
                <c:pt idx="5265">
                  <c:v>10761.1</c:v>
                </c:pt>
                <c:pt idx="5266">
                  <c:v>10763.1</c:v>
                </c:pt>
                <c:pt idx="5267">
                  <c:v>10765.1</c:v>
                </c:pt>
                <c:pt idx="5268">
                  <c:v>10767.1</c:v>
                </c:pt>
                <c:pt idx="5269">
                  <c:v>10769.1</c:v>
                </c:pt>
                <c:pt idx="5270">
                  <c:v>10771.1</c:v>
                </c:pt>
                <c:pt idx="5271">
                  <c:v>10773.1</c:v>
                </c:pt>
                <c:pt idx="5272">
                  <c:v>10775.1</c:v>
                </c:pt>
                <c:pt idx="5273">
                  <c:v>10777.1</c:v>
                </c:pt>
                <c:pt idx="5274">
                  <c:v>10779.1</c:v>
                </c:pt>
                <c:pt idx="5275">
                  <c:v>10781.1</c:v>
                </c:pt>
                <c:pt idx="5276">
                  <c:v>10783.1</c:v>
                </c:pt>
                <c:pt idx="5277">
                  <c:v>10785.1</c:v>
                </c:pt>
                <c:pt idx="5278">
                  <c:v>10787.1</c:v>
                </c:pt>
                <c:pt idx="5279">
                  <c:v>10789.1</c:v>
                </c:pt>
                <c:pt idx="5280">
                  <c:v>10791.1</c:v>
                </c:pt>
                <c:pt idx="5281">
                  <c:v>10793.1</c:v>
                </c:pt>
                <c:pt idx="5282">
                  <c:v>10795.1</c:v>
                </c:pt>
                <c:pt idx="5283">
                  <c:v>10796.1</c:v>
                </c:pt>
              </c:numCache>
            </c:numRef>
          </c:xVal>
          <c:yVal>
            <c:numRef>
              <c:f>Sheet1!$D$4:$D$5287</c:f>
              <c:numCache>
                <c:formatCode>General</c:formatCode>
                <c:ptCount val="5284"/>
                <c:pt idx="0">
                  <c:v>0.13096200000000002</c:v>
                </c:pt>
                <c:pt idx="1">
                  <c:v>0.12477100000000001</c:v>
                </c:pt>
                <c:pt idx="2">
                  <c:v>0.118851</c:v>
                </c:pt>
                <c:pt idx="3">
                  <c:v>0.115214</c:v>
                </c:pt>
                <c:pt idx="4">
                  <c:v>0.11170099999999999</c:v>
                </c:pt>
                <c:pt idx="5">
                  <c:v>0.109777</c:v>
                </c:pt>
                <c:pt idx="6">
                  <c:v>0.107253</c:v>
                </c:pt>
                <c:pt idx="7">
                  <c:v>0.104006</c:v>
                </c:pt>
                <c:pt idx="8">
                  <c:v>0.10179000000000001</c:v>
                </c:pt>
                <c:pt idx="9">
                  <c:v>9.9642400000000006E-2</c:v>
                </c:pt>
                <c:pt idx="10">
                  <c:v>9.9265099999999995E-2</c:v>
                </c:pt>
                <c:pt idx="11">
                  <c:v>9.9089899999999995E-2</c:v>
                </c:pt>
                <c:pt idx="12">
                  <c:v>9.7891499999999992E-2</c:v>
                </c:pt>
                <c:pt idx="13">
                  <c:v>9.6661200000000003E-2</c:v>
                </c:pt>
                <c:pt idx="14">
                  <c:v>9.4269199999999997E-2</c:v>
                </c:pt>
                <c:pt idx="15">
                  <c:v>9.3029799999999996E-2</c:v>
                </c:pt>
                <c:pt idx="16">
                  <c:v>9.3158400000000002E-2</c:v>
                </c:pt>
                <c:pt idx="17">
                  <c:v>9.2703900000000006E-2</c:v>
                </c:pt>
                <c:pt idx="18">
                  <c:v>9.2087799999999997E-2</c:v>
                </c:pt>
                <c:pt idx="19">
                  <c:v>9.0300699999999998E-2</c:v>
                </c:pt>
                <c:pt idx="20">
                  <c:v>9.0356499999999992E-2</c:v>
                </c:pt>
                <c:pt idx="21">
                  <c:v>9.1972300000000007E-2</c:v>
                </c:pt>
                <c:pt idx="22">
                  <c:v>8.8516800000000007E-2</c:v>
                </c:pt>
                <c:pt idx="23">
                  <c:v>8.8093500000000005E-2</c:v>
                </c:pt>
                <c:pt idx="24">
                  <c:v>8.9661900000000003E-2</c:v>
                </c:pt>
                <c:pt idx="25">
                  <c:v>8.8967000000000004E-2</c:v>
                </c:pt>
                <c:pt idx="26">
                  <c:v>8.7911799999999998E-2</c:v>
                </c:pt>
                <c:pt idx="27">
                  <c:v>8.57266E-2</c:v>
                </c:pt>
                <c:pt idx="28">
                  <c:v>8.7343900000000002E-2</c:v>
                </c:pt>
                <c:pt idx="29">
                  <c:v>8.7721399999999991E-2</c:v>
                </c:pt>
                <c:pt idx="30">
                  <c:v>8.6729500000000001E-2</c:v>
                </c:pt>
                <c:pt idx="31">
                  <c:v>8.3649399999999999E-2</c:v>
                </c:pt>
                <c:pt idx="32">
                  <c:v>8.6103399999999997E-2</c:v>
                </c:pt>
                <c:pt idx="33">
                  <c:v>8.656670000000001E-2</c:v>
                </c:pt>
                <c:pt idx="34">
                  <c:v>8.4129900000000007E-2</c:v>
                </c:pt>
                <c:pt idx="35">
                  <c:v>8.4189800000000009E-2</c:v>
                </c:pt>
                <c:pt idx="36">
                  <c:v>8.5640899999999992E-2</c:v>
                </c:pt>
                <c:pt idx="37">
                  <c:v>8.3589299999999991E-2</c:v>
                </c:pt>
                <c:pt idx="38">
                  <c:v>8.3714300000000005E-2</c:v>
                </c:pt>
                <c:pt idx="39">
                  <c:v>8.5269600000000001E-2</c:v>
                </c:pt>
                <c:pt idx="40">
                  <c:v>8.1917100000000007E-2</c:v>
                </c:pt>
                <c:pt idx="41">
                  <c:v>8.3089499999999997E-2</c:v>
                </c:pt>
                <c:pt idx="42">
                  <c:v>8.4961099999999998E-2</c:v>
                </c:pt>
                <c:pt idx="43">
                  <c:v>8.5542899999999991E-2</c:v>
                </c:pt>
                <c:pt idx="44">
                  <c:v>8.7706400000000004E-2</c:v>
                </c:pt>
                <c:pt idx="45">
                  <c:v>8.863929999999999E-2</c:v>
                </c:pt>
                <c:pt idx="46">
                  <c:v>8.6669300000000005E-2</c:v>
                </c:pt>
                <c:pt idx="47">
                  <c:v>8.8101499999999999E-2</c:v>
                </c:pt>
                <c:pt idx="48">
                  <c:v>8.6485500000000007E-2</c:v>
                </c:pt>
                <c:pt idx="49">
                  <c:v>8.7012100000000009E-2</c:v>
                </c:pt>
                <c:pt idx="50">
                  <c:v>8.7549600000000005E-2</c:v>
                </c:pt>
                <c:pt idx="51">
                  <c:v>8.5465900000000011E-2</c:v>
                </c:pt>
                <c:pt idx="52">
                  <c:v>8.7749499999999994E-2</c:v>
                </c:pt>
                <c:pt idx="53">
                  <c:v>8.6027800000000001E-2</c:v>
                </c:pt>
                <c:pt idx="54">
                  <c:v>8.6162299999999997E-2</c:v>
                </c:pt>
                <c:pt idx="55">
                  <c:v>8.70591E-2</c:v>
                </c:pt>
                <c:pt idx="56">
                  <c:v>8.466520000000001E-2</c:v>
                </c:pt>
                <c:pt idx="57">
                  <c:v>8.6883799999999997E-2</c:v>
                </c:pt>
                <c:pt idx="58">
                  <c:v>8.5635500000000003E-2</c:v>
                </c:pt>
                <c:pt idx="59">
                  <c:v>8.5127800000000003E-2</c:v>
                </c:pt>
                <c:pt idx="60">
                  <c:v>8.7886900000000004E-2</c:v>
                </c:pt>
                <c:pt idx="61">
                  <c:v>8.5033399999999995E-2</c:v>
                </c:pt>
                <c:pt idx="62">
                  <c:v>8.6658499999999999E-2</c:v>
                </c:pt>
                <c:pt idx="63">
                  <c:v>8.5076300000000007E-2</c:v>
                </c:pt>
                <c:pt idx="64">
                  <c:v>8.4546099999999999E-2</c:v>
                </c:pt>
                <c:pt idx="65">
                  <c:v>8.7413500000000005E-2</c:v>
                </c:pt>
                <c:pt idx="66">
                  <c:v>8.3994199999999991E-2</c:v>
                </c:pt>
                <c:pt idx="67">
                  <c:v>8.6251400000000006E-2</c:v>
                </c:pt>
                <c:pt idx="68">
                  <c:v>8.3585599999999996E-2</c:v>
                </c:pt>
                <c:pt idx="69">
                  <c:v>8.5869299999999996E-2</c:v>
                </c:pt>
                <c:pt idx="70">
                  <c:v>8.4381899999999996E-2</c:v>
                </c:pt>
                <c:pt idx="71">
                  <c:v>8.42247E-2</c:v>
                </c:pt>
                <c:pt idx="72">
                  <c:v>8.5552599999999993E-2</c:v>
                </c:pt>
                <c:pt idx="73">
                  <c:v>8.3354899999999996E-2</c:v>
                </c:pt>
                <c:pt idx="74">
                  <c:v>8.6505899999999997E-2</c:v>
                </c:pt>
                <c:pt idx="75">
                  <c:v>8.23628E-2</c:v>
                </c:pt>
                <c:pt idx="76">
                  <c:v>7.17999E-2</c:v>
                </c:pt>
                <c:pt idx="77">
                  <c:v>8.3544800000000002E-2</c:v>
                </c:pt>
                <c:pt idx="78">
                  <c:v>8.5090699999999991E-2</c:v>
                </c:pt>
                <c:pt idx="79">
                  <c:v>9.0367500000000003E-2</c:v>
                </c:pt>
                <c:pt idx="80">
                  <c:v>8.8566500000000006E-2</c:v>
                </c:pt>
                <c:pt idx="81">
                  <c:v>9.31945E-2</c:v>
                </c:pt>
                <c:pt idx="82">
                  <c:v>9.2560999999999991E-2</c:v>
                </c:pt>
                <c:pt idx="83">
                  <c:v>9.4239500000000004E-2</c:v>
                </c:pt>
                <c:pt idx="84">
                  <c:v>9.6327299999999991E-2</c:v>
                </c:pt>
                <c:pt idx="85">
                  <c:v>9.4455600000000001E-2</c:v>
                </c:pt>
                <c:pt idx="86">
                  <c:v>9.8657700000000001E-2</c:v>
                </c:pt>
                <c:pt idx="87">
                  <c:v>9.6212099999999995E-2</c:v>
                </c:pt>
                <c:pt idx="88">
                  <c:v>9.9746500000000002E-2</c:v>
                </c:pt>
                <c:pt idx="89">
                  <c:v>9.8722299999999999E-2</c:v>
                </c:pt>
                <c:pt idx="90">
                  <c:v>0.10019399999999999</c:v>
                </c:pt>
                <c:pt idx="91">
                  <c:v>0.101731</c:v>
                </c:pt>
                <c:pt idx="92">
                  <c:v>0.100036</c:v>
                </c:pt>
                <c:pt idx="93">
                  <c:v>0.104008</c:v>
                </c:pt>
                <c:pt idx="94">
                  <c:v>0.101395</c:v>
                </c:pt>
                <c:pt idx="95">
                  <c:v>0.10387099999999999</c:v>
                </c:pt>
                <c:pt idx="96">
                  <c:v>0.103536</c:v>
                </c:pt>
                <c:pt idx="97">
                  <c:v>0.10241299999999999</c:v>
                </c:pt>
                <c:pt idx="98">
                  <c:v>0.10570400000000001</c:v>
                </c:pt>
                <c:pt idx="99">
                  <c:v>0.10578799999999999</c:v>
                </c:pt>
                <c:pt idx="100">
                  <c:v>0.10291600000000001</c:v>
                </c:pt>
                <c:pt idx="101">
                  <c:v>0.104292</c:v>
                </c:pt>
                <c:pt idx="102">
                  <c:v>0.106738</c:v>
                </c:pt>
                <c:pt idx="103">
                  <c:v>0.105603</c:v>
                </c:pt>
                <c:pt idx="104">
                  <c:v>0.10397099999999999</c:v>
                </c:pt>
                <c:pt idx="105">
                  <c:v>0.10723299999999999</c:v>
                </c:pt>
                <c:pt idx="106">
                  <c:v>0.10710800000000001</c:v>
                </c:pt>
                <c:pt idx="107">
                  <c:v>0.10428800000000001</c:v>
                </c:pt>
                <c:pt idx="108">
                  <c:v>0.105129</c:v>
                </c:pt>
                <c:pt idx="109">
                  <c:v>0.108136</c:v>
                </c:pt>
                <c:pt idx="110">
                  <c:v>0.106105</c:v>
                </c:pt>
                <c:pt idx="111">
                  <c:v>0.105018</c:v>
                </c:pt>
                <c:pt idx="112">
                  <c:v>0.107956</c:v>
                </c:pt>
                <c:pt idx="113">
                  <c:v>0.11061</c:v>
                </c:pt>
                <c:pt idx="114">
                  <c:v>0.10654699999999999</c:v>
                </c:pt>
                <c:pt idx="115">
                  <c:v>0.10642600000000001</c:v>
                </c:pt>
                <c:pt idx="116">
                  <c:v>0.110461</c:v>
                </c:pt>
                <c:pt idx="117">
                  <c:v>0.109733</c:v>
                </c:pt>
                <c:pt idx="118">
                  <c:v>0.106721</c:v>
                </c:pt>
                <c:pt idx="119">
                  <c:v>0.108135</c:v>
                </c:pt>
                <c:pt idx="120">
                  <c:v>0.11225199999999999</c:v>
                </c:pt>
                <c:pt idx="121">
                  <c:v>0.108235</c:v>
                </c:pt>
                <c:pt idx="122">
                  <c:v>0.107144</c:v>
                </c:pt>
                <c:pt idx="123">
                  <c:v>0.11065999999999999</c:v>
                </c:pt>
                <c:pt idx="124">
                  <c:v>0.11134999999999999</c:v>
                </c:pt>
                <c:pt idx="125">
                  <c:v>0.109639</c:v>
                </c:pt>
                <c:pt idx="126">
                  <c:v>0.108449</c:v>
                </c:pt>
                <c:pt idx="127">
                  <c:v>0.11335000000000001</c:v>
                </c:pt>
                <c:pt idx="128">
                  <c:v>0.112217</c:v>
                </c:pt>
                <c:pt idx="129">
                  <c:v>0.108761</c:v>
                </c:pt>
                <c:pt idx="130">
                  <c:v>0.11065699999999999</c:v>
                </c:pt>
                <c:pt idx="131">
                  <c:v>0.113256</c:v>
                </c:pt>
                <c:pt idx="132">
                  <c:v>0.110745</c:v>
                </c:pt>
                <c:pt idx="133">
                  <c:v>0.10957</c:v>
                </c:pt>
                <c:pt idx="134">
                  <c:v>0.113456</c:v>
                </c:pt>
                <c:pt idx="135">
                  <c:v>0.112969</c:v>
                </c:pt>
                <c:pt idx="136">
                  <c:v>0.11119</c:v>
                </c:pt>
                <c:pt idx="137">
                  <c:v>0.110568</c:v>
                </c:pt>
                <c:pt idx="138">
                  <c:v>0.114287</c:v>
                </c:pt>
                <c:pt idx="139">
                  <c:v>0.1133</c:v>
                </c:pt>
                <c:pt idx="140">
                  <c:v>0.110696</c:v>
                </c:pt>
                <c:pt idx="141">
                  <c:v>0.11259799999999999</c:v>
                </c:pt>
                <c:pt idx="142">
                  <c:v>0.115991</c:v>
                </c:pt>
                <c:pt idx="143">
                  <c:v>0.11271400000000001</c:v>
                </c:pt>
                <c:pt idx="144">
                  <c:v>0.11252999999999999</c:v>
                </c:pt>
                <c:pt idx="145">
                  <c:v>0.11442099999999999</c:v>
                </c:pt>
                <c:pt idx="146">
                  <c:v>0.11582999999999999</c:v>
                </c:pt>
                <c:pt idx="147">
                  <c:v>0.11215600000000001</c:v>
                </c:pt>
                <c:pt idx="148">
                  <c:v>0.11380999999999999</c:v>
                </c:pt>
                <c:pt idx="149">
                  <c:v>0.116795</c:v>
                </c:pt>
                <c:pt idx="150">
                  <c:v>0.114719</c:v>
                </c:pt>
                <c:pt idx="151">
                  <c:v>0.114552</c:v>
                </c:pt>
                <c:pt idx="152">
                  <c:v>0.114368</c:v>
                </c:pt>
                <c:pt idx="153">
                  <c:v>0.118311</c:v>
                </c:pt>
                <c:pt idx="154">
                  <c:v>0.11508399999999999</c:v>
                </c:pt>
                <c:pt idx="155">
                  <c:v>0.113992</c:v>
                </c:pt>
                <c:pt idx="156">
                  <c:v>0.11608300000000001</c:v>
                </c:pt>
                <c:pt idx="157">
                  <c:v>0.11749800000000001</c:v>
                </c:pt>
                <c:pt idx="158">
                  <c:v>0.11548900000000001</c:v>
                </c:pt>
                <c:pt idx="159">
                  <c:v>0.114566</c:v>
                </c:pt>
                <c:pt idx="160">
                  <c:v>0.116794</c:v>
                </c:pt>
                <c:pt idx="161">
                  <c:v>0.118432</c:v>
                </c:pt>
                <c:pt idx="162">
                  <c:v>0.116521</c:v>
                </c:pt>
                <c:pt idx="163">
                  <c:v>0.115129</c:v>
                </c:pt>
                <c:pt idx="164">
                  <c:v>0.11917900000000001</c:v>
                </c:pt>
                <c:pt idx="165">
                  <c:v>0.11843899999999999</c:v>
                </c:pt>
                <c:pt idx="166">
                  <c:v>0.11437799999999999</c:v>
                </c:pt>
                <c:pt idx="167">
                  <c:v>0.11740199999999999</c:v>
                </c:pt>
                <c:pt idx="168">
                  <c:v>0.1188</c:v>
                </c:pt>
                <c:pt idx="169">
                  <c:v>0.118378</c:v>
                </c:pt>
                <c:pt idx="170">
                  <c:v>0.115882</c:v>
                </c:pt>
                <c:pt idx="171">
                  <c:v>0.11844400000000001</c:v>
                </c:pt>
                <c:pt idx="172">
                  <c:v>0.12000999999999999</c:v>
                </c:pt>
                <c:pt idx="173">
                  <c:v>0.117919</c:v>
                </c:pt>
                <c:pt idx="174">
                  <c:v>0.11645499999999999</c:v>
                </c:pt>
                <c:pt idx="175">
                  <c:v>0.119369</c:v>
                </c:pt>
                <c:pt idx="176">
                  <c:v>0.12109300000000001</c:v>
                </c:pt>
                <c:pt idx="177">
                  <c:v>0.119033</c:v>
                </c:pt>
                <c:pt idx="178">
                  <c:v>0.116979</c:v>
                </c:pt>
                <c:pt idx="179">
                  <c:v>0.120477</c:v>
                </c:pt>
                <c:pt idx="180">
                  <c:v>0.12139800000000001</c:v>
                </c:pt>
                <c:pt idx="181">
                  <c:v>0.118962</c:v>
                </c:pt>
                <c:pt idx="182">
                  <c:v>0.1188</c:v>
                </c:pt>
                <c:pt idx="183">
                  <c:v>0.122685</c:v>
                </c:pt>
                <c:pt idx="184">
                  <c:v>0.121435</c:v>
                </c:pt>
                <c:pt idx="185">
                  <c:v>0.11763599999999999</c:v>
                </c:pt>
                <c:pt idx="186">
                  <c:v>0.12088</c:v>
                </c:pt>
                <c:pt idx="187">
                  <c:v>0.122528</c:v>
                </c:pt>
                <c:pt idx="188">
                  <c:v>0.12217099999999999</c:v>
                </c:pt>
                <c:pt idx="189">
                  <c:v>0.12020400000000001</c:v>
                </c:pt>
                <c:pt idx="190">
                  <c:v>0.121811</c:v>
                </c:pt>
                <c:pt idx="191">
                  <c:v>0.12402800000000001</c:v>
                </c:pt>
                <c:pt idx="192">
                  <c:v>0.12084</c:v>
                </c:pt>
                <c:pt idx="193">
                  <c:v>0.12031699999999999</c:v>
                </c:pt>
                <c:pt idx="194">
                  <c:v>0.124662</c:v>
                </c:pt>
                <c:pt idx="195">
                  <c:v>0.12398899999999999</c:v>
                </c:pt>
                <c:pt idx="196">
                  <c:v>0.12162199999999999</c:v>
                </c:pt>
                <c:pt idx="197">
                  <c:v>0.12077400000000001</c:v>
                </c:pt>
                <c:pt idx="198">
                  <c:v>0.125083</c:v>
                </c:pt>
                <c:pt idx="199">
                  <c:v>0.12306400000000001</c:v>
                </c:pt>
                <c:pt idx="200">
                  <c:v>0.12022400000000001</c:v>
                </c:pt>
                <c:pt idx="201">
                  <c:v>0.12302600000000001</c:v>
                </c:pt>
                <c:pt idx="202">
                  <c:v>0.12621299999999999</c:v>
                </c:pt>
                <c:pt idx="203">
                  <c:v>0.12486299999999999</c:v>
                </c:pt>
                <c:pt idx="204">
                  <c:v>0.12174599999999999</c:v>
                </c:pt>
                <c:pt idx="205">
                  <c:v>0.12374099999999999</c:v>
                </c:pt>
                <c:pt idx="206">
                  <c:v>0.12745399999999998</c:v>
                </c:pt>
                <c:pt idx="207">
                  <c:v>0.12459600000000001</c:v>
                </c:pt>
                <c:pt idx="208">
                  <c:v>0.12230499999999998</c:v>
                </c:pt>
                <c:pt idx="209">
                  <c:v>0.125031</c:v>
                </c:pt>
                <c:pt idx="210">
                  <c:v>0.12700400000000001</c:v>
                </c:pt>
                <c:pt idx="211">
                  <c:v>0.124461</c:v>
                </c:pt>
                <c:pt idx="212">
                  <c:v>0.12273199999999999</c:v>
                </c:pt>
                <c:pt idx="213">
                  <c:v>0.12567899999999999</c:v>
                </c:pt>
                <c:pt idx="214">
                  <c:v>0.12775699999999998</c:v>
                </c:pt>
                <c:pt idx="215">
                  <c:v>0.123821</c:v>
                </c:pt>
                <c:pt idx="216">
                  <c:v>0.12312099999999999</c:v>
                </c:pt>
                <c:pt idx="217">
                  <c:v>0.12778400000000001</c:v>
                </c:pt>
                <c:pt idx="218">
                  <c:v>0.12700600000000001</c:v>
                </c:pt>
                <c:pt idx="219">
                  <c:v>0.124723</c:v>
                </c:pt>
                <c:pt idx="220">
                  <c:v>0.12503800000000001</c:v>
                </c:pt>
                <c:pt idx="221">
                  <c:v>0.12822800000000001</c:v>
                </c:pt>
                <c:pt idx="222">
                  <c:v>0.12800800000000001</c:v>
                </c:pt>
                <c:pt idx="223">
                  <c:v>0.12494000000000001</c:v>
                </c:pt>
                <c:pt idx="224">
                  <c:v>0.12658</c:v>
                </c:pt>
                <c:pt idx="225">
                  <c:v>0.12782200000000002</c:v>
                </c:pt>
                <c:pt idx="226">
                  <c:v>0.12859699999999999</c:v>
                </c:pt>
                <c:pt idx="227">
                  <c:v>0.12598300000000001</c:v>
                </c:pt>
                <c:pt idx="228">
                  <c:v>0.12749099999999999</c:v>
                </c:pt>
                <c:pt idx="229">
                  <c:v>0.12950500000000001</c:v>
                </c:pt>
                <c:pt idx="230">
                  <c:v>0.12892300000000001</c:v>
                </c:pt>
                <c:pt idx="231">
                  <c:v>0.12604000000000001</c:v>
                </c:pt>
                <c:pt idx="232">
                  <c:v>0.127528</c:v>
                </c:pt>
                <c:pt idx="233">
                  <c:v>0.12959999999999999</c:v>
                </c:pt>
                <c:pt idx="234">
                  <c:v>0.128307</c:v>
                </c:pt>
                <c:pt idx="235">
                  <c:v>0.12717899999999999</c:v>
                </c:pt>
                <c:pt idx="236">
                  <c:v>0.128276</c:v>
                </c:pt>
                <c:pt idx="237">
                  <c:v>0.130326</c:v>
                </c:pt>
                <c:pt idx="238">
                  <c:v>0.12972999999999998</c:v>
                </c:pt>
                <c:pt idx="239">
                  <c:v>0.12736900000000001</c:v>
                </c:pt>
                <c:pt idx="240">
                  <c:v>0.12905900000000001</c:v>
                </c:pt>
                <c:pt idx="241">
                  <c:v>0.13201599999999999</c:v>
                </c:pt>
                <c:pt idx="242">
                  <c:v>0.129303</c:v>
                </c:pt>
                <c:pt idx="243">
                  <c:v>0.12789</c:v>
                </c:pt>
                <c:pt idx="244">
                  <c:v>0.12884199999999998</c:v>
                </c:pt>
                <c:pt idx="245">
                  <c:v>0.13254099999999999</c:v>
                </c:pt>
                <c:pt idx="246">
                  <c:v>0.13068099999999999</c:v>
                </c:pt>
                <c:pt idx="247">
                  <c:v>0.12874099999999999</c:v>
                </c:pt>
                <c:pt idx="248">
                  <c:v>0.13039200000000001</c:v>
                </c:pt>
                <c:pt idx="249">
                  <c:v>0.13329199999999999</c:v>
                </c:pt>
                <c:pt idx="250">
                  <c:v>0.13109999999999999</c:v>
                </c:pt>
                <c:pt idx="251">
                  <c:v>0.12981500000000001</c:v>
                </c:pt>
                <c:pt idx="252">
                  <c:v>0.13165299999999999</c:v>
                </c:pt>
                <c:pt idx="253">
                  <c:v>0.13420299999999999</c:v>
                </c:pt>
                <c:pt idx="254">
                  <c:v>0.130111</c:v>
                </c:pt>
                <c:pt idx="255">
                  <c:v>0.13008</c:v>
                </c:pt>
                <c:pt idx="256">
                  <c:v>0.13275999999999999</c:v>
                </c:pt>
                <c:pt idx="257">
                  <c:v>0.13345499999999999</c:v>
                </c:pt>
                <c:pt idx="258">
                  <c:v>0.130968</c:v>
                </c:pt>
                <c:pt idx="259">
                  <c:v>0.130555</c:v>
                </c:pt>
                <c:pt idx="260">
                  <c:v>0.13278800000000002</c:v>
                </c:pt>
                <c:pt idx="261">
                  <c:v>0.13391299999999998</c:v>
                </c:pt>
                <c:pt idx="262">
                  <c:v>0.130356</c:v>
                </c:pt>
                <c:pt idx="263">
                  <c:v>0.13025800000000001</c:v>
                </c:pt>
                <c:pt idx="264">
                  <c:v>0.13478700000000002</c:v>
                </c:pt>
                <c:pt idx="265">
                  <c:v>0.13441500000000001</c:v>
                </c:pt>
                <c:pt idx="266">
                  <c:v>0.132384</c:v>
                </c:pt>
                <c:pt idx="267">
                  <c:v>0.13190499999999999</c:v>
                </c:pt>
                <c:pt idx="268">
                  <c:v>0.13431900000000002</c:v>
                </c:pt>
                <c:pt idx="269">
                  <c:v>0.13411700000000001</c:v>
                </c:pt>
                <c:pt idx="270">
                  <c:v>0.13317999999999999</c:v>
                </c:pt>
                <c:pt idx="271">
                  <c:v>0.13211799999999999</c:v>
                </c:pt>
                <c:pt idx="272">
                  <c:v>0.13537199999999999</c:v>
                </c:pt>
                <c:pt idx="273">
                  <c:v>0.13641900000000001</c:v>
                </c:pt>
                <c:pt idx="274">
                  <c:v>0.132135</c:v>
                </c:pt>
                <c:pt idx="275">
                  <c:v>0.13344700000000001</c:v>
                </c:pt>
                <c:pt idx="276">
                  <c:v>0.13614899999999999</c:v>
                </c:pt>
                <c:pt idx="277">
                  <c:v>0.136124</c:v>
                </c:pt>
                <c:pt idx="278">
                  <c:v>0.13355999999999998</c:v>
                </c:pt>
                <c:pt idx="279">
                  <c:v>0.13333299999999998</c:v>
                </c:pt>
                <c:pt idx="280">
                  <c:v>0.1368</c:v>
                </c:pt>
                <c:pt idx="281">
                  <c:v>0.135712</c:v>
                </c:pt>
                <c:pt idx="282">
                  <c:v>0.13486699999999999</c:v>
                </c:pt>
                <c:pt idx="283">
                  <c:v>0.13420599999999999</c:v>
                </c:pt>
                <c:pt idx="284">
                  <c:v>0.136486</c:v>
                </c:pt>
                <c:pt idx="285">
                  <c:v>0.136879</c:v>
                </c:pt>
                <c:pt idx="286">
                  <c:v>0.13384700000000002</c:v>
                </c:pt>
                <c:pt idx="287">
                  <c:v>0.134909</c:v>
                </c:pt>
                <c:pt idx="288">
                  <c:v>0.137964</c:v>
                </c:pt>
                <c:pt idx="289">
                  <c:v>0.13763999999999998</c:v>
                </c:pt>
                <c:pt idx="290">
                  <c:v>0.13481399999999999</c:v>
                </c:pt>
                <c:pt idx="291">
                  <c:v>0.13522799999999999</c:v>
                </c:pt>
                <c:pt idx="292">
                  <c:v>0.13842199999999999</c:v>
                </c:pt>
                <c:pt idx="293">
                  <c:v>0.13894000000000001</c:v>
                </c:pt>
                <c:pt idx="294">
                  <c:v>0.13639300000000001</c:v>
                </c:pt>
                <c:pt idx="295">
                  <c:v>0.135187</c:v>
                </c:pt>
                <c:pt idx="296">
                  <c:v>0.13797999999999999</c:v>
                </c:pt>
                <c:pt idx="297">
                  <c:v>0.13932699999999998</c:v>
                </c:pt>
                <c:pt idx="298">
                  <c:v>0.13731600000000002</c:v>
                </c:pt>
                <c:pt idx="299">
                  <c:v>0.135686</c:v>
                </c:pt>
                <c:pt idx="300">
                  <c:v>0.13859299999999999</c:v>
                </c:pt>
                <c:pt idx="301">
                  <c:v>0.140319</c:v>
                </c:pt>
                <c:pt idx="302">
                  <c:v>0.13821</c:v>
                </c:pt>
                <c:pt idx="303">
                  <c:v>0.13714399999999999</c:v>
                </c:pt>
                <c:pt idx="304">
                  <c:v>0.13925699999999999</c:v>
                </c:pt>
                <c:pt idx="305">
                  <c:v>0.14007700000000001</c:v>
                </c:pt>
                <c:pt idx="306">
                  <c:v>0.13892499999999999</c:v>
                </c:pt>
                <c:pt idx="307">
                  <c:v>0.13688400000000001</c:v>
                </c:pt>
                <c:pt idx="308">
                  <c:v>0.140213</c:v>
                </c:pt>
                <c:pt idx="309">
                  <c:v>0.14138300000000001</c:v>
                </c:pt>
                <c:pt idx="310">
                  <c:v>0.138817</c:v>
                </c:pt>
                <c:pt idx="311">
                  <c:v>0.137295</c:v>
                </c:pt>
                <c:pt idx="312">
                  <c:v>0.14092099999999999</c:v>
                </c:pt>
                <c:pt idx="313">
                  <c:v>0.14181199999999999</c:v>
                </c:pt>
                <c:pt idx="314">
                  <c:v>0.140595</c:v>
                </c:pt>
                <c:pt idx="315">
                  <c:v>0.13706499999999999</c:v>
                </c:pt>
                <c:pt idx="316">
                  <c:v>0.13939200000000002</c:v>
                </c:pt>
                <c:pt idx="317">
                  <c:v>0.14208800000000002</c:v>
                </c:pt>
                <c:pt idx="318">
                  <c:v>0.14044999999999999</c:v>
                </c:pt>
                <c:pt idx="319">
                  <c:v>0.13785</c:v>
                </c:pt>
                <c:pt idx="320">
                  <c:v>0.14014199999999999</c:v>
                </c:pt>
                <c:pt idx="321">
                  <c:v>0.14297199999999999</c:v>
                </c:pt>
                <c:pt idx="322">
                  <c:v>0.140929</c:v>
                </c:pt>
                <c:pt idx="323">
                  <c:v>0.13866300000000001</c:v>
                </c:pt>
                <c:pt idx="324">
                  <c:v>0.14080000000000001</c:v>
                </c:pt>
                <c:pt idx="325">
                  <c:v>0.143181</c:v>
                </c:pt>
                <c:pt idx="326">
                  <c:v>0.14135200000000001</c:v>
                </c:pt>
                <c:pt idx="327">
                  <c:v>0.13953100000000002</c:v>
                </c:pt>
                <c:pt idx="328">
                  <c:v>0.14173000000000002</c:v>
                </c:pt>
                <c:pt idx="329">
                  <c:v>0.14387800000000001</c:v>
                </c:pt>
                <c:pt idx="330">
                  <c:v>0.14135699999999998</c:v>
                </c:pt>
                <c:pt idx="331">
                  <c:v>0.13989699999999999</c:v>
                </c:pt>
                <c:pt idx="332">
                  <c:v>0.14228199999999999</c:v>
                </c:pt>
                <c:pt idx="333">
                  <c:v>0.14443299999999998</c:v>
                </c:pt>
                <c:pt idx="334">
                  <c:v>0.14182700000000001</c:v>
                </c:pt>
                <c:pt idx="335">
                  <c:v>0.141377</c:v>
                </c:pt>
                <c:pt idx="336">
                  <c:v>0.14189000000000002</c:v>
                </c:pt>
                <c:pt idx="337">
                  <c:v>0.14571600000000001</c:v>
                </c:pt>
                <c:pt idx="338">
                  <c:v>0.142319</c:v>
                </c:pt>
                <c:pt idx="339">
                  <c:v>0.14080200000000001</c:v>
                </c:pt>
                <c:pt idx="340">
                  <c:v>0.14289700000000002</c:v>
                </c:pt>
                <c:pt idx="341">
                  <c:v>0.14471800000000001</c:v>
                </c:pt>
                <c:pt idx="342">
                  <c:v>0.14404899999999998</c:v>
                </c:pt>
                <c:pt idx="343">
                  <c:v>0.14187900000000001</c:v>
                </c:pt>
                <c:pt idx="344">
                  <c:v>0.14296400000000001</c:v>
                </c:pt>
                <c:pt idx="345">
                  <c:v>0.14513199999999998</c:v>
                </c:pt>
                <c:pt idx="346">
                  <c:v>0.14438999999999999</c:v>
                </c:pt>
                <c:pt idx="347">
                  <c:v>0.14330500000000002</c:v>
                </c:pt>
                <c:pt idx="348">
                  <c:v>0.14377300000000001</c:v>
                </c:pt>
                <c:pt idx="349">
                  <c:v>0.14605299999999999</c:v>
                </c:pt>
                <c:pt idx="350">
                  <c:v>0.145339</c:v>
                </c:pt>
                <c:pt idx="351">
                  <c:v>0.142931</c:v>
                </c:pt>
                <c:pt idx="352">
                  <c:v>0.14352899999999999</c:v>
                </c:pt>
                <c:pt idx="353">
                  <c:v>0.14727600000000002</c:v>
                </c:pt>
                <c:pt idx="354">
                  <c:v>0.145062</c:v>
                </c:pt>
                <c:pt idx="355">
                  <c:v>0.14350499999999999</c:v>
                </c:pt>
                <c:pt idx="356">
                  <c:v>0.143735</c:v>
                </c:pt>
                <c:pt idx="357">
                  <c:v>0.14726700000000001</c:v>
                </c:pt>
                <c:pt idx="358">
                  <c:v>0.14716800000000002</c:v>
                </c:pt>
                <c:pt idx="359">
                  <c:v>0.14432300000000001</c:v>
                </c:pt>
                <c:pt idx="360">
                  <c:v>0.14402699999999999</c:v>
                </c:pt>
                <c:pt idx="361">
                  <c:v>0.147456</c:v>
                </c:pt>
                <c:pt idx="362">
                  <c:v>0.14711100000000002</c:v>
                </c:pt>
                <c:pt idx="363">
                  <c:v>0.14740300000000001</c:v>
                </c:pt>
                <c:pt idx="364">
                  <c:v>0.14569400000000002</c:v>
                </c:pt>
                <c:pt idx="365">
                  <c:v>0.14783600000000002</c:v>
                </c:pt>
                <c:pt idx="366">
                  <c:v>0.14799699999999999</c:v>
                </c:pt>
                <c:pt idx="367">
                  <c:v>0.14514000000000002</c:v>
                </c:pt>
                <c:pt idx="368">
                  <c:v>0.14496299999999998</c:v>
                </c:pt>
                <c:pt idx="369">
                  <c:v>0.14812199999999998</c:v>
                </c:pt>
                <c:pt idx="370">
                  <c:v>0.15002799999999999</c:v>
                </c:pt>
                <c:pt idx="371">
                  <c:v>0.145424</c:v>
                </c:pt>
                <c:pt idx="372">
                  <c:v>0.14552900000000002</c:v>
                </c:pt>
                <c:pt idx="373">
                  <c:v>0.14791899999999999</c:v>
                </c:pt>
                <c:pt idx="374">
                  <c:v>0.14907899999999999</c:v>
                </c:pt>
                <c:pt idx="375">
                  <c:v>0.14724999999999999</c:v>
                </c:pt>
                <c:pt idx="376">
                  <c:v>0.14662</c:v>
                </c:pt>
                <c:pt idx="377">
                  <c:v>0.148092</c:v>
                </c:pt>
                <c:pt idx="378">
                  <c:v>0.150391</c:v>
                </c:pt>
                <c:pt idx="379">
                  <c:v>0.14735500000000001</c:v>
                </c:pt>
                <c:pt idx="380">
                  <c:v>0.146785</c:v>
                </c:pt>
                <c:pt idx="381">
                  <c:v>0.14851300000000001</c:v>
                </c:pt>
                <c:pt idx="382">
                  <c:v>0.15099699999999999</c:v>
                </c:pt>
                <c:pt idx="383">
                  <c:v>0.14868800000000001</c:v>
                </c:pt>
                <c:pt idx="384">
                  <c:v>0.146728</c:v>
                </c:pt>
                <c:pt idx="385">
                  <c:v>0.14944000000000002</c:v>
                </c:pt>
                <c:pt idx="386">
                  <c:v>0.15110599999999999</c:v>
                </c:pt>
                <c:pt idx="387">
                  <c:v>0.14820799999999998</c:v>
                </c:pt>
                <c:pt idx="388">
                  <c:v>0.14732300000000001</c:v>
                </c:pt>
                <c:pt idx="389">
                  <c:v>0.149809</c:v>
                </c:pt>
                <c:pt idx="390">
                  <c:v>0.15215399999999998</c:v>
                </c:pt>
                <c:pt idx="391">
                  <c:v>0.14938199999999999</c:v>
                </c:pt>
                <c:pt idx="392">
                  <c:v>0.148507</c:v>
                </c:pt>
                <c:pt idx="393">
                  <c:v>0.15021699999999999</c:v>
                </c:pt>
                <c:pt idx="394">
                  <c:v>0.15238400000000002</c:v>
                </c:pt>
                <c:pt idx="395">
                  <c:v>0.14990899999999999</c:v>
                </c:pt>
                <c:pt idx="396">
                  <c:v>0.14968199999999998</c:v>
                </c:pt>
                <c:pt idx="397">
                  <c:v>0.15035600000000002</c:v>
                </c:pt>
                <c:pt idx="398">
                  <c:v>0.15287200000000001</c:v>
                </c:pt>
                <c:pt idx="399">
                  <c:v>0.15096500000000002</c:v>
                </c:pt>
                <c:pt idx="400">
                  <c:v>0.14951499999999998</c:v>
                </c:pt>
                <c:pt idx="401">
                  <c:v>0.150091</c:v>
                </c:pt>
                <c:pt idx="402">
                  <c:v>0.15198</c:v>
                </c:pt>
                <c:pt idx="403">
                  <c:v>0.15254499999999999</c:v>
                </c:pt>
                <c:pt idx="404">
                  <c:v>0.14958500000000002</c:v>
                </c:pt>
                <c:pt idx="405">
                  <c:v>0.15100000000000002</c:v>
                </c:pt>
                <c:pt idx="406">
                  <c:v>0.15378399999999998</c:v>
                </c:pt>
                <c:pt idx="407">
                  <c:v>0.152008</c:v>
                </c:pt>
                <c:pt idx="408">
                  <c:v>0.14955400000000002</c:v>
                </c:pt>
                <c:pt idx="409">
                  <c:v>0.15207600000000002</c:v>
                </c:pt>
                <c:pt idx="410">
                  <c:v>0.15304000000000001</c:v>
                </c:pt>
                <c:pt idx="411">
                  <c:v>0.15317600000000001</c:v>
                </c:pt>
                <c:pt idx="412">
                  <c:v>0.15163599999999999</c:v>
                </c:pt>
                <c:pt idx="413">
                  <c:v>0.15123700000000001</c:v>
                </c:pt>
                <c:pt idx="414">
                  <c:v>0.15390200000000001</c:v>
                </c:pt>
                <c:pt idx="415">
                  <c:v>0.154279</c:v>
                </c:pt>
                <c:pt idx="416">
                  <c:v>0.15128</c:v>
                </c:pt>
                <c:pt idx="417">
                  <c:v>0.15168199999999998</c:v>
                </c:pt>
                <c:pt idx="418">
                  <c:v>0.154283</c:v>
                </c:pt>
                <c:pt idx="419">
                  <c:v>0.154723</c:v>
                </c:pt>
                <c:pt idx="420">
                  <c:v>0.15240100000000001</c:v>
                </c:pt>
                <c:pt idx="421">
                  <c:v>0.152196</c:v>
                </c:pt>
                <c:pt idx="422">
                  <c:v>0.154859</c:v>
                </c:pt>
                <c:pt idx="423">
                  <c:v>0.15537400000000001</c:v>
                </c:pt>
                <c:pt idx="424">
                  <c:v>0.152113</c:v>
                </c:pt>
                <c:pt idx="425">
                  <c:v>0.15209699999999998</c:v>
                </c:pt>
                <c:pt idx="426">
                  <c:v>0.15496100000000002</c:v>
                </c:pt>
                <c:pt idx="427">
                  <c:v>0.15593499999999999</c:v>
                </c:pt>
                <c:pt idx="428">
                  <c:v>0.15412600000000001</c:v>
                </c:pt>
                <c:pt idx="429">
                  <c:v>0.152196</c:v>
                </c:pt>
                <c:pt idx="430">
                  <c:v>0.15579999999999999</c:v>
                </c:pt>
                <c:pt idx="431">
                  <c:v>0.15604900000000002</c:v>
                </c:pt>
                <c:pt idx="432">
                  <c:v>0.15416099999999999</c:v>
                </c:pt>
                <c:pt idx="433">
                  <c:v>0.152756</c:v>
                </c:pt>
                <c:pt idx="434">
                  <c:v>0.15540899999999999</c:v>
                </c:pt>
                <c:pt idx="435">
                  <c:v>0.15720799999999999</c:v>
                </c:pt>
                <c:pt idx="436">
                  <c:v>0.15445400000000001</c:v>
                </c:pt>
                <c:pt idx="437">
                  <c:v>0.15384500000000001</c:v>
                </c:pt>
                <c:pt idx="438">
                  <c:v>0.15507800000000002</c:v>
                </c:pt>
                <c:pt idx="439">
                  <c:v>0.15745599999999998</c:v>
                </c:pt>
                <c:pt idx="440">
                  <c:v>0.156114</c:v>
                </c:pt>
                <c:pt idx="441">
                  <c:v>0.153168</c:v>
                </c:pt>
                <c:pt idx="442">
                  <c:v>0.15517499999999998</c:v>
                </c:pt>
                <c:pt idx="443">
                  <c:v>0.158219</c:v>
                </c:pt>
                <c:pt idx="444">
                  <c:v>0.15731100000000001</c:v>
                </c:pt>
                <c:pt idx="445">
                  <c:v>0.15463200000000002</c:v>
                </c:pt>
                <c:pt idx="446">
                  <c:v>0.15601499999999999</c:v>
                </c:pt>
                <c:pt idx="447">
                  <c:v>0.158355</c:v>
                </c:pt>
                <c:pt idx="448">
                  <c:v>0.15710600000000002</c:v>
                </c:pt>
                <c:pt idx="449">
                  <c:v>0.155441</c:v>
                </c:pt>
                <c:pt idx="450">
                  <c:v>0.15666200000000002</c:v>
                </c:pt>
                <c:pt idx="451">
                  <c:v>0.15914799999999998</c:v>
                </c:pt>
                <c:pt idx="452">
                  <c:v>0.15820200000000001</c:v>
                </c:pt>
                <c:pt idx="453">
                  <c:v>0.15581600000000001</c:v>
                </c:pt>
                <c:pt idx="454">
                  <c:v>0.15598599999999999</c:v>
                </c:pt>
                <c:pt idx="455">
                  <c:v>0.15919900000000001</c:v>
                </c:pt>
                <c:pt idx="456">
                  <c:v>0.15939799999999998</c:v>
                </c:pt>
                <c:pt idx="457">
                  <c:v>0.15762099999999998</c:v>
                </c:pt>
                <c:pt idx="458">
                  <c:v>0.15629799999999999</c:v>
                </c:pt>
                <c:pt idx="459">
                  <c:v>0.15890000000000001</c:v>
                </c:pt>
                <c:pt idx="460">
                  <c:v>0.160358</c:v>
                </c:pt>
                <c:pt idx="461">
                  <c:v>0.15748300000000001</c:v>
                </c:pt>
                <c:pt idx="462">
                  <c:v>0.15715200000000001</c:v>
                </c:pt>
                <c:pt idx="463">
                  <c:v>0.15956600000000001</c:v>
                </c:pt>
                <c:pt idx="464">
                  <c:v>0.160547</c:v>
                </c:pt>
                <c:pt idx="465">
                  <c:v>0.157945</c:v>
                </c:pt>
                <c:pt idx="466">
                  <c:v>0.15726800000000002</c:v>
                </c:pt>
                <c:pt idx="467">
                  <c:v>0.15973800000000002</c:v>
                </c:pt>
                <c:pt idx="468">
                  <c:v>0.16197600000000001</c:v>
                </c:pt>
                <c:pt idx="469">
                  <c:v>0.159607</c:v>
                </c:pt>
                <c:pt idx="470">
                  <c:v>0.15807000000000002</c:v>
                </c:pt>
                <c:pt idx="471">
                  <c:v>0.160305</c:v>
                </c:pt>
                <c:pt idx="472">
                  <c:v>0.16200899999999999</c:v>
                </c:pt>
                <c:pt idx="473">
                  <c:v>0.160411</c:v>
                </c:pt>
                <c:pt idx="474">
                  <c:v>0.158391</c:v>
                </c:pt>
                <c:pt idx="475">
                  <c:v>0.16030800000000001</c:v>
                </c:pt>
                <c:pt idx="476">
                  <c:v>0.163188</c:v>
                </c:pt>
                <c:pt idx="477">
                  <c:v>0.16050999999999999</c:v>
                </c:pt>
                <c:pt idx="478">
                  <c:v>0.15937500000000002</c:v>
                </c:pt>
                <c:pt idx="479">
                  <c:v>0.16070099999999998</c:v>
                </c:pt>
                <c:pt idx="480">
                  <c:v>0.16370400000000002</c:v>
                </c:pt>
                <c:pt idx="481">
                  <c:v>0.16157500000000002</c:v>
                </c:pt>
                <c:pt idx="482">
                  <c:v>0.15948899999999999</c:v>
                </c:pt>
                <c:pt idx="483">
                  <c:v>0.16120199999999998</c:v>
                </c:pt>
                <c:pt idx="484">
                  <c:v>0.16308699999999998</c:v>
                </c:pt>
                <c:pt idx="485">
                  <c:v>0.163216</c:v>
                </c:pt>
                <c:pt idx="486">
                  <c:v>0.159916</c:v>
                </c:pt>
                <c:pt idx="487">
                  <c:v>0.16215399999999999</c:v>
                </c:pt>
                <c:pt idx="488">
                  <c:v>0.16420099999999999</c:v>
                </c:pt>
                <c:pt idx="489">
                  <c:v>0.16303300000000001</c:v>
                </c:pt>
                <c:pt idx="490">
                  <c:v>0.16045999999999999</c:v>
                </c:pt>
                <c:pt idx="491">
                  <c:v>0.16168700000000003</c:v>
                </c:pt>
                <c:pt idx="492">
                  <c:v>0.16448299999999999</c:v>
                </c:pt>
                <c:pt idx="493">
                  <c:v>0.163545</c:v>
                </c:pt>
                <c:pt idx="494">
                  <c:v>0.161577</c:v>
                </c:pt>
                <c:pt idx="495">
                  <c:v>0.16279000000000002</c:v>
                </c:pt>
                <c:pt idx="496">
                  <c:v>0.16547700000000001</c:v>
                </c:pt>
                <c:pt idx="497">
                  <c:v>0.16478999999999999</c:v>
                </c:pt>
                <c:pt idx="498">
                  <c:v>0.161769</c:v>
                </c:pt>
                <c:pt idx="499">
                  <c:v>0.16305900000000001</c:v>
                </c:pt>
                <c:pt idx="500">
                  <c:v>0.16577600000000001</c:v>
                </c:pt>
                <c:pt idx="501">
                  <c:v>0.16469700000000001</c:v>
                </c:pt>
                <c:pt idx="502">
                  <c:v>0.162492</c:v>
                </c:pt>
                <c:pt idx="503">
                  <c:v>0.162795</c:v>
                </c:pt>
                <c:pt idx="504">
                  <c:v>0.16602600000000001</c:v>
                </c:pt>
                <c:pt idx="505">
                  <c:v>0.16556200000000001</c:v>
                </c:pt>
                <c:pt idx="506">
                  <c:v>0.163248</c:v>
                </c:pt>
                <c:pt idx="507">
                  <c:v>0.16384900000000002</c:v>
                </c:pt>
                <c:pt idx="508">
                  <c:v>0.16585900000000001</c:v>
                </c:pt>
                <c:pt idx="509">
                  <c:v>0.16627400000000001</c:v>
                </c:pt>
                <c:pt idx="510">
                  <c:v>0.164076</c:v>
                </c:pt>
                <c:pt idx="511">
                  <c:v>0.163656</c:v>
                </c:pt>
                <c:pt idx="512">
                  <c:v>0.166245</c:v>
                </c:pt>
                <c:pt idx="513">
                  <c:v>0.167381</c:v>
                </c:pt>
                <c:pt idx="514">
                  <c:v>0.164275</c:v>
                </c:pt>
                <c:pt idx="515">
                  <c:v>0.16493200000000002</c:v>
                </c:pt>
                <c:pt idx="516">
                  <c:v>0.165939</c:v>
                </c:pt>
                <c:pt idx="517">
                  <c:v>0.16799800000000001</c:v>
                </c:pt>
                <c:pt idx="518">
                  <c:v>0.16525500000000001</c:v>
                </c:pt>
                <c:pt idx="519">
                  <c:v>0.16451499999999999</c:v>
                </c:pt>
                <c:pt idx="520">
                  <c:v>0.166717</c:v>
                </c:pt>
                <c:pt idx="521">
                  <c:v>0.16886399999999999</c:v>
                </c:pt>
                <c:pt idx="522">
                  <c:v>0.16626100000000002</c:v>
                </c:pt>
                <c:pt idx="523">
                  <c:v>0.16529099999999999</c:v>
                </c:pt>
                <c:pt idx="524">
                  <c:v>0.16691</c:v>
                </c:pt>
                <c:pt idx="525">
                  <c:v>0.16933100000000001</c:v>
                </c:pt>
                <c:pt idx="526">
                  <c:v>0.16761400000000001</c:v>
                </c:pt>
                <c:pt idx="527">
                  <c:v>0.16566500000000001</c:v>
                </c:pt>
                <c:pt idx="528">
                  <c:v>0.167042</c:v>
                </c:pt>
                <c:pt idx="529">
                  <c:v>0.16973099999999999</c:v>
                </c:pt>
                <c:pt idx="530">
                  <c:v>0.16877900000000001</c:v>
                </c:pt>
                <c:pt idx="531">
                  <c:v>0.16646599999999998</c:v>
                </c:pt>
                <c:pt idx="532">
                  <c:v>0.168045</c:v>
                </c:pt>
                <c:pt idx="533">
                  <c:v>0.16983499999999999</c:v>
                </c:pt>
                <c:pt idx="534">
                  <c:v>0.16940799999999998</c:v>
                </c:pt>
                <c:pt idx="535">
                  <c:v>0.16821</c:v>
                </c:pt>
                <c:pt idx="536">
                  <c:v>0.16798299999999999</c:v>
                </c:pt>
                <c:pt idx="537">
                  <c:v>0.16882</c:v>
                </c:pt>
                <c:pt idx="538">
                  <c:v>0.17044499999999999</c:v>
                </c:pt>
                <c:pt idx="539">
                  <c:v>0.16795100000000002</c:v>
                </c:pt>
                <c:pt idx="540">
                  <c:v>0.16750399999999999</c:v>
                </c:pt>
                <c:pt idx="541">
                  <c:v>0.16996900000000001</c:v>
                </c:pt>
                <c:pt idx="542">
                  <c:v>0.17216399999999998</c:v>
                </c:pt>
                <c:pt idx="543">
                  <c:v>0.16886799999999999</c:v>
                </c:pt>
                <c:pt idx="544">
                  <c:v>0.16817500000000002</c:v>
                </c:pt>
                <c:pt idx="545">
                  <c:v>0.169766</c:v>
                </c:pt>
                <c:pt idx="546">
                  <c:v>0.17222699999999999</c:v>
                </c:pt>
                <c:pt idx="547">
                  <c:v>0.17003600000000002</c:v>
                </c:pt>
                <c:pt idx="548">
                  <c:v>0.16877</c:v>
                </c:pt>
                <c:pt idx="549">
                  <c:v>0.17122900000000002</c:v>
                </c:pt>
                <c:pt idx="550">
                  <c:v>0.172515</c:v>
                </c:pt>
                <c:pt idx="551">
                  <c:v>0.17096700000000001</c:v>
                </c:pt>
                <c:pt idx="552">
                  <c:v>0.16891300000000001</c:v>
                </c:pt>
                <c:pt idx="553">
                  <c:v>0.17049400000000001</c:v>
                </c:pt>
                <c:pt idx="554">
                  <c:v>0.173656</c:v>
                </c:pt>
                <c:pt idx="555">
                  <c:v>0.17161199999999999</c:v>
                </c:pt>
                <c:pt idx="556">
                  <c:v>0.169541</c:v>
                </c:pt>
                <c:pt idx="557">
                  <c:v>0.17125300000000002</c:v>
                </c:pt>
                <c:pt idx="558">
                  <c:v>0.173869</c:v>
                </c:pt>
                <c:pt idx="559">
                  <c:v>0.17319799999999999</c:v>
                </c:pt>
                <c:pt idx="560">
                  <c:v>0.17024400000000001</c:v>
                </c:pt>
                <c:pt idx="561">
                  <c:v>0.17102000000000001</c:v>
                </c:pt>
                <c:pt idx="562">
                  <c:v>0.17428199999999999</c:v>
                </c:pt>
                <c:pt idx="563">
                  <c:v>0.173239</c:v>
                </c:pt>
                <c:pt idx="564">
                  <c:v>0.17117499999999999</c:v>
                </c:pt>
                <c:pt idx="565">
                  <c:v>0.17163500000000001</c:v>
                </c:pt>
                <c:pt idx="566">
                  <c:v>0.17449400000000001</c:v>
                </c:pt>
                <c:pt idx="567">
                  <c:v>0.173931</c:v>
                </c:pt>
                <c:pt idx="568">
                  <c:v>0.17272599999999999</c:v>
                </c:pt>
                <c:pt idx="569">
                  <c:v>0.17186600000000002</c:v>
                </c:pt>
                <c:pt idx="570">
                  <c:v>0.17455300000000001</c:v>
                </c:pt>
                <c:pt idx="571">
                  <c:v>0.175513</c:v>
                </c:pt>
                <c:pt idx="572">
                  <c:v>0.17257600000000001</c:v>
                </c:pt>
                <c:pt idx="573">
                  <c:v>0.17158900000000002</c:v>
                </c:pt>
                <c:pt idx="574">
                  <c:v>0.17526700000000001</c:v>
                </c:pt>
                <c:pt idx="575">
                  <c:v>0.17643400000000001</c:v>
                </c:pt>
                <c:pt idx="576">
                  <c:v>0.17374099999999998</c:v>
                </c:pt>
                <c:pt idx="577">
                  <c:v>0.17286299999999999</c:v>
                </c:pt>
                <c:pt idx="578">
                  <c:v>0.17419300000000001</c:v>
                </c:pt>
                <c:pt idx="579">
                  <c:v>0.176896</c:v>
                </c:pt>
                <c:pt idx="580">
                  <c:v>0.174507</c:v>
                </c:pt>
                <c:pt idx="581">
                  <c:v>0.173176</c:v>
                </c:pt>
                <c:pt idx="582">
                  <c:v>0.17474799999999999</c:v>
                </c:pt>
                <c:pt idx="583">
                  <c:v>0.17821300000000001</c:v>
                </c:pt>
                <c:pt idx="584">
                  <c:v>0.175317</c:v>
                </c:pt>
                <c:pt idx="585">
                  <c:v>0.173517</c:v>
                </c:pt>
                <c:pt idx="586">
                  <c:v>0.17524599999999999</c:v>
                </c:pt>
                <c:pt idx="587">
                  <c:v>0.176763</c:v>
                </c:pt>
                <c:pt idx="588">
                  <c:v>0.17784</c:v>
                </c:pt>
                <c:pt idx="589">
                  <c:v>0.17456000000000002</c:v>
                </c:pt>
                <c:pt idx="590">
                  <c:v>0.17523</c:v>
                </c:pt>
                <c:pt idx="591">
                  <c:v>0.17816300000000002</c:v>
                </c:pt>
                <c:pt idx="592">
                  <c:v>0.17822099999999999</c:v>
                </c:pt>
                <c:pt idx="593">
                  <c:v>0.17508099999999999</c:v>
                </c:pt>
                <c:pt idx="594">
                  <c:v>0.17540700000000001</c:v>
                </c:pt>
                <c:pt idx="595">
                  <c:v>0.17807200000000001</c:v>
                </c:pt>
                <c:pt idx="596">
                  <c:v>0.17932000000000001</c:v>
                </c:pt>
                <c:pt idx="597">
                  <c:v>0.17685800000000002</c:v>
                </c:pt>
                <c:pt idx="598">
                  <c:v>0.17657099999999998</c:v>
                </c:pt>
                <c:pt idx="599">
                  <c:v>0.17785800000000002</c:v>
                </c:pt>
                <c:pt idx="600">
                  <c:v>0.17933200000000002</c:v>
                </c:pt>
                <c:pt idx="601">
                  <c:v>0.17888100000000001</c:v>
                </c:pt>
                <c:pt idx="602">
                  <c:v>0.17607600000000001</c:v>
                </c:pt>
                <c:pt idx="603">
                  <c:v>0.17774100000000001</c:v>
                </c:pt>
                <c:pt idx="604">
                  <c:v>0.18021199999999998</c:v>
                </c:pt>
                <c:pt idx="605">
                  <c:v>0.17920900000000001</c:v>
                </c:pt>
                <c:pt idx="606">
                  <c:v>0.17718200000000001</c:v>
                </c:pt>
                <c:pt idx="607">
                  <c:v>0.17704600000000001</c:v>
                </c:pt>
                <c:pt idx="608">
                  <c:v>0.18094199999999999</c:v>
                </c:pt>
                <c:pt idx="609">
                  <c:v>0.18042899999999998</c:v>
                </c:pt>
                <c:pt idx="610">
                  <c:v>0.177174</c:v>
                </c:pt>
                <c:pt idx="611">
                  <c:v>0.17893200000000001</c:v>
                </c:pt>
                <c:pt idx="612">
                  <c:v>0.18035699999999999</c:v>
                </c:pt>
                <c:pt idx="613">
                  <c:v>0.18179900000000002</c:v>
                </c:pt>
                <c:pt idx="614">
                  <c:v>0.178068</c:v>
                </c:pt>
                <c:pt idx="615">
                  <c:v>0.17846200000000001</c:v>
                </c:pt>
                <c:pt idx="616">
                  <c:v>0.180065</c:v>
                </c:pt>
                <c:pt idx="617">
                  <c:v>0.18182300000000001</c:v>
                </c:pt>
                <c:pt idx="618">
                  <c:v>0.17991200000000002</c:v>
                </c:pt>
                <c:pt idx="619">
                  <c:v>0.179312</c:v>
                </c:pt>
                <c:pt idx="620">
                  <c:v>0.181094</c:v>
                </c:pt>
                <c:pt idx="621">
                  <c:v>0.182813</c:v>
                </c:pt>
                <c:pt idx="622">
                  <c:v>0.18073800000000001</c:v>
                </c:pt>
                <c:pt idx="623">
                  <c:v>0.17966600000000002</c:v>
                </c:pt>
                <c:pt idx="624">
                  <c:v>0.18081</c:v>
                </c:pt>
                <c:pt idx="625">
                  <c:v>0.18346799999999999</c:v>
                </c:pt>
                <c:pt idx="626">
                  <c:v>0.181393</c:v>
                </c:pt>
                <c:pt idx="627">
                  <c:v>0.18018700000000001</c:v>
                </c:pt>
                <c:pt idx="628">
                  <c:v>0.18084899999999998</c:v>
                </c:pt>
                <c:pt idx="629">
                  <c:v>0.18312</c:v>
                </c:pt>
                <c:pt idx="630">
                  <c:v>0.183782</c:v>
                </c:pt>
                <c:pt idx="631">
                  <c:v>0.180979</c:v>
                </c:pt>
                <c:pt idx="632">
                  <c:v>0.18174900000000002</c:v>
                </c:pt>
                <c:pt idx="633">
                  <c:v>0.18384400000000001</c:v>
                </c:pt>
                <c:pt idx="634">
                  <c:v>0.18385499999999999</c:v>
                </c:pt>
                <c:pt idx="635">
                  <c:v>0.18189</c:v>
                </c:pt>
                <c:pt idx="636">
                  <c:v>0.18223200000000001</c:v>
                </c:pt>
                <c:pt idx="637">
                  <c:v>0.183453</c:v>
                </c:pt>
                <c:pt idx="638">
                  <c:v>0.184866</c:v>
                </c:pt>
                <c:pt idx="639">
                  <c:v>0.18351899999999999</c:v>
                </c:pt>
                <c:pt idx="640">
                  <c:v>0.18204399999999998</c:v>
                </c:pt>
                <c:pt idx="641">
                  <c:v>0.18320500000000001</c:v>
                </c:pt>
                <c:pt idx="642">
                  <c:v>0.18546900000000002</c:v>
                </c:pt>
                <c:pt idx="643">
                  <c:v>0.18464900000000001</c:v>
                </c:pt>
                <c:pt idx="644">
                  <c:v>0.182779</c:v>
                </c:pt>
                <c:pt idx="645">
                  <c:v>0.183003</c:v>
                </c:pt>
                <c:pt idx="646">
                  <c:v>0.185527</c:v>
                </c:pt>
                <c:pt idx="647">
                  <c:v>0.18557799999999999</c:v>
                </c:pt>
                <c:pt idx="648">
                  <c:v>0.183366</c:v>
                </c:pt>
                <c:pt idx="649">
                  <c:v>0.18321400000000002</c:v>
                </c:pt>
                <c:pt idx="650">
                  <c:v>0.185755</c:v>
                </c:pt>
                <c:pt idx="651">
                  <c:v>0.18689299999999998</c:v>
                </c:pt>
                <c:pt idx="652">
                  <c:v>0.18518100000000001</c:v>
                </c:pt>
                <c:pt idx="653">
                  <c:v>0.18371899999999999</c:v>
                </c:pt>
                <c:pt idx="654">
                  <c:v>0.18677400000000002</c:v>
                </c:pt>
                <c:pt idx="655">
                  <c:v>0.18698400000000001</c:v>
                </c:pt>
                <c:pt idx="656">
                  <c:v>0.185497</c:v>
                </c:pt>
                <c:pt idx="657">
                  <c:v>0.18395999999999998</c:v>
                </c:pt>
                <c:pt idx="658">
                  <c:v>0.18621199999999999</c:v>
                </c:pt>
                <c:pt idx="659">
                  <c:v>0.18906799999999999</c:v>
                </c:pt>
                <c:pt idx="660">
                  <c:v>0.18601199999999998</c:v>
                </c:pt>
                <c:pt idx="661">
                  <c:v>0.185143</c:v>
                </c:pt>
                <c:pt idx="662">
                  <c:v>0.18610199999999999</c:v>
                </c:pt>
                <c:pt idx="663">
                  <c:v>0.18840699999999999</c:v>
                </c:pt>
                <c:pt idx="664">
                  <c:v>0.18754999999999999</c:v>
                </c:pt>
                <c:pt idx="665">
                  <c:v>0.186254</c:v>
                </c:pt>
                <c:pt idx="666">
                  <c:v>0.18576899999999999</c:v>
                </c:pt>
                <c:pt idx="667">
                  <c:v>0.188167</c:v>
                </c:pt>
                <c:pt idx="668">
                  <c:v>0.188863</c:v>
                </c:pt>
                <c:pt idx="669">
                  <c:v>0.187031</c:v>
                </c:pt>
                <c:pt idx="670">
                  <c:v>0.18653</c:v>
                </c:pt>
                <c:pt idx="671">
                  <c:v>0.18834799999999999</c:v>
                </c:pt>
                <c:pt idx="672">
                  <c:v>0.189469</c:v>
                </c:pt>
                <c:pt idx="673">
                  <c:v>0.18848500000000001</c:v>
                </c:pt>
                <c:pt idx="674">
                  <c:v>0.186718</c:v>
                </c:pt>
                <c:pt idx="675">
                  <c:v>0.188388</c:v>
                </c:pt>
                <c:pt idx="676">
                  <c:v>0.19089300000000001</c:v>
                </c:pt>
                <c:pt idx="677">
                  <c:v>0.188581</c:v>
                </c:pt>
                <c:pt idx="678">
                  <c:v>0.18751699999999999</c:v>
                </c:pt>
                <c:pt idx="679">
                  <c:v>0.18814600000000001</c:v>
                </c:pt>
                <c:pt idx="680">
                  <c:v>0.19063000000000002</c:v>
                </c:pt>
                <c:pt idx="681">
                  <c:v>0.19064900000000001</c:v>
                </c:pt>
                <c:pt idx="682">
                  <c:v>0.187888</c:v>
                </c:pt>
                <c:pt idx="683">
                  <c:v>0.18893199999999999</c:v>
                </c:pt>
                <c:pt idx="684">
                  <c:v>0.19123699999999999</c:v>
                </c:pt>
                <c:pt idx="685">
                  <c:v>0.190497</c:v>
                </c:pt>
                <c:pt idx="686">
                  <c:v>0.189752</c:v>
                </c:pt>
                <c:pt idx="687">
                  <c:v>0.18943000000000002</c:v>
                </c:pt>
                <c:pt idx="688">
                  <c:v>0.19092299999999998</c:v>
                </c:pt>
                <c:pt idx="689">
                  <c:v>0.19270899999999999</c:v>
                </c:pt>
                <c:pt idx="690">
                  <c:v>0.19017400000000001</c:v>
                </c:pt>
                <c:pt idx="691">
                  <c:v>0.189663</c:v>
                </c:pt>
                <c:pt idx="692">
                  <c:v>0.19109500000000001</c:v>
                </c:pt>
                <c:pt idx="693">
                  <c:v>0.19228499999999998</c:v>
                </c:pt>
                <c:pt idx="694">
                  <c:v>0.192416</c:v>
                </c:pt>
                <c:pt idx="695">
                  <c:v>0.189666</c:v>
                </c:pt>
                <c:pt idx="696">
                  <c:v>0.19070099999999998</c:v>
                </c:pt>
                <c:pt idx="697">
                  <c:v>0.19320799999999999</c:v>
                </c:pt>
                <c:pt idx="698">
                  <c:v>0.19362700000000002</c:v>
                </c:pt>
                <c:pt idx="699">
                  <c:v>0.19077</c:v>
                </c:pt>
                <c:pt idx="700">
                  <c:v>0.19073199999999998</c:v>
                </c:pt>
                <c:pt idx="701">
                  <c:v>0.193522</c:v>
                </c:pt>
                <c:pt idx="702">
                  <c:v>0.19463</c:v>
                </c:pt>
                <c:pt idx="703">
                  <c:v>0.19254199999999999</c:v>
                </c:pt>
                <c:pt idx="704">
                  <c:v>0.19173200000000001</c:v>
                </c:pt>
                <c:pt idx="705">
                  <c:v>0.19298999999999999</c:v>
                </c:pt>
                <c:pt idx="706">
                  <c:v>0.195025</c:v>
                </c:pt>
                <c:pt idx="707">
                  <c:v>0.19451200000000002</c:v>
                </c:pt>
                <c:pt idx="708">
                  <c:v>0.19103899999999999</c:v>
                </c:pt>
                <c:pt idx="709">
                  <c:v>0.192803</c:v>
                </c:pt>
                <c:pt idx="710">
                  <c:v>0.19501599999999999</c:v>
                </c:pt>
                <c:pt idx="711">
                  <c:v>0.19597599999999998</c:v>
                </c:pt>
                <c:pt idx="712">
                  <c:v>0.193076</c:v>
                </c:pt>
                <c:pt idx="713">
                  <c:v>0.19253900000000002</c:v>
                </c:pt>
                <c:pt idx="714">
                  <c:v>0.19470100000000001</c:v>
                </c:pt>
                <c:pt idx="715">
                  <c:v>0.19680400000000001</c:v>
                </c:pt>
                <c:pt idx="716">
                  <c:v>0.19464400000000001</c:v>
                </c:pt>
                <c:pt idx="717">
                  <c:v>0.19308699999999998</c:v>
                </c:pt>
                <c:pt idx="718">
                  <c:v>0.194712</c:v>
                </c:pt>
                <c:pt idx="719">
                  <c:v>0.19753799999999999</c:v>
                </c:pt>
                <c:pt idx="720">
                  <c:v>0.19641400000000001</c:v>
                </c:pt>
                <c:pt idx="721">
                  <c:v>0.19333</c:v>
                </c:pt>
                <c:pt idx="722">
                  <c:v>0.194552</c:v>
                </c:pt>
                <c:pt idx="723">
                  <c:v>0.19803600000000002</c:v>
                </c:pt>
                <c:pt idx="724">
                  <c:v>0.19706899999999999</c:v>
                </c:pt>
                <c:pt idx="725">
                  <c:v>0.19580800000000001</c:v>
                </c:pt>
                <c:pt idx="726">
                  <c:v>0.19483500000000001</c:v>
                </c:pt>
                <c:pt idx="727">
                  <c:v>0.196991</c:v>
                </c:pt>
                <c:pt idx="728">
                  <c:v>0.19827199999999998</c:v>
                </c:pt>
                <c:pt idx="729">
                  <c:v>0.19719</c:v>
                </c:pt>
                <c:pt idx="730">
                  <c:v>0.19500000000000001</c:v>
                </c:pt>
                <c:pt idx="731">
                  <c:v>0.19761600000000001</c:v>
                </c:pt>
                <c:pt idx="732">
                  <c:v>0.19838700000000001</c:v>
                </c:pt>
                <c:pt idx="733">
                  <c:v>0.19834499999999999</c:v>
                </c:pt>
                <c:pt idx="734">
                  <c:v>0.196544</c:v>
                </c:pt>
                <c:pt idx="735">
                  <c:v>0.19655399999999998</c:v>
                </c:pt>
                <c:pt idx="736">
                  <c:v>0.19856600000000002</c:v>
                </c:pt>
                <c:pt idx="737">
                  <c:v>0.20032</c:v>
                </c:pt>
                <c:pt idx="738">
                  <c:v>0.19776200000000002</c:v>
                </c:pt>
                <c:pt idx="739">
                  <c:v>0.19691</c:v>
                </c:pt>
                <c:pt idx="740">
                  <c:v>0.198852</c:v>
                </c:pt>
                <c:pt idx="741">
                  <c:v>0.19999500000000001</c:v>
                </c:pt>
                <c:pt idx="742">
                  <c:v>0.19926099999999999</c:v>
                </c:pt>
                <c:pt idx="743">
                  <c:v>0.19734499999999999</c:v>
                </c:pt>
                <c:pt idx="744">
                  <c:v>0.19902400000000001</c:v>
                </c:pt>
                <c:pt idx="745">
                  <c:v>0.20089199999999999</c:v>
                </c:pt>
                <c:pt idx="746">
                  <c:v>0.20133000000000001</c:v>
                </c:pt>
                <c:pt idx="747">
                  <c:v>0.19815099999999999</c:v>
                </c:pt>
                <c:pt idx="748">
                  <c:v>0.19826099999999999</c:v>
                </c:pt>
                <c:pt idx="749">
                  <c:v>0.20160999999999998</c:v>
                </c:pt>
                <c:pt idx="750">
                  <c:v>0.201487</c:v>
                </c:pt>
                <c:pt idx="751">
                  <c:v>0.20014399999999999</c:v>
                </c:pt>
                <c:pt idx="752">
                  <c:v>0.19967800000000002</c:v>
                </c:pt>
                <c:pt idx="753">
                  <c:v>0.200517</c:v>
                </c:pt>
                <c:pt idx="754">
                  <c:v>0.202821</c:v>
                </c:pt>
                <c:pt idx="755">
                  <c:v>0.201928</c:v>
                </c:pt>
                <c:pt idx="756">
                  <c:v>0.199185</c:v>
                </c:pt>
                <c:pt idx="757">
                  <c:v>0.201071</c:v>
                </c:pt>
                <c:pt idx="758">
                  <c:v>0.20293600000000001</c:v>
                </c:pt>
                <c:pt idx="759">
                  <c:v>0.203237</c:v>
                </c:pt>
                <c:pt idx="760">
                  <c:v>0.200763</c:v>
                </c:pt>
                <c:pt idx="761">
                  <c:v>0.20110600000000001</c:v>
                </c:pt>
                <c:pt idx="762">
                  <c:v>0.20308300000000001</c:v>
                </c:pt>
                <c:pt idx="763">
                  <c:v>0.203872</c:v>
                </c:pt>
                <c:pt idx="764">
                  <c:v>0.20191900000000002</c:v>
                </c:pt>
                <c:pt idx="765">
                  <c:v>0.20091200000000001</c:v>
                </c:pt>
                <c:pt idx="766">
                  <c:v>0.202928</c:v>
                </c:pt>
                <c:pt idx="767">
                  <c:v>0.20523000000000002</c:v>
                </c:pt>
                <c:pt idx="768">
                  <c:v>0.20361199999999999</c:v>
                </c:pt>
                <c:pt idx="769">
                  <c:v>0.20160700000000001</c:v>
                </c:pt>
                <c:pt idx="770">
                  <c:v>0.20228499999999999</c:v>
                </c:pt>
                <c:pt idx="771">
                  <c:v>0.204873</c:v>
                </c:pt>
                <c:pt idx="772">
                  <c:v>0.205402</c:v>
                </c:pt>
                <c:pt idx="773">
                  <c:v>0.20330399999999998</c:v>
                </c:pt>
                <c:pt idx="774">
                  <c:v>0.20274</c:v>
                </c:pt>
                <c:pt idx="775">
                  <c:v>0.20458200000000001</c:v>
                </c:pt>
                <c:pt idx="776">
                  <c:v>0.20650099999999999</c:v>
                </c:pt>
                <c:pt idx="777">
                  <c:v>0.20468</c:v>
                </c:pt>
                <c:pt idx="778">
                  <c:v>0.20299399999999998</c:v>
                </c:pt>
                <c:pt idx="779">
                  <c:v>0.20455899999999999</c:v>
                </c:pt>
                <c:pt idx="780">
                  <c:v>0.20705800000000002</c:v>
                </c:pt>
                <c:pt idx="781">
                  <c:v>0.20627800000000002</c:v>
                </c:pt>
                <c:pt idx="782">
                  <c:v>0.20424800000000001</c:v>
                </c:pt>
                <c:pt idx="783">
                  <c:v>0.20419500000000002</c:v>
                </c:pt>
                <c:pt idx="784">
                  <c:v>0.20710999999999999</c:v>
                </c:pt>
                <c:pt idx="785">
                  <c:v>0.20772299999999999</c:v>
                </c:pt>
                <c:pt idx="786">
                  <c:v>0.20575099999999999</c:v>
                </c:pt>
                <c:pt idx="787">
                  <c:v>0.20494699999999999</c:v>
                </c:pt>
                <c:pt idx="788">
                  <c:v>0.20605800000000002</c:v>
                </c:pt>
                <c:pt idx="789">
                  <c:v>0.20910199999999998</c:v>
                </c:pt>
                <c:pt idx="790">
                  <c:v>0.207346</c:v>
                </c:pt>
                <c:pt idx="791">
                  <c:v>0.20486500000000002</c:v>
                </c:pt>
                <c:pt idx="792">
                  <c:v>0.20597599999999999</c:v>
                </c:pt>
                <c:pt idx="793">
                  <c:v>0.20893200000000001</c:v>
                </c:pt>
                <c:pt idx="794">
                  <c:v>0.20918099999999998</c:v>
                </c:pt>
                <c:pt idx="795">
                  <c:v>0.206705</c:v>
                </c:pt>
                <c:pt idx="796">
                  <c:v>0.20552600000000001</c:v>
                </c:pt>
                <c:pt idx="797">
                  <c:v>0.208425</c:v>
                </c:pt>
                <c:pt idx="798">
                  <c:v>0.210368</c:v>
                </c:pt>
                <c:pt idx="799">
                  <c:v>0.209455</c:v>
                </c:pt>
                <c:pt idx="800">
                  <c:v>0.20666599999999999</c:v>
                </c:pt>
                <c:pt idx="801">
                  <c:v>0.20749500000000001</c:v>
                </c:pt>
                <c:pt idx="802">
                  <c:v>0.21030199999999999</c:v>
                </c:pt>
                <c:pt idx="803">
                  <c:v>0.20997199999999999</c:v>
                </c:pt>
                <c:pt idx="804">
                  <c:v>0.20885799999999999</c:v>
                </c:pt>
                <c:pt idx="805">
                  <c:v>0.207868</c:v>
                </c:pt>
                <c:pt idx="806">
                  <c:v>0.20980900000000002</c:v>
                </c:pt>
                <c:pt idx="807">
                  <c:v>0.21163299999999999</c:v>
                </c:pt>
                <c:pt idx="808">
                  <c:v>0.21038900000000002</c:v>
                </c:pt>
                <c:pt idx="809">
                  <c:v>0.20841300000000001</c:v>
                </c:pt>
                <c:pt idx="810">
                  <c:v>0.20941399999999999</c:v>
                </c:pt>
                <c:pt idx="811">
                  <c:v>0.21196499999999999</c:v>
                </c:pt>
                <c:pt idx="812">
                  <c:v>0.211594</c:v>
                </c:pt>
                <c:pt idx="813">
                  <c:v>0.2107</c:v>
                </c:pt>
                <c:pt idx="814">
                  <c:v>0.20926</c:v>
                </c:pt>
                <c:pt idx="815">
                  <c:v>0.21102699999999999</c:v>
                </c:pt>
                <c:pt idx="816">
                  <c:v>0.21364900000000001</c:v>
                </c:pt>
                <c:pt idx="817">
                  <c:v>0.21198699999999998</c:v>
                </c:pt>
                <c:pt idx="818">
                  <c:v>0.210039</c:v>
                </c:pt>
                <c:pt idx="819">
                  <c:v>0.21106800000000001</c:v>
                </c:pt>
                <c:pt idx="820">
                  <c:v>0.21381600000000001</c:v>
                </c:pt>
                <c:pt idx="821">
                  <c:v>0.21320599999999998</c:v>
                </c:pt>
                <c:pt idx="822">
                  <c:v>0.211254</c:v>
                </c:pt>
                <c:pt idx="823">
                  <c:v>0.211122</c:v>
                </c:pt>
                <c:pt idx="824">
                  <c:v>0.213252</c:v>
                </c:pt>
                <c:pt idx="825">
                  <c:v>0.214536</c:v>
                </c:pt>
                <c:pt idx="826">
                  <c:v>0.21253900000000001</c:v>
                </c:pt>
                <c:pt idx="827">
                  <c:v>0.211786</c:v>
                </c:pt>
                <c:pt idx="828">
                  <c:v>0.21244399999999999</c:v>
                </c:pt>
                <c:pt idx="829">
                  <c:v>0.21480399999999999</c:v>
                </c:pt>
                <c:pt idx="830">
                  <c:v>0.215307</c:v>
                </c:pt>
                <c:pt idx="831">
                  <c:v>0.21277500000000002</c:v>
                </c:pt>
                <c:pt idx="832">
                  <c:v>0.21229899999999999</c:v>
                </c:pt>
                <c:pt idx="833">
                  <c:v>0.21462700000000001</c:v>
                </c:pt>
                <c:pt idx="834">
                  <c:v>0.218193</c:v>
                </c:pt>
                <c:pt idx="835">
                  <c:v>0.21454399999999998</c:v>
                </c:pt>
                <c:pt idx="836">
                  <c:v>0.212427</c:v>
                </c:pt>
                <c:pt idx="837">
                  <c:v>0.21387800000000001</c:v>
                </c:pt>
                <c:pt idx="838">
                  <c:v>0.21635099999999999</c:v>
                </c:pt>
                <c:pt idx="839">
                  <c:v>0.21695600000000001</c:v>
                </c:pt>
                <c:pt idx="840">
                  <c:v>0.214591</c:v>
                </c:pt>
                <c:pt idx="841">
                  <c:v>0.213613</c:v>
                </c:pt>
                <c:pt idx="842">
                  <c:v>0.21681599999999998</c:v>
                </c:pt>
                <c:pt idx="843">
                  <c:v>0.21790199999999998</c:v>
                </c:pt>
                <c:pt idx="844">
                  <c:v>0.21593000000000001</c:v>
                </c:pt>
                <c:pt idx="845">
                  <c:v>0.214893</c:v>
                </c:pt>
                <c:pt idx="846">
                  <c:v>0.21566399999999999</c:v>
                </c:pt>
                <c:pt idx="847">
                  <c:v>0.218166</c:v>
                </c:pt>
                <c:pt idx="848">
                  <c:v>0.218061</c:v>
                </c:pt>
                <c:pt idx="849">
                  <c:v>0.21588400000000002</c:v>
                </c:pt>
                <c:pt idx="850">
                  <c:v>0.215422</c:v>
                </c:pt>
                <c:pt idx="851">
                  <c:v>0.21726800000000002</c:v>
                </c:pt>
                <c:pt idx="852">
                  <c:v>0.219029</c:v>
                </c:pt>
                <c:pt idx="853">
                  <c:v>0.21782600000000002</c:v>
                </c:pt>
                <c:pt idx="854">
                  <c:v>0.21562799999999999</c:v>
                </c:pt>
                <c:pt idx="855">
                  <c:v>0.21797599999999998</c:v>
                </c:pt>
                <c:pt idx="856">
                  <c:v>0.21895000000000001</c:v>
                </c:pt>
                <c:pt idx="857">
                  <c:v>0.21982800000000002</c:v>
                </c:pt>
                <c:pt idx="858">
                  <c:v>0.217644</c:v>
                </c:pt>
                <c:pt idx="859">
                  <c:v>0.21687200000000001</c:v>
                </c:pt>
                <c:pt idx="860">
                  <c:v>0.21985299999999999</c:v>
                </c:pt>
                <c:pt idx="861">
                  <c:v>0.22020100000000001</c:v>
                </c:pt>
                <c:pt idx="862">
                  <c:v>0.219999</c:v>
                </c:pt>
                <c:pt idx="863">
                  <c:v>0.218115</c:v>
                </c:pt>
                <c:pt idx="864">
                  <c:v>0.21785700000000002</c:v>
                </c:pt>
                <c:pt idx="865">
                  <c:v>0.22056899999999999</c:v>
                </c:pt>
                <c:pt idx="866">
                  <c:v>0.22106200000000001</c:v>
                </c:pt>
                <c:pt idx="867">
                  <c:v>0.21983900000000001</c:v>
                </c:pt>
                <c:pt idx="868">
                  <c:v>0.21799300000000002</c:v>
                </c:pt>
                <c:pt idx="869">
                  <c:v>0.22037399999999999</c:v>
                </c:pt>
                <c:pt idx="870">
                  <c:v>0.22198199999999998</c:v>
                </c:pt>
                <c:pt idx="871">
                  <c:v>0.22092999999999999</c:v>
                </c:pt>
                <c:pt idx="872">
                  <c:v>0.219804</c:v>
                </c:pt>
                <c:pt idx="873">
                  <c:v>0.21995000000000001</c:v>
                </c:pt>
                <c:pt idx="874">
                  <c:v>0.222216</c:v>
                </c:pt>
                <c:pt idx="875">
                  <c:v>0.22289700000000001</c:v>
                </c:pt>
                <c:pt idx="876">
                  <c:v>0.22112799999999999</c:v>
                </c:pt>
                <c:pt idx="877">
                  <c:v>0.22035099999999999</c:v>
                </c:pt>
                <c:pt idx="878">
                  <c:v>0.22137400000000002</c:v>
                </c:pt>
                <c:pt idx="879">
                  <c:v>0.22365100000000002</c:v>
                </c:pt>
                <c:pt idx="880">
                  <c:v>0.223409</c:v>
                </c:pt>
                <c:pt idx="881">
                  <c:v>0.22110000000000002</c:v>
                </c:pt>
                <c:pt idx="882">
                  <c:v>0.220914</c:v>
                </c:pt>
                <c:pt idx="883">
                  <c:v>0.223777</c:v>
                </c:pt>
                <c:pt idx="884">
                  <c:v>0.22492999999999999</c:v>
                </c:pt>
                <c:pt idx="885">
                  <c:v>0.22268099999999999</c:v>
                </c:pt>
                <c:pt idx="886">
                  <c:v>0.22181499999999998</c:v>
                </c:pt>
                <c:pt idx="887">
                  <c:v>0.22273599999999999</c:v>
                </c:pt>
                <c:pt idx="888">
                  <c:v>0.22494900000000001</c:v>
                </c:pt>
                <c:pt idx="889">
                  <c:v>0.22414599999999998</c:v>
                </c:pt>
                <c:pt idx="890">
                  <c:v>0.22271199999999999</c:v>
                </c:pt>
                <c:pt idx="891">
                  <c:v>0.222353</c:v>
                </c:pt>
                <c:pt idx="892">
                  <c:v>0.22495899999999999</c:v>
                </c:pt>
                <c:pt idx="893">
                  <c:v>0.22618099999999999</c:v>
                </c:pt>
                <c:pt idx="894">
                  <c:v>0.22418399999999999</c:v>
                </c:pt>
                <c:pt idx="895">
                  <c:v>0.223494</c:v>
                </c:pt>
                <c:pt idx="896">
                  <c:v>0.224384</c:v>
                </c:pt>
                <c:pt idx="897">
                  <c:v>0.22653599999999999</c:v>
                </c:pt>
                <c:pt idx="898">
                  <c:v>0.226438</c:v>
                </c:pt>
                <c:pt idx="899">
                  <c:v>0.224379</c:v>
                </c:pt>
                <c:pt idx="900">
                  <c:v>0.22398900000000002</c:v>
                </c:pt>
                <c:pt idx="901">
                  <c:v>0.22639099999999998</c:v>
                </c:pt>
                <c:pt idx="902">
                  <c:v>0.22719999999999999</c:v>
                </c:pt>
                <c:pt idx="903">
                  <c:v>0.22597300000000001</c:v>
                </c:pt>
                <c:pt idx="904">
                  <c:v>0.22494600000000001</c:v>
                </c:pt>
                <c:pt idx="905">
                  <c:v>0.225685</c:v>
                </c:pt>
                <c:pt idx="906">
                  <c:v>0.22781200000000001</c:v>
                </c:pt>
                <c:pt idx="907">
                  <c:v>0.228549</c:v>
                </c:pt>
                <c:pt idx="908">
                  <c:v>0.22619500000000001</c:v>
                </c:pt>
                <c:pt idx="909">
                  <c:v>0.225215</c:v>
                </c:pt>
                <c:pt idx="910">
                  <c:v>0.227219</c:v>
                </c:pt>
                <c:pt idx="911">
                  <c:v>0.22889000000000001</c:v>
                </c:pt>
                <c:pt idx="912">
                  <c:v>0.22786599999999999</c:v>
                </c:pt>
                <c:pt idx="913">
                  <c:v>0.22607099999999999</c:v>
                </c:pt>
                <c:pt idx="914">
                  <c:v>0.22675700000000001</c:v>
                </c:pt>
                <c:pt idx="915">
                  <c:v>0.229491</c:v>
                </c:pt>
                <c:pt idx="916">
                  <c:v>0.22999699999999998</c:v>
                </c:pt>
                <c:pt idx="917">
                  <c:v>0.22741400000000001</c:v>
                </c:pt>
                <c:pt idx="918">
                  <c:v>0.22650700000000001</c:v>
                </c:pt>
                <c:pt idx="919">
                  <c:v>0.22927599999999998</c:v>
                </c:pt>
                <c:pt idx="920">
                  <c:v>0.23056699999999999</c:v>
                </c:pt>
                <c:pt idx="921">
                  <c:v>0.22841</c:v>
                </c:pt>
                <c:pt idx="922">
                  <c:v>0.227799</c:v>
                </c:pt>
                <c:pt idx="923">
                  <c:v>0.22825800000000002</c:v>
                </c:pt>
                <c:pt idx="924">
                  <c:v>0.23083399999999998</c:v>
                </c:pt>
                <c:pt idx="925">
                  <c:v>0.23131499999999999</c:v>
                </c:pt>
                <c:pt idx="926">
                  <c:v>0.22900799999999999</c:v>
                </c:pt>
                <c:pt idx="927">
                  <c:v>0.22900100000000001</c:v>
                </c:pt>
                <c:pt idx="928">
                  <c:v>0.22945800000000002</c:v>
                </c:pt>
                <c:pt idx="929">
                  <c:v>0.232016</c:v>
                </c:pt>
                <c:pt idx="930">
                  <c:v>0.23029999999999998</c:v>
                </c:pt>
                <c:pt idx="931">
                  <c:v>0.22922700000000001</c:v>
                </c:pt>
                <c:pt idx="932">
                  <c:v>0.23008100000000001</c:v>
                </c:pt>
                <c:pt idx="933">
                  <c:v>0.23103500000000002</c:v>
                </c:pt>
                <c:pt idx="934">
                  <c:v>0.23309000000000002</c:v>
                </c:pt>
                <c:pt idx="935">
                  <c:v>0.231209</c:v>
                </c:pt>
                <c:pt idx="936">
                  <c:v>0.22958000000000001</c:v>
                </c:pt>
                <c:pt idx="937">
                  <c:v>0.231323</c:v>
                </c:pt>
                <c:pt idx="938">
                  <c:v>0.23347899999999999</c:v>
                </c:pt>
                <c:pt idx="939">
                  <c:v>0.23306299999999999</c:v>
                </c:pt>
                <c:pt idx="940">
                  <c:v>0.22971999999999998</c:v>
                </c:pt>
                <c:pt idx="941">
                  <c:v>0.23088800000000001</c:v>
                </c:pt>
                <c:pt idx="942">
                  <c:v>0.23367400000000002</c:v>
                </c:pt>
                <c:pt idx="943">
                  <c:v>0.23408599999999999</c:v>
                </c:pt>
                <c:pt idx="944">
                  <c:v>0.232654</c:v>
                </c:pt>
                <c:pt idx="945">
                  <c:v>0.23111700000000002</c:v>
                </c:pt>
                <c:pt idx="946">
                  <c:v>0.232321</c:v>
                </c:pt>
                <c:pt idx="947">
                  <c:v>0.23453399999999999</c:v>
                </c:pt>
                <c:pt idx="948">
                  <c:v>0.23367099999999999</c:v>
                </c:pt>
                <c:pt idx="949">
                  <c:v>0.231597</c:v>
                </c:pt>
                <c:pt idx="950">
                  <c:v>0.232262</c:v>
                </c:pt>
                <c:pt idx="951">
                  <c:v>0.23519999999999999</c:v>
                </c:pt>
                <c:pt idx="952">
                  <c:v>0.23655799999999999</c:v>
                </c:pt>
                <c:pt idx="953">
                  <c:v>0.23328100000000002</c:v>
                </c:pt>
                <c:pt idx="954">
                  <c:v>0.232738</c:v>
                </c:pt>
                <c:pt idx="955">
                  <c:v>0.23406300000000002</c:v>
                </c:pt>
                <c:pt idx="956">
                  <c:v>0.23591199999999998</c:v>
                </c:pt>
                <c:pt idx="957">
                  <c:v>0.234961</c:v>
                </c:pt>
                <c:pt idx="958">
                  <c:v>0.23319899999999999</c:v>
                </c:pt>
                <c:pt idx="959">
                  <c:v>0.23418899999999998</c:v>
                </c:pt>
                <c:pt idx="960">
                  <c:v>0.23621</c:v>
                </c:pt>
                <c:pt idx="961">
                  <c:v>0.23700300000000002</c:v>
                </c:pt>
                <c:pt idx="962">
                  <c:v>0.23425699999999999</c:v>
                </c:pt>
                <c:pt idx="963">
                  <c:v>0.23395299999999999</c:v>
                </c:pt>
                <c:pt idx="964">
                  <c:v>0.23550299999999999</c:v>
                </c:pt>
                <c:pt idx="965">
                  <c:v>0.23785000000000001</c:v>
                </c:pt>
                <c:pt idx="966">
                  <c:v>0.23611399999999999</c:v>
                </c:pt>
                <c:pt idx="967">
                  <c:v>0.23564599999999999</c:v>
                </c:pt>
                <c:pt idx="968">
                  <c:v>0.23539200000000002</c:v>
                </c:pt>
                <c:pt idx="969">
                  <c:v>0.23783499999999999</c:v>
                </c:pt>
                <c:pt idx="970">
                  <c:v>0.23865700000000001</c:v>
                </c:pt>
                <c:pt idx="971">
                  <c:v>0.23463600000000001</c:v>
                </c:pt>
                <c:pt idx="972">
                  <c:v>0.23538500000000001</c:v>
                </c:pt>
                <c:pt idx="973">
                  <c:v>0.23685899999999999</c:v>
                </c:pt>
                <c:pt idx="974">
                  <c:v>0.23885700000000001</c:v>
                </c:pt>
                <c:pt idx="975">
                  <c:v>0.237956</c:v>
                </c:pt>
                <c:pt idx="976">
                  <c:v>0.235265</c:v>
                </c:pt>
                <c:pt idx="977">
                  <c:v>0.23747399999999999</c:v>
                </c:pt>
                <c:pt idx="978">
                  <c:v>0.23865799999999998</c:v>
                </c:pt>
                <c:pt idx="979">
                  <c:v>0.23888899999999999</c:v>
                </c:pt>
                <c:pt idx="980">
                  <c:v>0.236847</c:v>
                </c:pt>
                <c:pt idx="981">
                  <c:v>0.23696700000000001</c:v>
                </c:pt>
                <c:pt idx="982">
                  <c:v>0.23924699999999999</c:v>
                </c:pt>
                <c:pt idx="983">
                  <c:v>0.24018299999999998</c:v>
                </c:pt>
                <c:pt idx="984">
                  <c:v>0.23886199999999999</c:v>
                </c:pt>
                <c:pt idx="985">
                  <c:v>0.236897</c:v>
                </c:pt>
                <c:pt idx="986">
                  <c:v>0.238035</c:v>
                </c:pt>
                <c:pt idx="987">
                  <c:v>0.24004</c:v>
                </c:pt>
                <c:pt idx="988">
                  <c:v>0.240675</c:v>
                </c:pt>
                <c:pt idx="989">
                  <c:v>0.239401</c:v>
                </c:pt>
                <c:pt idx="990">
                  <c:v>0.23802999999999999</c:v>
                </c:pt>
                <c:pt idx="991">
                  <c:v>0.239424</c:v>
                </c:pt>
                <c:pt idx="992">
                  <c:v>0.24135899999999999</c:v>
                </c:pt>
                <c:pt idx="993">
                  <c:v>0.24105900000000002</c:v>
                </c:pt>
                <c:pt idx="994">
                  <c:v>0.238984</c:v>
                </c:pt>
                <c:pt idx="995">
                  <c:v>0.238729</c:v>
                </c:pt>
                <c:pt idx="996">
                  <c:v>0.241032</c:v>
                </c:pt>
                <c:pt idx="997">
                  <c:v>0.24205000000000002</c:v>
                </c:pt>
                <c:pt idx="998">
                  <c:v>0.240811</c:v>
                </c:pt>
                <c:pt idx="999">
                  <c:v>0.239673</c:v>
                </c:pt>
                <c:pt idx="1000">
                  <c:v>0.24010999999999999</c:v>
                </c:pt>
                <c:pt idx="1001">
                  <c:v>0.24240599999999998</c:v>
                </c:pt>
                <c:pt idx="1002">
                  <c:v>0.242558</c:v>
                </c:pt>
                <c:pt idx="1003">
                  <c:v>0.240595</c:v>
                </c:pt>
                <c:pt idx="1004">
                  <c:v>0.24056699999999998</c:v>
                </c:pt>
                <c:pt idx="1005">
                  <c:v>0.241651</c:v>
                </c:pt>
                <c:pt idx="1006">
                  <c:v>0.24346099999999998</c:v>
                </c:pt>
                <c:pt idx="1007">
                  <c:v>0.242781</c:v>
                </c:pt>
                <c:pt idx="1008">
                  <c:v>0.240649</c:v>
                </c:pt>
                <c:pt idx="1009">
                  <c:v>0.24079100000000001</c:v>
                </c:pt>
                <c:pt idx="1010">
                  <c:v>0.243253</c:v>
                </c:pt>
                <c:pt idx="1011">
                  <c:v>0.24506700000000001</c:v>
                </c:pt>
                <c:pt idx="1012">
                  <c:v>0.24293200000000001</c:v>
                </c:pt>
                <c:pt idx="1013">
                  <c:v>0.241483</c:v>
                </c:pt>
                <c:pt idx="1014">
                  <c:v>0.24365000000000001</c:v>
                </c:pt>
                <c:pt idx="1015">
                  <c:v>0.244281</c:v>
                </c:pt>
                <c:pt idx="1016">
                  <c:v>0.24448200000000003</c:v>
                </c:pt>
                <c:pt idx="1017">
                  <c:v>0.24252400000000002</c:v>
                </c:pt>
                <c:pt idx="1018">
                  <c:v>0.242233</c:v>
                </c:pt>
                <c:pt idx="1019">
                  <c:v>0.243335</c:v>
                </c:pt>
                <c:pt idx="1020">
                  <c:v>0.24498700000000001</c:v>
                </c:pt>
                <c:pt idx="1021">
                  <c:v>0.24559099999999998</c:v>
                </c:pt>
                <c:pt idx="1022">
                  <c:v>0.24315400000000001</c:v>
                </c:pt>
                <c:pt idx="1023">
                  <c:v>0.243002</c:v>
                </c:pt>
                <c:pt idx="1024">
                  <c:v>0.24501699999999998</c:v>
                </c:pt>
                <c:pt idx="1025">
                  <c:v>0.24653600000000001</c:v>
                </c:pt>
                <c:pt idx="1026">
                  <c:v>0.24467899999999998</c:v>
                </c:pt>
                <c:pt idx="1027">
                  <c:v>0.24299799999999999</c:v>
                </c:pt>
                <c:pt idx="1028">
                  <c:v>0.24504000000000004</c:v>
                </c:pt>
                <c:pt idx="1029">
                  <c:v>0.24625500000000003</c:v>
                </c:pt>
                <c:pt idx="1030">
                  <c:v>0.24631099999999997</c:v>
                </c:pt>
                <c:pt idx="1031">
                  <c:v>0.244037</c:v>
                </c:pt>
                <c:pt idx="1032">
                  <c:v>0.24447100000000002</c:v>
                </c:pt>
                <c:pt idx="1033">
                  <c:v>0.246147</c:v>
                </c:pt>
                <c:pt idx="1034">
                  <c:v>0.24693399999999999</c:v>
                </c:pt>
                <c:pt idx="1035">
                  <c:v>0.24643100000000004</c:v>
                </c:pt>
                <c:pt idx="1036">
                  <c:v>0.244948</c:v>
                </c:pt>
                <c:pt idx="1037">
                  <c:v>0.24565600000000001</c:v>
                </c:pt>
                <c:pt idx="1038">
                  <c:v>0.24876500000000001</c:v>
                </c:pt>
                <c:pt idx="1039">
                  <c:v>0.24780199999999999</c:v>
                </c:pt>
                <c:pt idx="1040">
                  <c:v>0.24467</c:v>
                </c:pt>
                <c:pt idx="1041">
                  <c:v>0.24563900000000002</c:v>
                </c:pt>
                <c:pt idx="1042">
                  <c:v>0.24815599999999996</c:v>
                </c:pt>
                <c:pt idx="1043">
                  <c:v>0.24980800000000003</c:v>
                </c:pt>
                <c:pt idx="1044">
                  <c:v>0.24746300000000002</c:v>
                </c:pt>
                <c:pt idx="1045">
                  <c:v>0.24340200000000001</c:v>
                </c:pt>
                <c:pt idx="1046">
                  <c:v>0.24690299999999998</c:v>
                </c:pt>
                <c:pt idx="1047">
                  <c:v>0.25135600000000002</c:v>
                </c:pt>
                <c:pt idx="1048">
                  <c:v>0.24893599999999999</c:v>
                </c:pt>
                <c:pt idx="1049">
                  <c:v>0.24689800000000001</c:v>
                </c:pt>
                <c:pt idx="1050">
                  <c:v>0.24456700000000001</c:v>
                </c:pt>
                <c:pt idx="1051">
                  <c:v>0.24837799999999999</c:v>
                </c:pt>
                <c:pt idx="1052">
                  <c:v>0.251697</c:v>
                </c:pt>
                <c:pt idx="1053">
                  <c:v>0.24863000000000002</c:v>
                </c:pt>
                <c:pt idx="1054">
                  <c:v>0.246174</c:v>
                </c:pt>
                <c:pt idx="1055">
                  <c:v>0.24672399999999997</c:v>
                </c:pt>
                <c:pt idx="1056">
                  <c:v>0.25040200000000001</c:v>
                </c:pt>
                <c:pt idx="1057">
                  <c:v>0.25141999999999998</c:v>
                </c:pt>
                <c:pt idx="1058">
                  <c:v>0.24967199999999998</c:v>
                </c:pt>
                <c:pt idx="1059">
                  <c:v>0.24568600000000002</c:v>
                </c:pt>
                <c:pt idx="1060">
                  <c:v>0.248615</c:v>
                </c:pt>
                <c:pt idx="1061">
                  <c:v>0.251803</c:v>
                </c:pt>
                <c:pt idx="1062">
                  <c:v>0.251025</c:v>
                </c:pt>
                <c:pt idx="1063">
                  <c:v>0.24876599999999999</c:v>
                </c:pt>
                <c:pt idx="1064">
                  <c:v>0.24740000000000001</c:v>
                </c:pt>
                <c:pt idx="1065">
                  <c:v>0.24973399999999998</c:v>
                </c:pt>
                <c:pt idx="1066">
                  <c:v>0.25328999999999996</c:v>
                </c:pt>
                <c:pt idx="1067">
                  <c:v>0.251112</c:v>
                </c:pt>
                <c:pt idx="1068">
                  <c:v>0.24880099999999999</c:v>
                </c:pt>
                <c:pt idx="1069">
                  <c:v>0.24887999999999999</c:v>
                </c:pt>
                <c:pt idx="1070">
                  <c:v>0.25108599999999998</c:v>
                </c:pt>
                <c:pt idx="1071">
                  <c:v>0.25350699999999998</c:v>
                </c:pt>
                <c:pt idx="1072">
                  <c:v>0.25197900000000001</c:v>
                </c:pt>
                <c:pt idx="1073">
                  <c:v>0.24895100000000003</c:v>
                </c:pt>
                <c:pt idx="1074">
                  <c:v>0.24941299999999997</c:v>
                </c:pt>
                <c:pt idx="1075">
                  <c:v>0.25277999999999995</c:v>
                </c:pt>
                <c:pt idx="1076">
                  <c:v>0.25432699999999997</c:v>
                </c:pt>
                <c:pt idx="1077">
                  <c:v>0.25234400000000001</c:v>
                </c:pt>
                <c:pt idx="1078">
                  <c:v>0.24904499999999999</c:v>
                </c:pt>
                <c:pt idx="1079">
                  <c:v>0.25047700000000001</c:v>
                </c:pt>
                <c:pt idx="1080">
                  <c:v>0.25341799999999998</c:v>
                </c:pt>
                <c:pt idx="1081">
                  <c:v>0.25439100000000003</c:v>
                </c:pt>
                <c:pt idx="1082">
                  <c:v>0.25252599999999997</c:v>
                </c:pt>
                <c:pt idx="1083">
                  <c:v>0.25015200000000004</c:v>
                </c:pt>
                <c:pt idx="1084">
                  <c:v>0.25211199999999995</c:v>
                </c:pt>
                <c:pt idx="1085">
                  <c:v>0.255548</c:v>
                </c:pt>
                <c:pt idx="1086">
                  <c:v>0.25459999999999999</c:v>
                </c:pt>
                <c:pt idx="1087">
                  <c:v>0.25308799999999998</c:v>
                </c:pt>
                <c:pt idx="1088">
                  <c:v>0.25146000000000002</c:v>
                </c:pt>
                <c:pt idx="1089">
                  <c:v>0.253492</c:v>
                </c:pt>
                <c:pt idx="1090">
                  <c:v>0.25606699999999999</c:v>
                </c:pt>
                <c:pt idx="1091">
                  <c:v>0.25526100000000002</c:v>
                </c:pt>
                <c:pt idx="1092">
                  <c:v>0.253631</c:v>
                </c:pt>
                <c:pt idx="1093">
                  <c:v>0.25192799999999999</c:v>
                </c:pt>
                <c:pt idx="1094">
                  <c:v>0.25470799999999999</c:v>
                </c:pt>
                <c:pt idx="1095">
                  <c:v>0.25748100000000002</c:v>
                </c:pt>
                <c:pt idx="1096">
                  <c:v>0.25648100000000001</c:v>
                </c:pt>
                <c:pt idx="1097">
                  <c:v>0.25389299999999998</c:v>
                </c:pt>
                <c:pt idx="1098">
                  <c:v>0.25317500000000004</c:v>
                </c:pt>
                <c:pt idx="1099">
                  <c:v>0.25589200000000001</c:v>
                </c:pt>
                <c:pt idx="1100">
                  <c:v>0.25777600000000001</c:v>
                </c:pt>
                <c:pt idx="1101">
                  <c:v>0.256579</c:v>
                </c:pt>
                <c:pt idx="1102">
                  <c:v>0.25394099999999997</c:v>
                </c:pt>
                <c:pt idx="1103">
                  <c:v>0.25472</c:v>
                </c:pt>
                <c:pt idx="1104">
                  <c:v>0.257496</c:v>
                </c:pt>
                <c:pt idx="1105">
                  <c:v>0.25757200000000002</c:v>
                </c:pt>
                <c:pt idx="1106">
                  <c:v>0.25681300000000001</c:v>
                </c:pt>
                <c:pt idx="1107">
                  <c:v>0.25420500000000001</c:v>
                </c:pt>
                <c:pt idx="1108">
                  <c:v>0.25584499999999999</c:v>
                </c:pt>
                <c:pt idx="1109">
                  <c:v>0.25766199999999995</c:v>
                </c:pt>
                <c:pt idx="1110">
                  <c:v>0.25863399999999998</c:v>
                </c:pt>
                <c:pt idx="1111">
                  <c:v>0.25563400000000003</c:v>
                </c:pt>
                <c:pt idx="1112">
                  <c:v>0.25596199999999997</c:v>
                </c:pt>
                <c:pt idx="1113">
                  <c:v>0.25695699999999999</c:v>
                </c:pt>
                <c:pt idx="1114">
                  <c:v>0.25963900000000001</c:v>
                </c:pt>
                <c:pt idx="1115">
                  <c:v>0.25808999999999999</c:v>
                </c:pt>
                <c:pt idx="1116">
                  <c:v>0.25548699999999996</c:v>
                </c:pt>
                <c:pt idx="1117">
                  <c:v>0.25592799999999999</c:v>
                </c:pt>
                <c:pt idx="1118">
                  <c:v>0.25854900000000003</c:v>
                </c:pt>
                <c:pt idx="1119">
                  <c:v>0.25931599999999999</c:v>
                </c:pt>
                <c:pt idx="1120">
                  <c:v>0.25842299999999996</c:v>
                </c:pt>
                <c:pt idx="1121">
                  <c:v>0.25617100000000004</c:v>
                </c:pt>
                <c:pt idx="1122">
                  <c:v>0.25754100000000002</c:v>
                </c:pt>
                <c:pt idx="1123">
                  <c:v>0.25973599999999997</c:v>
                </c:pt>
                <c:pt idx="1124">
                  <c:v>0.25929200000000002</c:v>
                </c:pt>
                <c:pt idx="1125">
                  <c:v>0.25789800000000002</c:v>
                </c:pt>
                <c:pt idx="1126">
                  <c:v>0.25693500000000002</c:v>
                </c:pt>
                <c:pt idx="1127">
                  <c:v>0.25843300000000002</c:v>
                </c:pt>
                <c:pt idx="1128">
                  <c:v>0.26099299999999998</c:v>
                </c:pt>
                <c:pt idx="1129">
                  <c:v>0.25942800000000005</c:v>
                </c:pt>
                <c:pt idx="1130">
                  <c:v>0.25792500000000002</c:v>
                </c:pt>
                <c:pt idx="1131">
                  <c:v>0.258106</c:v>
                </c:pt>
                <c:pt idx="1132">
                  <c:v>0.26035700000000001</c:v>
                </c:pt>
                <c:pt idx="1133">
                  <c:v>0.26077899999999998</c:v>
                </c:pt>
                <c:pt idx="1134">
                  <c:v>0.25992099999999996</c:v>
                </c:pt>
                <c:pt idx="1135">
                  <c:v>0.25801499999999999</c:v>
                </c:pt>
                <c:pt idx="1136">
                  <c:v>0.25810500000000003</c:v>
                </c:pt>
                <c:pt idx="1137">
                  <c:v>0.26188600000000001</c:v>
                </c:pt>
                <c:pt idx="1138">
                  <c:v>0.26153599999999999</c:v>
                </c:pt>
                <c:pt idx="1139">
                  <c:v>0.259849</c:v>
                </c:pt>
                <c:pt idx="1140">
                  <c:v>0.25791799999999998</c:v>
                </c:pt>
                <c:pt idx="1141">
                  <c:v>0.25978299999999999</c:v>
                </c:pt>
                <c:pt idx="1142">
                  <c:v>0.26221899999999998</c:v>
                </c:pt>
                <c:pt idx="1143">
                  <c:v>0.26184999999999997</c:v>
                </c:pt>
                <c:pt idx="1144">
                  <c:v>0.25933500000000004</c:v>
                </c:pt>
                <c:pt idx="1145">
                  <c:v>0.26014199999999998</c:v>
                </c:pt>
                <c:pt idx="1146">
                  <c:v>0.26123000000000002</c:v>
                </c:pt>
                <c:pt idx="1147">
                  <c:v>0.262598</c:v>
                </c:pt>
                <c:pt idx="1148">
                  <c:v>0.26168799999999998</c:v>
                </c:pt>
                <c:pt idx="1149">
                  <c:v>0.25905999999999996</c:v>
                </c:pt>
                <c:pt idx="1150">
                  <c:v>0.25977299999999998</c:v>
                </c:pt>
                <c:pt idx="1151">
                  <c:v>0.26255200000000001</c:v>
                </c:pt>
                <c:pt idx="1152">
                  <c:v>0.26365</c:v>
                </c:pt>
                <c:pt idx="1153">
                  <c:v>0.26109300000000002</c:v>
                </c:pt>
                <c:pt idx="1154">
                  <c:v>0.25975300000000001</c:v>
                </c:pt>
                <c:pt idx="1155">
                  <c:v>0.26120599999999999</c:v>
                </c:pt>
                <c:pt idx="1156">
                  <c:v>0.26380300000000001</c:v>
                </c:pt>
                <c:pt idx="1157">
                  <c:v>0.26287700000000003</c:v>
                </c:pt>
                <c:pt idx="1158">
                  <c:v>0.26089600000000002</c:v>
                </c:pt>
                <c:pt idx="1159">
                  <c:v>0.25984699999999999</c:v>
                </c:pt>
                <c:pt idx="1160">
                  <c:v>0.26232499999999997</c:v>
                </c:pt>
                <c:pt idx="1161">
                  <c:v>0.263046</c:v>
                </c:pt>
                <c:pt idx="1162">
                  <c:v>0.26304</c:v>
                </c:pt>
                <c:pt idx="1163">
                  <c:v>0.26084200000000002</c:v>
                </c:pt>
                <c:pt idx="1164">
                  <c:v>0.26189600000000002</c:v>
                </c:pt>
                <c:pt idx="1165">
                  <c:v>0.26363999999999999</c:v>
                </c:pt>
                <c:pt idx="1166">
                  <c:v>0.26416100000000003</c:v>
                </c:pt>
                <c:pt idx="1167">
                  <c:v>0.26196900000000001</c:v>
                </c:pt>
                <c:pt idx="1168">
                  <c:v>0.26185200000000003</c:v>
                </c:pt>
                <c:pt idx="1169">
                  <c:v>0.26172899999999999</c:v>
                </c:pt>
                <c:pt idx="1170">
                  <c:v>0.26438900000000004</c:v>
                </c:pt>
                <c:pt idx="1171">
                  <c:v>0.26411899999999999</c:v>
                </c:pt>
                <c:pt idx="1172">
                  <c:v>0.26302900000000001</c:v>
                </c:pt>
                <c:pt idx="1173">
                  <c:v>0.261768</c:v>
                </c:pt>
                <c:pt idx="1174">
                  <c:v>0.262992</c:v>
                </c:pt>
                <c:pt idx="1175">
                  <c:v>0.26494600000000001</c:v>
                </c:pt>
                <c:pt idx="1176">
                  <c:v>0.26438200000000001</c:v>
                </c:pt>
                <c:pt idx="1177">
                  <c:v>0.262187</c:v>
                </c:pt>
                <c:pt idx="1178">
                  <c:v>0.262322</c:v>
                </c:pt>
                <c:pt idx="1179">
                  <c:v>0.26505000000000001</c:v>
                </c:pt>
                <c:pt idx="1180">
                  <c:v>0.26606800000000003</c:v>
                </c:pt>
                <c:pt idx="1181">
                  <c:v>0.26407900000000001</c:v>
                </c:pt>
                <c:pt idx="1182">
                  <c:v>0.26327099999999998</c:v>
                </c:pt>
                <c:pt idx="1183">
                  <c:v>0.26216899999999999</c:v>
                </c:pt>
                <c:pt idx="1184">
                  <c:v>0.26568900000000001</c:v>
                </c:pt>
                <c:pt idx="1185">
                  <c:v>0.26532299999999998</c:v>
                </c:pt>
                <c:pt idx="1186">
                  <c:v>0.26385599999999998</c:v>
                </c:pt>
                <c:pt idx="1187">
                  <c:v>0.263324</c:v>
                </c:pt>
                <c:pt idx="1188">
                  <c:v>0.26464099999999996</c:v>
                </c:pt>
                <c:pt idx="1189">
                  <c:v>0.26637900000000003</c:v>
                </c:pt>
                <c:pt idx="1190">
                  <c:v>0.265679</c:v>
                </c:pt>
                <c:pt idx="1191">
                  <c:v>0.26421600000000001</c:v>
                </c:pt>
                <c:pt idx="1192">
                  <c:v>0.26372100000000004</c:v>
                </c:pt>
                <c:pt idx="1193">
                  <c:v>0.26601199999999997</c:v>
                </c:pt>
                <c:pt idx="1194">
                  <c:v>0.26693700000000004</c:v>
                </c:pt>
                <c:pt idx="1195">
                  <c:v>0.26572400000000002</c:v>
                </c:pt>
                <c:pt idx="1196">
                  <c:v>0.26403599999999999</c:v>
                </c:pt>
                <c:pt idx="1197">
                  <c:v>0.26385900000000001</c:v>
                </c:pt>
                <c:pt idx="1198">
                  <c:v>0.26644000000000001</c:v>
                </c:pt>
                <c:pt idx="1199">
                  <c:v>0.26682800000000001</c:v>
                </c:pt>
                <c:pt idx="1200">
                  <c:v>0.26625900000000002</c:v>
                </c:pt>
                <c:pt idx="1201">
                  <c:v>0.26393</c:v>
                </c:pt>
                <c:pt idx="1202">
                  <c:v>0.264741</c:v>
                </c:pt>
                <c:pt idx="1203">
                  <c:v>0.26763600000000004</c:v>
                </c:pt>
                <c:pt idx="1204">
                  <c:v>0.26675300000000002</c:v>
                </c:pt>
                <c:pt idx="1205">
                  <c:v>0.26482800000000001</c:v>
                </c:pt>
                <c:pt idx="1206">
                  <c:v>0.26488699999999998</c:v>
                </c:pt>
                <c:pt idx="1207">
                  <c:v>0.265789</c:v>
                </c:pt>
                <c:pt idx="1208">
                  <c:v>0.267849</c:v>
                </c:pt>
                <c:pt idx="1209">
                  <c:v>0.26663900000000001</c:v>
                </c:pt>
                <c:pt idx="1210">
                  <c:v>0.26540900000000001</c:v>
                </c:pt>
                <c:pt idx="1211">
                  <c:v>0.26493300000000003</c:v>
                </c:pt>
                <c:pt idx="1212">
                  <c:v>0.26650799999999997</c:v>
                </c:pt>
                <c:pt idx="1213">
                  <c:v>0.26772599999999996</c:v>
                </c:pt>
                <c:pt idx="1214">
                  <c:v>0.26782500000000004</c:v>
                </c:pt>
                <c:pt idx="1215">
                  <c:v>0.26516299999999998</c:v>
                </c:pt>
                <c:pt idx="1216">
                  <c:v>0.26561599999999996</c:v>
                </c:pt>
                <c:pt idx="1217">
                  <c:v>0.26841599999999999</c:v>
                </c:pt>
                <c:pt idx="1218">
                  <c:v>0.26895599999999997</c:v>
                </c:pt>
                <c:pt idx="1219">
                  <c:v>0.26899499999999998</c:v>
                </c:pt>
                <c:pt idx="1220">
                  <c:v>0.26638899999999999</c:v>
                </c:pt>
                <c:pt idx="1221">
                  <c:v>0.266067</c:v>
                </c:pt>
                <c:pt idx="1222">
                  <c:v>0.26839799999999997</c:v>
                </c:pt>
                <c:pt idx="1223">
                  <c:v>0.268926</c:v>
                </c:pt>
                <c:pt idx="1224">
                  <c:v>0.26677599999999996</c:v>
                </c:pt>
                <c:pt idx="1225">
                  <c:v>0.26651199999999997</c:v>
                </c:pt>
                <c:pt idx="1226">
                  <c:v>0.26723399999999997</c:v>
                </c:pt>
                <c:pt idx="1227">
                  <c:v>0.26966499999999999</c:v>
                </c:pt>
                <c:pt idx="1228">
                  <c:v>0.26934900000000001</c:v>
                </c:pt>
                <c:pt idx="1229">
                  <c:v>0.26699599999999996</c:v>
                </c:pt>
                <c:pt idx="1230">
                  <c:v>0.26708700000000002</c:v>
                </c:pt>
                <c:pt idx="1231">
                  <c:v>0.26886399999999999</c:v>
                </c:pt>
                <c:pt idx="1232">
                  <c:v>0.27008300000000002</c:v>
                </c:pt>
                <c:pt idx="1233">
                  <c:v>0.26879200000000003</c:v>
                </c:pt>
                <c:pt idx="1234">
                  <c:v>0.26748300000000003</c:v>
                </c:pt>
                <c:pt idx="1235">
                  <c:v>0.26742500000000002</c:v>
                </c:pt>
                <c:pt idx="1236">
                  <c:v>0.26972699999999999</c:v>
                </c:pt>
                <c:pt idx="1237">
                  <c:v>0.27085899999999996</c:v>
                </c:pt>
                <c:pt idx="1238">
                  <c:v>0.26861799999999997</c:v>
                </c:pt>
                <c:pt idx="1239">
                  <c:v>0.26753299999999997</c:v>
                </c:pt>
                <c:pt idx="1240">
                  <c:v>0.267957</c:v>
                </c:pt>
                <c:pt idx="1241">
                  <c:v>0.270283</c:v>
                </c:pt>
                <c:pt idx="1242">
                  <c:v>0.270534</c:v>
                </c:pt>
                <c:pt idx="1243">
                  <c:v>0.26910000000000001</c:v>
                </c:pt>
                <c:pt idx="1244">
                  <c:v>0.26752500000000001</c:v>
                </c:pt>
                <c:pt idx="1245">
                  <c:v>0.27067600000000003</c:v>
                </c:pt>
                <c:pt idx="1246">
                  <c:v>0.27164499999999997</c:v>
                </c:pt>
                <c:pt idx="1247">
                  <c:v>0.27038000000000001</c:v>
                </c:pt>
                <c:pt idx="1248">
                  <c:v>0.26800499999999999</c:v>
                </c:pt>
                <c:pt idx="1249">
                  <c:v>0.26846700000000001</c:v>
                </c:pt>
                <c:pt idx="1250">
                  <c:v>0.27123900000000001</c:v>
                </c:pt>
                <c:pt idx="1251">
                  <c:v>0.27159800000000001</c:v>
                </c:pt>
                <c:pt idx="1252">
                  <c:v>0.27014100000000002</c:v>
                </c:pt>
                <c:pt idx="1253">
                  <c:v>0.26907800000000004</c:v>
                </c:pt>
                <c:pt idx="1254">
                  <c:v>0.26967099999999999</c:v>
                </c:pt>
                <c:pt idx="1255">
                  <c:v>0.27212200000000003</c:v>
                </c:pt>
                <c:pt idx="1256">
                  <c:v>0.27224500000000001</c:v>
                </c:pt>
                <c:pt idx="1257">
                  <c:v>0.26979499999999995</c:v>
                </c:pt>
                <c:pt idx="1258">
                  <c:v>0.26927899999999999</c:v>
                </c:pt>
                <c:pt idx="1259">
                  <c:v>0.27122799999999997</c:v>
                </c:pt>
                <c:pt idx="1260">
                  <c:v>0.272177</c:v>
                </c:pt>
                <c:pt idx="1261">
                  <c:v>0.27139800000000003</c:v>
                </c:pt>
                <c:pt idx="1262">
                  <c:v>0.26912200000000003</c:v>
                </c:pt>
                <c:pt idx="1263">
                  <c:v>0.26999699999999999</c:v>
                </c:pt>
                <c:pt idx="1264">
                  <c:v>0.27251900000000001</c:v>
                </c:pt>
                <c:pt idx="1265">
                  <c:v>0.27266999999999997</c:v>
                </c:pt>
                <c:pt idx="1266">
                  <c:v>0.26996000000000003</c:v>
                </c:pt>
                <c:pt idx="1267">
                  <c:v>0.27088200000000001</c:v>
                </c:pt>
                <c:pt idx="1268">
                  <c:v>0.27139099999999999</c:v>
                </c:pt>
                <c:pt idx="1269">
                  <c:v>0.27326500000000004</c:v>
                </c:pt>
                <c:pt idx="1270">
                  <c:v>0.27233999999999997</c:v>
                </c:pt>
                <c:pt idx="1271">
                  <c:v>0.27103700000000003</c:v>
                </c:pt>
                <c:pt idx="1272">
                  <c:v>0.27122600000000002</c:v>
                </c:pt>
                <c:pt idx="1273">
                  <c:v>0.27318399999999998</c:v>
                </c:pt>
                <c:pt idx="1274">
                  <c:v>0.27386300000000002</c:v>
                </c:pt>
                <c:pt idx="1275">
                  <c:v>0.27212900000000001</c:v>
                </c:pt>
                <c:pt idx="1276">
                  <c:v>0.27096999999999999</c:v>
                </c:pt>
                <c:pt idx="1277">
                  <c:v>0.271648</c:v>
                </c:pt>
                <c:pt idx="1278">
                  <c:v>0.27312000000000003</c:v>
                </c:pt>
                <c:pt idx="1279">
                  <c:v>0.27441100000000002</c:v>
                </c:pt>
                <c:pt idx="1280">
                  <c:v>0.27237099999999997</c:v>
                </c:pt>
                <c:pt idx="1281">
                  <c:v>0.27075200000000005</c:v>
                </c:pt>
                <c:pt idx="1282">
                  <c:v>0.27307500000000001</c:v>
                </c:pt>
                <c:pt idx="1283">
                  <c:v>0.27533599999999997</c:v>
                </c:pt>
                <c:pt idx="1284">
                  <c:v>0.27441399999999999</c:v>
                </c:pt>
                <c:pt idx="1285">
                  <c:v>0.27222000000000002</c:v>
                </c:pt>
                <c:pt idx="1286">
                  <c:v>0.27215300000000003</c:v>
                </c:pt>
                <c:pt idx="1287">
                  <c:v>0.27449400000000002</c:v>
                </c:pt>
                <c:pt idx="1288">
                  <c:v>0.27488399999999996</c:v>
                </c:pt>
                <c:pt idx="1289">
                  <c:v>0.27318799999999999</c:v>
                </c:pt>
                <c:pt idx="1290">
                  <c:v>0.27240900000000001</c:v>
                </c:pt>
                <c:pt idx="1291">
                  <c:v>0.27208899999999997</c:v>
                </c:pt>
                <c:pt idx="1292">
                  <c:v>0.27498600000000001</c:v>
                </c:pt>
                <c:pt idx="1293">
                  <c:v>0.27637600000000001</c:v>
                </c:pt>
                <c:pt idx="1294">
                  <c:v>0.27272800000000003</c:v>
                </c:pt>
                <c:pt idx="1295">
                  <c:v>0.27269199999999999</c:v>
                </c:pt>
                <c:pt idx="1296">
                  <c:v>0.27509800000000001</c:v>
                </c:pt>
                <c:pt idx="1297">
                  <c:v>0.27568999999999999</c:v>
                </c:pt>
                <c:pt idx="1298">
                  <c:v>0.27506900000000001</c:v>
                </c:pt>
                <c:pt idx="1299">
                  <c:v>0.272534</c:v>
                </c:pt>
                <c:pt idx="1300">
                  <c:v>0.27343899999999999</c:v>
                </c:pt>
                <c:pt idx="1301">
                  <c:v>0.27573700000000001</c:v>
                </c:pt>
                <c:pt idx="1302">
                  <c:v>0.27617800000000003</c:v>
                </c:pt>
                <c:pt idx="1303">
                  <c:v>0.27400800000000003</c:v>
                </c:pt>
                <c:pt idx="1304">
                  <c:v>0.273399</c:v>
                </c:pt>
                <c:pt idx="1305">
                  <c:v>0.27473500000000001</c:v>
                </c:pt>
                <c:pt idx="1306">
                  <c:v>0.27688399999999996</c:v>
                </c:pt>
                <c:pt idx="1307">
                  <c:v>0.27705399999999997</c:v>
                </c:pt>
                <c:pt idx="1308">
                  <c:v>0.27339600000000003</c:v>
                </c:pt>
                <c:pt idx="1309">
                  <c:v>0.27340399999999998</c:v>
                </c:pt>
                <c:pt idx="1310">
                  <c:v>0.27538999999999997</c:v>
                </c:pt>
                <c:pt idx="1311">
                  <c:v>0.276756</c:v>
                </c:pt>
                <c:pt idx="1312">
                  <c:v>0.275698</c:v>
                </c:pt>
                <c:pt idx="1313">
                  <c:v>0.27347299999999997</c:v>
                </c:pt>
                <c:pt idx="1314">
                  <c:v>0.274368</c:v>
                </c:pt>
                <c:pt idx="1315">
                  <c:v>0.27664699999999998</c:v>
                </c:pt>
                <c:pt idx="1316">
                  <c:v>0.27756399999999998</c:v>
                </c:pt>
                <c:pt idx="1317">
                  <c:v>0.27576299999999998</c:v>
                </c:pt>
                <c:pt idx="1318">
                  <c:v>0.27410800000000002</c:v>
                </c:pt>
                <c:pt idx="1319">
                  <c:v>0.27492899999999998</c:v>
                </c:pt>
                <c:pt idx="1320">
                  <c:v>0.27745599999999998</c:v>
                </c:pt>
                <c:pt idx="1321">
                  <c:v>0.27725500000000003</c:v>
                </c:pt>
                <c:pt idx="1322">
                  <c:v>0.27540799999999999</c:v>
                </c:pt>
                <c:pt idx="1323">
                  <c:v>0.275366</c:v>
                </c:pt>
                <c:pt idx="1324">
                  <c:v>0.27673300000000001</c:v>
                </c:pt>
                <c:pt idx="1325">
                  <c:v>0.27865200000000001</c:v>
                </c:pt>
                <c:pt idx="1326">
                  <c:v>0.277887</c:v>
                </c:pt>
                <c:pt idx="1327">
                  <c:v>0.27557100000000001</c:v>
                </c:pt>
                <c:pt idx="1328">
                  <c:v>0.27549200000000001</c:v>
                </c:pt>
                <c:pt idx="1329">
                  <c:v>0.27807599999999999</c:v>
                </c:pt>
                <c:pt idx="1330">
                  <c:v>0.27856999999999998</c:v>
                </c:pt>
                <c:pt idx="1331">
                  <c:v>0.27664099999999997</c:v>
                </c:pt>
                <c:pt idx="1332">
                  <c:v>0.27481899999999998</c:v>
                </c:pt>
                <c:pt idx="1333">
                  <c:v>0.27668499999999996</c:v>
                </c:pt>
                <c:pt idx="1334">
                  <c:v>0.27809200000000001</c:v>
                </c:pt>
                <c:pt idx="1335">
                  <c:v>0.27830100000000002</c:v>
                </c:pt>
                <c:pt idx="1336">
                  <c:v>0.27612799999999998</c:v>
                </c:pt>
                <c:pt idx="1337">
                  <c:v>0.27619500000000002</c:v>
                </c:pt>
                <c:pt idx="1338">
                  <c:v>0.27730899999999997</c:v>
                </c:pt>
                <c:pt idx="1339">
                  <c:v>0.27861800000000003</c:v>
                </c:pt>
                <c:pt idx="1340">
                  <c:v>0.27817599999999998</c:v>
                </c:pt>
                <c:pt idx="1341">
                  <c:v>0.27679300000000001</c:v>
                </c:pt>
                <c:pt idx="1342">
                  <c:v>0.27737299999999998</c:v>
                </c:pt>
                <c:pt idx="1343">
                  <c:v>0.27907599999999999</c:v>
                </c:pt>
                <c:pt idx="1344">
                  <c:v>0.27935100000000002</c:v>
                </c:pt>
                <c:pt idx="1345">
                  <c:v>0.27793400000000001</c:v>
                </c:pt>
                <c:pt idx="1346">
                  <c:v>0.27693500000000004</c:v>
                </c:pt>
                <c:pt idx="1347">
                  <c:v>0.27754600000000001</c:v>
                </c:pt>
                <c:pt idx="1348">
                  <c:v>0.27857700000000002</c:v>
                </c:pt>
                <c:pt idx="1349">
                  <c:v>0.27973899999999996</c:v>
                </c:pt>
                <c:pt idx="1350">
                  <c:v>0.27775500000000003</c:v>
                </c:pt>
                <c:pt idx="1351">
                  <c:v>0.277337</c:v>
                </c:pt>
                <c:pt idx="1352">
                  <c:v>0.278949</c:v>
                </c:pt>
                <c:pt idx="1353">
                  <c:v>0.28016000000000002</c:v>
                </c:pt>
                <c:pt idx="1354">
                  <c:v>0.280055</c:v>
                </c:pt>
                <c:pt idx="1355">
                  <c:v>0.27799600000000002</c:v>
                </c:pt>
                <c:pt idx="1356">
                  <c:v>0.27940199999999998</c:v>
                </c:pt>
                <c:pt idx="1357">
                  <c:v>0.27934799999999999</c:v>
                </c:pt>
                <c:pt idx="1358">
                  <c:v>0.28034500000000001</c:v>
                </c:pt>
                <c:pt idx="1359">
                  <c:v>0.28002899999999997</c:v>
                </c:pt>
                <c:pt idx="1360">
                  <c:v>0.27835900000000002</c:v>
                </c:pt>
                <c:pt idx="1361">
                  <c:v>0.27755999999999997</c:v>
                </c:pt>
                <c:pt idx="1362">
                  <c:v>0.28040399999999999</c:v>
                </c:pt>
                <c:pt idx="1363">
                  <c:v>0.28123599999999999</c:v>
                </c:pt>
                <c:pt idx="1364">
                  <c:v>0.27971499999999999</c:v>
                </c:pt>
                <c:pt idx="1365">
                  <c:v>0.27789200000000003</c:v>
                </c:pt>
                <c:pt idx="1366">
                  <c:v>0.27912300000000001</c:v>
                </c:pt>
                <c:pt idx="1367">
                  <c:v>0.281277</c:v>
                </c:pt>
                <c:pt idx="1368">
                  <c:v>0.28137000000000001</c:v>
                </c:pt>
                <c:pt idx="1369">
                  <c:v>0.28023599999999999</c:v>
                </c:pt>
                <c:pt idx="1370">
                  <c:v>0.27903299999999998</c:v>
                </c:pt>
                <c:pt idx="1371">
                  <c:v>0.27984400000000004</c:v>
                </c:pt>
                <c:pt idx="1372">
                  <c:v>0.28261600000000003</c:v>
                </c:pt>
                <c:pt idx="1373">
                  <c:v>0.28179799999999999</c:v>
                </c:pt>
                <c:pt idx="1374">
                  <c:v>0.27942400000000001</c:v>
                </c:pt>
                <c:pt idx="1375">
                  <c:v>0.27893299999999999</c:v>
                </c:pt>
                <c:pt idx="1376">
                  <c:v>0.28089999999999998</c:v>
                </c:pt>
                <c:pt idx="1377">
                  <c:v>0.28276600000000002</c:v>
                </c:pt>
                <c:pt idx="1378">
                  <c:v>0.28106399999999998</c:v>
                </c:pt>
                <c:pt idx="1379">
                  <c:v>0.27964100000000003</c:v>
                </c:pt>
                <c:pt idx="1380">
                  <c:v>0.27922199999999997</c:v>
                </c:pt>
                <c:pt idx="1381">
                  <c:v>0.28125</c:v>
                </c:pt>
                <c:pt idx="1382">
                  <c:v>0.28180499999999997</c:v>
                </c:pt>
                <c:pt idx="1383">
                  <c:v>0.28245599999999998</c:v>
                </c:pt>
                <c:pt idx="1384">
                  <c:v>0.28056199999999998</c:v>
                </c:pt>
                <c:pt idx="1385">
                  <c:v>0.27949499999999999</c:v>
                </c:pt>
                <c:pt idx="1386">
                  <c:v>0.28185299999999996</c:v>
                </c:pt>
                <c:pt idx="1387">
                  <c:v>0.28292299999999998</c:v>
                </c:pt>
                <c:pt idx="1388">
                  <c:v>0.28228399999999998</c:v>
                </c:pt>
                <c:pt idx="1389">
                  <c:v>0.280449</c:v>
                </c:pt>
                <c:pt idx="1390">
                  <c:v>0.27987500000000004</c:v>
                </c:pt>
                <c:pt idx="1391">
                  <c:v>0.28269100000000003</c:v>
                </c:pt>
                <c:pt idx="1392">
                  <c:v>0.28342800000000001</c:v>
                </c:pt>
                <c:pt idx="1393">
                  <c:v>0.28344900000000001</c:v>
                </c:pt>
                <c:pt idx="1394">
                  <c:v>0.28133200000000003</c:v>
                </c:pt>
                <c:pt idx="1395">
                  <c:v>0.28142199999999995</c:v>
                </c:pt>
                <c:pt idx="1396">
                  <c:v>0.283055</c:v>
                </c:pt>
                <c:pt idx="1397">
                  <c:v>0.28398699999999999</c:v>
                </c:pt>
                <c:pt idx="1398">
                  <c:v>0.28176899999999999</c:v>
                </c:pt>
                <c:pt idx="1399">
                  <c:v>0.28104800000000002</c:v>
                </c:pt>
                <c:pt idx="1400">
                  <c:v>0.28265099999999999</c:v>
                </c:pt>
                <c:pt idx="1401">
                  <c:v>0.28364900000000004</c:v>
                </c:pt>
                <c:pt idx="1402">
                  <c:v>0.28384200000000004</c:v>
                </c:pt>
                <c:pt idx="1403">
                  <c:v>0.28151300000000001</c:v>
                </c:pt>
                <c:pt idx="1404">
                  <c:v>0.28174700000000003</c:v>
                </c:pt>
                <c:pt idx="1405">
                  <c:v>0.28206799999999999</c:v>
                </c:pt>
                <c:pt idx="1406">
                  <c:v>0.28471099999999999</c:v>
                </c:pt>
                <c:pt idx="1407">
                  <c:v>0.28377600000000003</c:v>
                </c:pt>
                <c:pt idx="1408">
                  <c:v>0.28206300000000001</c:v>
                </c:pt>
                <c:pt idx="1409">
                  <c:v>0.281588</c:v>
                </c:pt>
                <c:pt idx="1410">
                  <c:v>0.28381100000000004</c:v>
                </c:pt>
                <c:pt idx="1411">
                  <c:v>0.284995</c:v>
                </c:pt>
                <c:pt idx="1412">
                  <c:v>0.28432299999999999</c:v>
                </c:pt>
                <c:pt idx="1413">
                  <c:v>0.28279100000000001</c:v>
                </c:pt>
                <c:pt idx="1414">
                  <c:v>0.28315899999999999</c:v>
                </c:pt>
                <c:pt idx="1415">
                  <c:v>0.285298</c:v>
                </c:pt>
                <c:pt idx="1416">
                  <c:v>0.28496899999999997</c:v>
                </c:pt>
                <c:pt idx="1417">
                  <c:v>0.283779</c:v>
                </c:pt>
                <c:pt idx="1418">
                  <c:v>0.28226000000000001</c:v>
                </c:pt>
                <c:pt idx="1419">
                  <c:v>0.28300999999999998</c:v>
                </c:pt>
                <c:pt idx="1420">
                  <c:v>0.284746</c:v>
                </c:pt>
                <c:pt idx="1421">
                  <c:v>0.28512399999999999</c:v>
                </c:pt>
                <c:pt idx="1422">
                  <c:v>0.28338199999999997</c:v>
                </c:pt>
                <c:pt idx="1423">
                  <c:v>0.28254600000000002</c:v>
                </c:pt>
                <c:pt idx="1424">
                  <c:v>0.28509500000000004</c:v>
                </c:pt>
                <c:pt idx="1425">
                  <c:v>0.285298</c:v>
                </c:pt>
                <c:pt idx="1426">
                  <c:v>0.28613</c:v>
                </c:pt>
                <c:pt idx="1427">
                  <c:v>0.28305900000000001</c:v>
                </c:pt>
                <c:pt idx="1428">
                  <c:v>0.28425400000000001</c:v>
                </c:pt>
                <c:pt idx="1429">
                  <c:v>0.28515399999999996</c:v>
                </c:pt>
                <c:pt idx="1430">
                  <c:v>0.28739199999999998</c:v>
                </c:pt>
                <c:pt idx="1431">
                  <c:v>0.28539300000000001</c:v>
                </c:pt>
                <c:pt idx="1432">
                  <c:v>0.282273</c:v>
                </c:pt>
                <c:pt idx="1433">
                  <c:v>0.28414</c:v>
                </c:pt>
                <c:pt idx="1434">
                  <c:v>0.287109</c:v>
                </c:pt>
                <c:pt idx="1435">
                  <c:v>0.28616799999999998</c:v>
                </c:pt>
                <c:pt idx="1436">
                  <c:v>0.28512699999999996</c:v>
                </c:pt>
                <c:pt idx="1437">
                  <c:v>0.28381100000000004</c:v>
                </c:pt>
                <c:pt idx="1438">
                  <c:v>0.28515799999999997</c:v>
                </c:pt>
                <c:pt idx="1439">
                  <c:v>0.28840300000000002</c:v>
                </c:pt>
                <c:pt idx="1440">
                  <c:v>0.28647699999999998</c:v>
                </c:pt>
                <c:pt idx="1441">
                  <c:v>0.28429100000000002</c:v>
                </c:pt>
                <c:pt idx="1442">
                  <c:v>0.28412599999999999</c:v>
                </c:pt>
                <c:pt idx="1443">
                  <c:v>0.28687699999999999</c:v>
                </c:pt>
                <c:pt idx="1444">
                  <c:v>0.28752299999999997</c:v>
                </c:pt>
                <c:pt idx="1445">
                  <c:v>0.286553</c:v>
                </c:pt>
                <c:pt idx="1446">
                  <c:v>0.28461799999999998</c:v>
                </c:pt>
                <c:pt idx="1447">
                  <c:v>0.28537600000000002</c:v>
                </c:pt>
                <c:pt idx="1448">
                  <c:v>0.28690299999999996</c:v>
                </c:pt>
                <c:pt idx="1449">
                  <c:v>0.28725499999999998</c:v>
                </c:pt>
                <c:pt idx="1450">
                  <c:v>0.28579400000000005</c:v>
                </c:pt>
                <c:pt idx="1451">
                  <c:v>0.28409699999999999</c:v>
                </c:pt>
                <c:pt idx="1452">
                  <c:v>0.28567500000000001</c:v>
                </c:pt>
                <c:pt idx="1453">
                  <c:v>0.28784699999999996</c:v>
                </c:pt>
                <c:pt idx="1454">
                  <c:v>0.288329</c:v>
                </c:pt>
                <c:pt idx="1455">
                  <c:v>0.28663899999999998</c:v>
                </c:pt>
                <c:pt idx="1456">
                  <c:v>0.28449399999999997</c:v>
                </c:pt>
                <c:pt idx="1457">
                  <c:v>0.28676299999999999</c:v>
                </c:pt>
                <c:pt idx="1458">
                  <c:v>0.288443</c:v>
                </c:pt>
                <c:pt idx="1459">
                  <c:v>0.28758400000000001</c:v>
                </c:pt>
                <c:pt idx="1460">
                  <c:v>0.285943</c:v>
                </c:pt>
                <c:pt idx="1461">
                  <c:v>0.285468</c:v>
                </c:pt>
                <c:pt idx="1462">
                  <c:v>0.28742200000000001</c:v>
                </c:pt>
                <c:pt idx="1463">
                  <c:v>0.28803000000000001</c:v>
                </c:pt>
                <c:pt idx="1464">
                  <c:v>0.28768100000000002</c:v>
                </c:pt>
                <c:pt idx="1465">
                  <c:v>0.28524099999999997</c:v>
                </c:pt>
                <c:pt idx="1466">
                  <c:v>0.28654299999999999</c:v>
                </c:pt>
                <c:pt idx="1467">
                  <c:v>0.28863800000000001</c:v>
                </c:pt>
                <c:pt idx="1468">
                  <c:v>0.288657</c:v>
                </c:pt>
                <c:pt idx="1469">
                  <c:v>0.28802299999999997</c:v>
                </c:pt>
                <c:pt idx="1470">
                  <c:v>0.28569499999999998</c:v>
                </c:pt>
                <c:pt idx="1471">
                  <c:v>0.28647500000000004</c:v>
                </c:pt>
                <c:pt idx="1472">
                  <c:v>0.29030600000000001</c:v>
                </c:pt>
                <c:pt idx="1473">
                  <c:v>0.288989</c:v>
                </c:pt>
                <c:pt idx="1474">
                  <c:v>0.28734399999999999</c:v>
                </c:pt>
                <c:pt idx="1475">
                  <c:v>0.286026</c:v>
                </c:pt>
                <c:pt idx="1476">
                  <c:v>0.28781000000000001</c:v>
                </c:pt>
                <c:pt idx="1477">
                  <c:v>0.29107699999999997</c:v>
                </c:pt>
                <c:pt idx="1478">
                  <c:v>0.29048700000000005</c:v>
                </c:pt>
                <c:pt idx="1479">
                  <c:v>0.287935</c:v>
                </c:pt>
                <c:pt idx="1480">
                  <c:v>0.28707100000000002</c:v>
                </c:pt>
                <c:pt idx="1481">
                  <c:v>0.28794600000000004</c:v>
                </c:pt>
                <c:pt idx="1482">
                  <c:v>0.28937400000000002</c:v>
                </c:pt>
                <c:pt idx="1483">
                  <c:v>0.28978599999999999</c:v>
                </c:pt>
                <c:pt idx="1484">
                  <c:v>0.28744000000000003</c:v>
                </c:pt>
                <c:pt idx="1485">
                  <c:v>0.28674700000000003</c:v>
                </c:pt>
                <c:pt idx="1486">
                  <c:v>0.28951100000000002</c:v>
                </c:pt>
                <c:pt idx="1487">
                  <c:v>0.28951299999999996</c:v>
                </c:pt>
                <c:pt idx="1488">
                  <c:v>0.28975799999999996</c:v>
                </c:pt>
                <c:pt idx="1489">
                  <c:v>0.28730800000000001</c:v>
                </c:pt>
                <c:pt idx="1490">
                  <c:v>0.28792299999999998</c:v>
                </c:pt>
                <c:pt idx="1491">
                  <c:v>0.28924</c:v>
                </c:pt>
                <c:pt idx="1492">
                  <c:v>0.291159</c:v>
                </c:pt>
                <c:pt idx="1493">
                  <c:v>0.28950900000000002</c:v>
                </c:pt>
                <c:pt idx="1494">
                  <c:v>0.28840899999999997</c:v>
                </c:pt>
                <c:pt idx="1495">
                  <c:v>0.28825900000000004</c:v>
                </c:pt>
                <c:pt idx="1496">
                  <c:v>0.28925200000000001</c:v>
                </c:pt>
                <c:pt idx="1497">
                  <c:v>0.29123300000000002</c:v>
                </c:pt>
                <c:pt idx="1498">
                  <c:v>0.29011999999999999</c:v>
                </c:pt>
                <c:pt idx="1499">
                  <c:v>0.28836900000000004</c:v>
                </c:pt>
                <c:pt idx="1500">
                  <c:v>0.28839100000000001</c:v>
                </c:pt>
                <c:pt idx="1501">
                  <c:v>0.29080899999999998</c:v>
                </c:pt>
                <c:pt idx="1502">
                  <c:v>0.29181699999999999</c:v>
                </c:pt>
                <c:pt idx="1503">
                  <c:v>0.29012299999999996</c:v>
                </c:pt>
                <c:pt idx="1504">
                  <c:v>0.28819499999999998</c:v>
                </c:pt>
                <c:pt idx="1505">
                  <c:v>0.28913399999999995</c:v>
                </c:pt>
                <c:pt idx="1506">
                  <c:v>0.29291200000000001</c:v>
                </c:pt>
                <c:pt idx="1507">
                  <c:v>0.29245299999999996</c:v>
                </c:pt>
                <c:pt idx="1508">
                  <c:v>0.28963800000000001</c:v>
                </c:pt>
                <c:pt idx="1509">
                  <c:v>0.29097699999999999</c:v>
                </c:pt>
                <c:pt idx="1510">
                  <c:v>0.29028900000000002</c:v>
                </c:pt>
                <c:pt idx="1511">
                  <c:v>0.291184</c:v>
                </c:pt>
                <c:pt idx="1512">
                  <c:v>0.29321000000000003</c:v>
                </c:pt>
                <c:pt idx="1513">
                  <c:v>0.290244</c:v>
                </c:pt>
                <c:pt idx="1514">
                  <c:v>0.29046900000000003</c:v>
                </c:pt>
                <c:pt idx="1515">
                  <c:v>0.291016</c:v>
                </c:pt>
                <c:pt idx="1516">
                  <c:v>0.29400599999999999</c:v>
                </c:pt>
                <c:pt idx="1517">
                  <c:v>0.29208299999999998</c:v>
                </c:pt>
                <c:pt idx="1518">
                  <c:v>0.290549</c:v>
                </c:pt>
                <c:pt idx="1519">
                  <c:v>0.290746</c:v>
                </c:pt>
                <c:pt idx="1520">
                  <c:v>0.29164600000000002</c:v>
                </c:pt>
                <c:pt idx="1521">
                  <c:v>0.29230499999999998</c:v>
                </c:pt>
                <c:pt idx="1522">
                  <c:v>0.29217300000000002</c:v>
                </c:pt>
                <c:pt idx="1523">
                  <c:v>0.289719</c:v>
                </c:pt>
                <c:pt idx="1524">
                  <c:v>0.29030100000000003</c:v>
                </c:pt>
                <c:pt idx="1525">
                  <c:v>0.29269400000000001</c:v>
                </c:pt>
                <c:pt idx="1526">
                  <c:v>0.29305899999999996</c:v>
                </c:pt>
                <c:pt idx="1527">
                  <c:v>0.29319800000000001</c:v>
                </c:pt>
                <c:pt idx="1528">
                  <c:v>0.29161999999999999</c:v>
                </c:pt>
                <c:pt idx="1529">
                  <c:v>0.29013599999999995</c:v>
                </c:pt>
                <c:pt idx="1530">
                  <c:v>0.29216700000000001</c:v>
                </c:pt>
                <c:pt idx="1531">
                  <c:v>0.29452500000000004</c:v>
                </c:pt>
                <c:pt idx="1532">
                  <c:v>0.29236699999999999</c:v>
                </c:pt>
                <c:pt idx="1533">
                  <c:v>0.29082199999999997</c:v>
                </c:pt>
                <c:pt idx="1534">
                  <c:v>0.29068300000000002</c:v>
                </c:pt>
                <c:pt idx="1535">
                  <c:v>0.292879</c:v>
                </c:pt>
                <c:pt idx="1536">
                  <c:v>0.29403399999999996</c:v>
                </c:pt>
                <c:pt idx="1537">
                  <c:v>0.29343000000000002</c:v>
                </c:pt>
                <c:pt idx="1538">
                  <c:v>0.29139399999999999</c:v>
                </c:pt>
                <c:pt idx="1539">
                  <c:v>0.29205399999999998</c:v>
                </c:pt>
                <c:pt idx="1540">
                  <c:v>0.29322999999999999</c:v>
                </c:pt>
                <c:pt idx="1541">
                  <c:v>0.29366300000000001</c:v>
                </c:pt>
                <c:pt idx="1542">
                  <c:v>0.29296</c:v>
                </c:pt>
                <c:pt idx="1543">
                  <c:v>0.29134300000000002</c:v>
                </c:pt>
                <c:pt idx="1544">
                  <c:v>0.29229899999999998</c:v>
                </c:pt>
                <c:pt idx="1545">
                  <c:v>0.29430699999999999</c:v>
                </c:pt>
                <c:pt idx="1546">
                  <c:v>0.29389299999999996</c:v>
                </c:pt>
                <c:pt idx="1547">
                  <c:v>0.29348200000000002</c:v>
                </c:pt>
                <c:pt idx="1548">
                  <c:v>0.29123499999999997</c:v>
                </c:pt>
                <c:pt idx="1549">
                  <c:v>0.293041</c:v>
                </c:pt>
                <c:pt idx="1550">
                  <c:v>0.29351099999999997</c:v>
                </c:pt>
                <c:pt idx="1551">
                  <c:v>0.29569200000000001</c:v>
                </c:pt>
                <c:pt idx="1552">
                  <c:v>0.29303100000000004</c:v>
                </c:pt>
                <c:pt idx="1553">
                  <c:v>0.29192400000000002</c:v>
                </c:pt>
                <c:pt idx="1554">
                  <c:v>0.29326899999999995</c:v>
                </c:pt>
                <c:pt idx="1555">
                  <c:v>0.29469200000000001</c:v>
                </c:pt>
                <c:pt idx="1556">
                  <c:v>0.29381399999999996</c:v>
                </c:pt>
                <c:pt idx="1557">
                  <c:v>0.29279300000000003</c:v>
                </c:pt>
                <c:pt idx="1558">
                  <c:v>0.29222200000000004</c:v>
                </c:pt>
                <c:pt idx="1559">
                  <c:v>0.294298</c:v>
                </c:pt>
                <c:pt idx="1560">
                  <c:v>0.29530000000000001</c:v>
                </c:pt>
                <c:pt idx="1561">
                  <c:v>0.29532599999999998</c:v>
                </c:pt>
                <c:pt idx="1562">
                  <c:v>0.29304999999999998</c:v>
                </c:pt>
                <c:pt idx="1563">
                  <c:v>0.292902</c:v>
                </c:pt>
                <c:pt idx="1564">
                  <c:v>0.293877</c:v>
                </c:pt>
                <c:pt idx="1565">
                  <c:v>0.29538200000000003</c:v>
                </c:pt>
                <c:pt idx="1566">
                  <c:v>0.29570600000000002</c:v>
                </c:pt>
                <c:pt idx="1567">
                  <c:v>0.29309300000000005</c:v>
                </c:pt>
                <c:pt idx="1568">
                  <c:v>0.292883</c:v>
                </c:pt>
                <c:pt idx="1569">
                  <c:v>0.29450399999999999</c:v>
                </c:pt>
                <c:pt idx="1570">
                  <c:v>0.29608899999999999</c:v>
                </c:pt>
                <c:pt idx="1571">
                  <c:v>0.29652200000000001</c:v>
                </c:pt>
                <c:pt idx="1572">
                  <c:v>0.29430800000000001</c:v>
                </c:pt>
                <c:pt idx="1573">
                  <c:v>0.29322999999999999</c:v>
                </c:pt>
                <c:pt idx="1574">
                  <c:v>0.29489099999999996</c:v>
                </c:pt>
                <c:pt idx="1575">
                  <c:v>0.29585600000000001</c:v>
                </c:pt>
                <c:pt idx="1576">
                  <c:v>0.29621500000000001</c:v>
                </c:pt>
                <c:pt idx="1577">
                  <c:v>0.29427599999999998</c:v>
                </c:pt>
                <c:pt idx="1578">
                  <c:v>0.29278699999999996</c:v>
                </c:pt>
                <c:pt idx="1579">
                  <c:v>0.29588999999999999</c:v>
                </c:pt>
                <c:pt idx="1580">
                  <c:v>0.29638999999999999</c:v>
                </c:pt>
                <c:pt idx="1581">
                  <c:v>0.29658600000000002</c:v>
                </c:pt>
                <c:pt idx="1582">
                  <c:v>0.294267</c:v>
                </c:pt>
                <c:pt idx="1583">
                  <c:v>0.29447099999999998</c:v>
                </c:pt>
                <c:pt idx="1584">
                  <c:v>0.29637599999999997</c:v>
                </c:pt>
                <c:pt idx="1585">
                  <c:v>0.296902</c:v>
                </c:pt>
                <c:pt idx="1586">
                  <c:v>0.29606700000000002</c:v>
                </c:pt>
                <c:pt idx="1587">
                  <c:v>0.29400799999999999</c:v>
                </c:pt>
                <c:pt idx="1588">
                  <c:v>0.29555899999999996</c:v>
                </c:pt>
                <c:pt idx="1589">
                  <c:v>0.29632299999999995</c:v>
                </c:pt>
                <c:pt idx="1590">
                  <c:v>0.29733100000000001</c:v>
                </c:pt>
                <c:pt idx="1591">
                  <c:v>0.29595100000000002</c:v>
                </c:pt>
                <c:pt idx="1592">
                  <c:v>0.29548200000000002</c:v>
                </c:pt>
                <c:pt idx="1593">
                  <c:v>0.29586800000000002</c:v>
                </c:pt>
                <c:pt idx="1594">
                  <c:v>0.29681400000000002</c:v>
                </c:pt>
                <c:pt idx="1595">
                  <c:v>0.29749199999999998</c:v>
                </c:pt>
                <c:pt idx="1596">
                  <c:v>0.29627100000000001</c:v>
                </c:pt>
                <c:pt idx="1597">
                  <c:v>0.29467700000000002</c:v>
                </c:pt>
                <c:pt idx="1598">
                  <c:v>0.29562899999999998</c:v>
                </c:pt>
                <c:pt idx="1599">
                  <c:v>0.297319</c:v>
                </c:pt>
                <c:pt idx="1600">
                  <c:v>0.297485</c:v>
                </c:pt>
                <c:pt idx="1601">
                  <c:v>0.29538200000000003</c:v>
                </c:pt>
                <c:pt idx="1602">
                  <c:v>0.295234</c:v>
                </c:pt>
                <c:pt idx="1603">
                  <c:v>0.29607600000000001</c:v>
                </c:pt>
                <c:pt idx="1604">
                  <c:v>0.29791300000000004</c:v>
                </c:pt>
                <c:pt idx="1605">
                  <c:v>0.29822599999999999</c:v>
                </c:pt>
                <c:pt idx="1606">
                  <c:v>0.29570300000000005</c:v>
                </c:pt>
                <c:pt idx="1607">
                  <c:v>0.296099</c:v>
                </c:pt>
                <c:pt idx="1608">
                  <c:v>0.29739099999999996</c:v>
                </c:pt>
                <c:pt idx="1609">
                  <c:v>0.298674</c:v>
                </c:pt>
                <c:pt idx="1610">
                  <c:v>0.29778600000000005</c:v>
                </c:pt>
                <c:pt idx="1611">
                  <c:v>0.29601300000000003</c:v>
                </c:pt>
                <c:pt idx="1612">
                  <c:v>0.29612300000000003</c:v>
                </c:pt>
                <c:pt idx="1613">
                  <c:v>0.29675600000000002</c:v>
                </c:pt>
                <c:pt idx="1614">
                  <c:v>0.298041</c:v>
                </c:pt>
                <c:pt idx="1615">
                  <c:v>0.29847199999999996</c:v>
                </c:pt>
                <c:pt idx="1616">
                  <c:v>0.29649500000000001</c:v>
                </c:pt>
                <c:pt idx="1617">
                  <c:v>0.29561000000000004</c:v>
                </c:pt>
                <c:pt idx="1618">
                  <c:v>0.29727699999999996</c:v>
                </c:pt>
                <c:pt idx="1619">
                  <c:v>0.29939000000000004</c:v>
                </c:pt>
                <c:pt idx="1620">
                  <c:v>0.29860500000000001</c:v>
                </c:pt>
                <c:pt idx="1621">
                  <c:v>0.29709199999999997</c:v>
                </c:pt>
                <c:pt idx="1622">
                  <c:v>0.296653</c:v>
                </c:pt>
                <c:pt idx="1623">
                  <c:v>0.29816300000000001</c:v>
                </c:pt>
                <c:pt idx="1624">
                  <c:v>0.29914200000000002</c:v>
                </c:pt>
                <c:pt idx="1625">
                  <c:v>0.29943599999999998</c:v>
                </c:pt>
                <c:pt idx="1626">
                  <c:v>0.29665900000000001</c:v>
                </c:pt>
                <c:pt idx="1627">
                  <c:v>0.29724599999999995</c:v>
                </c:pt>
                <c:pt idx="1628">
                  <c:v>0.29820200000000002</c:v>
                </c:pt>
                <c:pt idx="1629">
                  <c:v>0.300012</c:v>
                </c:pt>
                <c:pt idx="1630">
                  <c:v>0.29842399999999997</c:v>
                </c:pt>
                <c:pt idx="1631">
                  <c:v>0.29693800000000004</c:v>
                </c:pt>
                <c:pt idx="1632">
                  <c:v>0.29670400000000002</c:v>
                </c:pt>
                <c:pt idx="1633">
                  <c:v>0.30052699999999999</c:v>
                </c:pt>
                <c:pt idx="1634">
                  <c:v>0.300099</c:v>
                </c:pt>
                <c:pt idx="1635">
                  <c:v>0.298433</c:v>
                </c:pt>
                <c:pt idx="1636">
                  <c:v>0.29730899999999999</c:v>
                </c:pt>
                <c:pt idx="1637">
                  <c:v>0.29861799999999999</c:v>
                </c:pt>
                <c:pt idx="1638">
                  <c:v>0.30045899999999998</c:v>
                </c:pt>
                <c:pt idx="1639">
                  <c:v>0.30139899999999997</c:v>
                </c:pt>
                <c:pt idx="1640">
                  <c:v>0.29960000000000003</c:v>
                </c:pt>
                <c:pt idx="1641">
                  <c:v>0.29829699999999998</c:v>
                </c:pt>
                <c:pt idx="1642">
                  <c:v>0.29878399999999999</c:v>
                </c:pt>
                <c:pt idx="1643">
                  <c:v>0.30030800000000002</c:v>
                </c:pt>
                <c:pt idx="1644">
                  <c:v>0.30013400000000001</c:v>
                </c:pt>
                <c:pt idx="1645">
                  <c:v>0.298653</c:v>
                </c:pt>
                <c:pt idx="1646">
                  <c:v>0.298101</c:v>
                </c:pt>
                <c:pt idx="1647">
                  <c:v>0.29796600000000001</c:v>
                </c:pt>
                <c:pt idx="1648">
                  <c:v>0.30012</c:v>
                </c:pt>
                <c:pt idx="1649">
                  <c:v>0.300321</c:v>
                </c:pt>
                <c:pt idx="1650">
                  <c:v>0.29932899999999996</c:v>
                </c:pt>
                <c:pt idx="1651">
                  <c:v>0.298211</c:v>
                </c:pt>
                <c:pt idx="1652">
                  <c:v>0.29866500000000001</c:v>
                </c:pt>
                <c:pt idx="1653">
                  <c:v>0.301097</c:v>
                </c:pt>
                <c:pt idx="1654">
                  <c:v>0.301068</c:v>
                </c:pt>
                <c:pt idx="1655">
                  <c:v>0.29872200000000004</c:v>
                </c:pt>
                <c:pt idx="1656">
                  <c:v>0.297703</c:v>
                </c:pt>
                <c:pt idx="1657">
                  <c:v>0.29936600000000002</c:v>
                </c:pt>
                <c:pt idx="1658">
                  <c:v>0.302012</c:v>
                </c:pt>
                <c:pt idx="1659">
                  <c:v>0.30135499999999998</c:v>
                </c:pt>
                <c:pt idx="1660">
                  <c:v>0.29939000000000004</c:v>
                </c:pt>
                <c:pt idx="1661">
                  <c:v>0.29897299999999999</c:v>
                </c:pt>
                <c:pt idx="1662">
                  <c:v>0.30036199999999996</c:v>
                </c:pt>
                <c:pt idx="1663">
                  <c:v>0.30096499999999998</c:v>
                </c:pt>
                <c:pt idx="1664">
                  <c:v>0.30086099999999999</c:v>
                </c:pt>
                <c:pt idx="1665">
                  <c:v>0.29867300000000002</c:v>
                </c:pt>
                <c:pt idx="1666">
                  <c:v>0.29927399999999998</c:v>
                </c:pt>
                <c:pt idx="1667">
                  <c:v>0.30111500000000002</c:v>
                </c:pt>
                <c:pt idx="1668">
                  <c:v>0.30115500000000001</c:v>
                </c:pt>
                <c:pt idx="1669">
                  <c:v>0.30117099999999997</c:v>
                </c:pt>
                <c:pt idx="1670">
                  <c:v>0.29958200000000001</c:v>
                </c:pt>
                <c:pt idx="1671">
                  <c:v>0.30018400000000001</c:v>
                </c:pt>
                <c:pt idx="1672">
                  <c:v>0.300954</c:v>
                </c:pt>
                <c:pt idx="1673">
                  <c:v>0.30179499999999998</c:v>
                </c:pt>
                <c:pt idx="1674">
                  <c:v>0.301597</c:v>
                </c:pt>
                <c:pt idx="1675">
                  <c:v>0.29896899999999998</c:v>
                </c:pt>
                <c:pt idx="1676">
                  <c:v>0.29882200000000003</c:v>
                </c:pt>
                <c:pt idx="1677">
                  <c:v>0.30141499999999999</c:v>
                </c:pt>
                <c:pt idx="1678">
                  <c:v>0.301703</c:v>
                </c:pt>
                <c:pt idx="1679">
                  <c:v>0.30108600000000002</c:v>
                </c:pt>
                <c:pt idx="1680">
                  <c:v>0.299402</c:v>
                </c:pt>
                <c:pt idx="1681">
                  <c:v>0.29989900000000003</c:v>
                </c:pt>
                <c:pt idx="1682">
                  <c:v>0.30193199999999998</c:v>
                </c:pt>
                <c:pt idx="1683">
                  <c:v>0.30311299999999997</c:v>
                </c:pt>
                <c:pt idx="1684">
                  <c:v>0.30180600000000002</c:v>
                </c:pt>
                <c:pt idx="1685">
                  <c:v>0.30007800000000001</c:v>
                </c:pt>
                <c:pt idx="1686">
                  <c:v>0.300595</c:v>
                </c:pt>
                <c:pt idx="1687">
                  <c:v>0.30319800000000002</c:v>
                </c:pt>
                <c:pt idx="1688">
                  <c:v>0.30209900000000001</c:v>
                </c:pt>
                <c:pt idx="1689">
                  <c:v>0.30120199999999997</c:v>
                </c:pt>
                <c:pt idx="1690">
                  <c:v>0.30007599999999995</c:v>
                </c:pt>
                <c:pt idx="1691">
                  <c:v>0.30079400000000001</c:v>
                </c:pt>
                <c:pt idx="1692">
                  <c:v>0.30200499999999997</c:v>
                </c:pt>
                <c:pt idx="1693">
                  <c:v>0.30271699999999996</c:v>
                </c:pt>
                <c:pt idx="1694">
                  <c:v>0.300292</c:v>
                </c:pt>
                <c:pt idx="1695">
                  <c:v>0.30046400000000001</c:v>
                </c:pt>
                <c:pt idx="1696">
                  <c:v>0.30130100000000004</c:v>
                </c:pt>
                <c:pt idx="1697">
                  <c:v>0.30286799999999997</c:v>
                </c:pt>
                <c:pt idx="1698">
                  <c:v>0.30326900000000001</c:v>
                </c:pt>
                <c:pt idx="1699">
                  <c:v>0.301176</c:v>
                </c:pt>
                <c:pt idx="1700">
                  <c:v>0.30098900000000001</c:v>
                </c:pt>
                <c:pt idx="1701">
                  <c:v>0.30242000000000002</c:v>
                </c:pt>
                <c:pt idx="1702">
                  <c:v>0.30388100000000001</c:v>
                </c:pt>
                <c:pt idx="1703">
                  <c:v>0.30341099999999999</c:v>
                </c:pt>
                <c:pt idx="1704">
                  <c:v>0.30234499999999997</c:v>
                </c:pt>
                <c:pt idx="1705">
                  <c:v>0.30065799999999998</c:v>
                </c:pt>
                <c:pt idx="1706">
                  <c:v>0.30258000000000002</c:v>
                </c:pt>
                <c:pt idx="1707">
                  <c:v>0.30411899999999997</c:v>
                </c:pt>
                <c:pt idx="1708">
                  <c:v>0.30379899999999999</c:v>
                </c:pt>
                <c:pt idx="1709">
                  <c:v>0.30135000000000001</c:v>
                </c:pt>
                <c:pt idx="1710">
                  <c:v>0.30083199999999999</c:v>
                </c:pt>
                <c:pt idx="1711">
                  <c:v>0.30312800000000001</c:v>
                </c:pt>
                <c:pt idx="1712">
                  <c:v>0.30359000000000003</c:v>
                </c:pt>
                <c:pt idx="1713">
                  <c:v>0.30343299999999995</c:v>
                </c:pt>
                <c:pt idx="1714">
                  <c:v>0.301701</c:v>
                </c:pt>
                <c:pt idx="1715">
                  <c:v>0.300759</c:v>
                </c:pt>
                <c:pt idx="1716">
                  <c:v>0.30321300000000001</c:v>
                </c:pt>
                <c:pt idx="1717">
                  <c:v>0.30390400000000001</c:v>
                </c:pt>
                <c:pt idx="1718">
                  <c:v>0.30416799999999999</c:v>
                </c:pt>
                <c:pt idx="1719">
                  <c:v>0.30164000000000002</c:v>
                </c:pt>
                <c:pt idx="1720">
                  <c:v>0.30149000000000004</c:v>
                </c:pt>
                <c:pt idx="1721">
                  <c:v>0.30421300000000001</c:v>
                </c:pt>
                <c:pt idx="1722">
                  <c:v>0.30369200000000002</c:v>
                </c:pt>
                <c:pt idx="1723">
                  <c:v>0.30344100000000002</c:v>
                </c:pt>
                <c:pt idx="1724">
                  <c:v>0.30151800000000001</c:v>
                </c:pt>
                <c:pt idx="1725">
                  <c:v>0.30243000000000003</c:v>
                </c:pt>
                <c:pt idx="1726">
                  <c:v>0.304259</c:v>
                </c:pt>
                <c:pt idx="1727">
                  <c:v>0.30507899999999999</c:v>
                </c:pt>
                <c:pt idx="1728">
                  <c:v>0.30444499999999997</c:v>
                </c:pt>
                <c:pt idx="1729">
                  <c:v>0.30176799999999998</c:v>
                </c:pt>
                <c:pt idx="1730">
                  <c:v>0.30172700000000002</c:v>
                </c:pt>
                <c:pt idx="1731">
                  <c:v>0.304454</c:v>
                </c:pt>
                <c:pt idx="1732">
                  <c:v>0.30523800000000001</c:v>
                </c:pt>
                <c:pt idx="1733">
                  <c:v>0.30334800000000001</c:v>
                </c:pt>
                <c:pt idx="1734">
                  <c:v>0.30202000000000001</c:v>
                </c:pt>
                <c:pt idx="1735">
                  <c:v>0.30292799999999998</c:v>
                </c:pt>
                <c:pt idx="1736">
                  <c:v>0.30470700000000001</c:v>
                </c:pt>
                <c:pt idx="1737">
                  <c:v>0.30488999999999999</c:v>
                </c:pt>
                <c:pt idx="1738">
                  <c:v>0.30394500000000002</c:v>
                </c:pt>
                <c:pt idx="1739">
                  <c:v>0.30185999999999996</c:v>
                </c:pt>
                <c:pt idx="1740">
                  <c:v>0.30300100000000002</c:v>
                </c:pt>
                <c:pt idx="1741">
                  <c:v>0.30499799999999999</c:v>
                </c:pt>
                <c:pt idx="1742">
                  <c:v>0.30564200000000002</c:v>
                </c:pt>
                <c:pt idx="1743">
                  <c:v>0.303813</c:v>
                </c:pt>
                <c:pt idx="1744">
                  <c:v>0.30302400000000002</c:v>
                </c:pt>
                <c:pt idx="1745">
                  <c:v>0.30363299999999999</c:v>
                </c:pt>
                <c:pt idx="1746">
                  <c:v>0.30507699999999999</c:v>
                </c:pt>
                <c:pt idx="1747">
                  <c:v>0.305865</c:v>
                </c:pt>
                <c:pt idx="1748">
                  <c:v>0.303535</c:v>
                </c:pt>
                <c:pt idx="1749">
                  <c:v>0.30360100000000001</c:v>
                </c:pt>
                <c:pt idx="1750">
                  <c:v>0.30379899999999999</c:v>
                </c:pt>
                <c:pt idx="1751">
                  <c:v>0.306591</c:v>
                </c:pt>
                <c:pt idx="1752">
                  <c:v>0.30658200000000002</c:v>
                </c:pt>
                <c:pt idx="1753">
                  <c:v>0.30446999999999996</c:v>
                </c:pt>
                <c:pt idx="1754">
                  <c:v>0.303728</c:v>
                </c:pt>
                <c:pt idx="1755">
                  <c:v>0.30423600000000001</c:v>
                </c:pt>
                <c:pt idx="1756">
                  <c:v>0.30588799999999999</c:v>
                </c:pt>
                <c:pt idx="1757">
                  <c:v>0.30621599999999999</c:v>
                </c:pt>
                <c:pt idx="1758">
                  <c:v>0.30429300000000004</c:v>
                </c:pt>
                <c:pt idx="1759">
                  <c:v>0.30421500000000001</c:v>
                </c:pt>
                <c:pt idx="1760">
                  <c:v>0.30434</c:v>
                </c:pt>
                <c:pt idx="1761">
                  <c:v>0.30645699999999998</c:v>
                </c:pt>
                <c:pt idx="1762">
                  <c:v>0.30599400000000004</c:v>
                </c:pt>
                <c:pt idx="1763">
                  <c:v>0.30430099999999999</c:v>
                </c:pt>
                <c:pt idx="1764">
                  <c:v>0.30436099999999999</c:v>
                </c:pt>
                <c:pt idx="1765">
                  <c:v>0.30562599999999995</c:v>
                </c:pt>
                <c:pt idx="1766">
                  <c:v>0.30755399999999999</c:v>
                </c:pt>
                <c:pt idx="1767">
                  <c:v>0.30745700000000004</c:v>
                </c:pt>
                <c:pt idx="1768">
                  <c:v>0.30471900000000002</c:v>
                </c:pt>
                <c:pt idx="1769">
                  <c:v>0.30377199999999999</c:v>
                </c:pt>
                <c:pt idx="1770">
                  <c:v>0.30583200000000005</c:v>
                </c:pt>
                <c:pt idx="1771">
                  <c:v>0.30748199999999998</c:v>
                </c:pt>
                <c:pt idx="1772">
                  <c:v>0.307112</c:v>
                </c:pt>
                <c:pt idx="1773">
                  <c:v>0.30404300000000001</c:v>
                </c:pt>
                <c:pt idx="1774">
                  <c:v>0.30456699999999998</c:v>
                </c:pt>
                <c:pt idx="1775">
                  <c:v>0.30618000000000001</c:v>
                </c:pt>
                <c:pt idx="1776">
                  <c:v>0.30736400000000003</c:v>
                </c:pt>
                <c:pt idx="1777">
                  <c:v>0.30657400000000001</c:v>
                </c:pt>
                <c:pt idx="1778">
                  <c:v>0.30490999999999996</c:v>
                </c:pt>
                <c:pt idx="1779">
                  <c:v>0.30623600000000001</c:v>
                </c:pt>
                <c:pt idx="1780">
                  <c:v>0.30671199999999998</c:v>
                </c:pt>
                <c:pt idx="1781">
                  <c:v>0.30824999999999997</c:v>
                </c:pt>
                <c:pt idx="1782">
                  <c:v>0.30648300000000001</c:v>
                </c:pt>
                <c:pt idx="1783">
                  <c:v>0.30520399999999998</c:v>
                </c:pt>
                <c:pt idx="1784">
                  <c:v>0.305724</c:v>
                </c:pt>
                <c:pt idx="1785">
                  <c:v>0.30734499999999998</c:v>
                </c:pt>
                <c:pt idx="1786">
                  <c:v>0.30876599999999998</c:v>
                </c:pt>
                <c:pt idx="1787">
                  <c:v>0.30720500000000001</c:v>
                </c:pt>
                <c:pt idx="1788">
                  <c:v>0.30462099999999998</c:v>
                </c:pt>
                <c:pt idx="1789">
                  <c:v>0.30544199999999999</c:v>
                </c:pt>
                <c:pt idx="1790">
                  <c:v>0.30760100000000001</c:v>
                </c:pt>
                <c:pt idx="1791">
                  <c:v>0.31130200000000002</c:v>
                </c:pt>
                <c:pt idx="1792">
                  <c:v>0.30687200000000003</c:v>
                </c:pt>
                <c:pt idx="1793">
                  <c:v>0.305535</c:v>
                </c:pt>
                <c:pt idx="1794">
                  <c:v>0.30644700000000002</c:v>
                </c:pt>
                <c:pt idx="1795">
                  <c:v>0.30829000000000001</c:v>
                </c:pt>
                <c:pt idx="1796">
                  <c:v>0.308944</c:v>
                </c:pt>
                <c:pt idx="1797">
                  <c:v>0.306616</c:v>
                </c:pt>
                <c:pt idx="1798">
                  <c:v>0.30621300000000001</c:v>
                </c:pt>
                <c:pt idx="1799">
                  <c:v>0.30619399999999997</c:v>
                </c:pt>
                <c:pt idx="1800">
                  <c:v>0.30889099999999997</c:v>
                </c:pt>
                <c:pt idx="1801">
                  <c:v>0.30882700000000002</c:v>
                </c:pt>
                <c:pt idx="1802">
                  <c:v>0.30702799999999997</c:v>
                </c:pt>
                <c:pt idx="1803">
                  <c:v>0.30579099999999998</c:v>
                </c:pt>
                <c:pt idx="1804">
                  <c:v>0.30685100000000004</c:v>
                </c:pt>
                <c:pt idx="1805">
                  <c:v>0.30893499999999996</c:v>
                </c:pt>
                <c:pt idx="1806">
                  <c:v>0.30883300000000002</c:v>
                </c:pt>
                <c:pt idx="1807">
                  <c:v>0.30723899999999998</c:v>
                </c:pt>
                <c:pt idx="1808">
                  <c:v>0.30642400000000003</c:v>
                </c:pt>
                <c:pt idx="1809">
                  <c:v>0.307533</c:v>
                </c:pt>
                <c:pt idx="1810">
                  <c:v>0.30938500000000002</c:v>
                </c:pt>
                <c:pt idx="1811">
                  <c:v>0.310056</c:v>
                </c:pt>
                <c:pt idx="1812">
                  <c:v>0.30742299999999995</c:v>
                </c:pt>
                <c:pt idx="1813">
                  <c:v>0.30629799999999996</c:v>
                </c:pt>
                <c:pt idx="1814">
                  <c:v>0.30778899999999998</c:v>
                </c:pt>
                <c:pt idx="1815">
                  <c:v>0.30955099999999997</c:v>
                </c:pt>
                <c:pt idx="1816">
                  <c:v>0.31035699999999999</c:v>
                </c:pt>
                <c:pt idx="1817">
                  <c:v>0.30780099999999999</c:v>
                </c:pt>
                <c:pt idx="1818">
                  <c:v>0.306282</c:v>
                </c:pt>
                <c:pt idx="1819">
                  <c:v>0.30812</c:v>
                </c:pt>
                <c:pt idx="1820">
                  <c:v>0.31095400000000001</c:v>
                </c:pt>
                <c:pt idx="1821">
                  <c:v>0.30950599999999995</c:v>
                </c:pt>
                <c:pt idx="1822">
                  <c:v>0.30723300000000003</c:v>
                </c:pt>
                <c:pt idx="1823">
                  <c:v>0.30772699999999997</c:v>
                </c:pt>
                <c:pt idx="1824">
                  <c:v>0.30982900000000002</c:v>
                </c:pt>
                <c:pt idx="1825">
                  <c:v>0.31063800000000003</c:v>
                </c:pt>
                <c:pt idx="1826">
                  <c:v>0.310311</c:v>
                </c:pt>
                <c:pt idx="1827">
                  <c:v>0.307174</c:v>
                </c:pt>
                <c:pt idx="1828">
                  <c:v>0.30795499999999998</c:v>
                </c:pt>
                <c:pt idx="1829">
                  <c:v>0.30971599999999999</c:v>
                </c:pt>
                <c:pt idx="1830">
                  <c:v>0.31037100000000001</c:v>
                </c:pt>
                <c:pt idx="1831">
                  <c:v>0.31018600000000002</c:v>
                </c:pt>
                <c:pt idx="1832">
                  <c:v>0.307921</c:v>
                </c:pt>
                <c:pt idx="1833">
                  <c:v>0.308006</c:v>
                </c:pt>
                <c:pt idx="1834">
                  <c:v>0.31053500000000001</c:v>
                </c:pt>
                <c:pt idx="1835">
                  <c:v>0.31056400000000001</c:v>
                </c:pt>
                <c:pt idx="1836">
                  <c:v>0.30959200000000003</c:v>
                </c:pt>
                <c:pt idx="1837">
                  <c:v>0.30831700000000001</c:v>
                </c:pt>
                <c:pt idx="1838">
                  <c:v>0.30780299999999999</c:v>
                </c:pt>
                <c:pt idx="1839">
                  <c:v>0.31039600000000001</c:v>
                </c:pt>
                <c:pt idx="1840">
                  <c:v>0.31065999999999999</c:v>
                </c:pt>
                <c:pt idx="1841">
                  <c:v>0.30942399999999998</c:v>
                </c:pt>
                <c:pt idx="1842">
                  <c:v>0.30804799999999999</c:v>
                </c:pt>
                <c:pt idx="1843">
                  <c:v>0.30877299999999996</c:v>
                </c:pt>
                <c:pt idx="1844">
                  <c:v>0.31017399999999995</c:v>
                </c:pt>
                <c:pt idx="1845">
                  <c:v>0.31150299999999997</c:v>
                </c:pt>
                <c:pt idx="1846">
                  <c:v>0.30998400000000004</c:v>
                </c:pt>
                <c:pt idx="1847">
                  <c:v>0.30849700000000002</c:v>
                </c:pt>
                <c:pt idx="1848">
                  <c:v>0.30866900000000003</c:v>
                </c:pt>
                <c:pt idx="1849">
                  <c:v>0.310971</c:v>
                </c:pt>
                <c:pt idx="1850">
                  <c:v>0.31140899999999999</c:v>
                </c:pt>
                <c:pt idx="1851">
                  <c:v>0.31029400000000001</c:v>
                </c:pt>
                <c:pt idx="1852">
                  <c:v>0.30888699999999997</c:v>
                </c:pt>
                <c:pt idx="1853">
                  <c:v>0.308809</c:v>
                </c:pt>
                <c:pt idx="1854">
                  <c:v>0.31187999999999999</c:v>
                </c:pt>
                <c:pt idx="1855">
                  <c:v>0.31108600000000003</c:v>
                </c:pt>
                <c:pt idx="1856">
                  <c:v>0.30999100000000002</c:v>
                </c:pt>
                <c:pt idx="1857">
                  <c:v>0.30898100000000001</c:v>
                </c:pt>
                <c:pt idx="1858">
                  <c:v>0.30887799999999999</c:v>
                </c:pt>
                <c:pt idx="1859">
                  <c:v>0.31141399999999997</c:v>
                </c:pt>
                <c:pt idx="1860">
                  <c:v>0.311946</c:v>
                </c:pt>
                <c:pt idx="1861">
                  <c:v>0.31059799999999999</c:v>
                </c:pt>
                <c:pt idx="1862">
                  <c:v>0.30901300000000004</c:v>
                </c:pt>
                <c:pt idx="1863">
                  <c:v>0.30978</c:v>
                </c:pt>
                <c:pt idx="1864">
                  <c:v>0.31162399999999996</c:v>
                </c:pt>
                <c:pt idx="1865">
                  <c:v>0.311969</c:v>
                </c:pt>
                <c:pt idx="1866">
                  <c:v>0.31055299999999997</c:v>
                </c:pt>
                <c:pt idx="1867">
                  <c:v>0.30920900000000001</c:v>
                </c:pt>
                <c:pt idx="1868">
                  <c:v>0.30940800000000002</c:v>
                </c:pt>
                <c:pt idx="1869">
                  <c:v>0.31176300000000001</c:v>
                </c:pt>
                <c:pt idx="1870">
                  <c:v>0.312033</c:v>
                </c:pt>
                <c:pt idx="1871">
                  <c:v>0.31155700000000003</c:v>
                </c:pt>
                <c:pt idx="1872">
                  <c:v>0.30981599999999998</c:v>
                </c:pt>
                <c:pt idx="1873">
                  <c:v>0.30960799999999999</c:v>
                </c:pt>
                <c:pt idx="1874">
                  <c:v>0.31203799999999998</c:v>
                </c:pt>
                <c:pt idx="1875">
                  <c:v>0.313031</c:v>
                </c:pt>
                <c:pt idx="1876">
                  <c:v>0.31187199999999998</c:v>
                </c:pt>
                <c:pt idx="1877">
                  <c:v>0.309581</c:v>
                </c:pt>
                <c:pt idx="1878">
                  <c:v>0.30965900000000002</c:v>
                </c:pt>
                <c:pt idx="1879">
                  <c:v>0.31237099999999995</c:v>
                </c:pt>
                <c:pt idx="1880">
                  <c:v>0.31200899999999998</c:v>
                </c:pt>
                <c:pt idx="1881">
                  <c:v>0.31100499999999998</c:v>
                </c:pt>
                <c:pt idx="1882">
                  <c:v>0.31009199999999998</c:v>
                </c:pt>
                <c:pt idx="1883">
                  <c:v>0.31058399999999997</c:v>
                </c:pt>
                <c:pt idx="1884">
                  <c:v>0.311693</c:v>
                </c:pt>
                <c:pt idx="1885">
                  <c:v>0.31247000000000003</c:v>
                </c:pt>
                <c:pt idx="1886">
                  <c:v>0.31167600000000001</c:v>
                </c:pt>
                <c:pt idx="1887">
                  <c:v>0.31009900000000001</c:v>
                </c:pt>
                <c:pt idx="1888">
                  <c:v>0.31015699999999996</c:v>
                </c:pt>
                <c:pt idx="1889">
                  <c:v>0.31353799999999998</c:v>
                </c:pt>
                <c:pt idx="1890">
                  <c:v>0.312583</c:v>
                </c:pt>
                <c:pt idx="1891">
                  <c:v>0.31228099999999998</c:v>
                </c:pt>
                <c:pt idx="1892">
                  <c:v>0.31022500000000003</c:v>
                </c:pt>
                <c:pt idx="1893">
                  <c:v>0.30967100000000003</c:v>
                </c:pt>
                <c:pt idx="1894">
                  <c:v>0.31296299999999999</c:v>
                </c:pt>
                <c:pt idx="1895">
                  <c:v>0.31332700000000002</c:v>
                </c:pt>
                <c:pt idx="1896">
                  <c:v>0.312338</c:v>
                </c:pt>
                <c:pt idx="1897">
                  <c:v>0.31055100000000002</c:v>
                </c:pt>
                <c:pt idx="1898">
                  <c:v>0.31067600000000001</c:v>
                </c:pt>
                <c:pt idx="1899">
                  <c:v>0.31298799999999999</c:v>
                </c:pt>
                <c:pt idx="1900">
                  <c:v>0.312944</c:v>
                </c:pt>
                <c:pt idx="1901">
                  <c:v>0.312413</c:v>
                </c:pt>
                <c:pt idx="1902">
                  <c:v>0.31115500000000001</c:v>
                </c:pt>
                <c:pt idx="1903">
                  <c:v>0.31166100000000002</c:v>
                </c:pt>
                <c:pt idx="1904">
                  <c:v>0.31258799999999998</c:v>
                </c:pt>
                <c:pt idx="1905">
                  <c:v>0.31349199999999999</c:v>
                </c:pt>
                <c:pt idx="1906">
                  <c:v>0.31307699999999999</c:v>
                </c:pt>
                <c:pt idx="1907">
                  <c:v>0.31112600000000001</c:v>
                </c:pt>
                <c:pt idx="1908">
                  <c:v>0.31114800000000004</c:v>
                </c:pt>
                <c:pt idx="1909">
                  <c:v>0.313162</c:v>
                </c:pt>
                <c:pt idx="1910">
                  <c:v>0.31367600000000001</c:v>
                </c:pt>
                <c:pt idx="1911">
                  <c:v>0.31346400000000002</c:v>
                </c:pt>
                <c:pt idx="1912">
                  <c:v>0.312276</c:v>
                </c:pt>
                <c:pt idx="1913">
                  <c:v>0.31103599999999998</c:v>
                </c:pt>
                <c:pt idx="1914">
                  <c:v>0.31409700000000002</c:v>
                </c:pt>
                <c:pt idx="1915">
                  <c:v>0.31468000000000002</c:v>
                </c:pt>
                <c:pt idx="1916">
                  <c:v>0.312838</c:v>
                </c:pt>
                <c:pt idx="1917">
                  <c:v>0.31118899999999999</c:v>
                </c:pt>
                <c:pt idx="1918">
                  <c:v>0.31303000000000003</c:v>
                </c:pt>
                <c:pt idx="1919">
                  <c:v>0.31383499999999998</c:v>
                </c:pt>
                <c:pt idx="1920">
                  <c:v>0.31501499999999999</c:v>
                </c:pt>
                <c:pt idx="1921">
                  <c:v>0.31341000000000002</c:v>
                </c:pt>
                <c:pt idx="1922">
                  <c:v>0.31200800000000001</c:v>
                </c:pt>
                <c:pt idx="1923">
                  <c:v>0.31213299999999999</c:v>
                </c:pt>
                <c:pt idx="1924">
                  <c:v>0.31411800000000001</c:v>
                </c:pt>
                <c:pt idx="1925">
                  <c:v>0.31454199999999999</c:v>
                </c:pt>
                <c:pt idx="1926">
                  <c:v>0.31346999999999997</c:v>
                </c:pt>
                <c:pt idx="1927">
                  <c:v>0.31212299999999998</c:v>
                </c:pt>
                <c:pt idx="1928">
                  <c:v>0.31207400000000002</c:v>
                </c:pt>
                <c:pt idx="1929">
                  <c:v>0.31441599999999997</c:v>
                </c:pt>
                <c:pt idx="1930">
                  <c:v>0.31485800000000003</c:v>
                </c:pt>
                <c:pt idx="1931">
                  <c:v>0.31381799999999999</c:v>
                </c:pt>
                <c:pt idx="1932">
                  <c:v>0.31232799999999999</c:v>
                </c:pt>
                <c:pt idx="1933">
                  <c:v>0.31274000000000002</c:v>
                </c:pt>
                <c:pt idx="1934">
                  <c:v>0.31418100000000004</c:v>
                </c:pt>
                <c:pt idx="1935">
                  <c:v>0.31613399999999997</c:v>
                </c:pt>
                <c:pt idx="1936">
                  <c:v>0.31431799999999999</c:v>
                </c:pt>
                <c:pt idx="1937">
                  <c:v>0.31231100000000001</c:v>
                </c:pt>
                <c:pt idx="1938">
                  <c:v>0.31210100000000002</c:v>
                </c:pt>
                <c:pt idx="1939">
                  <c:v>0.31411100000000003</c:v>
                </c:pt>
                <c:pt idx="1940">
                  <c:v>0.31511400000000001</c:v>
                </c:pt>
                <c:pt idx="1941">
                  <c:v>0.31458599999999998</c:v>
                </c:pt>
                <c:pt idx="1942">
                  <c:v>0.31359399999999998</c:v>
                </c:pt>
                <c:pt idx="1943">
                  <c:v>0.31197999999999998</c:v>
                </c:pt>
                <c:pt idx="1944">
                  <c:v>0.31582099999999996</c:v>
                </c:pt>
                <c:pt idx="1945">
                  <c:v>0.31609799999999999</c:v>
                </c:pt>
                <c:pt idx="1946">
                  <c:v>0.31457000000000002</c:v>
                </c:pt>
                <c:pt idx="1947">
                  <c:v>0.31301799999999996</c:v>
                </c:pt>
                <c:pt idx="1948">
                  <c:v>0.31316500000000003</c:v>
                </c:pt>
                <c:pt idx="1949">
                  <c:v>0.31520599999999999</c:v>
                </c:pt>
                <c:pt idx="1950">
                  <c:v>0.31572099999999997</c:v>
                </c:pt>
                <c:pt idx="1951">
                  <c:v>0.31467499999999998</c:v>
                </c:pt>
                <c:pt idx="1952">
                  <c:v>0.313274</c:v>
                </c:pt>
                <c:pt idx="1953">
                  <c:v>0.31379099999999999</c:v>
                </c:pt>
                <c:pt idx="1954">
                  <c:v>0.31522899999999998</c:v>
                </c:pt>
                <c:pt idx="1955">
                  <c:v>0.31661500000000004</c:v>
                </c:pt>
                <c:pt idx="1956">
                  <c:v>0.31511899999999998</c:v>
                </c:pt>
                <c:pt idx="1957">
                  <c:v>0.31411699999999998</c:v>
                </c:pt>
                <c:pt idx="1958">
                  <c:v>0.31384899999999999</c:v>
                </c:pt>
                <c:pt idx="1959">
                  <c:v>0.31593300000000002</c:v>
                </c:pt>
                <c:pt idx="1960">
                  <c:v>0.316465</c:v>
                </c:pt>
                <c:pt idx="1961">
                  <c:v>0.31457099999999999</c:v>
                </c:pt>
                <c:pt idx="1962">
                  <c:v>0.31425700000000001</c:v>
                </c:pt>
                <c:pt idx="1963">
                  <c:v>0.31401999999999997</c:v>
                </c:pt>
                <c:pt idx="1964">
                  <c:v>0.31604400000000005</c:v>
                </c:pt>
                <c:pt idx="1965">
                  <c:v>0.316189</c:v>
                </c:pt>
                <c:pt idx="1966">
                  <c:v>0.31590600000000002</c:v>
                </c:pt>
                <c:pt idx="1967">
                  <c:v>0.31426300000000001</c:v>
                </c:pt>
                <c:pt idx="1968">
                  <c:v>0.31410900000000003</c:v>
                </c:pt>
                <c:pt idx="1969">
                  <c:v>0.31598999999999999</c:v>
                </c:pt>
                <c:pt idx="1970">
                  <c:v>0.31670999999999999</c:v>
                </c:pt>
                <c:pt idx="1971">
                  <c:v>0.31556699999999999</c:v>
                </c:pt>
                <c:pt idx="1972">
                  <c:v>0.31447900000000001</c:v>
                </c:pt>
                <c:pt idx="1973">
                  <c:v>0.31489400000000001</c:v>
                </c:pt>
                <c:pt idx="1974">
                  <c:v>0.316189</c:v>
                </c:pt>
                <c:pt idx="1975">
                  <c:v>0.31670399999999999</c:v>
                </c:pt>
                <c:pt idx="1976">
                  <c:v>0.31642100000000001</c:v>
                </c:pt>
                <c:pt idx="1977">
                  <c:v>0.314218</c:v>
                </c:pt>
                <c:pt idx="1978">
                  <c:v>0.31430800000000003</c:v>
                </c:pt>
                <c:pt idx="1979">
                  <c:v>0.31582199999999999</c:v>
                </c:pt>
                <c:pt idx="1980">
                  <c:v>0.31728600000000001</c:v>
                </c:pt>
                <c:pt idx="1981">
                  <c:v>0.31659499999999996</c:v>
                </c:pt>
                <c:pt idx="1982">
                  <c:v>0.31384400000000001</c:v>
                </c:pt>
                <c:pt idx="1983">
                  <c:v>0.31686199999999998</c:v>
                </c:pt>
                <c:pt idx="1984">
                  <c:v>0.31573899999999999</c:v>
                </c:pt>
                <c:pt idx="1985">
                  <c:v>0.317048</c:v>
                </c:pt>
                <c:pt idx="1986">
                  <c:v>0.31664900000000001</c:v>
                </c:pt>
                <c:pt idx="1987">
                  <c:v>0.31443500000000002</c:v>
                </c:pt>
                <c:pt idx="1988">
                  <c:v>0.31497600000000003</c:v>
                </c:pt>
                <c:pt idx="1989">
                  <c:v>0.31642900000000002</c:v>
                </c:pt>
                <c:pt idx="1990">
                  <c:v>0.31733600000000001</c:v>
                </c:pt>
                <c:pt idx="1991">
                  <c:v>0.31703500000000001</c:v>
                </c:pt>
                <c:pt idx="1992">
                  <c:v>0.31584000000000001</c:v>
                </c:pt>
                <c:pt idx="1993">
                  <c:v>0.31522</c:v>
                </c:pt>
                <c:pt idx="1994">
                  <c:v>0.31594899999999998</c:v>
                </c:pt>
                <c:pt idx="1995">
                  <c:v>0.318328</c:v>
                </c:pt>
                <c:pt idx="1996">
                  <c:v>0.31756400000000001</c:v>
                </c:pt>
                <c:pt idx="1997">
                  <c:v>0.31639899999999999</c:v>
                </c:pt>
                <c:pt idx="1998">
                  <c:v>0.31510099999999996</c:v>
                </c:pt>
                <c:pt idx="1999">
                  <c:v>0.31573799999999996</c:v>
                </c:pt>
                <c:pt idx="2000">
                  <c:v>0.31723400000000002</c:v>
                </c:pt>
                <c:pt idx="2001">
                  <c:v>0.31800200000000001</c:v>
                </c:pt>
                <c:pt idx="2002">
                  <c:v>0.31589600000000001</c:v>
                </c:pt>
                <c:pt idx="2003">
                  <c:v>0.31594</c:v>
                </c:pt>
                <c:pt idx="2004">
                  <c:v>0.31695499999999999</c:v>
                </c:pt>
                <c:pt idx="2005">
                  <c:v>0.31783300000000003</c:v>
                </c:pt>
                <c:pt idx="2006">
                  <c:v>0.31823099999999999</c:v>
                </c:pt>
                <c:pt idx="2007">
                  <c:v>0.31582900000000003</c:v>
                </c:pt>
                <c:pt idx="2008">
                  <c:v>0.31542400000000004</c:v>
                </c:pt>
                <c:pt idx="2009">
                  <c:v>0.316166</c:v>
                </c:pt>
                <c:pt idx="2010">
                  <c:v>0.317944</c:v>
                </c:pt>
                <c:pt idx="2011">
                  <c:v>0.31890500000000005</c:v>
                </c:pt>
                <c:pt idx="2012">
                  <c:v>0.31678299999999998</c:v>
                </c:pt>
                <c:pt idx="2013">
                  <c:v>0.31541000000000002</c:v>
                </c:pt>
                <c:pt idx="2014">
                  <c:v>0.31558399999999998</c:v>
                </c:pt>
                <c:pt idx="2015">
                  <c:v>0.31787100000000001</c:v>
                </c:pt>
                <c:pt idx="2016">
                  <c:v>0.31835199999999997</c:v>
                </c:pt>
                <c:pt idx="2017">
                  <c:v>0.31840200000000002</c:v>
                </c:pt>
                <c:pt idx="2018">
                  <c:v>0.31507300000000005</c:v>
                </c:pt>
                <c:pt idx="2019">
                  <c:v>0.31623600000000002</c:v>
                </c:pt>
                <c:pt idx="2020">
                  <c:v>0.31814599999999998</c:v>
                </c:pt>
                <c:pt idx="2021">
                  <c:v>0.317685</c:v>
                </c:pt>
                <c:pt idx="2022">
                  <c:v>0.31768299999999999</c:v>
                </c:pt>
                <c:pt idx="2023">
                  <c:v>0.316307</c:v>
                </c:pt>
                <c:pt idx="2024">
                  <c:v>0.316303</c:v>
                </c:pt>
                <c:pt idx="2025">
                  <c:v>0.31813199999999997</c:v>
                </c:pt>
                <c:pt idx="2026">
                  <c:v>0.31872600000000001</c:v>
                </c:pt>
                <c:pt idx="2027">
                  <c:v>0.31884099999999999</c:v>
                </c:pt>
                <c:pt idx="2028">
                  <c:v>0.31681399999999998</c:v>
                </c:pt>
                <c:pt idx="2029">
                  <c:v>0.31683999999999996</c:v>
                </c:pt>
                <c:pt idx="2030">
                  <c:v>0.317637</c:v>
                </c:pt>
                <c:pt idx="2031">
                  <c:v>0.31919599999999998</c:v>
                </c:pt>
                <c:pt idx="2032">
                  <c:v>0.31886900000000001</c:v>
                </c:pt>
                <c:pt idx="2033">
                  <c:v>0.31705099999999997</c:v>
                </c:pt>
                <c:pt idx="2034">
                  <c:v>0.31659199999999998</c:v>
                </c:pt>
                <c:pt idx="2035">
                  <c:v>0.31789499999999998</c:v>
                </c:pt>
                <c:pt idx="2036">
                  <c:v>0.31982499999999997</c:v>
                </c:pt>
                <c:pt idx="2037">
                  <c:v>0.31916099999999997</c:v>
                </c:pt>
                <c:pt idx="2038">
                  <c:v>0.31823099999999999</c:v>
                </c:pt>
                <c:pt idx="2039">
                  <c:v>0.31671500000000002</c:v>
                </c:pt>
                <c:pt idx="2040">
                  <c:v>0.31781199999999998</c:v>
                </c:pt>
                <c:pt idx="2041">
                  <c:v>0.31925299999999995</c:v>
                </c:pt>
                <c:pt idx="2042">
                  <c:v>0.31994699999999998</c:v>
                </c:pt>
                <c:pt idx="2043">
                  <c:v>0.31865700000000002</c:v>
                </c:pt>
                <c:pt idx="2044">
                  <c:v>0.31715699999999997</c:v>
                </c:pt>
                <c:pt idx="2045">
                  <c:v>0.31747999999999998</c:v>
                </c:pt>
                <c:pt idx="2046">
                  <c:v>0.32008200000000003</c:v>
                </c:pt>
                <c:pt idx="2047">
                  <c:v>0.32002400000000003</c:v>
                </c:pt>
                <c:pt idx="2048">
                  <c:v>0.31929299999999999</c:v>
                </c:pt>
                <c:pt idx="2049">
                  <c:v>0.31753199999999998</c:v>
                </c:pt>
                <c:pt idx="2050">
                  <c:v>0.318048</c:v>
                </c:pt>
                <c:pt idx="2051">
                  <c:v>0.32108300000000001</c:v>
                </c:pt>
                <c:pt idx="2052">
                  <c:v>0.32086599999999998</c:v>
                </c:pt>
                <c:pt idx="2053">
                  <c:v>0.319355</c:v>
                </c:pt>
                <c:pt idx="2054">
                  <c:v>0.31832699999999997</c:v>
                </c:pt>
                <c:pt idx="2055">
                  <c:v>0.31807599999999997</c:v>
                </c:pt>
                <c:pt idx="2056">
                  <c:v>0.319295</c:v>
                </c:pt>
                <c:pt idx="2057">
                  <c:v>0.32035199999999997</c:v>
                </c:pt>
                <c:pt idx="2058">
                  <c:v>0.31973100000000004</c:v>
                </c:pt>
                <c:pt idx="2059">
                  <c:v>0.31780699999999995</c:v>
                </c:pt>
                <c:pt idx="2060">
                  <c:v>0.31793700000000003</c:v>
                </c:pt>
                <c:pt idx="2061">
                  <c:v>0.31995500000000004</c:v>
                </c:pt>
                <c:pt idx="2062">
                  <c:v>0.320407</c:v>
                </c:pt>
                <c:pt idx="2063">
                  <c:v>0.32010499999999997</c:v>
                </c:pt>
                <c:pt idx="2064">
                  <c:v>0.31870200000000004</c:v>
                </c:pt>
                <c:pt idx="2065">
                  <c:v>0.31865599999999999</c:v>
                </c:pt>
                <c:pt idx="2066">
                  <c:v>0.31924600000000003</c:v>
                </c:pt>
                <c:pt idx="2067">
                  <c:v>0.32038299999999997</c:v>
                </c:pt>
                <c:pt idx="2068">
                  <c:v>0.32104099999999997</c:v>
                </c:pt>
                <c:pt idx="2069">
                  <c:v>0.319077</c:v>
                </c:pt>
                <c:pt idx="2070">
                  <c:v>0.31927800000000001</c:v>
                </c:pt>
                <c:pt idx="2071">
                  <c:v>0.319467</c:v>
                </c:pt>
                <c:pt idx="2072">
                  <c:v>0.32069500000000001</c:v>
                </c:pt>
                <c:pt idx="2073">
                  <c:v>0.32035999999999998</c:v>
                </c:pt>
                <c:pt idx="2074">
                  <c:v>0.31942700000000002</c:v>
                </c:pt>
                <c:pt idx="2075">
                  <c:v>0.31851099999999999</c:v>
                </c:pt>
                <c:pt idx="2076">
                  <c:v>0.31868100000000005</c:v>
                </c:pt>
                <c:pt idx="2077">
                  <c:v>0.320523</c:v>
                </c:pt>
                <c:pt idx="2078">
                  <c:v>0.321218</c:v>
                </c:pt>
                <c:pt idx="2079">
                  <c:v>0.31944900000000004</c:v>
                </c:pt>
                <c:pt idx="2080">
                  <c:v>0.318521</c:v>
                </c:pt>
                <c:pt idx="2081">
                  <c:v>0.31810999999999995</c:v>
                </c:pt>
                <c:pt idx="2082">
                  <c:v>0.32170499999999996</c:v>
                </c:pt>
                <c:pt idx="2083">
                  <c:v>0.32186799999999999</c:v>
                </c:pt>
                <c:pt idx="2084">
                  <c:v>0.32086000000000003</c:v>
                </c:pt>
                <c:pt idx="2085">
                  <c:v>0.31864199999999998</c:v>
                </c:pt>
                <c:pt idx="2086">
                  <c:v>0.31939700000000004</c:v>
                </c:pt>
                <c:pt idx="2087">
                  <c:v>0.32095099999999999</c:v>
                </c:pt>
                <c:pt idx="2088">
                  <c:v>0.321739</c:v>
                </c:pt>
                <c:pt idx="2089">
                  <c:v>0.32088499999999998</c:v>
                </c:pt>
                <c:pt idx="2090">
                  <c:v>0.319967</c:v>
                </c:pt>
                <c:pt idx="2091">
                  <c:v>0.31870999999999999</c:v>
                </c:pt>
                <c:pt idx="2092">
                  <c:v>0.32037199999999999</c:v>
                </c:pt>
                <c:pt idx="2093">
                  <c:v>0.32170599999999999</c:v>
                </c:pt>
                <c:pt idx="2094">
                  <c:v>0.321855</c:v>
                </c:pt>
                <c:pt idx="2095">
                  <c:v>0.31945000000000001</c:v>
                </c:pt>
                <c:pt idx="2096">
                  <c:v>0.31878600000000001</c:v>
                </c:pt>
                <c:pt idx="2097">
                  <c:v>0.32023499999999999</c:v>
                </c:pt>
                <c:pt idx="2098">
                  <c:v>0.321689</c:v>
                </c:pt>
                <c:pt idx="2099">
                  <c:v>0.32233499999999998</c:v>
                </c:pt>
                <c:pt idx="2100">
                  <c:v>0.32006200000000001</c:v>
                </c:pt>
                <c:pt idx="2101">
                  <c:v>0.31940299999999999</c:v>
                </c:pt>
                <c:pt idx="2102">
                  <c:v>0.32101499999999999</c:v>
                </c:pt>
                <c:pt idx="2103">
                  <c:v>0.32174599999999998</c:v>
                </c:pt>
                <c:pt idx="2104">
                  <c:v>0.321913</c:v>
                </c:pt>
                <c:pt idx="2105">
                  <c:v>0.32017699999999999</c:v>
                </c:pt>
                <c:pt idx="2106">
                  <c:v>0.31911</c:v>
                </c:pt>
                <c:pt idx="2107">
                  <c:v>0.32082699999999997</c:v>
                </c:pt>
                <c:pt idx="2108">
                  <c:v>0.32297499999999996</c:v>
                </c:pt>
                <c:pt idx="2109">
                  <c:v>0.32262000000000002</c:v>
                </c:pt>
                <c:pt idx="2110">
                  <c:v>0.32140000000000002</c:v>
                </c:pt>
                <c:pt idx="2111">
                  <c:v>0.31959900000000002</c:v>
                </c:pt>
                <c:pt idx="2112">
                  <c:v>0.32100299999999998</c:v>
                </c:pt>
                <c:pt idx="2113">
                  <c:v>0.32140400000000002</c:v>
                </c:pt>
                <c:pt idx="2114">
                  <c:v>0.32249</c:v>
                </c:pt>
                <c:pt idx="2115">
                  <c:v>0.321104</c:v>
                </c:pt>
                <c:pt idx="2116">
                  <c:v>0.32045100000000004</c:v>
                </c:pt>
                <c:pt idx="2117">
                  <c:v>0.320523</c:v>
                </c:pt>
                <c:pt idx="2118">
                  <c:v>0.322384</c:v>
                </c:pt>
                <c:pt idx="2119">
                  <c:v>0.32291700000000001</c:v>
                </c:pt>
                <c:pt idx="2120">
                  <c:v>0.32181599999999999</c:v>
                </c:pt>
                <c:pt idx="2121">
                  <c:v>0.32062600000000002</c:v>
                </c:pt>
                <c:pt idx="2122">
                  <c:v>0.32052600000000003</c:v>
                </c:pt>
                <c:pt idx="2123">
                  <c:v>0.32121299999999997</c:v>
                </c:pt>
                <c:pt idx="2124">
                  <c:v>0.32341599999999998</c:v>
                </c:pt>
                <c:pt idx="2125">
                  <c:v>0.32242399999999999</c:v>
                </c:pt>
                <c:pt idx="2126">
                  <c:v>0.32009799999999999</c:v>
                </c:pt>
                <c:pt idx="2127">
                  <c:v>0.32016100000000003</c:v>
                </c:pt>
                <c:pt idx="2128">
                  <c:v>0.32166499999999998</c:v>
                </c:pt>
                <c:pt idx="2129">
                  <c:v>0.32305200000000001</c:v>
                </c:pt>
                <c:pt idx="2130">
                  <c:v>0.32295000000000001</c:v>
                </c:pt>
                <c:pt idx="2131">
                  <c:v>0.32174900000000001</c:v>
                </c:pt>
                <c:pt idx="2132">
                  <c:v>0.32039900000000004</c:v>
                </c:pt>
                <c:pt idx="2133">
                  <c:v>0.32107600000000003</c:v>
                </c:pt>
                <c:pt idx="2134">
                  <c:v>0.323245</c:v>
                </c:pt>
                <c:pt idx="2135">
                  <c:v>0.32251799999999997</c:v>
                </c:pt>
                <c:pt idx="2136">
                  <c:v>0.32219100000000001</c:v>
                </c:pt>
                <c:pt idx="2137">
                  <c:v>0.32074799999999998</c:v>
                </c:pt>
                <c:pt idx="2138">
                  <c:v>0.32164100000000001</c:v>
                </c:pt>
                <c:pt idx="2139">
                  <c:v>0.32220500000000002</c:v>
                </c:pt>
                <c:pt idx="2140">
                  <c:v>0.32343299999999997</c:v>
                </c:pt>
                <c:pt idx="2141">
                  <c:v>0.32224000000000003</c:v>
                </c:pt>
                <c:pt idx="2142">
                  <c:v>0.32161899999999999</c:v>
                </c:pt>
                <c:pt idx="2143">
                  <c:v>0.32115500000000002</c:v>
                </c:pt>
                <c:pt idx="2144">
                  <c:v>0.32358700000000001</c:v>
                </c:pt>
                <c:pt idx="2145">
                  <c:v>0.32422100000000004</c:v>
                </c:pt>
                <c:pt idx="2146">
                  <c:v>0.32271</c:v>
                </c:pt>
                <c:pt idx="2147">
                  <c:v>0.32132699999999997</c:v>
                </c:pt>
                <c:pt idx="2148">
                  <c:v>0.32183600000000001</c:v>
                </c:pt>
                <c:pt idx="2149">
                  <c:v>0.32325900000000002</c:v>
                </c:pt>
                <c:pt idx="2150">
                  <c:v>0.323986</c:v>
                </c:pt>
                <c:pt idx="2151">
                  <c:v>0.32342299999999996</c:v>
                </c:pt>
                <c:pt idx="2152">
                  <c:v>0.32133699999999998</c:v>
                </c:pt>
                <c:pt idx="2153">
                  <c:v>0.32161800000000001</c:v>
                </c:pt>
                <c:pt idx="2154">
                  <c:v>0.32319700000000001</c:v>
                </c:pt>
                <c:pt idx="2155">
                  <c:v>0.32350800000000002</c:v>
                </c:pt>
                <c:pt idx="2156">
                  <c:v>0.32392100000000001</c:v>
                </c:pt>
                <c:pt idx="2157">
                  <c:v>0.32197600000000004</c:v>
                </c:pt>
                <c:pt idx="2158">
                  <c:v>0.321774</c:v>
                </c:pt>
                <c:pt idx="2159">
                  <c:v>0.32277600000000001</c:v>
                </c:pt>
                <c:pt idx="2160">
                  <c:v>0.32440399999999997</c:v>
                </c:pt>
                <c:pt idx="2161">
                  <c:v>0.32436200000000004</c:v>
                </c:pt>
                <c:pt idx="2162">
                  <c:v>0.32263199999999997</c:v>
                </c:pt>
                <c:pt idx="2163">
                  <c:v>0.321913</c:v>
                </c:pt>
                <c:pt idx="2164">
                  <c:v>0.32263900000000001</c:v>
                </c:pt>
                <c:pt idx="2165">
                  <c:v>0.323598</c:v>
                </c:pt>
                <c:pt idx="2166">
                  <c:v>0.32503700000000002</c:v>
                </c:pt>
                <c:pt idx="2167">
                  <c:v>0.32229200000000002</c:v>
                </c:pt>
                <c:pt idx="2168">
                  <c:v>0.32141400000000003</c:v>
                </c:pt>
                <c:pt idx="2169">
                  <c:v>0.322048</c:v>
                </c:pt>
                <c:pt idx="2170">
                  <c:v>0.324382</c:v>
                </c:pt>
                <c:pt idx="2171">
                  <c:v>0.32428499999999999</c:v>
                </c:pt>
                <c:pt idx="2172">
                  <c:v>0.32325100000000001</c:v>
                </c:pt>
                <c:pt idx="2173">
                  <c:v>0.3221</c:v>
                </c:pt>
                <c:pt idx="2174">
                  <c:v>0.32170599999999999</c:v>
                </c:pt>
                <c:pt idx="2175">
                  <c:v>0.323847</c:v>
                </c:pt>
                <c:pt idx="2176">
                  <c:v>0.323988</c:v>
                </c:pt>
                <c:pt idx="2177">
                  <c:v>0.32389600000000002</c:v>
                </c:pt>
                <c:pt idx="2178">
                  <c:v>0.32206400000000002</c:v>
                </c:pt>
                <c:pt idx="2179">
                  <c:v>0.32271</c:v>
                </c:pt>
                <c:pt idx="2180">
                  <c:v>0.32353200000000004</c:v>
                </c:pt>
                <c:pt idx="2181">
                  <c:v>0.32498299999999997</c:v>
                </c:pt>
                <c:pt idx="2182">
                  <c:v>0.324243</c:v>
                </c:pt>
                <c:pt idx="2183">
                  <c:v>0.32301399999999997</c:v>
                </c:pt>
                <c:pt idx="2184">
                  <c:v>0.32256100000000004</c:v>
                </c:pt>
                <c:pt idx="2185">
                  <c:v>0.32388800000000001</c:v>
                </c:pt>
                <c:pt idx="2186">
                  <c:v>0.32469299999999995</c:v>
                </c:pt>
                <c:pt idx="2187">
                  <c:v>0.32541300000000001</c:v>
                </c:pt>
                <c:pt idx="2188">
                  <c:v>0.32406800000000002</c:v>
                </c:pt>
                <c:pt idx="2189">
                  <c:v>0.32288299999999998</c:v>
                </c:pt>
                <c:pt idx="2190">
                  <c:v>0.323772</c:v>
                </c:pt>
                <c:pt idx="2191">
                  <c:v>0.324988</c:v>
                </c:pt>
                <c:pt idx="2192">
                  <c:v>0.32547999999999999</c:v>
                </c:pt>
                <c:pt idx="2193">
                  <c:v>0.32349</c:v>
                </c:pt>
                <c:pt idx="2194">
                  <c:v>0.32291700000000001</c:v>
                </c:pt>
                <c:pt idx="2195">
                  <c:v>0.32344499999999998</c:v>
                </c:pt>
                <c:pt idx="2196">
                  <c:v>0.32479399999999997</c:v>
                </c:pt>
                <c:pt idx="2197">
                  <c:v>0.32544600000000001</c:v>
                </c:pt>
                <c:pt idx="2198">
                  <c:v>0.323826</c:v>
                </c:pt>
                <c:pt idx="2199">
                  <c:v>0.32294300000000004</c:v>
                </c:pt>
                <c:pt idx="2200">
                  <c:v>0.323102</c:v>
                </c:pt>
                <c:pt idx="2201">
                  <c:v>0.32469999999999999</c:v>
                </c:pt>
                <c:pt idx="2202">
                  <c:v>0.32650299999999999</c:v>
                </c:pt>
                <c:pt idx="2203">
                  <c:v>0.32402599999999998</c:v>
                </c:pt>
                <c:pt idx="2204">
                  <c:v>0.32210499999999997</c:v>
                </c:pt>
                <c:pt idx="2205">
                  <c:v>0.32273299999999999</c:v>
                </c:pt>
                <c:pt idx="2206">
                  <c:v>0.32505099999999998</c:v>
                </c:pt>
                <c:pt idx="2207">
                  <c:v>0.32583699999999999</c:v>
                </c:pt>
                <c:pt idx="2208">
                  <c:v>0.32506400000000002</c:v>
                </c:pt>
                <c:pt idx="2209">
                  <c:v>0.32261600000000001</c:v>
                </c:pt>
                <c:pt idx="2210">
                  <c:v>0.323847</c:v>
                </c:pt>
                <c:pt idx="2211">
                  <c:v>0.32451600000000003</c:v>
                </c:pt>
                <c:pt idx="2212">
                  <c:v>0.32511800000000002</c:v>
                </c:pt>
                <c:pt idx="2213">
                  <c:v>0.32506699999999999</c:v>
                </c:pt>
                <c:pt idx="2214">
                  <c:v>0.32472700000000004</c:v>
                </c:pt>
                <c:pt idx="2215">
                  <c:v>0.32255600000000001</c:v>
                </c:pt>
                <c:pt idx="2216">
                  <c:v>0.32378099999999999</c:v>
                </c:pt>
                <c:pt idx="2217">
                  <c:v>0.32622400000000001</c:v>
                </c:pt>
                <c:pt idx="2218">
                  <c:v>0.32582800000000001</c:v>
                </c:pt>
                <c:pt idx="2219">
                  <c:v>0.323162</c:v>
                </c:pt>
                <c:pt idx="2220">
                  <c:v>0.323494</c:v>
                </c:pt>
                <c:pt idx="2221">
                  <c:v>0.32377</c:v>
                </c:pt>
                <c:pt idx="2222">
                  <c:v>0.32612999999999998</c:v>
                </c:pt>
                <c:pt idx="2223">
                  <c:v>0.32616899999999999</c:v>
                </c:pt>
                <c:pt idx="2224">
                  <c:v>0.32449499999999998</c:v>
                </c:pt>
                <c:pt idx="2225">
                  <c:v>0.323488</c:v>
                </c:pt>
                <c:pt idx="2226">
                  <c:v>0.32347599999999999</c:v>
                </c:pt>
                <c:pt idx="2227">
                  <c:v>0.32482499999999997</c:v>
                </c:pt>
                <c:pt idx="2228">
                  <c:v>0.326075</c:v>
                </c:pt>
                <c:pt idx="2229">
                  <c:v>0.32569599999999999</c:v>
                </c:pt>
                <c:pt idx="2230">
                  <c:v>0.323291</c:v>
                </c:pt>
                <c:pt idx="2231">
                  <c:v>0.32394400000000001</c:v>
                </c:pt>
                <c:pt idx="2232">
                  <c:v>0.32503199999999999</c:v>
                </c:pt>
                <c:pt idx="2233">
                  <c:v>0.326067</c:v>
                </c:pt>
                <c:pt idx="2234">
                  <c:v>0.32631599999999999</c:v>
                </c:pt>
                <c:pt idx="2235">
                  <c:v>0.32444100000000003</c:v>
                </c:pt>
                <c:pt idx="2236">
                  <c:v>0.32447299999999996</c:v>
                </c:pt>
                <c:pt idx="2237">
                  <c:v>0.32467200000000002</c:v>
                </c:pt>
                <c:pt idx="2238">
                  <c:v>0.32627300000000004</c:v>
                </c:pt>
                <c:pt idx="2239">
                  <c:v>0.325571</c:v>
                </c:pt>
                <c:pt idx="2240">
                  <c:v>0.32438</c:v>
                </c:pt>
                <c:pt idx="2241">
                  <c:v>0.32455500000000004</c:v>
                </c:pt>
                <c:pt idx="2242">
                  <c:v>0.324457</c:v>
                </c:pt>
                <c:pt idx="2243">
                  <c:v>0.32648500000000003</c:v>
                </c:pt>
                <c:pt idx="2244">
                  <c:v>0.32627800000000001</c:v>
                </c:pt>
                <c:pt idx="2245">
                  <c:v>0.32471300000000003</c:v>
                </c:pt>
                <c:pt idx="2246">
                  <c:v>0.32405999999999996</c:v>
                </c:pt>
                <c:pt idx="2247">
                  <c:v>0.32578499999999999</c:v>
                </c:pt>
                <c:pt idx="2248">
                  <c:v>0.32642499999999997</c:v>
                </c:pt>
                <c:pt idx="2249">
                  <c:v>0.32632299999999997</c:v>
                </c:pt>
                <c:pt idx="2250">
                  <c:v>0.32499299999999998</c:v>
                </c:pt>
                <c:pt idx="2251">
                  <c:v>0.32438299999999998</c:v>
                </c:pt>
                <c:pt idx="2252">
                  <c:v>0.32448699999999997</c:v>
                </c:pt>
                <c:pt idx="2253">
                  <c:v>0.32634400000000002</c:v>
                </c:pt>
                <c:pt idx="2254">
                  <c:v>0.32643299999999997</c:v>
                </c:pt>
                <c:pt idx="2255">
                  <c:v>0.325826</c:v>
                </c:pt>
                <c:pt idx="2256">
                  <c:v>0.32358700000000001</c:v>
                </c:pt>
                <c:pt idx="2257">
                  <c:v>0.32407799999999998</c:v>
                </c:pt>
                <c:pt idx="2258">
                  <c:v>0.32613899999999996</c:v>
                </c:pt>
                <c:pt idx="2259">
                  <c:v>0.327266</c:v>
                </c:pt>
                <c:pt idx="2260">
                  <c:v>0.32616699999999998</c:v>
                </c:pt>
                <c:pt idx="2261">
                  <c:v>0.32529599999999997</c:v>
                </c:pt>
                <c:pt idx="2262">
                  <c:v>0.324685</c:v>
                </c:pt>
                <c:pt idx="2263">
                  <c:v>0.32641199999999998</c:v>
                </c:pt>
                <c:pt idx="2264">
                  <c:v>0.32823800000000003</c:v>
                </c:pt>
                <c:pt idx="2265">
                  <c:v>0.32641500000000001</c:v>
                </c:pt>
                <c:pt idx="2266">
                  <c:v>0.32498200000000005</c:v>
                </c:pt>
                <c:pt idx="2267">
                  <c:v>0.32441900000000001</c:v>
                </c:pt>
                <c:pt idx="2268">
                  <c:v>0.325984</c:v>
                </c:pt>
                <c:pt idx="2269">
                  <c:v>0.32726300000000003</c:v>
                </c:pt>
                <c:pt idx="2270">
                  <c:v>0.32652000000000003</c:v>
                </c:pt>
                <c:pt idx="2271">
                  <c:v>0.32494200000000001</c:v>
                </c:pt>
                <c:pt idx="2272">
                  <c:v>0.32561000000000001</c:v>
                </c:pt>
                <c:pt idx="2273">
                  <c:v>0.32570500000000002</c:v>
                </c:pt>
                <c:pt idx="2274">
                  <c:v>0.32692599999999999</c:v>
                </c:pt>
                <c:pt idx="2275">
                  <c:v>0.32813500000000001</c:v>
                </c:pt>
                <c:pt idx="2276">
                  <c:v>0.32533499999999999</c:v>
                </c:pt>
                <c:pt idx="2277">
                  <c:v>0.32519200000000004</c:v>
                </c:pt>
                <c:pt idx="2278">
                  <c:v>0.32503399999999999</c:v>
                </c:pt>
                <c:pt idx="2279">
                  <c:v>0.32643499999999998</c:v>
                </c:pt>
                <c:pt idx="2280">
                  <c:v>0.32833699999999999</c:v>
                </c:pt>
                <c:pt idx="2281">
                  <c:v>0.32621100000000003</c:v>
                </c:pt>
                <c:pt idx="2282">
                  <c:v>0.32502399999999998</c:v>
                </c:pt>
                <c:pt idx="2283">
                  <c:v>0.32508500000000001</c:v>
                </c:pt>
                <c:pt idx="2284">
                  <c:v>0.32770699999999997</c:v>
                </c:pt>
                <c:pt idx="2285">
                  <c:v>0.32827099999999998</c:v>
                </c:pt>
                <c:pt idx="2286">
                  <c:v>0.32733399999999996</c:v>
                </c:pt>
                <c:pt idx="2287">
                  <c:v>0.325459</c:v>
                </c:pt>
                <c:pt idx="2288">
                  <c:v>0.32493700000000003</c:v>
                </c:pt>
                <c:pt idx="2289">
                  <c:v>0.32787499999999997</c:v>
                </c:pt>
                <c:pt idx="2290">
                  <c:v>0.32805899999999999</c:v>
                </c:pt>
                <c:pt idx="2291">
                  <c:v>0.32719900000000002</c:v>
                </c:pt>
                <c:pt idx="2292">
                  <c:v>0.325293</c:v>
                </c:pt>
                <c:pt idx="2293">
                  <c:v>0.32540999999999998</c:v>
                </c:pt>
                <c:pt idx="2294">
                  <c:v>0.32667800000000002</c:v>
                </c:pt>
                <c:pt idx="2295">
                  <c:v>0.327405</c:v>
                </c:pt>
                <c:pt idx="2296">
                  <c:v>0.32780800000000004</c:v>
                </c:pt>
                <c:pt idx="2297">
                  <c:v>0.32599600000000001</c:v>
                </c:pt>
                <c:pt idx="2298">
                  <c:v>0.32611299999999999</c:v>
                </c:pt>
                <c:pt idx="2299">
                  <c:v>0.326594</c:v>
                </c:pt>
                <c:pt idx="2300">
                  <c:v>0.32836299999999996</c:v>
                </c:pt>
                <c:pt idx="2301">
                  <c:v>0.32781399999999999</c:v>
                </c:pt>
                <c:pt idx="2302">
                  <c:v>0.326511</c:v>
                </c:pt>
                <c:pt idx="2303">
                  <c:v>0.32638099999999998</c:v>
                </c:pt>
                <c:pt idx="2304">
                  <c:v>0.32603599999999999</c:v>
                </c:pt>
                <c:pt idx="2305">
                  <c:v>0.328652</c:v>
                </c:pt>
                <c:pt idx="2306">
                  <c:v>0.32827499999999998</c:v>
                </c:pt>
                <c:pt idx="2307">
                  <c:v>0.32668399999999997</c:v>
                </c:pt>
                <c:pt idx="2308">
                  <c:v>0.32535900000000001</c:v>
                </c:pt>
                <c:pt idx="2309">
                  <c:v>0.32658600000000004</c:v>
                </c:pt>
                <c:pt idx="2310">
                  <c:v>0.328351</c:v>
                </c:pt>
                <c:pt idx="2311">
                  <c:v>0.32897900000000002</c:v>
                </c:pt>
                <c:pt idx="2312">
                  <c:v>0.328795</c:v>
                </c:pt>
                <c:pt idx="2313">
                  <c:v>0.32626100000000002</c:v>
                </c:pt>
                <c:pt idx="2314">
                  <c:v>0.326405</c:v>
                </c:pt>
                <c:pt idx="2315">
                  <c:v>0.32835700000000001</c:v>
                </c:pt>
                <c:pt idx="2316">
                  <c:v>0.32897999999999999</c:v>
                </c:pt>
                <c:pt idx="2317">
                  <c:v>0.32782100000000003</c:v>
                </c:pt>
                <c:pt idx="2318">
                  <c:v>0.32742100000000002</c:v>
                </c:pt>
                <c:pt idx="2319">
                  <c:v>0.32514500000000002</c:v>
                </c:pt>
                <c:pt idx="2320">
                  <c:v>0.32754300000000003</c:v>
                </c:pt>
                <c:pt idx="2321">
                  <c:v>0.329231</c:v>
                </c:pt>
                <c:pt idx="2322">
                  <c:v>0.32853500000000002</c:v>
                </c:pt>
                <c:pt idx="2323">
                  <c:v>0.326984</c:v>
                </c:pt>
                <c:pt idx="2324">
                  <c:v>0.32616800000000001</c:v>
                </c:pt>
                <c:pt idx="2325">
                  <c:v>0.32790900000000001</c:v>
                </c:pt>
                <c:pt idx="2326">
                  <c:v>0.328988</c:v>
                </c:pt>
                <c:pt idx="2327">
                  <c:v>0.32935999999999999</c:v>
                </c:pt>
                <c:pt idx="2328">
                  <c:v>0.32744600000000001</c:v>
                </c:pt>
                <c:pt idx="2329">
                  <c:v>0.32735799999999998</c:v>
                </c:pt>
                <c:pt idx="2330">
                  <c:v>0.32695400000000002</c:v>
                </c:pt>
                <c:pt idx="2331">
                  <c:v>0.32915100000000003</c:v>
                </c:pt>
                <c:pt idx="2332">
                  <c:v>0.32869399999999999</c:v>
                </c:pt>
                <c:pt idx="2333">
                  <c:v>0.32791899999999996</c:v>
                </c:pt>
                <c:pt idx="2334">
                  <c:v>0.32668600000000003</c:v>
                </c:pt>
                <c:pt idx="2335">
                  <c:v>0.32682800000000001</c:v>
                </c:pt>
                <c:pt idx="2336">
                  <c:v>0.32976899999999998</c:v>
                </c:pt>
                <c:pt idx="2337">
                  <c:v>0.32855999999999996</c:v>
                </c:pt>
                <c:pt idx="2338">
                  <c:v>0.32783400000000001</c:v>
                </c:pt>
                <c:pt idx="2339">
                  <c:v>0.32670099999999996</c:v>
                </c:pt>
                <c:pt idx="2340">
                  <c:v>0.32617699999999999</c:v>
                </c:pt>
                <c:pt idx="2341">
                  <c:v>0.32908100000000001</c:v>
                </c:pt>
                <c:pt idx="2342">
                  <c:v>0.329206</c:v>
                </c:pt>
                <c:pt idx="2343">
                  <c:v>0.327874</c:v>
                </c:pt>
                <c:pt idx="2344">
                  <c:v>0.32911200000000002</c:v>
                </c:pt>
                <c:pt idx="2345">
                  <c:v>0.32827699999999999</c:v>
                </c:pt>
                <c:pt idx="2346">
                  <c:v>0.32815500000000003</c:v>
                </c:pt>
                <c:pt idx="2347">
                  <c:v>0.32961499999999999</c:v>
                </c:pt>
                <c:pt idx="2348">
                  <c:v>0.32881300000000002</c:v>
                </c:pt>
                <c:pt idx="2349">
                  <c:v>0.327463</c:v>
                </c:pt>
                <c:pt idx="2350">
                  <c:v>0.32728199999999996</c:v>
                </c:pt>
                <c:pt idx="2351">
                  <c:v>0.32801900000000001</c:v>
                </c:pt>
                <c:pt idx="2352">
                  <c:v>0.32968700000000001</c:v>
                </c:pt>
                <c:pt idx="2353">
                  <c:v>0.32964900000000003</c:v>
                </c:pt>
                <c:pt idx="2354">
                  <c:v>0.32774399999999998</c:v>
                </c:pt>
                <c:pt idx="2355">
                  <c:v>0.32743800000000001</c:v>
                </c:pt>
                <c:pt idx="2356">
                  <c:v>0.32831499999999997</c:v>
                </c:pt>
                <c:pt idx="2357">
                  <c:v>0.32981500000000002</c:v>
                </c:pt>
                <c:pt idx="2358">
                  <c:v>0.32920699999999997</c:v>
                </c:pt>
                <c:pt idx="2359">
                  <c:v>0.32832800000000001</c:v>
                </c:pt>
                <c:pt idx="2360">
                  <c:v>0.326963</c:v>
                </c:pt>
                <c:pt idx="2361">
                  <c:v>0.32788700000000004</c:v>
                </c:pt>
                <c:pt idx="2362">
                  <c:v>0.32964599999999999</c:v>
                </c:pt>
                <c:pt idx="2363">
                  <c:v>0.32947100000000001</c:v>
                </c:pt>
                <c:pt idx="2364">
                  <c:v>0.32955400000000001</c:v>
                </c:pt>
                <c:pt idx="2365">
                  <c:v>0.32694499999999999</c:v>
                </c:pt>
                <c:pt idx="2366">
                  <c:v>0.32721800000000001</c:v>
                </c:pt>
                <c:pt idx="2367">
                  <c:v>0.32954499999999998</c:v>
                </c:pt>
                <c:pt idx="2368">
                  <c:v>0.32964000000000004</c:v>
                </c:pt>
                <c:pt idx="2369">
                  <c:v>0.32903400000000005</c:v>
                </c:pt>
                <c:pt idx="2370">
                  <c:v>0.32787099999999997</c:v>
                </c:pt>
                <c:pt idx="2371">
                  <c:v>0.32772400000000002</c:v>
                </c:pt>
                <c:pt idx="2372">
                  <c:v>0.32976300000000003</c:v>
                </c:pt>
                <c:pt idx="2373">
                  <c:v>0.329737</c:v>
                </c:pt>
                <c:pt idx="2374">
                  <c:v>0.32949000000000001</c:v>
                </c:pt>
                <c:pt idx="2375">
                  <c:v>0.327822</c:v>
                </c:pt>
                <c:pt idx="2376">
                  <c:v>0.32723600000000003</c:v>
                </c:pt>
                <c:pt idx="2377">
                  <c:v>0.33010400000000001</c:v>
                </c:pt>
                <c:pt idx="2378">
                  <c:v>0.33051700000000001</c:v>
                </c:pt>
                <c:pt idx="2379">
                  <c:v>0.32887599999999995</c:v>
                </c:pt>
                <c:pt idx="2380">
                  <c:v>0.32893100000000003</c:v>
                </c:pt>
                <c:pt idx="2381">
                  <c:v>0.32864100000000002</c:v>
                </c:pt>
                <c:pt idx="2382">
                  <c:v>0.32943099999999997</c:v>
                </c:pt>
                <c:pt idx="2383">
                  <c:v>0.329986</c:v>
                </c:pt>
                <c:pt idx="2384">
                  <c:v>0.32980900000000002</c:v>
                </c:pt>
                <c:pt idx="2385">
                  <c:v>0.32991599999999999</c:v>
                </c:pt>
                <c:pt idx="2386">
                  <c:v>0.32757599999999998</c:v>
                </c:pt>
                <c:pt idx="2387">
                  <c:v>0.32982</c:v>
                </c:pt>
                <c:pt idx="2388">
                  <c:v>0.33058199999999999</c:v>
                </c:pt>
                <c:pt idx="2389">
                  <c:v>0.33002100000000001</c:v>
                </c:pt>
                <c:pt idx="2390">
                  <c:v>0.32788400000000001</c:v>
                </c:pt>
                <c:pt idx="2391">
                  <c:v>0.32895599999999997</c:v>
                </c:pt>
                <c:pt idx="2392">
                  <c:v>0.32953900000000003</c:v>
                </c:pt>
                <c:pt idx="2393">
                  <c:v>0.330926</c:v>
                </c:pt>
                <c:pt idx="2394">
                  <c:v>0.33009700000000003</c:v>
                </c:pt>
                <c:pt idx="2395">
                  <c:v>0.328459</c:v>
                </c:pt>
                <c:pt idx="2396">
                  <c:v>0.32819700000000002</c:v>
                </c:pt>
                <c:pt idx="2397">
                  <c:v>0.32997000000000004</c:v>
                </c:pt>
                <c:pt idx="2398">
                  <c:v>0.33016000000000001</c:v>
                </c:pt>
                <c:pt idx="2399">
                  <c:v>0.33025100000000002</c:v>
                </c:pt>
                <c:pt idx="2400">
                  <c:v>0.32827600000000001</c:v>
                </c:pt>
                <c:pt idx="2401">
                  <c:v>0.32763699999999996</c:v>
                </c:pt>
                <c:pt idx="2402">
                  <c:v>0.328901</c:v>
                </c:pt>
                <c:pt idx="2403">
                  <c:v>0.33060600000000001</c:v>
                </c:pt>
                <c:pt idx="2404">
                  <c:v>0.33064399999999999</c:v>
                </c:pt>
                <c:pt idx="2405">
                  <c:v>0.32874999999999999</c:v>
                </c:pt>
                <c:pt idx="2406">
                  <c:v>0.32791799999999999</c:v>
                </c:pt>
                <c:pt idx="2407">
                  <c:v>0.32796900000000001</c:v>
                </c:pt>
                <c:pt idx="2408">
                  <c:v>0.33092700000000003</c:v>
                </c:pt>
                <c:pt idx="2409">
                  <c:v>0.33132300000000003</c:v>
                </c:pt>
                <c:pt idx="2410">
                  <c:v>0.32933600000000002</c:v>
                </c:pt>
                <c:pt idx="2411">
                  <c:v>0.32826500000000003</c:v>
                </c:pt>
                <c:pt idx="2412">
                  <c:v>0.32848699999999997</c:v>
                </c:pt>
                <c:pt idx="2413">
                  <c:v>0.332816</c:v>
                </c:pt>
                <c:pt idx="2414">
                  <c:v>0.33154</c:v>
                </c:pt>
                <c:pt idx="2415">
                  <c:v>0.33080199999999998</c:v>
                </c:pt>
                <c:pt idx="2416">
                  <c:v>0.32953500000000002</c:v>
                </c:pt>
                <c:pt idx="2417">
                  <c:v>0.32885999999999999</c:v>
                </c:pt>
                <c:pt idx="2418">
                  <c:v>0.33048899999999998</c:v>
                </c:pt>
                <c:pt idx="2419">
                  <c:v>0.33054699999999998</c:v>
                </c:pt>
                <c:pt idx="2420">
                  <c:v>0.32995799999999997</c:v>
                </c:pt>
                <c:pt idx="2421">
                  <c:v>0.328316</c:v>
                </c:pt>
                <c:pt idx="2422">
                  <c:v>0.32850499999999999</c:v>
                </c:pt>
                <c:pt idx="2423">
                  <c:v>0.329787</c:v>
                </c:pt>
                <c:pt idx="2424">
                  <c:v>0.33177100000000004</c:v>
                </c:pt>
                <c:pt idx="2425">
                  <c:v>0.33030800000000005</c:v>
                </c:pt>
                <c:pt idx="2426">
                  <c:v>0.330123</c:v>
                </c:pt>
                <c:pt idx="2427">
                  <c:v>0.32807700000000001</c:v>
                </c:pt>
                <c:pt idx="2428">
                  <c:v>0.330762</c:v>
                </c:pt>
                <c:pt idx="2429">
                  <c:v>0.33088099999999998</c:v>
                </c:pt>
                <c:pt idx="2430">
                  <c:v>0.33088499999999998</c:v>
                </c:pt>
                <c:pt idx="2431">
                  <c:v>0.32913000000000003</c:v>
                </c:pt>
                <c:pt idx="2432">
                  <c:v>0.329175</c:v>
                </c:pt>
                <c:pt idx="2433">
                  <c:v>0.33007000000000003</c:v>
                </c:pt>
                <c:pt idx="2434">
                  <c:v>0.330843</c:v>
                </c:pt>
                <c:pt idx="2435">
                  <c:v>0.331119</c:v>
                </c:pt>
                <c:pt idx="2436">
                  <c:v>0.32906800000000003</c:v>
                </c:pt>
                <c:pt idx="2437">
                  <c:v>0.32824599999999998</c:v>
                </c:pt>
                <c:pt idx="2438">
                  <c:v>0.33023200000000003</c:v>
                </c:pt>
                <c:pt idx="2439">
                  <c:v>0.33054900000000004</c:v>
                </c:pt>
                <c:pt idx="2440">
                  <c:v>0.330841</c:v>
                </c:pt>
                <c:pt idx="2441">
                  <c:v>0.32885500000000001</c:v>
                </c:pt>
                <c:pt idx="2442">
                  <c:v>0.32796900000000001</c:v>
                </c:pt>
                <c:pt idx="2443">
                  <c:v>0.32997700000000002</c:v>
                </c:pt>
                <c:pt idx="2444">
                  <c:v>0.33065999999999995</c:v>
                </c:pt>
                <c:pt idx="2445">
                  <c:v>0.33107500000000001</c:v>
                </c:pt>
                <c:pt idx="2446">
                  <c:v>0.32920999999999995</c:v>
                </c:pt>
                <c:pt idx="2447">
                  <c:v>0.328677</c:v>
                </c:pt>
                <c:pt idx="2448">
                  <c:v>0.33001599999999998</c:v>
                </c:pt>
                <c:pt idx="2449">
                  <c:v>0.33090199999999997</c:v>
                </c:pt>
                <c:pt idx="2450">
                  <c:v>0.33149400000000001</c:v>
                </c:pt>
                <c:pt idx="2451">
                  <c:v>0.32955200000000001</c:v>
                </c:pt>
                <c:pt idx="2452">
                  <c:v>0.32935400000000004</c:v>
                </c:pt>
                <c:pt idx="2453">
                  <c:v>0.32924900000000001</c:v>
                </c:pt>
                <c:pt idx="2454">
                  <c:v>0.33055800000000002</c:v>
                </c:pt>
                <c:pt idx="2455">
                  <c:v>0.33123000000000002</c:v>
                </c:pt>
                <c:pt idx="2456">
                  <c:v>0.330011</c:v>
                </c:pt>
                <c:pt idx="2457">
                  <c:v>0.32861099999999999</c:v>
                </c:pt>
                <c:pt idx="2458">
                  <c:v>0.329403</c:v>
                </c:pt>
                <c:pt idx="2459">
                  <c:v>0.33141500000000002</c:v>
                </c:pt>
                <c:pt idx="2460">
                  <c:v>0.33134800000000003</c:v>
                </c:pt>
                <c:pt idx="2461">
                  <c:v>0.33002599999999999</c:v>
                </c:pt>
                <c:pt idx="2462">
                  <c:v>0.32919299999999996</c:v>
                </c:pt>
                <c:pt idx="2463">
                  <c:v>0.32919100000000001</c:v>
                </c:pt>
                <c:pt idx="2464">
                  <c:v>0.330789</c:v>
                </c:pt>
                <c:pt idx="2465">
                  <c:v>0.33146999999999999</c:v>
                </c:pt>
                <c:pt idx="2466">
                  <c:v>0.33393300000000004</c:v>
                </c:pt>
                <c:pt idx="2467">
                  <c:v>0.34026299999999998</c:v>
                </c:pt>
                <c:pt idx="2468">
                  <c:v>0.342808</c:v>
                </c:pt>
                <c:pt idx="2469">
                  <c:v>0.33790900000000001</c:v>
                </c:pt>
                <c:pt idx="2470">
                  <c:v>0.34165699999999999</c:v>
                </c:pt>
                <c:pt idx="2471">
                  <c:v>0.33881800000000001</c:v>
                </c:pt>
                <c:pt idx="2472">
                  <c:v>0.33548999999999995</c:v>
                </c:pt>
                <c:pt idx="2473">
                  <c:v>0.33542799999999995</c:v>
                </c:pt>
                <c:pt idx="2474">
                  <c:v>0.33615700000000004</c:v>
                </c:pt>
                <c:pt idx="2475">
                  <c:v>0.33681299999999997</c:v>
                </c:pt>
                <c:pt idx="2476">
                  <c:v>0.33745399999999998</c:v>
                </c:pt>
                <c:pt idx="2477">
                  <c:v>0.33524300000000001</c:v>
                </c:pt>
                <c:pt idx="2478">
                  <c:v>0.33360300000000004</c:v>
                </c:pt>
                <c:pt idx="2479">
                  <c:v>0.33401999999999998</c:v>
                </c:pt>
                <c:pt idx="2480">
                  <c:v>0.33914699999999998</c:v>
                </c:pt>
                <c:pt idx="2481">
                  <c:v>0.33827500000000005</c:v>
                </c:pt>
                <c:pt idx="2482">
                  <c:v>0.33621400000000001</c:v>
                </c:pt>
                <c:pt idx="2483">
                  <c:v>0.33652699999999997</c:v>
                </c:pt>
                <c:pt idx="2484">
                  <c:v>0.33970400000000001</c:v>
                </c:pt>
                <c:pt idx="2485">
                  <c:v>0.33917399999999998</c:v>
                </c:pt>
                <c:pt idx="2486">
                  <c:v>0.33632499999999999</c:v>
                </c:pt>
                <c:pt idx="2487">
                  <c:v>0.334623</c:v>
                </c:pt>
                <c:pt idx="2488">
                  <c:v>0.33809900000000004</c:v>
                </c:pt>
                <c:pt idx="2489">
                  <c:v>0.336233</c:v>
                </c:pt>
                <c:pt idx="2490">
                  <c:v>0.33623000000000003</c:v>
                </c:pt>
                <c:pt idx="2491">
                  <c:v>0.336561</c:v>
                </c:pt>
                <c:pt idx="2492">
                  <c:v>0.33643200000000001</c:v>
                </c:pt>
                <c:pt idx="2493">
                  <c:v>0.33337299999999997</c:v>
                </c:pt>
                <c:pt idx="2494">
                  <c:v>0.33542100000000002</c:v>
                </c:pt>
                <c:pt idx="2495">
                  <c:v>0.335926</c:v>
                </c:pt>
                <c:pt idx="2496">
                  <c:v>0.33675099999999997</c:v>
                </c:pt>
                <c:pt idx="2497">
                  <c:v>0.33574300000000001</c:v>
                </c:pt>
                <c:pt idx="2498">
                  <c:v>0.33559099999999997</c:v>
                </c:pt>
                <c:pt idx="2499">
                  <c:v>0.33821099999999998</c:v>
                </c:pt>
                <c:pt idx="2500">
                  <c:v>0.33585700000000002</c:v>
                </c:pt>
                <c:pt idx="2501">
                  <c:v>0.33490900000000001</c:v>
                </c:pt>
                <c:pt idx="2502">
                  <c:v>0.33531099999999997</c:v>
                </c:pt>
                <c:pt idx="2503">
                  <c:v>0.33622399999999997</c:v>
                </c:pt>
                <c:pt idx="2504">
                  <c:v>0.335482</c:v>
                </c:pt>
                <c:pt idx="2505">
                  <c:v>0.33900999999999998</c:v>
                </c:pt>
                <c:pt idx="2506">
                  <c:v>0.33650599999999997</c:v>
                </c:pt>
                <c:pt idx="2507">
                  <c:v>0.336839</c:v>
                </c:pt>
                <c:pt idx="2508">
                  <c:v>0.33563400000000004</c:v>
                </c:pt>
                <c:pt idx="2509">
                  <c:v>0.33430700000000002</c:v>
                </c:pt>
                <c:pt idx="2510">
                  <c:v>0.33406199999999997</c:v>
                </c:pt>
                <c:pt idx="2511">
                  <c:v>0.33446300000000001</c:v>
                </c:pt>
                <c:pt idx="2512">
                  <c:v>0.33773900000000001</c:v>
                </c:pt>
                <c:pt idx="2513">
                  <c:v>0.33754400000000001</c:v>
                </c:pt>
                <c:pt idx="2514">
                  <c:v>0.33483599999999997</c:v>
                </c:pt>
                <c:pt idx="2515">
                  <c:v>0.335011</c:v>
                </c:pt>
                <c:pt idx="2516">
                  <c:v>0.334868</c:v>
                </c:pt>
                <c:pt idx="2517">
                  <c:v>0.33688799999999997</c:v>
                </c:pt>
                <c:pt idx="2518">
                  <c:v>0.33622300000000005</c:v>
                </c:pt>
                <c:pt idx="2519">
                  <c:v>0.33474999999999999</c:v>
                </c:pt>
                <c:pt idx="2520">
                  <c:v>0.33493400000000001</c:v>
                </c:pt>
                <c:pt idx="2521">
                  <c:v>0.33429800000000004</c:v>
                </c:pt>
                <c:pt idx="2522">
                  <c:v>0.337617</c:v>
                </c:pt>
                <c:pt idx="2523">
                  <c:v>0.33521600000000001</c:v>
                </c:pt>
                <c:pt idx="2524">
                  <c:v>0.33494599999999997</c:v>
                </c:pt>
                <c:pt idx="2525">
                  <c:v>0.33440500000000001</c:v>
                </c:pt>
                <c:pt idx="2526">
                  <c:v>0.33616600000000002</c:v>
                </c:pt>
                <c:pt idx="2527">
                  <c:v>0.33784900000000001</c:v>
                </c:pt>
                <c:pt idx="2528">
                  <c:v>0.33633600000000002</c:v>
                </c:pt>
                <c:pt idx="2529">
                  <c:v>0.33488799999999996</c:v>
                </c:pt>
                <c:pt idx="2530">
                  <c:v>0.33809299999999998</c:v>
                </c:pt>
                <c:pt idx="2531">
                  <c:v>0.33396800000000004</c:v>
                </c:pt>
                <c:pt idx="2532">
                  <c:v>0.33639000000000002</c:v>
                </c:pt>
                <c:pt idx="2533">
                  <c:v>0.33699400000000002</c:v>
                </c:pt>
                <c:pt idx="2534">
                  <c:v>0.33646499999999996</c:v>
                </c:pt>
                <c:pt idx="2535">
                  <c:v>0.33801399999999998</c:v>
                </c:pt>
                <c:pt idx="2536">
                  <c:v>0.33550099999999999</c:v>
                </c:pt>
                <c:pt idx="2537">
                  <c:v>0.33702200000000004</c:v>
                </c:pt>
                <c:pt idx="2538">
                  <c:v>0.33893200000000001</c:v>
                </c:pt>
                <c:pt idx="2539">
                  <c:v>0.33680100000000002</c:v>
                </c:pt>
                <c:pt idx="2540">
                  <c:v>0.33438800000000002</c:v>
                </c:pt>
                <c:pt idx="2541">
                  <c:v>0.33486699999999997</c:v>
                </c:pt>
                <c:pt idx="2542">
                  <c:v>0.33834900000000001</c:v>
                </c:pt>
                <c:pt idx="2543">
                  <c:v>0.33730099999999996</c:v>
                </c:pt>
                <c:pt idx="2544">
                  <c:v>0.33876899999999999</c:v>
                </c:pt>
                <c:pt idx="2545">
                  <c:v>0.33600600000000003</c:v>
                </c:pt>
                <c:pt idx="2546">
                  <c:v>0.33464299999999997</c:v>
                </c:pt>
                <c:pt idx="2547">
                  <c:v>0.33693699999999999</c:v>
                </c:pt>
                <c:pt idx="2548">
                  <c:v>0.33638899999999999</c:v>
                </c:pt>
                <c:pt idx="2549">
                  <c:v>0.33798999999999996</c:v>
                </c:pt>
                <c:pt idx="2550">
                  <c:v>0.33641500000000002</c:v>
                </c:pt>
                <c:pt idx="2551">
                  <c:v>0.334812</c:v>
                </c:pt>
                <c:pt idx="2552">
                  <c:v>0.33544199999999996</c:v>
                </c:pt>
                <c:pt idx="2553">
                  <c:v>0.33782299999999998</c:v>
                </c:pt>
                <c:pt idx="2554">
                  <c:v>0.33844299999999999</c:v>
                </c:pt>
                <c:pt idx="2555">
                  <c:v>0.33631800000000001</c:v>
                </c:pt>
                <c:pt idx="2556">
                  <c:v>0.33634199999999997</c:v>
                </c:pt>
                <c:pt idx="2557">
                  <c:v>0.33612200000000003</c:v>
                </c:pt>
                <c:pt idx="2558">
                  <c:v>0.337061</c:v>
                </c:pt>
                <c:pt idx="2559">
                  <c:v>0.338729</c:v>
                </c:pt>
                <c:pt idx="2560">
                  <c:v>0.33779600000000004</c:v>
                </c:pt>
                <c:pt idx="2561">
                  <c:v>0.33561399999999997</c:v>
                </c:pt>
                <c:pt idx="2562">
                  <c:v>0.33479900000000001</c:v>
                </c:pt>
                <c:pt idx="2563">
                  <c:v>0.33729900000000002</c:v>
                </c:pt>
                <c:pt idx="2564">
                  <c:v>0.33848299999999998</c:v>
                </c:pt>
                <c:pt idx="2565">
                  <c:v>0.34002099999999996</c:v>
                </c:pt>
                <c:pt idx="2566">
                  <c:v>0.33676099999999998</c:v>
                </c:pt>
                <c:pt idx="2567">
                  <c:v>0.336281</c:v>
                </c:pt>
                <c:pt idx="2568">
                  <c:v>0.33566400000000002</c:v>
                </c:pt>
                <c:pt idx="2569">
                  <c:v>0.33630900000000002</c:v>
                </c:pt>
                <c:pt idx="2570">
                  <c:v>0.33971000000000001</c:v>
                </c:pt>
                <c:pt idx="2571">
                  <c:v>0.34052300000000002</c:v>
                </c:pt>
                <c:pt idx="2572">
                  <c:v>0.33497500000000002</c:v>
                </c:pt>
                <c:pt idx="2573">
                  <c:v>0.33631500000000003</c:v>
                </c:pt>
                <c:pt idx="2574">
                  <c:v>0.33753700000000003</c:v>
                </c:pt>
                <c:pt idx="2575">
                  <c:v>0.33964299999999997</c:v>
                </c:pt>
                <c:pt idx="2576">
                  <c:v>0.33689800000000003</c:v>
                </c:pt>
                <c:pt idx="2577">
                  <c:v>0.33665200000000001</c:v>
                </c:pt>
                <c:pt idx="2578">
                  <c:v>0.33562000000000003</c:v>
                </c:pt>
                <c:pt idx="2579">
                  <c:v>0.33752100000000002</c:v>
                </c:pt>
                <c:pt idx="2580">
                  <c:v>0.34058299999999997</c:v>
                </c:pt>
                <c:pt idx="2581">
                  <c:v>0.33723999999999998</c:v>
                </c:pt>
                <c:pt idx="2582">
                  <c:v>0.33647100000000002</c:v>
                </c:pt>
                <c:pt idx="2583">
                  <c:v>0.33755499999999999</c:v>
                </c:pt>
                <c:pt idx="2584">
                  <c:v>0.33784800000000004</c:v>
                </c:pt>
                <c:pt idx="2585">
                  <c:v>0.33873500000000001</c:v>
                </c:pt>
                <c:pt idx="2586">
                  <c:v>0.33768999999999999</c:v>
                </c:pt>
                <c:pt idx="2587">
                  <c:v>0.33750400000000003</c:v>
                </c:pt>
                <c:pt idx="2588">
                  <c:v>0.33882000000000001</c:v>
                </c:pt>
                <c:pt idx="2589">
                  <c:v>0.33785899999999996</c:v>
                </c:pt>
                <c:pt idx="2590">
                  <c:v>0.33763199999999999</c:v>
                </c:pt>
                <c:pt idx="2591">
                  <c:v>0.33925500000000003</c:v>
                </c:pt>
                <c:pt idx="2592">
                  <c:v>0.33722099999999999</c:v>
                </c:pt>
                <c:pt idx="2593">
                  <c:v>0.33987099999999998</c:v>
                </c:pt>
                <c:pt idx="2594">
                  <c:v>0.33564300000000002</c:v>
                </c:pt>
                <c:pt idx="2595">
                  <c:v>0.339227</c:v>
                </c:pt>
                <c:pt idx="2596">
                  <c:v>0.34675299999999998</c:v>
                </c:pt>
                <c:pt idx="2597">
                  <c:v>0.340727</c:v>
                </c:pt>
                <c:pt idx="2598">
                  <c:v>0.33708000000000005</c:v>
                </c:pt>
                <c:pt idx="2599">
                  <c:v>0.33647100000000002</c:v>
                </c:pt>
                <c:pt idx="2600">
                  <c:v>0.33857300000000001</c:v>
                </c:pt>
                <c:pt idx="2601">
                  <c:v>0.33919899999999997</c:v>
                </c:pt>
                <c:pt idx="2602">
                  <c:v>0.33827000000000002</c:v>
                </c:pt>
                <c:pt idx="2603">
                  <c:v>0.33619299999999996</c:v>
                </c:pt>
                <c:pt idx="2604">
                  <c:v>0.33853000000000005</c:v>
                </c:pt>
                <c:pt idx="2605">
                  <c:v>0.338391</c:v>
                </c:pt>
                <c:pt idx="2606">
                  <c:v>0.33924600000000005</c:v>
                </c:pt>
                <c:pt idx="2607">
                  <c:v>0.33849299999999999</c:v>
                </c:pt>
                <c:pt idx="2608">
                  <c:v>0.33781600000000001</c:v>
                </c:pt>
                <c:pt idx="2609">
                  <c:v>0.33794299999999999</c:v>
                </c:pt>
                <c:pt idx="2610">
                  <c:v>0.33716799999999997</c:v>
                </c:pt>
                <c:pt idx="2611">
                  <c:v>0.34013300000000002</c:v>
                </c:pt>
                <c:pt idx="2612">
                  <c:v>0.33915400000000001</c:v>
                </c:pt>
                <c:pt idx="2613">
                  <c:v>0.33839900000000001</c:v>
                </c:pt>
                <c:pt idx="2614">
                  <c:v>0.33928799999999998</c:v>
                </c:pt>
                <c:pt idx="2615">
                  <c:v>0.33777499999999999</c:v>
                </c:pt>
                <c:pt idx="2616">
                  <c:v>0.33845700000000001</c:v>
                </c:pt>
                <c:pt idx="2617">
                  <c:v>0.34108700000000003</c:v>
                </c:pt>
                <c:pt idx="2618">
                  <c:v>0.33767600000000003</c:v>
                </c:pt>
                <c:pt idx="2619">
                  <c:v>0.33731299999999997</c:v>
                </c:pt>
                <c:pt idx="2620">
                  <c:v>0.337673</c:v>
                </c:pt>
                <c:pt idx="2621">
                  <c:v>0.33957599999999999</c:v>
                </c:pt>
                <c:pt idx="2622">
                  <c:v>0.33983000000000002</c:v>
                </c:pt>
                <c:pt idx="2623">
                  <c:v>0.339285</c:v>
                </c:pt>
                <c:pt idx="2624">
                  <c:v>0.33846100000000001</c:v>
                </c:pt>
                <c:pt idx="2625">
                  <c:v>0.33847499999999997</c:v>
                </c:pt>
                <c:pt idx="2626">
                  <c:v>0.33860099999999999</c:v>
                </c:pt>
                <c:pt idx="2627">
                  <c:v>0.34033799999999997</c:v>
                </c:pt>
                <c:pt idx="2628">
                  <c:v>0.34024599999999999</c:v>
                </c:pt>
                <c:pt idx="2629">
                  <c:v>0.34210499999999999</c:v>
                </c:pt>
                <c:pt idx="2630">
                  <c:v>0.33631800000000001</c:v>
                </c:pt>
                <c:pt idx="2631">
                  <c:v>0.33853099999999997</c:v>
                </c:pt>
                <c:pt idx="2632">
                  <c:v>0.33953899999999998</c:v>
                </c:pt>
                <c:pt idx="2633">
                  <c:v>0.33961100000000005</c:v>
                </c:pt>
                <c:pt idx="2634">
                  <c:v>0.34425</c:v>
                </c:pt>
                <c:pt idx="2635">
                  <c:v>0.33862299999999995</c:v>
                </c:pt>
                <c:pt idx="2636">
                  <c:v>0.34139800000000003</c:v>
                </c:pt>
                <c:pt idx="2637">
                  <c:v>0.33971799999999996</c:v>
                </c:pt>
                <c:pt idx="2638">
                  <c:v>0.34074099999999996</c:v>
                </c:pt>
                <c:pt idx="2639">
                  <c:v>0.33995800000000004</c:v>
                </c:pt>
                <c:pt idx="2640">
                  <c:v>0.338729</c:v>
                </c:pt>
                <c:pt idx="2641">
                  <c:v>0.336148</c:v>
                </c:pt>
                <c:pt idx="2642">
                  <c:v>0.34017399999999998</c:v>
                </c:pt>
                <c:pt idx="2643">
                  <c:v>0.34328000000000003</c:v>
                </c:pt>
                <c:pt idx="2644">
                  <c:v>0.34010899999999999</c:v>
                </c:pt>
                <c:pt idx="2645">
                  <c:v>0.340364</c:v>
                </c:pt>
                <c:pt idx="2646">
                  <c:v>0.34189900000000001</c:v>
                </c:pt>
                <c:pt idx="2647">
                  <c:v>0.34003</c:v>
                </c:pt>
                <c:pt idx="2648">
                  <c:v>0.342746</c:v>
                </c:pt>
                <c:pt idx="2649">
                  <c:v>0.34214600000000001</c:v>
                </c:pt>
                <c:pt idx="2650">
                  <c:v>0.33859500000000003</c:v>
                </c:pt>
                <c:pt idx="2651">
                  <c:v>0.34018100000000001</c:v>
                </c:pt>
                <c:pt idx="2652">
                  <c:v>0.34025100000000003</c:v>
                </c:pt>
                <c:pt idx="2653">
                  <c:v>0.34482299999999999</c:v>
                </c:pt>
                <c:pt idx="2654">
                  <c:v>0.34049699999999999</c:v>
                </c:pt>
                <c:pt idx="2655">
                  <c:v>0.33992499999999998</c:v>
                </c:pt>
                <c:pt idx="2656">
                  <c:v>0.33812500000000001</c:v>
                </c:pt>
                <c:pt idx="2657">
                  <c:v>0.33830699999999997</c:v>
                </c:pt>
                <c:pt idx="2658">
                  <c:v>0.33935799999999999</c:v>
                </c:pt>
                <c:pt idx="2659">
                  <c:v>0.34442200000000001</c:v>
                </c:pt>
                <c:pt idx="2660">
                  <c:v>0.33967799999999998</c:v>
                </c:pt>
                <c:pt idx="2661">
                  <c:v>0.33783299999999999</c:v>
                </c:pt>
                <c:pt idx="2662">
                  <c:v>0.33830500000000002</c:v>
                </c:pt>
                <c:pt idx="2663">
                  <c:v>0.34033000000000002</c:v>
                </c:pt>
                <c:pt idx="2664">
                  <c:v>0.34091299999999997</c:v>
                </c:pt>
                <c:pt idx="2665">
                  <c:v>0.34101599999999999</c:v>
                </c:pt>
                <c:pt idx="2666">
                  <c:v>0.34000399999999997</c:v>
                </c:pt>
                <c:pt idx="2667">
                  <c:v>0.34060800000000002</c:v>
                </c:pt>
                <c:pt idx="2668">
                  <c:v>0.34043700000000005</c:v>
                </c:pt>
                <c:pt idx="2669">
                  <c:v>0.34121699999999999</c:v>
                </c:pt>
                <c:pt idx="2670">
                  <c:v>0.34295599999999998</c:v>
                </c:pt>
                <c:pt idx="2671">
                  <c:v>0.34010799999999997</c:v>
                </c:pt>
                <c:pt idx="2672">
                  <c:v>0.34427099999999999</c:v>
                </c:pt>
                <c:pt idx="2673">
                  <c:v>0.34100899999999995</c:v>
                </c:pt>
                <c:pt idx="2674">
                  <c:v>0.34402499999999997</c:v>
                </c:pt>
                <c:pt idx="2675">
                  <c:v>0.34079799999999999</c:v>
                </c:pt>
                <c:pt idx="2676">
                  <c:v>0.34125</c:v>
                </c:pt>
                <c:pt idx="2677">
                  <c:v>0.33987999999999996</c:v>
                </c:pt>
                <c:pt idx="2678">
                  <c:v>0.33918099999999995</c:v>
                </c:pt>
                <c:pt idx="2679">
                  <c:v>0.34262999999999999</c:v>
                </c:pt>
                <c:pt idx="2680">
                  <c:v>0.34548400000000001</c:v>
                </c:pt>
                <c:pt idx="2681">
                  <c:v>0.33959099999999998</c:v>
                </c:pt>
                <c:pt idx="2682">
                  <c:v>0.33934200000000003</c:v>
                </c:pt>
                <c:pt idx="2683">
                  <c:v>0.33932699999999999</c:v>
                </c:pt>
                <c:pt idx="2684">
                  <c:v>0.34416800000000003</c:v>
                </c:pt>
                <c:pt idx="2685">
                  <c:v>0.34163399999999999</c:v>
                </c:pt>
                <c:pt idx="2686">
                  <c:v>0.34109500000000004</c:v>
                </c:pt>
                <c:pt idx="2687">
                  <c:v>0.34165899999999999</c:v>
                </c:pt>
                <c:pt idx="2688">
                  <c:v>0.34059500000000004</c:v>
                </c:pt>
                <c:pt idx="2689">
                  <c:v>0.34179500000000002</c:v>
                </c:pt>
                <c:pt idx="2690">
                  <c:v>0.34140800000000004</c:v>
                </c:pt>
                <c:pt idx="2691">
                  <c:v>0.34113399999999999</c:v>
                </c:pt>
                <c:pt idx="2692">
                  <c:v>0.339368</c:v>
                </c:pt>
                <c:pt idx="2693">
                  <c:v>0.33929999999999999</c:v>
                </c:pt>
                <c:pt idx="2694">
                  <c:v>0.34100899999999995</c:v>
                </c:pt>
                <c:pt idx="2695">
                  <c:v>0.34403600000000001</c:v>
                </c:pt>
                <c:pt idx="2696">
                  <c:v>0.34231200000000001</c:v>
                </c:pt>
                <c:pt idx="2697">
                  <c:v>0.33986900000000003</c:v>
                </c:pt>
                <c:pt idx="2698">
                  <c:v>0.34030199999999999</c:v>
                </c:pt>
                <c:pt idx="2699">
                  <c:v>0.34135799999999999</c:v>
                </c:pt>
                <c:pt idx="2700">
                  <c:v>0.34626499999999999</c:v>
                </c:pt>
                <c:pt idx="2701">
                  <c:v>0.34312699999999996</c:v>
                </c:pt>
                <c:pt idx="2702">
                  <c:v>0.34571200000000002</c:v>
                </c:pt>
                <c:pt idx="2703">
                  <c:v>0.34884399999999999</c:v>
                </c:pt>
                <c:pt idx="2704">
                  <c:v>0.35000599999999998</c:v>
                </c:pt>
                <c:pt idx="2705">
                  <c:v>0.34229100000000001</c:v>
                </c:pt>
                <c:pt idx="2706">
                  <c:v>0.33910299999999999</c:v>
                </c:pt>
                <c:pt idx="2707">
                  <c:v>0.337341</c:v>
                </c:pt>
                <c:pt idx="2708">
                  <c:v>0.33642900000000003</c:v>
                </c:pt>
                <c:pt idx="2709">
                  <c:v>0.335787</c:v>
                </c:pt>
                <c:pt idx="2710">
                  <c:v>0.33613500000000002</c:v>
                </c:pt>
                <c:pt idx="2711">
                  <c:v>0.336756</c:v>
                </c:pt>
                <c:pt idx="2712">
                  <c:v>0.338841</c:v>
                </c:pt>
                <c:pt idx="2713">
                  <c:v>0.336779</c:v>
                </c:pt>
                <c:pt idx="2714">
                  <c:v>0.34851700000000002</c:v>
                </c:pt>
                <c:pt idx="2715">
                  <c:v>0.33659</c:v>
                </c:pt>
                <c:pt idx="2716">
                  <c:v>0.340503</c:v>
                </c:pt>
                <c:pt idx="2717">
                  <c:v>0.34872400000000003</c:v>
                </c:pt>
                <c:pt idx="2718">
                  <c:v>0.33779199999999998</c:v>
                </c:pt>
                <c:pt idx="2719">
                  <c:v>0.33481699999999998</c:v>
                </c:pt>
                <c:pt idx="2720">
                  <c:v>0.335872</c:v>
                </c:pt>
                <c:pt idx="2721">
                  <c:v>0.33643800000000001</c:v>
                </c:pt>
                <c:pt idx="2722">
                  <c:v>0.33471500000000004</c:v>
                </c:pt>
                <c:pt idx="2723">
                  <c:v>0.33678599999999997</c:v>
                </c:pt>
                <c:pt idx="2724">
                  <c:v>0.338891</c:v>
                </c:pt>
                <c:pt idx="2725">
                  <c:v>0.34007399999999999</c:v>
                </c:pt>
                <c:pt idx="2726">
                  <c:v>0.33610000000000001</c:v>
                </c:pt>
                <c:pt idx="2727">
                  <c:v>0.33552700000000002</c:v>
                </c:pt>
                <c:pt idx="2728">
                  <c:v>0.34476100000000004</c:v>
                </c:pt>
                <c:pt idx="2729">
                  <c:v>0.34049299999999999</c:v>
                </c:pt>
                <c:pt idx="2730">
                  <c:v>0.33805199999999996</c:v>
                </c:pt>
                <c:pt idx="2731">
                  <c:v>0.33599000000000001</c:v>
                </c:pt>
                <c:pt idx="2732">
                  <c:v>0.33853899999999998</c:v>
                </c:pt>
                <c:pt idx="2733">
                  <c:v>0.336476</c:v>
                </c:pt>
                <c:pt idx="2734">
                  <c:v>0.33720700000000003</c:v>
                </c:pt>
                <c:pt idx="2735">
                  <c:v>0.33589600000000003</c:v>
                </c:pt>
                <c:pt idx="2736">
                  <c:v>0.33456200000000003</c:v>
                </c:pt>
                <c:pt idx="2737">
                  <c:v>0.33738499999999999</c:v>
                </c:pt>
                <c:pt idx="2738">
                  <c:v>0.33717699999999995</c:v>
                </c:pt>
                <c:pt idx="2739">
                  <c:v>0.33599000000000001</c:v>
                </c:pt>
                <c:pt idx="2740">
                  <c:v>0.33659800000000001</c:v>
                </c:pt>
                <c:pt idx="2741">
                  <c:v>0.33705200000000002</c:v>
                </c:pt>
                <c:pt idx="2742">
                  <c:v>0.33859800000000001</c:v>
                </c:pt>
                <c:pt idx="2743">
                  <c:v>0.33746999999999999</c:v>
                </c:pt>
                <c:pt idx="2744">
                  <c:v>0.33673999999999998</c:v>
                </c:pt>
                <c:pt idx="2745">
                  <c:v>0.33735999999999999</c:v>
                </c:pt>
                <c:pt idx="2746">
                  <c:v>0.33818599999999999</c:v>
                </c:pt>
                <c:pt idx="2747">
                  <c:v>0.33844200000000002</c:v>
                </c:pt>
                <c:pt idx="2748">
                  <c:v>0.33659</c:v>
                </c:pt>
                <c:pt idx="2749">
                  <c:v>0.33653699999999998</c:v>
                </c:pt>
                <c:pt idx="2750">
                  <c:v>0.338339</c:v>
                </c:pt>
                <c:pt idx="2751">
                  <c:v>0.33927000000000002</c:v>
                </c:pt>
                <c:pt idx="2752">
                  <c:v>0.33764699999999997</c:v>
                </c:pt>
                <c:pt idx="2753">
                  <c:v>0.33686700000000003</c:v>
                </c:pt>
                <c:pt idx="2754">
                  <c:v>0.33803300000000003</c:v>
                </c:pt>
                <c:pt idx="2755">
                  <c:v>0.33897099999999997</c:v>
                </c:pt>
                <c:pt idx="2756">
                  <c:v>0.33937</c:v>
                </c:pt>
                <c:pt idx="2757">
                  <c:v>0.33750000000000002</c:v>
                </c:pt>
                <c:pt idx="2758">
                  <c:v>0.33715299999999998</c:v>
                </c:pt>
                <c:pt idx="2759">
                  <c:v>0.33810300000000004</c:v>
                </c:pt>
                <c:pt idx="2760">
                  <c:v>0.33865099999999998</c:v>
                </c:pt>
                <c:pt idx="2761">
                  <c:v>0.33869899999999997</c:v>
                </c:pt>
                <c:pt idx="2762">
                  <c:v>0.33760899999999999</c:v>
                </c:pt>
                <c:pt idx="2763">
                  <c:v>0.337509</c:v>
                </c:pt>
                <c:pt idx="2764">
                  <c:v>0.339007</c:v>
                </c:pt>
                <c:pt idx="2765">
                  <c:v>0.34038200000000002</c:v>
                </c:pt>
                <c:pt idx="2766">
                  <c:v>0.33781499999999998</c:v>
                </c:pt>
                <c:pt idx="2767">
                  <c:v>0.33759600000000001</c:v>
                </c:pt>
                <c:pt idx="2768">
                  <c:v>0.33833299999999999</c:v>
                </c:pt>
                <c:pt idx="2769">
                  <c:v>0.33949400000000002</c:v>
                </c:pt>
                <c:pt idx="2770">
                  <c:v>0.339841</c:v>
                </c:pt>
                <c:pt idx="2771">
                  <c:v>0.33860599999999996</c:v>
                </c:pt>
                <c:pt idx="2772">
                  <c:v>0.33798500000000004</c:v>
                </c:pt>
                <c:pt idx="2773">
                  <c:v>0.33914500000000003</c:v>
                </c:pt>
                <c:pt idx="2774">
                  <c:v>0.34027900000000005</c:v>
                </c:pt>
                <c:pt idx="2775">
                  <c:v>0.33902299999999996</c:v>
                </c:pt>
                <c:pt idx="2776">
                  <c:v>0.33860000000000001</c:v>
                </c:pt>
                <c:pt idx="2777">
                  <c:v>0.33882299999999999</c:v>
                </c:pt>
                <c:pt idx="2778">
                  <c:v>0.33865399999999996</c:v>
                </c:pt>
                <c:pt idx="2779">
                  <c:v>0.34086799999999995</c:v>
                </c:pt>
                <c:pt idx="2780">
                  <c:v>0.33971799999999996</c:v>
                </c:pt>
                <c:pt idx="2781">
                  <c:v>0.33890199999999998</c:v>
                </c:pt>
                <c:pt idx="2782">
                  <c:v>0.33854099999999998</c:v>
                </c:pt>
                <c:pt idx="2783">
                  <c:v>0.339032</c:v>
                </c:pt>
                <c:pt idx="2784">
                  <c:v>0.339972</c:v>
                </c:pt>
                <c:pt idx="2785">
                  <c:v>0.339841</c:v>
                </c:pt>
                <c:pt idx="2786">
                  <c:v>0.33833299999999999</c:v>
                </c:pt>
                <c:pt idx="2787">
                  <c:v>0.33970099999999998</c:v>
                </c:pt>
                <c:pt idx="2788">
                  <c:v>0.33881500000000003</c:v>
                </c:pt>
                <c:pt idx="2789">
                  <c:v>0.340918</c:v>
                </c:pt>
                <c:pt idx="2790">
                  <c:v>0.33959399999999995</c:v>
                </c:pt>
                <c:pt idx="2791">
                  <c:v>0.338142</c:v>
                </c:pt>
                <c:pt idx="2792">
                  <c:v>0.34004400000000001</c:v>
                </c:pt>
                <c:pt idx="2793">
                  <c:v>0.34048800000000001</c:v>
                </c:pt>
                <c:pt idx="2794">
                  <c:v>0.34012799999999999</c:v>
                </c:pt>
                <c:pt idx="2795">
                  <c:v>0.34066100000000005</c:v>
                </c:pt>
                <c:pt idx="2796">
                  <c:v>0.33893499999999999</c:v>
                </c:pt>
                <c:pt idx="2797">
                  <c:v>0.33951300000000001</c:v>
                </c:pt>
                <c:pt idx="2798">
                  <c:v>0.34101799999999999</c:v>
                </c:pt>
                <c:pt idx="2799">
                  <c:v>0.34125899999999998</c:v>
                </c:pt>
                <c:pt idx="2800">
                  <c:v>0.33924699999999997</c:v>
                </c:pt>
                <c:pt idx="2801">
                  <c:v>0.33905099999999999</c:v>
                </c:pt>
                <c:pt idx="2802">
                  <c:v>0.33965299999999998</c:v>
                </c:pt>
                <c:pt idx="2803">
                  <c:v>0.34062100000000001</c:v>
                </c:pt>
                <c:pt idx="2804">
                  <c:v>0.34105600000000003</c:v>
                </c:pt>
                <c:pt idx="2805">
                  <c:v>0.33927700000000005</c:v>
                </c:pt>
                <c:pt idx="2806">
                  <c:v>0.33970499999999998</c:v>
                </c:pt>
                <c:pt idx="2807">
                  <c:v>0.34033600000000003</c:v>
                </c:pt>
                <c:pt idx="2808">
                  <c:v>0.34085499999999996</c:v>
                </c:pt>
                <c:pt idx="2809">
                  <c:v>0.34173300000000001</c:v>
                </c:pt>
                <c:pt idx="2810">
                  <c:v>0.34043799999999996</c:v>
                </c:pt>
                <c:pt idx="2811">
                  <c:v>0.33940499999999996</c:v>
                </c:pt>
                <c:pt idx="2812">
                  <c:v>0.33984300000000001</c:v>
                </c:pt>
                <c:pt idx="2813">
                  <c:v>0.34121800000000002</c:v>
                </c:pt>
                <c:pt idx="2814">
                  <c:v>0.34142600000000001</c:v>
                </c:pt>
                <c:pt idx="2815">
                  <c:v>0.340422</c:v>
                </c:pt>
                <c:pt idx="2816">
                  <c:v>0.33896500000000002</c:v>
                </c:pt>
                <c:pt idx="2817">
                  <c:v>0.34090100000000001</c:v>
                </c:pt>
                <c:pt idx="2818">
                  <c:v>0.34065899999999999</c:v>
                </c:pt>
                <c:pt idx="2819">
                  <c:v>0.34113100000000002</c:v>
                </c:pt>
                <c:pt idx="2820">
                  <c:v>0.34066800000000003</c:v>
                </c:pt>
                <c:pt idx="2821">
                  <c:v>0.34040399999999998</c:v>
                </c:pt>
                <c:pt idx="2822">
                  <c:v>0.34120500000000004</c:v>
                </c:pt>
                <c:pt idx="2823">
                  <c:v>0.34113599999999999</c:v>
                </c:pt>
                <c:pt idx="2824">
                  <c:v>0.34121599999999996</c:v>
                </c:pt>
                <c:pt idx="2825">
                  <c:v>0.34099699999999999</c:v>
                </c:pt>
                <c:pt idx="2826">
                  <c:v>0.33948399999999995</c:v>
                </c:pt>
                <c:pt idx="2827">
                  <c:v>0.34029100000000001</c:v>
                </c:pt>
                <c:pt idx="2828">
                  <c:v>0.34231099999999998</c:v>
                </c:pt>
                <c:pt idx="2829">
                  <c:v>0.34143599999999996</c:v>
                </c:pt>
                <c:pt idx="2830">
                  <c:v>0.34025499999999997</c:v>
                </c:pt>
                <c:pt idx="2831">
                  <c:v>0.34048500000000004</c:v>
                </c:pt>
                <c:pt idx="2832">
                  <c:v>0.34100599999999998</c:v>
                </c:pt>
                <c:pt idx="2833">
                  <c:v>0.34214</c:v>
                </c:pt>
                <c:pt idx="2834">
                  <c:v>0.34171100000000004</c:v>
                </c:pt>
                <c:pt idx="2835">
                  <c:v>0.34141100000000002</c:v>
                </c:pt>
                <c:pt idx="2836">
                  <c:v>0.34143999999999997</c:v>
                </c:pt>
                <c:pt idx="2837">
                  <c:v>0.33989699999999995</c:v>
                </c:pt>
                <c:pt idx="2838">
                  <c:v>0.33808199999999999</c:v>
                </c:pt>
                <c:pt idx="2839">
                  <c:v>0.34108300000000003</c:v>
                </c:pt>
                <c:pt idx="2840">
                  <c:v>0.33924799999999999</c:v>
                </c:pt>
                <c:pt idx="2841">
                  <c:v>0.33963300000000002</c:v>
                </c:pt>
                <c:pt idx="2842">
                  <c:v>0.33849000000000001</c:v>
                </c:pt>
                <c:pt idx="2843">
                  <c:v>0.339951</c:v>
                </c:pt>
                <c:pt idx="2844">
                  <c:v>0.33972199999999997</c:v>
                </c:pt>
                <c:pt idx="2845">
                  <c:v>0.34093600000000002</c:v>
                </c:pt>
                <c:pt idx="2846">
                  <c:v>0.340974</c:v>
                </c:pt>
                <c:pt idx="2847">
                  <c:v>0.33988099999999999</c:v>
                </c:pt>
                <c:pt idx="2848">
                  <c:v>0.33888600000000002</c:v>
                </c:pt>
                <c:pt idx="2849">
                  <c:v>0.34054099999999998</c:v>
                </c:pt>
                <c:pt idx="2850">
                  <c:v>0.34019500000000003</c:v>
                </c:pt>
                <c:pt idx="2851">
                  <c:v>0.34068999999999999</c:v>
                </c:pt>
                <c:pt idx="2852">
                  <c:v>0.34084300000000001</c:v>
                </c:pt>
                <c:pt idx="2853">
                  <c:v>0.33919899999999997</c:v>
                </c:pt>
                <c:pt idx="2854">
                  <c:v>0.33981</c:v>
                </c:pt>
                <c:pt idx="2855">
                  <c:v>0.33980000000000005</c:v>
                </c:pt>
                <c:pt idx="2856">
                  <c:v>0.34107499999999996</c:v>
                </c:pt>
                <c:pt idx="2857">
                  <c:v>0.34145900000000001</c:v>
                </c:pt>
                <c:pt idx="2858">
                  <c:v>0.33979399999999998</c:v>
                </c:pt>
                <c:pt idx="2859">
                  <c:v>0.33947699999999997</c:v>
                </c:pt>
                <c:pt idx="2860">
                  <c:v>0.34068399999999999</c:v>
                </c:pt>
                <c:pt idx="2861">
                  <c:v>0.34065600000000001</c:v>
                </c:pt>
                <c:pt idx="2862">
                  <c:v>0.340806</c:v>
                </c:pt>
                <c:pt idx="2863">
                  <c:v>0.34132499999999999</c:v>
                </c:pt>
                <c:pt idx="2864">
                  <c:v>0.34040299999999996</c:v>
                </c:pt>
                <c:pt idx="2865">
                  <c:v>0.340063</c:v>
                </c:pt>
                <c:pt idx="2866">
                  <c:v>0.34025499999999997</c:v>
                </c:pt>
                <c:pt idx="2867">
                  <c:v>0.34080699999999997</c:v>
                </c:pt>
                <c:pt idx="2868">
                  <c:v>0.34149600000000002</c:v>
                </c:pt>
                <c:pt idx="2869">
                  <c:v>0.34010200000000002</c:v>
                </c:pt>
                <c:pt idx="2870">
                  <c:v>0.34061200000000003</c:v>
                </c:pt>
                <c:pt idx="2871">
                  <c:v>0.33985599999999999</c:v>
                </c:pt>
                <c:pt idx="2872">
                  <c:v>0.34058100000000002</c:v>
                </c:pt>
                <c:pt idx="2873">
                  <c:v>0.341864</c:v>
                </c:pt>
                <c:pt idx="2874">
                  <c:v>0.34179999999999999</c:v>
                </c:pt>
                <c:pt idx="2875">
                  <c:v>0.34050600000000003</c:v>
                </c:pt>
                <c:pt idx="2876">
                  <c:v>0.34084399999999998</c:v>
                </c:pt>
                <c:pt idx="2877">
                  <c:v>0.34050399999999997</c:v>
                </c:pt>
                <c:pt idx="2878">
                  <c:v>0.34091100000000002</c:v>
                </c:pt>
                <c:pt idx="2879">
                  <c:v>0.34171100000000004</c:v>
                </c:pt>
                <c:pt idx="2880">
                  <c:v>0.34273700000000001</c:v>
                </c:pt>
                <c:pt idx="2881">
                  <c:v>0.34066199999999996</c:v>
                </c:pt>
                <c:pt idx="2882">
                  <c:v>0.34007900000000002</c:v>
                </c:pt>
                <c:pt idx="2883">
                  <c:v>0.34134500000000001</c:v>
                </c:pt>
                <c:pt idx="2884">
                  <c:v>0.34089599999999998</c:v>
                </c:pt>
                <c:pt idx="2885">
                  <c:v>0.341951</c:v>
                </c:pt>
                <c:pt idx="2886">
                  <c:v>0.34161599999999998</c:v>
                </c:pt>
                <c:pt idx="2887">
                  <c:v>0.34031499999999998</c:v>
                </c:pt>
                <c:pt idx="2888">
                  <c:v>0.340895</c:v>
                </c:pt>
                <c:pt idx="2889">
                  <c:v>0.34162300000000001</c:v>
                </c:pt>
                <c:pt idx="2890">
                  <c:v>0.34187099999999998</c:v>
                </c:pt>
                <c:pt idx="2891">
                  <c:v>0.34224100000000002</c:v>
                </c:pt>
                <c:pt idx="2892">
                  <c:v>0.34122399999999997</c:v>
                </c:pt>
                <c:pt idx="2893">
                  <c:v>0.34073500000000001</c:v>
                </c:pt>
                <c:pt idx="2894">
                  <c:v>0.34148099999999998</c:v>
                </c:pt>
                <c:pt idx="2895">
                  <c:v>0.34149499999999999</c:v>
                </c:pt>
                <c:pt idx="2896">
                  <c:v>0.34256500000000001</c:v>
                </c:pt>
                <c:pt idx="2897">
                  <c:v>0.34213300000000002</c:v>
                </c:pt>
                <c:pt idx="2898">
                  <c:v>0.34132400000000002</c:v>
                </c:pt>
                <c:pt idx="2899">
                  <c:v>0.34031499999999998</c:v>
                </c:pt>
                <c:pt idx="2900">
                  <c:v>0.341561</c:v>
                </c:pt>
                <c:pt idx="2901">
                  <c:v>0.34175699999999998</c:v>
                </c:pt>
                <c:pt idx="2902">
                  <c:v>0.342364</c:v>
                </c:pt>
                <c:pt idx="2903">
                  <c:v>0.342497</c:v>
                </c:pt>
                <c:pt idx="2904">
                  <c:v>0.34126000000000001</c:v>
                </c:pt>
                <c:pt idx="2905">
                  <c:v>0.34087699999999999</c:v>
                </c:pt>
                <c:pt idx="2906">
                  <c:v>0.34272799999999998</c:v>
                </c:pt>
                <c:pt idx="2907">
                  <c:v>0.34203499999999998</c:v>
                </c:pt>
                <c:pt idx="2908">
                  <c:v>0.34304799999999996</c:v>
                </c:pt>
                <c:pt idx="2909">
                  <c:v>0.34288199999999996</c:v>
                </c:pt>
                <c:pt idx="2910">
                  <c:v>0.34149099999999999</c:v>
                </c:pt>
                <c:pt idx="2911">
                  <c:v>0.341451</c:v>
                </c:pt>
                <c:pt idx="2912">
                  <c:v>0.34224899999999997</c:v>
                </c:pt>
                <c:pt idx="2913">
                  <c:v>0.34182599999999996</c:v>
                </c:pt>
                <c:pt idx="2914">
                  <c:v>0.344001</c:v>
                </c:pt>
                <c:pt idx="2915">
                  <c:v>0.34217600000000004</c:v>
                </c:pt>
                <c:pt idx="2916">
                  <c:v>0.341696</c:v>
                </c:pt>
                <c:pt idx="2917">
                  <c:v>0.34125800000000001</c:v>
                </c:pt>
                <c:pt idx="2918">
                  <c:v>0.34187600000000001</c:v>
                </c:pt>
                <c:pt idx="2919">
                  <c:v>0.34249399999999997</c:v>
                </c:pt>
                <c:pt idx="2920">
                  <c:v>0.34309299999999998</c:v>
                </c:pt>
                <c:pt idx="2921">
                  <c:v>0.34248400000000001</c:v>
                </c:pt>
                <c:pt idx="2922">
                  <c:v>0.34096199999999999</c:v>
                </c:pt>
                <c:pt idx="2923">
                  <c:v>0.34183800000000003</c:v>
                </c:pt>
                <c:pt idx="2924">
                  <c:v>0.34309100000000003</c:v>
                </c:pt>
                <c:pt idx="2925">
                  <c:v>0.34256199999999998</c:v>
                </c:pt>
                <c:pt idx="2926">
                  <c:v>0.34343299999999999</c:v>
                </c:pt>
                <c:pt idx="2927">
                  <c:v>0.34206200000000003</c:v>
                </c:pt>
                <c:pt idx="2928">
                  <c:v>0.343246</c:v>
                </c:pt>
                <c:pt idx="2929">
                  <c:v>0.341308</c:v>
                </c:pt>
                <c:pt idx="2930">
                  <c:v>0.34273300000000001</c:v>
                </c:pt>
                <c:pt idx="2931">
                  <c:v>0.34381100000000003</c:v>
                </c:pt>
                <c:pt idx="2932">
                  <c:v>0.34287400000000001</c:v>
                </c:pt>
                <c:pt idx="2933">
                  <c:v>0.34178199999999997</c:v>
                </c:pt>
                <c:pt idx="2934">
                  <c:v>0.34264799999999995</c:v>
                </c:pt>
                <c:pt idx="2935">
                  <c:v>0.34162199999999998</c:v>
                </c:pt>
                <c:pt idx="2936">
                  <c:v>0.34285400000000005</c:v>
                </c:pt>
                <c:pt idx="2937">
                  <c:v>0.34346099999999996</c:v>
                </c:pt>
                <c:pt idx="2938">
                  <c:v>0.34273100000000001</c:v>
                </c:pt>
                <c:pt idx="2939">
                  <c:v>0.342389</c:v>
                </c:pt>
                <c:pt idx="2940">
                  <c:v>0.34153100000000003</c:v>
                </c:pt>
                <c:pt idx="2941">
                  <c:v>0.34281699999999998</c:v>
                </c:pt>
                <c:pt idx="2942">
                  <c:v>0.34260099999999999</c:v>
                </c:pt>
                <c:pt idx="2943">
                  <c:v>0.34373399999999998</c:v>
                </c:pt>
                <c:pt idx="2944">
                  <c:v>0.34219300000000002</c:v>
                </c:pt>
                <c:pt idx="2945">
                  <c:v>0.342001</c:v>
                </c:pt>
                <c:pt idx="2946">
                  <c:v>0.34218799999999999</c:v>
                </c:pt>
                <c:pt idx="2947">
                  <c:v>0.34243600000000002</c:v>
                </c:pt>
                <c:pt idx="2948">
                  <c:v>0.34340799999999999</c:v>
                </c:pt>
                <c:pt idx="2949">
                  <c:v>0.34260399999999996</c:v>
                </c:pt>
                <c:pt idx="2950">
                  <c:v>0.34297899999999998</c:v>
                </c:pt>
                <c:pt idx="2951">
                  <c:v>0.34168099999999996</c:v>
                </c:pt>
                <c:pt idx="2952">
                  <c:v>0.34228900000000001</c:v>
                </c:pt>
                <c:pt idx="2953">
                  <c:v>0.34236</c:v>
                </c:pt>
                <c:pt idx="2954">
                  <c:v>0.343447</c:v>
                </c:pt>
                <c:pt idx="2955">
                  <c:v>0.34399600000000002</c:v>
                </c:pt>
                <c:pt idx="2956">
                  <c:v>0.34268100000000001</c:v>
                </c:pt>
                <c:pt idx="2957">
                  <c:v>0.34182800000000002</c:v>
                </c:pt>
                <c:pt idx="2958">
                  <c:v>0.34234400000000004</c:v>
                </c:pt>
                <c:pt idx="2959">
                  <c:v>0.34304300000000004</c:v>
                </c:pt>
                <c:pt idx="2960">
                  <c:v>0.342885</c:v>
                </c:pt>
                <c:pt idx="2961">
                  <c:v>0.34320599999999996</c:v>
                </c:pt>
                <c:pt idx="2962">
                  <c:v>0.34311799999999998</c:v>
                </c:pt>
                <c:pt idx="2963">
                  <c:v>0.34192</c:v>
                </c:pt>
                <c:pt idx="2964">
                  <c:v>0.34230900000000003</c:v>
                </c:pt>
                <c:pt idx="2965">
                  <c:v>0.34322900000000001</c:v>
                </c:pt>
                <c:pt idx="2966">
                  <c:v>0.34386699999999998</c:v>
                </c:pt>
                <c:pt idx="2967">
                  <c:v>0.34412300000000001</c:v>
                </c:pt>
                <c:pt idx="2968">
                  <c:v>0.34305600000000003</c:v>
                </c:pt>
                <c:pt idx="2969">
                  <c:v>0.34154499999999999</c:v>
                </c:pt>
                <c:pt idx="2970">
                  <c:v>0.34307700000000002</c:v>
                </c:pt>
                <c:pt idx="2971">
                  <c:v>0.34272000000000002</c:v>
                </c:pt>
                <c:pt idx="2972">
                  <c:v>0.343781</c:v>
                </c:pt>
                <c:pt idx="2973">
                  <c:v>0.34335900000000003</c:v>
                </c:pt>
                <c:pt idx="2974">
                  <c:v>0.34309599999999996</c:v>
                </c:pt>
                <c:pt idx="2975">
                  <c:v>0.34319500000000003</c:v>
                </c:pt>
                <c:pt idx="2976">
                  <c:v>0.341951</c:v>
                </c:pt>
                <c:pt idx="2977">
                  <c:v>0.34303899999999998</c:v>
                </c:pt>
                <c:pt idx="2978">
                  <c:v>0.34383999999999998</c:v>
                </c:pt>
                <c:pt idx="2979">
                  <c:v>0.34382800000000002</c:v>
                </c:pt>
                <c:pt idx="2980">
                  <c:v>0.34311799999999998</c:v>
                </c:pt>
                <c:pt idx="2981">
                  <c:v>0.34245599999999998</c:v>
                </c:pt>
                <c:pt idx="2982">
                  <c:v>0.34330899999999998</c:v>
                </c:pt>
                <c:pt idx="2983">
                  <c:v>0.34334600000000004</c:v>
                </c:pt>
                <c:pt idx="2984">
                  <c:v>0.34336099999999997</c:v>
                </c:pt>
                <c:pt idx="2985">
                  <c:v>0.34402300000000002</c:v>
                </c:pt>
                <c:pt idx="2986">
                  <c:v>0.34279700000000002</c:v>
                </c:pt>
                <c:pt idx="2987">
                  <c:v>0.34230499999999997</c:v>
                </c:pt>
                <c:pt idx="2988">
                  <c:v>0.34293600000000002</c:v>
                </c:pt>
                <c:pt idx="2989">
                  <c:v>0.34300599999999998</c:v>
                </c:pt>
                <c:pt idx="2990">
                  <c:v>0.34425699999999998</c:v>
                </c:pt>
                <c:pt idx="2991">
                  <c:v>0.34414400000000001</c:v>
                </c:pt>
                <c:pt idx="2992">
                  <c:v>0.34300999999999998</c:v>
                </c:pt>
                <c:pt idx="2993">
                  <c:v>0.34197299999999997</c:v>
                </c:pt>
                <c:pt idx="2994">
                  <c:v>0.34267500000000001</c:v>
                </c:pt>
                <c:pt idx="2995">
                  <c:v>0.34285400000000005</c:v>
                </c:pt>
                <c:pt idx="2996">
                  <c:v>0.34456300000000001</c:v>
                </c:pt>
                <c:pt idx="2997">
                  <c:v>0.34382400000000002</c:v>
                </c:pt>
                <c:pt idx="2998">
                  <c:v>0.34284900000000001</c:v>
                </c:pt>
                <c:pt idx="2999">
                  <c:v>0.34232699999999999</c:v>
                </c:pt>
                <c:pt idx="3000">
                  <c:v>0.34318700000000002</c:v>
                </c:pt>
                <c:pt idx="3001">
                  <c:v>0.34430899999999998</c:v>
                </c:pt>
                <c:pt idx="3002">
                  <c:v>0.344171</c:v>
                </c:pt>
                <c:pt idx="3003">
                  <c:v>0.342943</c:v>
                </c:pt>
                <c:pt idx="3004">
                  <c:v>0.34262000000000004</c:v>
                </c:pt>
                <c:pt idx="3005">
                  <c:v>0.34294799999999998</c:v>
                </c:pt>
                <c:pt idx="3006">
                  <c:v>0.342893</c:v>
                </c:pt>
                <c:pt idx="3007">
                  <c:v>0.34492399999999995</c:v>
                </c:pt>
                <c:pt idx="3008">
                  <c:v>0.34382599999999996</c:v>
                </c:pt>
                <c:pt idx="3009">
                  <c:v>0.34280100000000002</c:v>
                </c:pt>
                <c:pt idx="3010">
                  <c:v>0.34323399999999998</c:v>
                </c:pt>
                <c:pt idx="3011">
                  <c:v>0.34246500000000002</c:v>
                </c:pt>
                <c:pt idx="3012">
                  <c:v>0.34499599999999997</c:v>
                </c:pt>
                <c:pt idx="3013">
                  <c:v>0.34373900000000002</c:v>
                </c:pt>
                <c:pt idx="3014">
                  <c:v>0.34409499999999998</c:v>
                </c:pt>
                <c:pt idx="3015">
                  <c:v>0.34234300000000001</c:v>
                </c:pt>
                <c:pt idx="3016">
                  <c:v>0.342584</c:v>
                </c:pt>
                <c:pt idx="3017">
                  <c:v>0.34354200000000001</c:v>
                </c:pt>
                <c:pt idx="3018">
                  <c:v>0.343551</c:v>
                </c:pt>
                <c:pt idx="3019">
                  <c:v>0.34434100000000001</c:v>
                </c:pt>
                <c:pt idx="3020">
                  <c:v>0.34345300000000001</c:v>
                </c:pt>
                <c:pt idx="3021">
                  <c:v>0.34262100000000001</c:v>
                </c:pt>
                <c:pt idx="3022">
                  <c:v>0.34277500000000005</c:v>
                </c:pt>
                <c:pt idx="3023">
                  <c:v>0.34433000000000002</c:v>
                </c:pt>
                <c:pt idx="3024">
                  <c:v>0.34490500000000002</c:v>
                </c:pt>
                <c:pt idx="3025">
                  <c:v>0.343219</c:v>
                </c:pt>
                <c:pt idx="3026">
                  <c:v>0.34349000000000002</c:v>
                </c:pt>
                <c:pt idx="3027">
                  <c:v>0.34311200000000003</c:v>
                </c:pt>
                <c:pt idx="3028">
                  <c:v>0.34286899999999998</c:v>
                </c:pt>
                <c:pt idx="3029">
                  <c:v>0.34392800000000001</c:v>
                </c:pt>
                <c:pt idx="3030">
                  <c:v>0.34530500000000003</c:v>
                </c:pt>
                <c:pt idx="3031">
                  <c:v>0.34352900000000003</c:v>
                </c:pt>
                <c:pt idx="3032">
                  <c:v>0.34276899999999999</c:v>
                </c:pt>
                <c:pt idx="3033">
                  <c:v>0.343663</c:v>
                </c:pt>
                <c:pt idx="3034">
                  <c:v>0.34301100000000001</c:v>
                </c:pt>
                <c:pt idx="3035">
                  <c:v>0.34477000000000002</c:v>
                </c:pt>
                <c:pt idx="3036">
                  <c:v>0.344553</c:v>
                </c:pt>
                <c:pt idx="3037">
                  <c:v>0.34289700000000001</c:v>
                </c:pt>
                <c:pt idx="3038">
                  <c:v>0.34319299999999997</c:v>
                </c:pt>
                <c:pt idx="3039">
                  <c:v>0.34323699999999996</c:v>
                </c:pt>
                <c:pt idx="3040">
                  <c:v>0.34327000000000002</c:v>
                </c:pt>
                <c:pt idx="3041">
                  <c:v>0.34504000000000001</c:v>
                </c:pt>
                <c:pt idx="3042">
                  <c:v>0.34406399999999998</c:v>
                </c:pt>
                <c:pt idx="3043">
                  <c:v>0.34249499999999999</c:v>
                </c:pt>
                <c:pt idx="3044">
                  <c:v>0.34331500000000004</c:v>
                </c:pt>
                <c:pt idx="3045">
                  <c:v>0.34415499999999999</c:v>
                </c:pt>
                <c:pt idx="3046">
                  <c:v>0.34447900000000004</c:v>
                </c:pt>
                <c:pt idx="3047">
                  <c:v>0.34476800000000002</c:v>
                </c:pt>
                <c:pt idx="3048">
                  <c:v>0.34432799999999997</c:v>
                </c:pt>
                <c:pt idx="3049">
                  <c:v>0.343248</c:v>
                </c:pt>
                <c:pt idx="3050">
                  <c:v>0.34290500000000002</c:v>
                </c:pt>
                <c:pt idx="3051">
                  <c:v>0.34375800000000001</c:v>
                </c:pt>
                <c:pt idx="3052">
                  <c:v>0.344889</c:v>
                </c:pt>
                <c:pt idx="3053">
                  <c:v>0.344192</c:v>
                </c:pt>
                <c:pt idx="3054">
                  <c:v>0.34340500000000002</c:v>
                </c:pt>
                <c:pt idx="3055">
                  <c:v>0.34239399999999998</c:v>
                </c:pt>
                <c:pt idx="3056">
                  <c:v>0.34360999999999997</c:v>
                </c:pt>
                <c:pt idx="3057">
                  <c:v>0.34523399999999999</c:v>
                </c:pt>
                <c:pt idx="3058">
                  <c:v>0.344412</c:v>
                </c:pt>
                <c:pt idx="3059">
                  <c:v>0.34378399999999998</c:v>
                </c:pt>
                <c:pt idx="3060">
                  <c:v>0.34320900000000004</c:v>
                </c:pt>
                <c:pt idx="3061">
                  <c:v>0.34401499999999996</c:v>
                </c:pt>
                <c:pt idx="3062">
                  <c:v>0.34366399999999997</c:v>
                </c:pt>
                <c:pt idx="3063">
                  <c:v>0.345439</c:v>
                </c:pt>
                <c:pt idx="3064">
                  <c:v>0.343449</c:v>
                </c:pt>
                <c:pt idx="3065">
                  <c:v>0.34324900000000003</c:v>
                </c:pt>
                <c:pt idx="3066">
                  <c:v>0.34352100000000002</c:v>
                </c:pt>
                <c:pt idx="3067">
                  <c:v>0.34373500000000001</c:v>
                </c:pt>
                <c:pt idx="3068">
                  <c:v>0.34413199999999999</c:v>
                </c:pt>
                <c:pt idx="3069">
                  <c:v>0.344943</c:v>
                </c:pt>
                <c:pt idx="3070">
                  <c:v>0.34353400000000001</c:v>
                </c:pt>
                <c:pt idx="3071">
                  <c:v>0.344165</c:v>
                </c:pt>
                <c:pt idx="3072">
                  <c:v>0.342889</c:v>
                </c:pt>
                <c:pt idx="3073">
                  <c:v>0.34338299999999999</c:v>
                </c:pt>
                <c:pt idx="3074">
                  <c:v>0.34478200000000003</c:v>
                </c:pt>
                <c:pt idx="3075">
                  <c:v>0.34467900000000001</c:v>
                </c:pt>
                <c:pt idx="3076">
                  <c:v>0.34311999999999998</c:v>
                </c:pt>
                <c:pt idx="3077">
                  <c:v>0.34389400000000003</c:v>
                </c:pt>
                <c:pt idx="3078">
                  <c:v>0.34395100000000001</c:v>
                </c:pt>
                <c:pt idx="3079">
                  <c:v>0.344615</c:v>
                </c:pt>
                <c:pt idx="3080">
                  <c:v>0.34456999999999999</c:v>
                </c:pt>
                <c:pt idx="3081">
                  <c:v>0.34463499999999997</c:v>
                </c:pt>
                <c:pt idx="3082">
                  <c:v>0.34320500000000004</c:v>
                </c:pt>
                <c:pt idx="3083">
                  <c:v>0.34373999999999999</c:v>
                </c:pt>
                <c:pt idx="3084">
                  <c:v>0.34439900000000001</c:v>
                </c:pt>
                <c:pt idx="3085">
                  <c:v>0.34485499999999997</c:v>
                </c:pt>
                <c:pt idx="3086">
                  <c:v>0.34475299999999998</c:v>
                </c:pt>
                <c:pt idx="3087">
                  <c:v>0.34434999999999999</c:v>
                </c:pt>
                <c:pt idx="3088">
                  <c:v>0.34265400000000001</c:v>
                </c:pt>
                <c:pt idx="3089">
                  <c:v>0.34381699999999998</c:v>
                </c:pt>
                <c:pt idx="3090">
                  <c:v>0.34498400000000001</c:v>
                </c:pt>
                <c:pt idx="3091">
                  <c:v>0.34405599999999997</c:v>
                </c:pt>
                <c:pt idx="3092">
                  <c:v>0.34462000000000004</c:v>
                </c:pt>
                <c:pt idx="3093">
                  <c:v>0.34294200000000002</c:v>
                </c:pt>
                <c:pt idx="3094">
                  <c:v>0.34356600000000004</c:v>
                </c:pt>
                <c:pt idx="3095">
                  <c:v>0.34468500000000002</c:v>
                </c:pt>
                <c:pt idx="3096">
                  <c:v>0.343806</c:v>
                </c:pt>
                <c:pt idx="3097">
                  <c:v>0.34474199999999999</c:v>
                </c:pt>
                <c:pt idx="3098">
                  <c:v>0.34366000000000002</c:v>
                </c:pt>
                <c:pt idx="3099">
                  <c:v>0.34298899999999999</c:v>
                </c:pt>
                <c:pt idx="3100">
                  <c:v>0.34393200000000002</c:v>
                </c:pt>
                <c:pt idx="3101">
                  <c:v>0.344304</c:v>
                </c:pt>
                <c:pt idx="3102">
                  <c:v>0.34437800000000002</c:v>
                </c:pt>
                <c:pt idx="3103">
                  <c:v>0.34484999999999999</c:v>
                </c:pt>
                <c:pt idx="3104">
                  <c:v>0.34257200000000004</c:v>
                </c:pt>
                <c:pt idx="3105">
                  <c:v>0.34395799999999999</c:v>
                </c:pt>
                <c:pt idx="3106">
                  <c:v>0.344217</c:v>
                </c:pt>
                <c:pt idx="3107">
                  <c:v>0.34467500000000001</c:v>
                </c:pt>
                <c:pt idx="3108">
                  <c:v>0.34518500000000002</c:v>
                </c:pt>
                <c:pt idx="3109">
                  <c:v>0.34373799999999999</c:v>
                </c:pt>
                <c:pt idx="3110">
                  <c:v>0.34262300000000001</c:v>
                </c:pt>
                <c:pt idx="3111">
                  <c:v>0.34398399999999996</c:v>
                </c:pt>
                <c:pt idx="3112">
                  <c:v>0.34450799999999998</c:v>
                </c:pt>
                <c:pt idx="3113">
                  <c:v>0.34448099999999998</c:v>
                </c:pt>
                <c:pt idx="3114">
                  <c:v>0.34430300000000003</c:v>
                </c:pt>
                <c:pt idx="3115">
                  <c:v>0.34254299999999999</c:v>
                </c:pt>
                <c:pt idx="3116">
                  <c:v>0.34322999999999998</c:v>
                </c:pt>
                <c:pt idx="3117">
                  <c:v>0.34396699999999997</c:v>
                </c:pt>
                <c:pt idx="3118">
                  <c:v>0.344586</c:v>
                </c:pt>
                <c:pt idx="3119">
                  <c:v>0.344808</c:v>
                </c:pt>
                <c:pt idx="3120">
                  <c:v>0.34398899999999999</c:v>
                </c:pt>
                <c:pt idx="3121">
                  <c:v>0.34306199999999998</c:v>
                </c:pt>
                <c:pt idx="3122">
                  <c:v>0.34379899999999997</c:v>
                </c:pt>
                <c:pt idx="3123">
                  <c:v>0.34388099999999999</c:v>
                </c:pt>
                <c:pt idx="3124">
                  <c:v>0.34560999999999997</c:v>
                </c:pt>
                <c:pt idx="3125">
                  <c:v>0.34405800000000003</c:v>
                </c:pt>
                <c:pt idx="3126">
                  <c:v>0.34311200000000003</c:v>
                </c:pt>
                <c:pt idx="3127">
                  <c:v>0.34340999999999999</c:v>
                </c:pt>
                <c:pt idx="3128">
                  <c:v>0.34383400000000003</c:v>
                </c:pt>
                <c:pt idx="3129">
                  <c:v>0.34439699999999995</c:v>
                </c:pt>
                <c:pt idx="3130">
                  <c:v>0.34524900000000003</c:v>
                </c:pt>
                <c:pt idx="3131">
                  <c:v>0.34393899999999999</c:v>
                </c:pt>
                <c:pt idx="3132">
                  <c:v>0.343634</c:v>
                </c:pt>
                <c:pt idx="3133">
                  <c:v>0.34293099999999999</c:v>
                </c:pt>
                <c:pt idx="3134">
                  <c:v>0.34483000000000003</c:v>
                </c:pt>
                <c:pt idx="3135">
                  <c:v>0.34511700000000001</c:v>
                </c:pt>
                <c:pt idx="3136">
                  <c:v>0.34448099999999998</c:v>
                </c:pt>
                <c:pt idx="3137">
                  <c:v>0.34424100000000002</c:v>
                </c:pt>
                <c:pt idx="3138">
                  <c:v>0.34276299999999998</c:v>
                </c:pt>
                <c:pt idx="3139">
                  <c:v>0.34434999999999999</c:v>
                </c:pt>
                <c:pt idx="3140">
                  <c:v>0.34442</c:v>
                </c:pt>
                <c:pt idx="3141">
                  <c:v>0.34429900000000002</c:v>
                </c:pt>
                <c:pt idx="3142">
                  <c:v>0.34446900000000003</c:v>
                </c:pt>
                <c:pt idx="3143">
                  <c:v>0.34324199999999999</c:v>
                </c:pt>
                <c:pt idx="3144">
                  <c:v>0.34369</c:v>
                </c:pt>
                <c:pt idx="3145">
                  <c:v>0.34444000000000002</c:v>
                </c:pt>
                <c:pt idx="3146">
                  <c:v>0.34538999999999997</c:v>
                </c:pt>
                <c:pt idx="3147">
                  <c:v>0.34455800000000003</c:v>
                </c:pt>
                <c:pt idx="3148">
                  <c:v>0.34446900000000003</c:v>
                </c:pt>
                <c:pt idx="3149">
                  <c:v>0.34279700000000002</c:v>
                </c:pt>
                <c:pt idx="3150">
                  <c:v>0.34443000000000001</c:v>
                </c:pt>
                <c:pt idx="3151">
                  <c:v>0.34437299999999998</c:v>
                </c:pt>
                <c:pt idx="3152">
                  <c:v>0.34520599999999996</c:v>
                </c:pt>
                <c:pt idx="3153">
                  <c:v>0.34433400000000003</c:v>
                </c:pt>
                <c:pt idx="3154">
                  <c:v>0.34326299999999998</c:v>
                </c:pt>
                <c:pt idx="3155">
                  <c:v>0.34368499999999996</c:v>
                </c:pt>
                <c:pt idx="3156">
                  <c:v>0.34497800000000001</c:v>
                </c:pt>
                <c:pt idx="3157">
                  <c:v>0.34467100000000001</c:v>
                </c:pt>
                <c:pt idx="3158">
                  <c:v>0.34526699999999999</c:v>
                </c:pt>
                <c:pt idx="3159">
                  <c:v>0.34361999999999998</c:v>
                </c:pt>
                <c:pt idx="3160">
                  <c:v>0.34279999999999999</c:v>
                </c:pt>
                <c:pt idx="3161">
                  <c:v>0.34484099999999995</c:v>
                </c:pt>
                <c:pt idx="3162">
                  <c:v>0.34422700000000001</c:v>
                </c:pt>
                <c:pt idx="3163">
                  <c:v>0.34553400000000001</c:v>
                </c:pt>
                <c:pt idx="3164">
                  <c:v>0.344169</c:v>
                </c:pt>
                <c:pt idx="3165">
                  <c:v>0.34365099999999998</c:v>
                </c:pt>
                <c:pt idx="3166">
                  <c:v>0.34362900000000002</c:v>
                </c:pt>
                <c:pt idx="3167">
                  <c:v>0.34459200000000001</c:v>
                </c:pt>
                <c:pt idx="3168">
                  <c:v>0.34453</c:v>
                </c:pt>
                <c:pt idx="3169">
                  <c:v>0.34454800000000002</c:v>
                </c:pt>
                <c:pt idx="3170">
                  <c:v>0.34355799999999997</c:v>
                </c:pt>
                <c:pt idx="3171">
                  <c:v>0.34335300000000002</c:v>
                </c:pt>
                <c:pt idx="3172">
                  <c:v>0.34391899999999997</c:v>
                </c:pt>
                <c:pt idx="3173">
                  <c:v>0.34416399999999997</c:v>
                </c:pt>
                <c:pt idx="3174">
                  <c:v>0.34526499999999999</c:v>
                </c:pt>
                <c:pt idx="3175">
                  <c:v>0.34397300000000003</c:v>
                </c:pt>
                <c:pt idx="3176">
                  <c:v>0.34348799999999996</c:v>
                </c:pt>
                <c:pt idx="3177">
                  <c:v>0.34390499999999996</c:v>
                </c:pt>
                <c:pt idx="3178">
                  <c:v>0.344445</c:v>
                </c:pt>
                <c:pt idx="3179">
                  <c:v>0.34467200000000003</c:v>
                </c:pt>
                <c:pt idx="3180">
                  <c:v>0.34525700000000004</c:v>
                </c:pt>
                <c:pt idx="3181">
                  <c:v>0.34414500000000003</c:v>
                </c:pt>
                <c:pt idx="3182">
                  <c:v>0.34327799999999997</c:v>
                </c:pt>
                <c:pt idx="3183">
                  <c:v>0.344391</c:v>
                </c:pt>
                <c:pt idx="3184">
                  <c:v>0.34487599999999996</c:v>
                </c:pt>
                <c:pt idx="3185">
                  <c:v>0.34514800000000001</c:v>
                </c:pt>
                <c:pt idx="3186">
                  <c:v>0.34465599999999996</c:v>
                </c:pt>
                <c:pt idx="3187">
                  <c:v>0.34367599999999998</c:v>
                </c:pt>
                <c:pt idx="3188">
                  <c:v>0.34347899999999998</c:v>
                </c:pt>
                <c:pt idx="3189">
                  <c:v>0.34464700000000004</c:v>
                </c:pt>
                <c:pt idx="3190">
                  <c:v>0.34487899999999999</c:v>
                </c:pt>
                <c:pt idx="3191">
                  <c:v>0.34511299999999995</c:v>
                </c:pt>
                <c:pt idx="3192">
                  <c:v>0.344584</c:v>
                </c:pt>
                <c:pt idx="3193">
                  <c:v>0.344223</c:v>
                </c:pt>
                <c:pt idx="3194">
                  <c:v>0.34310800000000002</c:v>
                </c:pt>
                <c:pt idx="3195">
                  <c:v>0.34401800000000005</c:v>
                </c:pt>
                <c:pt idx="3196">
                  <c:v>0.345279</c:v>
                </c:pt>
                <c:pt idx="3197">
                  <c:v>0.34559800000000002</c:v>
                </c:pt>
                <c:pt idx="3198">
                  <c:v>0.34366099999999999</c:v>
                </c:pt>
                <c:pt idx="3199">
                  <c:v>0.34393899999999999</c:v>
                </c:pt>
                <c:pt idx="3200">
                  <c:v>0.34441499999999997</c:v>
                </c:pt>
                <c:pt idx="3201">
                  <c:v>0.34474700000000003</c:v>
                </c:pt>
                <c:pt idx="3202">
                  <c:v>0.34553499999999998</c:v>
                </c:pt>
                <c:pt idx="3203">
                  <c:v>0.34506300000000001</c:v>
                </c:pt>
                <c:pt idx="3204">
                  <c:v>0.34440900000000002</c:v>
                </c:pt>
                <c:pt idx="3205">
                  <c:v>0.34299000000000002</c:v>
                </c:pt>
                <c:pt idx="3206">
                  <c:v>0.34425900000000004</c:v>
                </c:pt>
                <c:pt idx="3207">
                  <c:v>0.34533799999999998</c:v>
                </c:pt>
                <c:pt idx="3208">
                  <c:v>0.344806</c:v>
                </c:pt>
                <c:pt idx="3209">
                  <c:v>0.34481200000000001</c:v>
                </c:pt>
                <c:pt idx="3210">
                  <c:v>0.34384100000000001</c:v>
                </c:pt>
                <c:pt idx="3211">
                  <c:v>0.34440999999999999</c:v>
                </c:pt>
                <c:pt idx="3212">
                  <c:v>0.34454100000000004</c:v>
                </c:pt>
                <c:pt idx="3213">
                  <c:v>0.34565200000000001</c:v>
                </c:pt>
                <c:pt idx="3214">
                  <c:v>0.345142</c:v>
                </c:pt>
                <c:pt idx="3215">
                  <c:v>0.34401899999999996</c:v>
                </c:pt>
                <c:pt idx="3216">
                  <c:v>0.34353600000000001</c:v>
                </c:pt>
                <c:pt idx="3217">
                  <c:v>0.34443800000000002</c:v>
                </c:pt>
                <c:pt idx="3218">
                  <c:v>0.34520400000000001</c:v>
                </c:pt>
                <c:pt idx="3219">
                  <c:v>0.34524300000000002</c:v>
                </c:pt>
                <c:pt idx="3220">
                  <c:v>0.34532499999999999</c:v>
                </c:pt>
                <c:pt idx="3221">
                  <c:v>0.343806</c:v>
                </c:pt>
                <c:pt idx="3222">
                  <c:v>0.34402199999999999</c:v>
                </c:pt>
                <c:pt idx="3223">
                  <c:v>0.34500299999999995</c:v>
                </c:pt>
                <c:pt idx="3224">
                  <c:v>0.34488099999999999</c:v>
                </c:pt>
                <c:pt idx="3225">
                  <c:v>0.34607900000000003</c:v>
                </c:pt>
                <c:pt idx="3226">
                  <c:v>0.34435399999999999</c:v>
                </c:pt>
                <c:pt idx="3227">
                  <c:v>0.34383900000000001</c:v>
                </c:pt>
                <c:pt idx="3228">
                  <c:v>0.34372999999999998</c:v>
                </c:pt>
                <c:pt idx="3229">
                  <c:v>0.34492700000000004</c:v>
                </c:pt>
                <c:pt idx="3230">
                  <c:v>0.34597499999999998</c:v>
                </c:pt>
                <c:pt idx="3231">
                  <c:v>0.345273</c:v>
                </c:pt>
                <c:pt idx="3232">
                  <c:v>0.34375299999999998</c:v>
                </c:pt>
                <c:pt idx="3233">
                  <c:v>0.34384799999999999</c:v>
                </c:pt>
                <c:pt idx="3234">
                  <c:v>0.34493399999999996</c:v>
                </c:pt>
                <c:pt idx="3235">
                  <c:v>0.34507100000000002</c:v>
                </c:pt>
                <c:pt idx="3236">
                  <c:v>0.345362</c:v>
                </c:pt>
                <c:pt idx="3237">
                  <c:v>0.34536499999999998</c:v>
                </c:pt>
                <c:pt idx="3238">
                  <c:v>0.34367799999999998</c:v>
                </c:pt>
                <c:pt idx="3239">
                  <c:v>0.34377000000000002</c:v>
                </c:pt>
                <c:pt idx="3240">
                  <c:v>0.34520000000000001</c:v>
                </c:pt>
                <c:pt idx="3241">
                  <c:v>0.345947</c:v>
                </c:pt>
                <c:pt idx="3242">
                  <c:v>0.34514399999999995</c:v>
                </c:pt>
                <c:pt idx="3243">
                  <c:v>0.34423700000000002</c:v>
                </c:pt>
                <c:pt idx="3244">
                  <c:v>0.34332800000000002</c:v>
                </c:pt>
                <c:pt idx="3245">
                  <c:v>0.34455000000000002</c:v>
                </c:pt>
                <c:pt idx="3246">
                  <c:v>0.34491699999999997</c:v>
                </c:pt>
                <c:pt idx="3247">
                  <c:v>0.34648699999999999</c:v>
                </c:pt>
                <c:pt idx="3248">
                  <c:v>0.34440399999999999</c:v>
                </c:pt>
                <c:pt idx="3249">
                  <c:v>0.34334500000000001</c:v>
                </c:pt>
                <c:pt idx="3250">
                  <c:v>0.34442899999999999</c:v>
                </c:pt>
                <c:pt idx="3251">
                  <c:v>0.34524199999999999</c:v>
                </c:pt>
                <c:pt idx="3252">
                  <c:v>0.34506300000000001</c:v>
                </c:pt>
                <c:pt idx="3253">
                  <c:v>0.34609400000000001</c:v>
                </c:pt>
                <c:pt idx="3254">
                  <c:v>0.343995</c:v>
                </c:pt>
                <c:pt idx="3255">
                  <c:v>0.34407399999999999</c:v>
                </c:pt>
                <c:pt idx="3256">
                  <c:v>0.34426800000000002</c:v>
                </c:pt>
                <c:pt idx="3257">
                  <c:v>0.346192</c:v>
                </c:pt>
                <c:pt idx="3258">
                  <c:v>0.34492</c:v>
                </c:pt>
                <c:pt idx="3259">
                  <c:v>0.34454899999999999</c:v>
                </c:pt>
                <c:pt idx="3260">
                  <c:v>0.34404299999999999</c:v>
                </c:pt>
                <c:pt idx="3261">
                  <c:v>0.34440500000000002</c:v>
                </c:pt>
                <c:pt idx="3262">
                  <c:v>0.344941</c:v>
                </c:pt>
                <c:pt idx="3263">
                  <c:v>0.34520800000000001</c:v>
                </c:pt>
                <c:pt idx="3264">
                  <c:v>0.34588799999999997</c:v>
                </c:pt>
                <c:pt idx="3265">
                  <c:v>0.34427799999999997</c:v>
                </c:pt>
                <c:pt idx="3266">
                  <c:v>0.34381200000000001</c:v>
                </c:pt>
                <c:pt idx="3267">
                  <c:v>0.345217</c:v>
                </c:pt>
                <c:pt idx="3268">
                  <c:v>0.34449600000000002</c:v>
                </c:pt>
                <c:pt idx="3269">
                  <c:v>0.34631899999999999</c:v>
                </c:pt>
                <c:pt idx="3270">
                  <c:v>0.34423800000000004</c:v>
                </c:pt>
                <c:pt idx="3271">
                  <c:v>0.34360499999999999</c:v>
                </c:pt>
                <c:pt idx="3272">
                  <c:v>0.34420300000000004</c:v>
                </c:pt>
                <c:pt idx="3273">
                  <c:v>0.34596699999999997</c:v>
                </c:pt>
                <c:pt idx="3274">
                  <c:v>0.34492099999999998</c:v>
                </c:pt>
                <c:pt idx="3275">
                  <c:v>0.34555900000000001</c:v>
                </c:pt>
                <c:pt idx="3276">
                  <c:v>0.34385900000000003</c:v>
                </c:pt>
                <c:pt idx="3277">
                  <c:v>0.34439900000000001</c:v>
                </c:pt>
                <c:pt idx="3278">
                  <c:v>0.34436900000000004</c:v>
                </c:pt>
                <c:pt idx="3279">
                  <c:v>0.34508</c:v>
                </c:pt>
                <c:pt idx="3280">
                  <c:v>0.34596699999999997</c:v>
                </c:pt>
                <c:pt idx="3281">
                  <c:v>0.34418699999999997</c:v>
                </c:pt>
                <c:pt idx="3282">
                  <c:v>0.34416399999999997</c:v>
                </c:pt>
                <c:pt idx="3283">
                  <c:v>0.34452300000000002</c:v>
                </c:pt>
                <c:pt idx="3284">
                  <c:v>0.34495599999999998</c:v>
                </c:pt>
                <c:pt idx="3285">
                  <c:v>0.34535099999999996</c:v>
                </c:pt>
                <c:pt idx="3286">
                  <c:v>0.34585900000000003</c:v>
                </c:pt>
                <c:pt idx="3287">
                  <c:v>0.34454400000000002</c:v>
                </c:pt>
                <c:pt idx="3288">
                  <c:v>0.34415999999999997</c:v>
                </c:pt>
                <c:pt idx="3289">
                  <c:v>0.345057</c:v>
                </c:pt>
                <c:pt idx="3290">
                  <c:v>0.34582499999999999</c:v>
                </c:pt>
                <c:pt idx="3291">
                  <c:v>0.34547300000000003</c:v>
                </c:pt>
                <c:pt idx="3292">
                  <c:v>0.34534100000000001</c:v>
                </c:pt>
                <c:pt idx="3293">
                  <c:v>0.34486699999999998</c:v>
                </c:pt>
                <c:pt idx="3294">
                  <c:v>0.34362200000000004</c:v>
                </c:pt>
                <c:pt idx="3295">
                  <c:v>0.34513900000000003</c:v>
                </c:pt>
                <c:pt idx="3296">
                  <c:v>0.34545799999999999</c:v>
                </c:pt>
                <c:pt idx="3297">
                  <c:v>0.34587499999999999</c:v>
                </c:pt>
                <c:pt idx="3298">
                  <c:v>0.34366000000000002</c:v>
                </c:pt>
                <c:pt idx="3299">
                  <c:v>0.34521200000000002</c:v>
                </c:pt>
                <c:pt idx="3300">
                  <c:v>0.34393699999999999</c:v>
                </c:pt>
                <c:pt idx="3301">
                  <c:v>0.345078</c:v>
                </c:pt>
                <c:pt idx="3302">
                  <c:v>0.34587600000000002</c:v>
                </c:pt>
                <c:pt idx="3303">
                  <c:v>0.34515899999999999</c:v>
                </c:pt>
                <c:pt idx="3304">
                  <c:v>0.34436699999999998</c:v>
                </c:pt>
                <c:pt idx="3305">
                  <c:v>0.343358</c:v>
                </c:pt>
                <c:pt idx="3306">
                  <c:v>0.34514800000000001</c:v>
                </c:pt>
                <c:pt idx="3307">
                  <c:v>0.34497899999999998</c:v>
                </c:pt>
                <c:pt idx="3308">
                  <c:v>0.34587200000000001</c:v>
                </c:pt>
                <c:pt idx="3309">
                  <c:v>0.34438600000000003</c:v>
                </c:pt>
                <c:pt idx="3310">
                  <c:v>0.34389199999999998</c:v>
                </c:pt>
                <c:pt idx="3311">
                  <c:v>0.34485399999999999</c:v>
                </c:pt>
                <c:pt idx="3312">
                  <c:v>0.34475</c:v>
                </c:pt>
                <c:pt idx="3313">
                  <c:v>0.34634100000000001</c:v>
                </c:pt>
                <c:pt idx="3314">
                  <c:v>0.34503200000000001</c:v>
                </c:pt>
                <c:pt idx="3315">
                  <c:v>0.34364500000000003</c:v>
                </c:pt>
                <c:pt idx="3316">
                  <c:v>0.343891</c:v>
                </c:pt>
                <c:pt idx="3317">
                  <c:v>0.34497500000000003</c:v>
                </c:pt>
                <c:pt idx="3318">
                  <c:v>0.344947</c:v>
                </c:pt>
                <c:pt idx="3319">
                  <c:v>0.34603299999999998</c:v>
                </c:pt>
                <c:pt idx="3320">
                  <c:v>0.34443800000000002</c:v>
                </c:pt>
                <c:pt idx="3321">
                  <c:v>0.34444900000000001</c:v>
                </c:pt>
                <c:pt idx="3322">
                  <c:v>0.34355600000000003</c:v>
                </c:pt>
                <c:pt idx="3323">
                  <c:v>0.34534599999999999</c:v>
                </c:pt>
                <c:pt idx="3324">
                  <c:v>0.34532999999999997</c:v>
                </c:pt>
                <c:pt idx="3325">
                  <c:v>0.345221</c:v>
                </c:pt>
                <c:pt idx="3326">
                  <c:v>0.34489399999999998</c:v>
                </c:pt>
                <c:pt idx="3327">
                  <c:v>0.34427799999999997</c:v>
                </c:pt>
                <c:pt idx="3328">
                  <c:v>0.34421299999999999</c:v>
                </c:pt>
                <c:pt idx="3329">
                  <c:v>0.34493700000000005</c:v>
                </c:pt>
                <c:pt idx="3330">
                  <c:v>0.34568499999999996</c:v>
                </c:pt>
                <c:pt idx="3331">
                  <c:v>0.34466999999999998</c:v>
                </c:pt>
                <c:pt idx="3332">
                  <c:v>0.34407300000000002</c:v>
                </c:pt>
                <c:pt idx="3333">
                  <c:v>0.34424299999999997</c:v>
                </c:pt>
                <c:pt idx="3334">
                  <c:v>0.34439699999999995</c:v>
                </c:pt>
                <c:pt idx="3335">
                  <c:v>0.34518300000000002</c:v>
                </c:pt>
                <c:pt idx="3336">
                  <c:v>0.34549999999999997</c:v>
                </c:pt>
                <c:pt idx="3337">
                  <c:v>0.34415400000000002</c:v>
                </c:pt>
                <c:pt idx="3338">
                  <c:v>0.34376099999999998</c:v>
                </c:pt>
                <c:pt idx="3339">
                  <c:v>0.34498699999999999</c:v>
                </c:pt>
                <c:pt idx="3340">
                  <c:v>0.34541900000000003</c:v>
                </c:pt>
                <c:pt idx="3341">
                  <c:v>0.34581500000000004</c:v>
                </c:pt>
                <c:pt idx="3342">
                  <c:v>0.34495100000000001</c:v>
                </c:pt>
                <c:pt idx="3343">
                  <c:v>0.34398700000000004</c:v>
                </c:pt>
                <c:pt idx="3344">
                  <c:v>0.34429999999999999</c:v>
                </c:pt>
                <c:pt idx="3345">
                  <c:v>0.34508299999999997</c:v>
                </c:pt>
                <c:pt idx="3346">
                  <c:v>0.34520099999999998</c:v>
                </c:pt>
                <c:pt idx="3347">
                  <c:v>0.34555000000000002</c:v>
                </c:pt>
                <c:pt idx="3348">
                  <c:v>0.34423500000000001</c:v>
                </c:pt>
                <c:pt idx="3349">
                  <c:v>0.34420899999999999</c:v>
                </c:pt>
                <c:pt idx="3350">
                  <c:v>0.34418500000000002</c:v>
                </c:pt>
                <c:pt idx="3351">
                  <c:v>0.344752</c:v>
                </c:pt>
                <c:pt idx="3352">
                  <c:v>0.34584100000000001</c:v>
                </c:pt>
                <c:pt idx="3353">
                  <c:v>0.34483900000000001</c:v>
                </c:pt>
                <c:pt idx="3354">
                  <c:v>0.34390499999999996</c:v>
                </c:pt>
                <c:pt idx="3355">
                  <c:v>0.34480900000000003</c:v>
                </c:pt>
                <c:pt idx="3356">
                  <c:v>0.34469299999999997</c:v>
                </c:pt>
                <c:pt idx="3357">
                  <c:v>0.34543499999999999</c:v>
                </c:pt>
                <c:pt idx="3358">
                  <c:v>0.34605200000000003</c:v>
                </c:pt>
                <c:pt idx="3359">
                  <c:v>0.34414400000000001</c:v>
                </c:pt>
                <c:pt idx="3360">
                  <c:v>0.34400400000000003</c:v>
                </c:pt>
                <c:pt idx="3361">
                  <c:v>0.345441</c:v>
                </c:pt>
                <c:pt idx="3362">
                  <c:v>0.34441499999999997</c:v>
                </c:pt>
                <c:pt idx="3363">
                  <c:v>0.34595999999999999</c:v>
                </c:pt>
                <c:pt idx="3364">
                  <c:v>0.34573500000000001</c:v>
                </c:pt>
                <c:pt idx="3365">
                  <c:v>0.34390899999999996</c:v>
                </c:pt>
                <c:pt idx="3366">
                  <c:v>0.34376499999999999</c:v>
                </c:pt>
                <c:pt idx="3367">
                  <c:v>0.345138</c:v>
                </c:pt>
                <c:pt idx="3368">
                  <c:v>0.34506599999999998</c:v>
                </c:pt>
                <c:pt idx="3369">
                  <c:v>0.34585500000000002</c:v>
                </c:pt>
                <c:pt idx="3370">
                  <c:v>0.34474300000000002</c:v>
                </c:pt>
                <c:pt idx="3371">
                  <c:v>0.34479799999999999</c:v>
                </c:pt>
                <c:pt idx="3372">
                  <c:v>0.34367300000000001</c:v>
                </c:pt>
                <c:pt idx="3373">
                  <c:v>0.34520599999999996</c:v>
                </c:pt>
                <c:pt idx="3374">
                  <c:v>0.34609600000000001</c:v>
                </c:pt>
                <c:pt idx="3375">
                  <c:v>0.34526699999999999</c:v>
                </c:pt>
                <c:pt idx="3376">
                  <c:v>0.34405599999999997</c:v>
                </c:pt>
                <c:pt idx="3377">
                  <c:v>0.34406900000000001</c:v>
                </c:pt>
                <c:pt idx="3378">
                  <c:v>0.34581299999999998</c:v>
                </c:pt>
                <c:pt idx="3379">
                  <c:v>0.344808</c:v>
                </c:pt>
                <c:pt idx="3380">
                  <c:v>0.34548499999999999</c:v>
                </c:pt>
                <c:pt idx="3381">
                  <c:v>0.345358</c:v>
                </c:pt>
                <c:pt idx="3382">
                  <c:v>0.344028</c:v>
                </c:pt>
                <c:pt idx="3383">
                  <c:v>0.344223</c:v>
                </c:pt>
                <c:pt idx="3384">
                  <c:v>0.34526400000000002</c:v>
                </c:pt>
                <c:pt idx="3385">
                  <c:v>0.34542</c:v>
                </c:pt>
                <c:pt idx="3386">
                  <c:v>0.34624500000000002</c:v>
                </c:pt>
                <c:pt idx="3387">
                  <c:v>0.34475600000000001</c:v>
                </c:pt>
                <c:pt idx="3388">
                  <c:v>0.34318700000000002</c:v>
                </c:pt>
                <c:pt idx="3389">
                  <c:v>0.344997</c:v>
                </c:pt>
                <c:pt idx="3390">
                  <c:v>0.345555</c:v>
                </c:pt>
                <c:pt idx="3391">
                  <c:v>0.345304</c:v>
                </c:pt>
                <c:pt idx="3392">
                  <c:v>0.34546499999999997</c:v>
                </c:pt>
                <c:pt idx="3393">
                  <c:v>0.34451099999999996</c:v>
                </c:pt>
                <c:pt idx="3394">
                  <c:v>0.34371699999999999</c:v>
                </c:pt>
                <c:pt idx="3395">
                  <c:v>0.34547600000000001</c:v>
                </c:pt>
                <c:pt idx="3396">
                  <c:v>0.34557599999999999</c:v>
                </c:pt>
                <c:pt idx="3397">
                  <c:v>0.34620400000000001</c:v>
                </c:pt>
                <c:pt idx="3398">
                  <c:v>0.34462099999999996</c:v>
                </c:pt>
                <c:pt idx="3399">
                  <c:v>0.34515499999999999</c:v>
                </c:pt>
                <c:pt idx="3400">
                  <c:v>0.34437400000000001</c:v>
                </c:pt>
                <c:pt idx="3401">
                  <c:v>0.34493499999999999</c:v>
                </c:pt>
                <c:pt idx="3402">
                  <c:v>0.34604099999999999</c:v>
                </c:pt>
                <c:pt idx="3403">
                  <c:v>0.34600800000000004</c:v>
                </c:pt>
                <c:pt idx="3404">
                  <c:v>0.34449099999999999</c:v>
                </c:pt>
                <c:pt idx="3405">
                  <c:v>0.34425599999999995</c:v>
                </c:pt>
                <c:pt idx="3406">
                  <c:v>0.34576799999999996</c:v>
                </c:pt>
                <c:pt idx="3407">
                  <c:v>0.34564699999999998</c:v>
                </c:pt>
                <c:pt idx="3408">
                  <c:v>0.346188</c:v>
                </c:pt>
                <c:pt idx="3409">
                  <c:v>0.34447100000000003</c:v>
                </c:pt>
                <c:pt idx="3410">
                  <c:v>0.34373399999999998</c:v>
                </c:pt>
                <c:pt idx="3411">
                  <c:v>0.34542999999999996</c:v>
                </c:pt>
                <c:pt idx="3412">
                  <c:v>0.34548499999999999</c:v>
                </c:pt>
                <c:pt idx="3413">
                  <c:v>0.34592500000000004</c:v>
                </c:pt>
                <c:pt idx="3414">
                  <c:v>0.34580899999999998</c:v>
                </c:pt>
                <c:pt idx="3415">
                  <c:v>0.34411999999999998</c:v>
                </c:pt>
                <c:pt idx="3416">
                  <c:v>0.344526</c:v>
                </c:pt>
                <c:pt idx="3417">
                  <c:v>0.34511600000000003</c:v>
                </c:pt>
                <c:pt idx="3418">
                  <c:v>0.34640599999999999</c:v>
                </c:pt>
                <c:pt idx="3419">
                  <c:v>0.345586</c:v>
                </c:pt>
                <c:pt idx="3420">
                  <c:v>0.34467300000000001</c:v>
                </c:pt>
                <c:pt idx="3421">
                  <c:v>0.344308</c:v>
                </c:pt>
                <c:pt idx="3422">
                  <c:v>0.34497299999999997</c:v>
                </c:pt>
                <c:pt idx="3423">
                  <c:v>0.34476699999999999</c:v>
                </c:pt>
                <c:pt idx="3424">
                  <c:v>0.345667</c:v>
                </c:pt>
                <c:pt idx="3425">
                  <c:v>0.34597300000000003</c:v>
                </c:pt>
                <c:pt idx="3426">
                  <c:v>0.34422000000000003</c:v>
                </c:pt>
                <c:pt idx="3427">
                  <c:v>0.34486</c:v>
                </c:pt>
                <c:pt idx="3428">
                  <c:v>0.34464700000000004</c:v>
                </c:pt>
                <c:pt idx="3429">
                  <c:v>0.34509400000000001</c:v>
                </c:pt>
                <c:pt idx="3430">
                  <c:v>0.34584100000000001</c:v>
                </c:pt>
                <c:pt idx="3431">
                  <c:v>0.34568899999999997</c:v>
                </c:pt>
                <c:pt idx="3432">
                  <c:v>0.34452300000000002</c:v>
                </c:pt>
                <c:pt idx="3433">
                  <c:v>0.34439799999999998</c:v>
                </c:pt>
                <c:pt idx="3434">
                  <c:v>0.34512300000000001</c:v>
                </c:pt>
                <c:pt idx="3435">
                  <c:v>0.34496300000000002</c:v>
                </c:pt>
                <c:pt idx="3436">
                  <c:v>0.34644999999999998</c:v>
                </c:pt>
                <c:pt idx="3437">
                  <c:v>0.34489500000000001</c:v>
                </c:pt>
                <c:pt idx="3438">
                  <c:v>0.34437699999999999</c:v>
                </c:pt>
                <c:pt idx="3439">
                  <c:v>0.34493700000000005</c:v>
                </c:pt>
                <c:pt idx="3440">
                  <c:v>0.345551</c:v>
                </c:pt>
                <c:pt idx="3441">
                  <c:v>0.346028</c:v>
                </c:pt>
                <c:pt idx="3442">
                  <c:v>0.34527599999999997</c:v>
                </c:pt>
                <c:pt idx="3443">
                  <c:v>0.34471600000000002</c:v>
                </c:pt>
                <c:pt idx="3444">
                  <c:v>0.343634</c:v>
                </c:pt>
                <c:pt idx="3445">
                  <c:v>0.345605</c:v>
                </c:pt>
                <c:pt idx="3446">
                  <c:v>0.34495800000000004</c:v>
                </c:pt>
                <c:pt idx="3447">
                  <c:v>0.34615800000000002</c:v>
                </c:pt>
                <c:pt idx="3448">
                  <c:v>0.34510200000000002</c:v>
                </c:pt>
                <c:pt idx="3449">
                  <c:v>0.34364900000000004</c:v>
                </c:pt>
                <c:pt idx="3450">
                  <c:v>0.34501100000000001</c:v>
                </c:pt>
                <c:pt idx="3451">
                  <c:v>0.34524099999999996</c:v>
                </c:pt>
                <c:pt idx="3452">
                  <c:v>0.34567199999999998</c:v>
                </c:pt>
                <c:pt idx="3453">
                  <c:v>0.34585699999999997</c:v>
                </c:pt>
                <c:pt idx="3454">
                  <c:v>0.34387399999999996</c:v>
                </c:pt>
                <c:pt idx="3455">
                  <c:v>0.34452899999999997</c:v>
                </c:pt>
                <c:pt idx="3456">
                  <c:v>0.34522700000000001</c:v>
                </c:pt>
                <c:pt idx="3457">
                  <c:v>0.34604200000000002</c:v>
                </c:pt>
                <c:pt idx="3458">
                  <c:v>0.34570500000000004</c:v>
                </c:pt>
                <c:pt idx="3459">
                  <c:v>0.34498599999999996</c:v>
                </c:pt>
                <c:pt idx="3460">
                  <c:v>0.344775</c:v>
                </c:pt>
                <c:pt idx="3461">
                  <c:v>0.34450699999999995</c:v>
                </c:pt>
                <c:pt idx="3462">
                  <c:v>0.34584600000000004</c:v>
                </c:pt>
                <c:pt idx="3463">
                  <c:v>0.34613699999999997</c:v>
                </c:pt>
                <c:pt idx="3464">
                  <c:v>0.345555</c:v>
                </c:pt>
                <c:pt idx="3465">
                  <c:v>0.34404099999999999</c:v>
                </c:pt>
                <c:pt idx="3466">
                  <c:v>0.34446900000000003</c:v>
                </c:pt>
                <c:pt idx="3467">
                  <c:v>0.34521800000000002</c:v>
                </c:pt>
                <c:pt idx="3468">
                  <c:v>0.346279</c:v>
                </c:pt>
                <c:pt idx="3469">
                  <c:v>0.34617100000000001</c:v>
                </c:pt>
                <c:pt idx="3470">
                  <c:v>0.34475800000000001</c:v>
                </c:pt>
                <c:pt idx="3471">
                  <c:v>0.34413299999999997</c:v>
                </c:pt>
                <c:pt idx="3472">
                  <c:v>0.34493600000000002</c:v>
                </c:pt>
                <c:pt idx="3473">
                  <c:v>0.34585300000000002</c:v>
                </c:pt>
                <c:pt idx="3474">
                  <c:v>0.34567999999999999</c:v>
                </c:pt>
                <c:pt idx="3475">
                  <c:v>0.34604999999999997</c:v>
                </c:pt>
                <c:pt idx="3476">
                  <c:v>0.34476800000000002</c:v>
                </c:pt>
                <c:pt idx="3477">
                  <c:v>0.34415299999999999</c:v>
                </c:pt>
                <c:pt idx="3478">
                  <c:v>0.34535899999999997</c:v>
                </c:pt>
                <c:pt idx="3479">
                  <c:v>0.34551100000000001</c:v>
                </c:pt>
                <c:pt idx="3480">
                  <c:v>0.34622400000000003</c:v>
                </c:pt>
                <c:pt idx="3481">
                  <c:v>0.34447100000000003</c:v>
                </c:pt>
                <c:pt idx="3482">
                  <c:v>0.34478599999999998</c:v>
                </c:pt>
                <c:pt idx="3483">
                  <c:v>0.34423300000000001</c:v>
                </c:pt>
                <c:pt idx="3484">
                  <c:v>0.34520999999999996</c:v>
                </c:pt>
                <c:pt idx="3485">
                  <c:v>0.34553099999999998</c:v>
                </c:pt>
                <c:pt idx="3486">
                  <c:v>0.34567500000000001</c:v>
                </c:pt>
                <c:pt idx="3487">
                  <c:v>0.34452300000000002</c:v>
                </c:pt>
                <c:pt idx="3488">
                  <c:v>0.34383200000000003</c:v>
                </c:pt>
                <c:pt idx="3489">
                  <c:v>0.34500600000000003</c:v>
                </c:pt>
                <c:pt idx="3490">
                  <c:v>0.34574199999999999</c:v>
                </c:pt>
                <c:pt idx="3491">
                  <c:v>0.34562399999999999</c:v>
                </c:pt>
                <c:pt idx="3492">
                  <c:v>0.34467999999999999</c:v>
                </c:pt>
                <c:pt idx="3493">
                  <c:v>0.34436100000000003</c:v>
                </c:pt>
                <c:pt idx="3494">
                  <c:v>0.34457299999999996</c:v>
                </c:pt>
                <c:pt idx="3495">
                  <c:v>0.345391</c:v>
                </c:pt>
                <c:pt idx="3496">
                  <c:v>0.34654800000000002</c:v>
                </c:pt>
                <c:pt idx="3497">
                  <c:v>0.34539899999999996</c:v>
                </c:pt>
                <c:pt idx="3498">
                  <c:v>0.34430300000000003</c:v>
                </c:pt>
                <c:pt idx="3499">
                  <c:v>0.34459699999999999</c:v>
                </c:pt>
                <c:pt idx="3500">
                  <c:v>0.34495000000000003</c:v>
                </c:pt>
                <c:pt idx="3501">
                  <c:v>0.34574199999999999</c:v>
                </c:pt>
                <c:pt idx="3502">
                  <c:v>0.34545500000000001</c:v>
                </c:pt>
                <c:pt idx="3503">
                  <c:v>0.34473700000000002</c:v>
                </c:pt>
                <c:pt idx="3504">
                  <c:v>0.344088</c:v>
                </c:pt>
                <c:pt idx="3505">
                  <c:v>0.344559</c:v>
                </c:pt>
                <c:pt idx="3506">
                  <c:v>0.34558899999999998</c:v>
                </c:pt>
                <c:pt idx="3507">
                  <c:v>0.34490299999999996</c:v>
                </c:pt>
                <c:pt idx="3508">
                  <c:v>0.346445</c:v>
                </c:pt>
                <c:pt idx="3509">
                  <c:v>0.344551</c:v>
                </c:pt>
                <c:pt idx="3510">
                  <c:v>0.34306999999999999</c:v>
                </c:pt>
                <c:pt idx="3511">
                  <c:v>0.34539300000000001</c:v>
                </c:pt>
                <c:pt idx="3512">
                  <c:v>0.345667</c:v>
                </c:pt>
                <c:pt idx="3513">
                  <c:v>0.34528899999999996</c:v>
                </c:pt>
                <c:pt idx="3514">
                  <c:v>0.34531900000000004</c:v>
                </c:pt>
                <c:pt idx="3515">
                  <c:v>0.34451399999999999</c:v>
                </c:pt>
                <c:pt idx="3516">
                  <c:v>0.34498699999999999</c:v>
                </c:pt>
                <c:pt idx="3517">
                  <c:v>0.34493600000000002</c:v>
                </c:pt>
                <c:pt idx="3518">
                  <c:v>0.34564400000000001</c:v>
                </c:pt>
                <c:pt idx="3519">
                  <c:v>0.34531800000000001</c:v>
                </c:pt>
                <c:pt idx="3520">
                  <c:v>0.34520800000000001</c:v>
                </c:pt>
                <c:pt idx="3521">
                  <c:v>0.34350899999999995</c:v>
                </c:pt>
                <c:pt idx="3522">
                  <c:v>0.34454499999999999</c:v>
                </c:pt>
                <c:pt idx="3523">
                  <c:v>0.34503800000000001</c:v>
                </c:pt>
                <c:pt idx="3524">
                  <c:v>0.34549400000000002</c:v>
                </c:pt>
                <c:pt idx="3525">
                  <c:v>0.34527999999999998</c:v>
                </c:pt>
                <c:pt idx="3526">
                  <c:v>0.34337799999999996</c:v>
                </c:pt>
                <c:pt idx="3527">
                  <c:v>0.34431200000000001</c:v>
                </c:pt>
                <c:pt idx="3528">
                  <c:v>0.345059</c:v>
                </c:pt>
                <c:pt idx="3529">
                  <c:v>0.34590100000000001</c:v>
                </c:pt>
                <c:pt idx="3530">
                  <c:v>0.34553999999999996</c:v>
                </c:pt>
                <c:pt idx="3531">
                  <c:v>0.34462400000000004</c:v>
                </c:pt>
                <c:pt idx="3532">
                  <c:v>0.34333900000000001</c:v>
                </c:pt>
                <c:pt idx="3533">
                  <c:v>0.34509400000000001</c:v>
                </c:pt>
                <c:pt idx="3534">
                  <c:v>0.34562500000000002</c:v>
                </c:pt>
                <c:pt idx="3535">
                  <c:v>0.344833</c:v>
                </c:pt>
                <c:pt idx="3536">
                  <c:v>0.346057</c:v>
                </c:pt>
                <c:pt idx="3537">
                  <c:v>0.34360599999999997</c:v>
                </c:pt>
                <c:pt idx="3538">
                  <c:v>0.34468900000000002</c:v>
                </c:pt>
                <c:pt idx="3539">
                  <c:v>0.345613</c:v>
                </c:pt>
                <c:pt idx="3540">
                  <c:v>0.34562900000000002</c:v>
                </c:pt>
                <c:pt idx="3541">
                  <c:v>0.34561700000000001</c:v>
                </c:pt>
                <c:pt idx="3542">
                  <c:v>0.34402899999999997</c:v>
                </c:pt>
                <c:pt idx="3543">
                  <c:v>0.34404699999999999</c:v>
                </c:pt>
                <c:pt idx="3544">
                  <c:v>0.34503</c:v>
                </c:pt>
                <c:pt idx="3545">
                  <c:v>0.34506899999999996</c:v>
                </c:pt>
                <c:pt idx="3546">
                  <c:v>0.345273</c:v>
                </c:pt>
                <c:pt idx="3547">
                  <c:v>0.34486500000000003</c:v>
                </c:pt>
                <c:pt idx="3548">
                  <c:v>0.34410499999999999</c:v>
                </c:pt>
                <c:pt idx="3549">
                  <c:v>0.344439</c:v>
                </c:pt>
                <c:pt idx="3550">
                  <c:v>0.34512500000000002</c:v>
                </c:pt>
                <c:pt idx="3551">
                  <c:v>0.34499400000000002</c:v>
                </c:pt>
                <c:pt idx="3552">
                  <c:v>0.34594600000000003</c:v>
                </c:pt>
                <c:pt idx="3553">
                  <c:v>0.34390899999999996</c:v>
                </c:pt>
                <c:pt idx="3554">
                  <c:v>0.34440000000000004</c:v>
                </c:pt>
                <c:pt idx="3555">
                  <c:v>0.34517999999999999</c:v>
                </c:pt>
                <c:pt idx="3556">
                  <c:v>0.344887</c:v>
                </c:pt>
                <c:pt idx="3557">
                  <c:v>0.34656399999999998</c:v>
                </c:pt>
                <c:pt idx="3558">
                  <c:v>0.34485300000000002</c:v>
                </c:pt>
                <c:pt idx="3559">
                  <c:v>0.34417699999999996</c:v>
                </c:pt>
                <c:pt idx="3560">
                  <c:v>0.34469299999999997</c:v>
                </c:pt>
                <c:pt idx="3561">
                  <c:v>0.344943</c:v>
                </c:pt>
                <c:pt idx="3562">
                  <c:v>0.346026</c:v>
                </c:pt>
                <c:pt idx="3563">
                  <c:v>0.34522600000000003</c:v>
                </c:pt>
                <c:pt idx="3564">
                  <c:v>0.34425699999999998</c:v>
                </c:pt>
                <c:pt idx="3565">
                  <c:v>0.343912</c:v>
                </c:pt>
                <c:pt idx="3566">
                  <c:v>0.34497299999999997</c:v>
                </c:pt>
                <c:pt idx="3567">
                  <c:v>0.34506800000000004</c:v>
                </c:pt>
                <c:pt idx="3568">
                  <c:v>0.34636</c:v>
                </c:pt>
                <c:pt idx="3569">
                  <c:v>0.34431499999999998</c:v>
                </c:pt>
                <c:pt idx="3570">
                  <c:v>0.34458</c:v>
                </c:pt>
                <c:pt idx="3571">
                  <c:v>0.34442700000000004</c:v>
                </c:pt>
                <c:pt idx="3572">
                  <c:v>0.34553800000000001</c:v>
                </c:pt>
                <c:pt idx="3573">
                  <c:v>0.34590499999999996</c:v>
                </c:pt>
                <c:pt idx="3574">
                  <c:v>0.34462400000000004</c:v>
                </c:pt>
                <c:pt idx="3575">
                  <c:v>0.34451399999999999</c:v>
                </c:pt>
                <c:pt idx="3576">
                  <c:v>0.34419899999999998</c:v>
                </c:pt>
                <c:pt idx="3577">
                  <c:v>0.34459999999999996</c:v>
                </c:pt>
                <c:pt idx="3578">
                  <c:v>0.345939</c:v>
                </c:pt>
                <c:pt idx="3579">
                  <c:v>0.345578</c:v>
                </c:pt>
                <c:pt idx="3580">
                  <c:v>0.34440700000000002</c:v>
                </c:pt>
                <c:pt idx="3581">
                  <c:v>0.34409399999999996</c:v>
                </c:pt>
                <c:pt idx="3582">
                  <c:v>0.34483900000000001</c:v>
                </c:pt>
                <c:pt idx="3583">
                  <c:v>0.34479900000000002</c:v>
                </c:pt>
                <c:pt idx="3584">
                  <c:v>0.34578400000000004</c:v>
                </c:pt>
                <c:pt idx="3585">
                  <c:v>0.34512500000000002</c:v>
                </c:pt>
                <c:pt idx="3586">
                  <c:v>0.34378900000000001</c:v>
                </c:pt>
                <c:pt idx="3587">
                  <c:v>0.343918</c:v>
                </c:pt>
                <c:pt idx="3588">
                  <c:v>0.34489200000000003</c:v>
                </c:pt>
                <c:pt idx="3589">
                  <c:v>0.34551200000000004</c:v>
                </c:pt>
                <c:pt idx="3590">
                  <c:v>0.34585199999999999</c:v>
                </c:pt>
                <c:pt idx="3591">
                  <c:v>0.34419700000000003</c:v>
                </c:pt>
                <c:pt idx="3592">
                  <c:v>0.34359400000000001</c:v>
                </c:pt>
                <c:pt idx="3593">
                  <c:v>0.34493200000000002</c:v>
                </c:pt>
                <c:pt idx="3594">
                  <c:v>0.345001</c:v>
                </c:pt>
                <c:pt idx="3595">
                  <c:v>0.34672199999999997</c:v>
                </c:pt>
                <c:pt idx="3596">
                  <c:v>0.34510099999999999</c:v>
                </c:pt>
                <c:pt idx="3597">
                  <c:v>0.34376399999999996</c:v>
                </c:pt>
                <c:pt idx="3598">
                  <c:v>0.34384999999999999</c:v>
                </c:pt>
                <c:pt idx="3599">
                  <c:v>0.34514899999999998</c:v>
                </c:pt>
                <c:pt idx="3600">
                  <c:v>0.345808</c:v>
                </c:pt>
                <c:pt idx="3601">
                  <c:v>0.34458800000000001</c:v>
                </c:pt>
                <c:pt idx="3602">
                  <c:v>0.34437699999999999</c:v>
                </c:pt>
                <c:pt idx="3603">
                  <c:v>0.34380499999999997</c:v>
                </c:pt>
                <c:pt idx="3604">
                  <c:v>0.34496899999999997</c:v>
                </c:pt>
                <c:pt idx="3605">
                  <c:v>0.34507700000000002</c:v>
                </c:pt>
                <c:pt idx="3606">
                  <c:v>0.34574699999999997</c:v>
                </c:pt>
                <c:pt idx="3607">
                  <c:v>0.344611</c:v>
                </c:pt>
                <c:pt idx="3608">
                  <c:v>0.34345900000000001</c:v>
                </c:pt>
                <c:pt idx="3609">
                  <c:v>0.34437299999999998</c:v>
                </c:pt>
                <c:pt idx="3610">
                  <c:v>0.345084</c:v>
                </c:pt>
                <c:pt idx="3611">
                  <c:v>0.34472399999999997</c:v>
                </c:pt>
                <c:pt idx="3612">
                  <c:v>0.34541500000000003</c:v>
                </c:pt>
                <c:pt idx="3613">
                  <c:v>0.34407699999999997</c:v>
                </c:pt>
                <c:pt idx="3614">
                  <c:v>0.34352200000000005</c:v>
                </c:pt>
                <c:pt idx="3615">
                  <c:v>0.34526600000000002</c:v>
                </c:pt>
                <c:pt idx="3616">
                  <c:v>0.34481400000000001</c:v>
                </c:pt>
                <c:pt idx="3617">
                  <c:v>0.34649799999999997</c:v>
                </c:pt>
                <c:pt idx="3618">
                  <c:v>0.344362</c:v>
                </c:pt>
                <c:pt idx="3619">
                  <c:v>0.343082</c:v>
                </c:pt>
                <c:pt idx="3620">
                  <c:v>0.344864</c:v>
                </c:pt>
                <c:pt idx="3621">
                  <c:v>0.34450399999999998</c:v>
                </c:pt>
                <c:pt idx="3622">
                  <c:v>0.345244</c:v>
                </c:pt>
                <c:pt idx="3623">
                  <c:v>0.34544900000000001</c:v>
                </c:pt>
                <c:pt idx="3624">
                  <c:v>0.34411999999999998</c:v>
                </c:pt>
                <c:pt idx="3625">
                  <c:v>0.34356000000000003</c:v>
                </c:pt>
                <c:pt idx="3626">
                  <c:v>0.34482000000000002</c:v>
                </c:pt>
                <c:pt idx="3627">
                  <c:v>0.34551799999999999</c:v>
                </c:pt>
                <c:pt idx="3628">
                  <c:v>0.34533399999999997</c:v>
                </c:pt>
                <c:pt idx="3629">
                  <c:v>0.34461000000000003</c:v>
                </c:pt>
                <c:pt idx="3630">
                  <c:v>0.34278800000000004</c:v>
                </c:pt>
                <c:pt idx="3631">
                  <c:v>0.34523500000000001</c:v>
                </c:pt>
                <c:pt idx="3632">
                  <c:v>0.34513499999999997</c:v>
                </c:pt>
                <c:pt idx="3633">
                  <c:v>0.34557899999999997</c:v>
                </c:pt>
                <c:pt idx="3634">
                  <c:v>0.34565899999999999</c:v>
                </c:pt>
                <c:pt idx="3635">
                  <c:v>0.34372899999999995</c:v>
                </c:pt>
                <c:pt idx="3636">
                  <c:v>0.343943</c:v>
                </c:pt>
                <c:pt idx="3637">
                  <c:v>0.34578900000000001</c:v>
                </c:pt>
                <c:pt idx="3638">
                  <c:v>0.34532099999999999</c:v>
                </c:pt>
                <c:pt idx="3639">
                  <c:v>0.34514899999999998</c:v>
                </c:pt>
                <c:pt idx="3640">
                  <c:v>0.34441700000000003</c:v>
                </c:pt>
                <c:pt idx="3641">
                  <c:v>0.34351899999999996</c:v>
                </c:pt>
                <c:pt idx="3642">
                  <c:v>0.34491699999999997</c:v>
                </c:pt>
                <c:pt idx="3643">
                  <c:v>0.34465599999999996</c:v>
                </c:pt>
                <c:pt idx="3644">
                  <c:v>0.34590199999999999</c:v>
                </c:pt>
                <c:pt idx="3645">
                  <c:v>0.34437000000000001</c:v>
                </c:pt>
                <c:pt idx="3646">
                  <c:v>0.34350000000000003</c:v>
                </c:pt>
                <c:pt idx="3647">
                  <c:v>0.34484999999999999</c:v>
                </c:pt>
                <c:pt idx="3648">
                  <c:v>0.34507500000000002</c:v>
                </c:pt>
                <c:pt idx="3649">
                  <c:v>0.34645300000000001</c:v>
                </c:pt>
                <c:pt idx="3650">
                  <c:v>0.34459600000000001</c:v>
                </c:pt>
                <c:pt idx="3651">
                  <c:v>0.34437099999999998</c:v>
                </c:pt>
                <c:pt idx="3652">
                  <c:v>0.34396100000000002</c:v>
                </c:pt>
                <c:pt idx="3653">
                  <c:v>0.34506999999999999</c:v>
                </c:pt>
                <c:pt idx="3654">
                  <c:v>0.34582999999999997</c:v>
                </c:pt>
                <c:pt idx="3655">
                  <c:v>0.344835</c:v>
                </c:pt>
                <c:pt idx="3656">
                  <c:v>0.34382000000000001</c:v>
                </c:pt>
                <c:pt idx="3657">
                  <c:v>0.343503</c:v>
                </c:pt>
                <c:pt idx="3658">
                  <c:v>0.34528400000000004</c:v>
                </c:pt>
                <c:pt idx="3659">
                  <c:v>0.34472600000000003</c:v>
                </c:pt>
                <c:pt idx="3660">
                  <c:v>0.34531800000000001</c:v>
                </c:pt>
                <c:pt idx="3661">
                  <c:v>0.344578</c:v>
                </c:pt>
                <c:pt idx="3662">
                  <c:v>0.34425800000000001</c:v>
                </c:pt>
                <c:pt idx="3663">
                  <c:v>0.34364600000000001</c:v>
                </c:pt>
                <c:pt idx="3664">
                  <c:v>0.34484300000000001</c:v>
                </c:pt>
                <c:pt idx="3665">
                  <c:v>0.34540700000000002</c:v>
                </c:pt>
                <c:pt idx="3666">
                  <c:v>0.34462900000000002</c:v>
                </c:pt>
                <c:pt idx="3667">
                  <c:v>0.34273199999999998</c:v>
                </c:pt>
                <c:pt idx="3668">
                  <c:v>0.34488599999999997</c:v>
                </c:pt>
                <c:pt idx="3669">
                  <c:v>0.34496100000000002</c:v>
                </c:pt>
                <c:pt idx="3670">
                  <c:v>0.34628199999999998</c:v>
                </c:pt>
                <c:pt idx="3671">
                  <c:v>0.344059</c:v>
                </c:pt>
                <c:pt idx="3672">
                  <c:v>0.34359000000000001</c:v>
                </c:pt>
                <c:pt idx="3673">
                  <c:v>0.34462500000000001</c:v>
                </c:pt>
                <c:pt idx="3674">
                  <c:v>0.34484000000000004</c:v>
                </c:pt>
                <c:pt idx="3675">
                  <c:v>0.34580299999999997</c:v>
                </c:pt>
                <c:pt idx="3676">
                  <c:v>0.34500200000000003</c:v>
                </c:pt>
                <c:pt idx="3677">
                  <c:v>0.34421000000000002</c:v>
                </c:pt>
                <c:pt idx="3678">
                  <c:v>0.34345000000000003</c:v>
                </c:pt>
                <c:pt idx="3679">
                  <c:v>0.34492800000000001</c:v>
                </c:pt>
                <c:pt idx="3680">
                  <c:v>0.34553699999999998</c:v>
                </c:pt>
                <c:pt idx="3681">
                  <c:v>0.345086</c:v>
                </c:pt>
                <c:pt idx="3682">
                  <c:v>0.34424500000000002</c:v>
                </c:pt>
                <c:pt idx="3683">
                  <c:v>0.343837</c:v>
                </c:pt>
                <c:pt idx="3684">
                  <c:v>0.34425299999999998</c:v>
                </c:pt>
                <c:pt idx="3685">
                  <c:v>0.34508699999999998</c:v>
                </c:pt>
                <c:pt idx="3686">
                  <c:v>0.34565499999999999</c:v>
                </c:pt>
                <c:pt idx="3687">
                  <c:v>0.344412</c:v>
                </c:pt>
                <c:pt idx="3688">
                  <c:v>0.34342200000000001</c:v>
                </c:pt>
                <c:pt idx="3689">
                  <c:v>0.344308</c:v>
                </c:pt>
                <c:pt idx="3690">
                  <c:v>0.34413199999999999</c:v>
                </c:pt>
                <c:pt idx="3691">
                  <c:v>0.345198</c:v>
                </c:pt>
                <c:pt idx="3692">
                  <c:v>0.34576099999999999</c:v>
                </c:pt>
                <c:pt idx="3693">
                  <c:v>0.34463899999999997</c:v>
                </c:pt>
                <c:pt idx="3694">
                  <c:v>0.34321000000000002</c:v>
                </c:pt>
                <c:pt idx="3695">
                  <c:v>0.34474499999999997</c:v>
                </c:pt>
                <c:pt idx="3696">
                  <c:v>0.34550999999999998</c:v>
                </c:pt>
                <c:pt idx="3697">
                  <c:v>0.34622999999999998</c:v>
                </c:pt>
                <c:pt idx="3698">
                  <c:v>0.34467900000000001</c:v>
                </c:pt>
                <c:pt idx="3699">
                  <c:v>0.34423100000000001</c:v>
                </c:pt>
                <c:pt idx="3700">
                  <c:v>0.34402499999999997</c:v>
                </c:pt>
                <c:pt idx="3701">
                  <c:v>0.34573100000000001</c:v>
                </c:pt>
                <c:pt idx="3702">
                  <c:v>0.34564</c:v>
                </c:pt>
                <c:pt idx="3703">
                  <c:v>0.34485199999999999</c:v>
                </c:pt>
                <c:pt idx="3704">
                  <c:v>0.34335599999999999</c:v>
                </c:pt>
                <c:pt idx="3705">
                  <c:v>0.34426000000000001</c:v>
                </c:pt>
                <c:pt idx="3706">
                  <c:v>0.34476800000000002</c:v>
                </c:pt>
                <c:pt idx="3707">
                  <c:v>0.34499200000000002</c:v>
                </c:pt>
                <c:pt idx="3708">
                  <c:v>0.34567099999999995</c:v>
                </c:pt>
                <c:pt idx="3709">
                  <c:v>0.34388099999999999</c:v>
                </c:pt>
                <c:pt idx="3710">
                  <c:v>0.34398399999999996</c:v>
                </c:pt>
                <c:pt idx="3711">
                  <c:v>0.34437899999999999</c:v>
                </c:pt>
                <c:pt idx="3712">
                  <c:v>0.34467500000000001</c:v>
                </c:pt>
                <c:pt idx="3713">
                  <c:v>0.34580299999999997</c:v>
                </c:pt>
                <c:pt idx="3714">
                  <c:v>0.34471000000000002</c:v>
                </c:pt>
                <c:pt idx="3715">
                  <c:v>0.34317800000000004</c:v>
                </c:pt>
                <c:pt idx="3716">
                  <c:v>0.344611</c:v>
                </c:pt>
                <c:pt idx="3717">
                  <c:v>0.34462700000000002</c:v>
                </c:pt>
                <c:pt idx="3718">
                  <c:v>0.34600199999999998</c:v>
                </c:pt>
                <c:pt idx="3719">
                  <c:v>0.34492200000000001</c:v>
                </c:pt>
                <c:pt idx="3720">
                  <c:v>0.34345000000000003</c:v>
                </c:pt>
                <c:pt idx="3721">
                  <c:v>0.34419899999999998</c:v>
                </c:pt>
                <c:pt idx="3722">
                  <c:v>0.34484700000000001</c:v>
                </c:pt>
                <c:pt idx="3723">
                  <c:v>0.34513700000000003</c:v>
                </c:pt>
                <c:pt idx="3724">
                  <c:v>0.345308</c:v>
                </c:pt>
                <c:pt idx="3725">
                  <c:v>0.34421600000000002</c:v>
                </c:pt>
                <c:pt idx="3726">
                  <c:v>0.34367399999999998</c:v>
                </c:pt>
                <c:pt idx="3727">
                  <c:v>0.34441499999999997</c:v>
                </c:pt>
                <c:pt idx="3728">
                  <c:v>0.34506300000000001</c:v>
                </c:pt>
                <c:pt idx="3729">
                  <c:v>0.34491500000000003</c:v>
                </c:pt>
                <c:pt idx="3730">
                  <c:v>0.34510800000000003</c:v>
                </c:pt>
                <c:pt idx="3731">
                  <c:v>0.343916</c:v>
                </c:pt>
                <c:pt idx="3732">
                  <c:v>0.34389900000000001</c:v>
                </c:pt>
                <c:pt idx="3733">
                  <c:v>0.34423399999999998</c:v>
                </c:pt>
                <c:pt idx="3734">
                  <c:v>0.34496300000000002</c:v>
                </c:pt>
                <c:pt idx="3735">
                  <c:v>0.34539500000000001</c:v>
                </c:pt>
                <c:pt idx="3736">
                  <c:v>0.34445199999999998</c:v>
                </c:pt>
                <c:pt idx="3737">
                  <c:v>0.34327199999999997</c:v>
                </c:pt>
                <c:pt idx="3738">
                  <c:v>0.344775</c:v>
                </c:pt>
                <c:pt idx="3739">
                  <c:v>0.344719</c:v>
                </c:pt>
                <c:pt idx="3740">
                  <c:v>0.34581899999999999</c:v>
                </c:pt>
                <c:pt idx="3741">
                  <c:v>0.34459800000000002</c:v>
                </c:pt>
                <c:pt idx="3742">
                  <c:v>0.34310000000000002</c:v>
                </c:pt>
                <c:pt idx="3743">
                  <c:v>0.34390599999999999</c:v>
                </c:pt>
                <c:pt idx="3744">
                  <c:v>0.345169</c:v>
                </c:pt>
                <c:pt idx="3745">
                  <c:v>0.34576300000000004</c:v>
                </c:pt>
                <c:pt idx="3746">
                  <c:v>0.34487000000000001</c:v>
                </c:pt>
                <c:pt idx="3747">
                  <c:v>0.34312200000000004</c:v>
                </c:pt>
                <c:pt idx="3748">
                  <c:v>0.34400900000000001</c:v>
                </c:pt>
                <c:pt idx="3749">
                  <c:v>0.34427600000000003</c:v>
                </c:pt>
                <c:pt idx="3750">
                  <c:v>0.34536799999999995</c:v>
                </c:pt>
                <c:pt idx="3751">
                  <c:v>0.34522799999999998</c:v>
                </c:pt>
                <c:pt idx="3752">
                  <c:v>0.34428699999999995</c:v>
                </c:pt>
                <c:pt idx="3753">
                  <c:v>0.34335700000000002</c:v>
                </c:pt>
                <c:pt idx="3754">
                  <c:v>0.34411400000000003</c:v>
                </c:pt>
                <c:pt idx="3755">
                  <c:v>0.344221</c:v>
                </c:pt>
                <c:pt idx="3756">
                  <c:v>0.34568100000000002</c:v>
                </c:pt>
                <c:pt idx="3757">
                  <c:v>0.34381100000000003</c:v>
                </c:pt>
                <c:pt idx="3758">
                  <c:v>0.34303699999999998</c:v>
                </c:pt>
                <c:pt idx="3759">
                  <c:v>0.34402199999999999</c:v>
                </c:pt>
                <c:pt idx="3760">
                  <c:v>0.34445300000000001</c:v>
                </c:pt>
                <c:pt idx="3761">
                  <c:v>0.344358</c:v>
                </c:pt>
                <c:pt idx="3762">
                  <c:v>0.34527999999999998</c:v>
                </c:pt>
                <c:pt idx="3763">
                  <c:v>0.34369700000000003</c:v>
                </c:pt>
                <c:pt idx="3764">
                  <c:v>0.34301299999999996</c:v>
                </c:pt>
                <c:pt idx="3765">
                  <c:v>0.34448800000000002</c:v>
                </c:pt>
                <c:pt idx="3766">
                  <c:v>0.34461199999999997</c:v>
                </c:pt>
                <c:pt idx="3767">
                  <c:v>0.34554799999999997</c:v>
                </c:pt>
                <c:pt idx="3768">
                  <c:v>0.34379499999999996</c:v>
                </c:pt>
                <c:pt idx="3769">
                  <c:v>0.34402100000000002</c:v>
                </c:pt>
                <c:pt idx="3770">
                  <c:v>0.34375900000000004</c:v>
                </c:pt>
                <c:pt idx="3771">
                  <c:v>0.34447800000000001</c:v>
                </c:pt>
                <c:pt idx="3772">
                  <c:v>0.34567900000000001</c:v>
                </c:pt>
                <c:pt idx="3773">
                  <c:v>0.34387600000000001</c:v>
                </c:pt>
                <c:pt idx="3774">
                  <c:v>0.34332499999999999</c:v>
                </c:pt>
                <c:pt idx="3775">
                  <c:v>0.34379999999999999</c:v>
                </c:pt>
                <c:pt idx="3776">
                  <c:v>0.34423100000000001</c:v>
                </c:pt>
                <c:pt idx="3777">
                  <c:v>0.34457699999999997</c:v>
                </c:pt>
                <c:pt idx="3778">
                  <c:v>0.34509200000000001</c:v>
                </c:pt>
                <c:pt idx="3779">
                  <c:v>0.34437200000000001</c:v>
                </c:pt>
                <c:pt idx="3780">
                  <c:v>0.34390899999999996</c:v>
                </c:pt>
                <c:pt idx="3781">
                  <c:v>0.34382699999999999</c:v>
                </c:pt>
                <c:pt idx="3782">
                  <c:v>0.34448000000000001</c:v>
                </c:pt>
                <c:pt idx="3783">
                  <c:v>0.345864</c:v>
                </c:pt>
                <c:pt idx="3784">
                  <c:v>0.343136</c:v>
                </c:pt>
                <c:pt idx="3785">
                  <c:v>0.34379700000000002</c:v>
                </c:pt>
                <c:pt idx="3786">
                  <c:v>0.34357799999999999</c:v>
                </c:pt>
                <c:pt idx="3787">
                  <c:v>0.34428600000000004</c:v>
                </c:pt>
                <c:pt idx="3788">
                  <c:v>0.34466400000000003</c:v>
                </c:pt>
                <c:pt idx="3789">
                  <c:v>0.34436800000000001</c:v>
                </c:pt>
                <c:pt idx="3790">
                  <c:v>0.34309199999999995</c:v>
                </c:pt>
                <c:pt idx="3791">
                  <c:v>0.34352299999999997</c:v>
                </c:pt>
                <c:pt idx="3792">
                  <c:v>0.34480500000000003</c:v>
                </c:pt>
                <c:pt idx="3793">
                  <c:v>0.34434100000000001</c:v>
                </c:pt>
                <c:pt idx="3794">
                  <c:v>0.345223</c:v>
                </c:pt>
                <c:pt idx="3795">
                  <c:v>0.34417900000000001</c:v>
                </c:pt>
                <c:pt idx="3796">
                  <c:v>0.34320200000000001</c:v>
                </c:pt>
                <c:pt idx="3797">
                  <c:v>0.34341299999999997</c:v>
                </c:pt>
                <c:pt idx="3798">
                  <c:v>0.34532200000000002</c:v>
                </c:pt>
                <c:pt idx="3799">
                  <c:v>0.34533799999999998</c:v>
                </c:pt>
                <c:pt idx="3800">
                  <c:v>0.34463099999999997</c:v>
                </c:pt>
                <c:pt idx="3801">
                  <c:v>0.34284999999999999</c:v>
                </c:pt>
                <c:pt idx="3802">
                  <c:v>0.34393699999999999</c:v>
                </c:pt>
                <c:pt idx="3803">
                  <c:v>0.34495700000000001</c:v>
                </c:pt>
                <c:pt idx="3804">
                  <c:v>0.34519900000000003</c:v>
                </c:pt>
                <c:pt idx="3805">
                  <c:v>0.34420700000000004</c:v>
                </c:pt>
                <c:pt idx="3806">
                  <c:v>0.34321400000000002</c:v>
                </c:pt>
                <c:pt idx="3807">
                  <c:v>0.344051</c:v>
                </c:pt>
                <c:pt idx="3808">
                  <c:v>0.34473199999999998</c:v>
                </c:pt>
                <c:pt idx="3809">
                  <c:v>0.34477999999999998</c:v>
                </c:pt>
                <c:pt idx="3810">
                  <c:v>0.34456500000000001</c:v>
                </c:pt>
                <c:pt idx="3811">
                  <c:v>0.344501</c:v>
                </c:pt>
                <c:pt idx="3812">
                  <c:v>0.34327799999999997</c:v>
                </c:pt>
                <c:pt idx="3813">
                  <c:v>0.34343200000000002</c:v>
                </c:pt>
                <c:pt idx="3814">
                  <c:v>0.344362</c:v>
                </c:pt>
                <c:pt idx="3815">
                  <c:v>0.34484999999999999</c:v>
                </c:pt>
                <c:pt idx="3816">
                  <c:v>0.344304</c:v>
                </c:pt>
                <c:pt idx="3817">
                  <c:v>0.34261900000000001</c:v>
                </c:pt>
                <c:pt idx="3818">
                  <c:v>0.34373100000000001</c:v>
                </c:pt>
                <c:pt idx="3819">
                  <c:v>0.344468</c:v>
                </c:pt>
                <c:pt idx="3820">
                  <c:v>0.34516400000000003</c:v>
                </c:pt>
                <c:pt idx="3821">
                  <c:v>0.34476199999999996</c:v>
                </c:pt>
                <c:pt idx="3822">
                  <c:v>0.34368300000000002</c:v>
                </c:pt>
                <c:pt idx="3823">
                  <c:v>0.34369100000000002</c:v>
                </c:pt>
                <c:pt idx="3824">
                  <c:v>0.34403600000000001</c:v>
                </c:pt>
                <c:pt idx="3825">
                  <c:v>0.34475699999999998</c:v>
                </c:pt>
                <c:pt idx="3826">
                  <c:v>0.34488200000000002</c:v>
                </c:pt>
                <c:pt idx="3827">
                  <c:v>0.34409099999999998</c:v>
                </c:pt>
                <c:pt idx="3828">
                  <c:v>0.34281499999999998</c:v>
                </c:pt>
                <c:pt idx="3829">
                  <c:v>0.34444400000000003</c:v>
                </c:pt>
                <c:pt idx="3830">
                  <c:v>0.34464700000000004</c:v>
                </c:pt>
                <c:pt idx="3831">
                  <c:v>0.34445199999999998</c:v>
                </c:pt>
                <c:pt idx="3832">
                  <c:v>0.34486699999999998</c:v>
                </c:pt>
                <c:pt idx="3833">
                  <c:v>0.34364900000000004</c:v>
                </c:pt>
                <c:pt idx="3834">
                  <c:v>0.34230900000000003</c:v>
                </c:pt>
                <c:pt idx="3835">
                  <c:v>0.34400599999999998</c:v>
                </c:pt>
                <c:pt idx="3836">
                  <c:v>0.344754</c:v>
                </c:pt>
                <c:pt idx="3837">
                  <c:v>0.34480099999999997</c:v>
                </c:pt>
                <c:pt idx="3838">
                  <c:v>0.34423500000000001</c:v>
                </c:pt>
                <c:pt idx="3839">
                  <c:v>0.34429599999999999</c:v>
                </c:pt>
                <c:pt idx="3840">
                  <c:v>0.343582</c:v>
                </c:pt>
                <c:pt idx="3841">
                  <c:v>0.34482399999999996</c:v>
                </c:pt>
                <c:pt idx="3842">
                  <c:v>0.345057</c:v>
                </c:pt>
                <c:pt idx="3843">
                  <c:v>0.34479900000000002</c:v>
                </c:pt>
                <c:pt idx="3844">
                  <c:v>0.34376899999999999</c:v>
                </c:pt>
                <c:pt idx="3845">
                  <c:v>0.34358300000000003</c:v>
                </c:pt>
                <c:pt idx="3846">
                  <c:v>0.34476299999999999</c:v>
                </c:pt>
                <c:pt idx="3847">
                  <c:v>0.345387</c:v>
                </c:pt>
                <c:pt idx="3848">
                  <c:v>0.34431600000000001</c:v>
                </c:pt>
                <c:pt idx="3849">
                  <c:v>0.34456300000000001</c:v>
                </c:pt>
                <c:pt idx="3850">
                  <c:v>0.34289700000000001</c:v>
                </c:pt>
                <c:pt idx="3851">
                  <c:v>0.34383599999999997</c:v>
                </c:pt>
                <c:pt idx="3852">
                  <c:v>0.34509500000000004</c:v>
                </c:pt>
                <c:pt idx="3853">
                  <c:v>0.34505799999999998</c:v>
                </c:pt>
                <c:pt idx="3854">
                  <c:v>0.34464400000000001</c:v>
                </c:pt>
                <c:pt idx="3855">
                  <c:v>0.34317000000000003</c:v>
                </c:pt>
                <c:pt idx="3856">
                  <c:v>0.34437099999999998</c:v>
                </c:pt>
                <c:pt idx="3857">
                  <c:v>0.344281</c:v>
                </c:pt>
                <c:pt idx="3858">
                  <c:v>0.345022</c:v>
                </c:pt>
                <c:pt idx="3859">
                  <c:v>0.34507500000000002</c:v>
                </c:pt>
                <c:pt idx="3860">
                  <c:v>0.34356900000000001</c:v>
                </c:pt>
                <c:pt idx="3861">
                  <c:v>0.34335399999999999</c:v>
                </c:pt>
                <c:pt idx="3862">
                  <c:v>0.34467900000000001</c:v>
                </c:pt>
                <c:pt idx="3863">
                  <c:v>0.34499800000000003</c:v>
                </c:pt>
                <c:pt idx="3864">
                  <c:v>0.344837</c:v>
                </c:pt>
                <c:pt idx="3865">
                  <c:v>0.34487000000000001</c:v>
                </c:pt>
                <c:pt idx="3866">
                  <c:v>0.34333399999999997</c:v>
                </c:pt>
                <c:pt idx="3867">
                  <c:v>0.343553</c:v>
                </c:pt>
                <c:pt idx="3868">
                  <c:v>0.34431700000000004</c:v>
                </c:pt>
                <c:pt idx="3869">
                  <c:v>0.34585199999999999</c:v>
                </c:pt>
                <c:pt idx="3870">
                  <c:v>0.34482399999999996</c:v>
                </c:pt>
                <c:pt idx="3871">
                  <c:v>0.343283</c:v>
                </c:pt>
                <c:pt idx="3872">
                  <c:v>0.34442099999999998</c:v>
                </c:pt>
                <c:pt idx="3873">
                  <c:v>0.34418799999999999</c:v>
                </c:pt>
                <c:pt idx="3874">
                  <c:v>0.34583700000000001</c:v>
                </c:pt>
                <c:pt idx="3875">
                  <c:v>0.34457100000000002</c:v>
                </c:pt>
                <c:pt idx="3876">
                  <c:v>0.34439200000000003</c:v>
                </c:pt>
                <c:pt idx="3877">
                  <c:v>0.34256300000000001</c:v>
                </c:pt>
                <c:pt idx="3878">
                  <c:v>0.344447</c:v>
                </c:pt>
                <c:pt idx="3879">
                  <c:v>0.344669</c:v>
                </c:pt>
                <c:pt idx="3880">
                  <c:v>0.34498699999999999</c:v>
                </c:pt>
                <c:pt idx="3881">
                  <c:v>0.34472199999999997</c:v>
                </c:pt>
                <c:pt idx="3882">
                  <c:v>0.34313199999999999</c:v>
                </c:pt>
                <c:pt idx="3883">
                  <c:v>0.34427099999999999</c:v>
                </c:pt>
                <c:pt idx="3884">
                  <c:v>0.344856</c:v>
                </c:pt>
                <c:pt idx="3885">
                  <c:v>0.34543699999999999</c:v>
                </c:pt>
                <c:pt idx="3886">
                  <c:v>0.34508899999999998</c:v>
                </c:pt>
                <c:pt idx="3887">
                  <c:v>0.34412400000000004</c:v>
                </c:pt>
                <c:pt idx="3888">
                  <c:v>0.34323900000000002</c:v>
                </c:pt>
                <c:pt idx="3889">
                  <c:v>0.34467300000000001</c:v>
                </c:pt>
                <c:pt idx="3890">
                  <c:v>0.344196</c:v>
                </c:pt>
                <c:pt idx="3891">
                  <c:v>0.345549</c:v>
                </c:pt>
                <c:pt idx="3892">
                  <c:v>0.34381</c:v>
                </c:pt>
                <c:pt idx="3893">
                  <c:v>0.34367500000000001</c:v>
                </c:pt>
                <c:pt idx="3894">
                  <c:v>0.343727</c:v>
                </c:pt>
                <c:pt idx="3895">
                  <c:v>0.34468900000000002</c:v>
                </c:pt>
                <c:pt idx="3896">
                  <c:v>0.34449300000000005</c:v>
                </c:pt>
                <c:pt idx="3897">
                  <c:v>0.34478700000000001</c:v>
                </c:pt>
                <c:pt idx="3898">
                  <c:v>0.34298100000000004</c:v>
                </c:pt>
                <c:pt idx="3899">
                  <c:v>0.34400199999999997</c:v>
                </c:pt>
                <c:pt idx="3900">
                  <c:v>0.34436599999999995</c:v>
                </c:pt>
                <c:pt idx="3901">
                  <c:v>0.34589900000000001</c:v>
                </c:pt>
                <c:pt idx="3902">
                  <c:v>0.34457500000000002</c:v>
                </c:pt>
                <c:pt idx="3903">
                  <c:v>0.34434500000000001</c:v>
                </c:pt>
                <c:pt idx="3904">
                  <c:v>0.34347300000000003</c:v>
                </c:pt>
                <c:pt idx="3905">
                  <c:v>0.34387399999999996</c:v>
                </c:pt>
                <c:pt idx="3906">
                  <c:v>0.34555799999999998</c:v>
                </c:pt>
                <c:pt idx="3907">
                  <c:v>0.34487199999999996</c:v>
                </c:pt>
                <c:pt idx="3908">
                  <c:v>0.34407699999999997</c:v>
                </c:pt>
                <c:pt idx="3909">
                  <c:v>0.343663</c:v>
                </c:pt>
                <c:pt idx="3910">
                  <c:v>0.344418</c:v>
                </c:pt>
                <c:pt idx="3911">
                  <c:v>0.344503</c:v>
                </c:pt>
                <c:pt idx="3912">
                  <c:v>0.34534799999999999</c:v>
                </c:pt>
                <c:pt idx="3913">
                  <c:v>0.34485700000000002</c:v>
                </c:pt>
                <c:pt idx="3914">
                  <c:v>0.34315499999999999</c:v>
                </c:pt>
                <c:pt idx="3915">
                  <c:v>0.34501300000000001</c:v>
                </c:pt>
                <c:pt idx="3916">
                  <c:v>0.34431200000000001</c:v>
                </c:pt>
                <c:pt idx="3917">
                  <c:v>0.34534599999999999</c:v>
                </c:pt>
                <c:pt idx="3918">
                  <c:v>0.34538199999999997</c:v>
                </c:pt>
                <c:pt idx="3919">
                  <c:v>0.34397099999999997</c:v>
                </c:pt>
                <c:pt idx="3920">
                  <c:v>0.34349599999999997</c:v>
                </c:pt>
                <c:pt idx="3921">
                  <c:v>0.34496399999999999</c:v>
                </c:pt>
                <c:pt idx="3922">
                  <c:v>0.34497899999999998</c:v>
                </c:pt>
                <c:pt idx="3923">
                  <c:v>0.34548699999999999</c:v>
                </c:pt>
                <c:pt idx="3924">
                  <c:v>0.344665</c:v>
                </c:pt>
                <c:pt idx="3925">
                  <c:v>0.34315899999999999</c:v>
                </c:pt>
                <c:pt idx="3926">
                  <c:v>0.34479600000000005</c:v>
                </c:pt>
                <c:pt idx="3927">
                  <c:v>0.34486500000000003</c:v>
                </c:pt>
                <c:pt idx="3928">
                  <c:v>0.34584399999999998</c:v>
                </c:pt>
                <c:pt idx="3929">
                  <c:v>0.34486</c:v>
                </c:pt>
                <c:pt idx="3930">
                  <c:v>0.34284500000000001</c:v>
                </c:pt>
                <c:pt idx="3931">
                  <c:v>0.344806</c:v>
                </c:pt>
                <c:pt idx="3932">
                  <c:v>0.34494799999999998</c:v>
                </c:pt>
                <c:pt idx="3933">
                  <c:v>0.34520299999999998</c:v>
                </c:pt>
                <c:pt idx="3934">
                  <c:v>0.34542400000000001</c:v>
                </c:pt>
                <c:pt idx="3935">
                  <c:v>0.34411599999999998</c:v>
                </c:pt>
                <c:pt idx="3936">
                  <c:v>0.34318800000000005</c:v>
                </c:pt>
                <c:pt idx="3937">
                  <c:v>0.344856</c:v>
                </c:pt>
                <c:pt idx="3938">
                  <c:v>0.34531699999999999</c:v>
                </c:pt>
                <c:pt idx="3939">
                  <c:v>0.34535700000000003</c:v>
                </c:pt>
                <c:pt idx="3940">
                  <c:v>0.34424100000000002</c:v>
                </c:pt>
                <c:pt idx="3941">
                  <c:v>0.343418</c:v>
                </c:pt>
                <c:pt idx="3942">
                  <c:v>0.34453400000000001</c:v>
                </c:pt>
                <c:pt idx="3943">
                  <c:v>0.34560800000000003</c:v>
                </c:pt>
                <c:pt idx="3944">
                  <c:v>0.34522399999999998</c:v>
                </c:pt>
                <c:pt idx="3945">
                  <c:v>0.34408699999999998</c:v>
                </c:pt>
                <c:pt idx="3946">
                  <c:v>0.34438999999999997</c:v>
                </c:pt>
                <c:pt idx="3947">
                  <c:v>0.343941</c:v>
                </c:pt>
                <c:pt idx="3948">
                  <c:v>0.34473700000000002</c:v>
                </c:pt>
                <c:pt idx="3949">
                  <c:v>0.345468</c:v>
                </c:pt>
                <c:pt idx="3950">
                  <c:v>0.34387200000000001</c:v>
                </c:pt>
                <c:pt idx="3951">
                  <c:v>0.343696</c:v>
                </c:pt>
                <c:pt idx="3952">
                  <c:v>0.34464800000000001</c:v>
                </c:pt>
                <c:pt idx="3953">
                  <c:v>0.34453799999999996</c:v>
                </c:pt>
                <c:pt idx="3954">
                  <c:v>0.34574100000000002</c:v>
                </c:pt>
                <c:pt idx="3955">
                  <c:v>0.34416800000000003</c:v>
                </c:pt>
                <c:pt idx="3956">
                  <c:v>0.34443199999999996</c:v>
                </c:pt>
                <c:pt idx="3957">
                  <c:v>0.34296700000000002</c:v>
                </c:pt>
                <c:pt idx="3958">
                  <c:v>0.345167</c:v>
                </c:pt>
                <c:pt idx="3959">
                  <c:v>0.34550399999999998</c:v>
                </c:pt>
                <c:pt idx="3960">
                  <c:v>0.34473300000000001</c:v>
                </c:pt>
                <c:pt idx="3961">
                  <c:v>0.344582</c:v>
                </c:pt>
                <c:pt idx="3962">
                  <c:v>0.34327400000000002</c:v>
                </c:pt>
                <c:pt idx="3963">
                  <c:v>0.34459800000000002</c:v>
                </c:pt>
                <c:pt idx="3964">
                  <c:v>0.34504200000000002</c:v>
                </c:pt>
                <c:pt idx="3965">
                  <c:v>0.345524</c:v>
                </c:pt>
                <c:pt idx="3966">
                  <c:v>0.34451999999999999</c:v>
                </c:pt>
                <c:pt idx="3967">
                  <c:v>0.34304000000000001</c:v>
                </c:pt>
                <c:pt idx="3968">
                  <c:v>0.34461799999999998</c:v>
                </c:pt>
                <c:pt idx="3969">
                  <c:v>0.344499</c:v>
                </c:pt>
                <c:pt idx="3970">
                  <c:v>0.34503</c:v>
                </c:pt>
                <c:pt idx="3971">
                  <c:v>0.34515699999999999</c:v>
                </c:pt>
                <c:pt idx="3972">
                  <c:v>0.34381899999999999</c:v>
                </c:pt>
                <c:pt idx="3973">
                  <c:v>0.34399399999999997</c:v>
                </c:pt>
                <c:pt idx="3974">
                  <c:v>0.34457699999999997</c:v>
                </c:pt>
                <c:pt idx="3975">
                  <c:v>0.344997</c:v>
                </c:pt>
                <c:pt idx="3976">
                  <c:v>0.34585699999999997</c:v>
                </c:pt>
                <c:pt idx="3977">
                  <c:v>0.34390799999999999</c:v>
                </c:pt>
                <c:pt idx="3978">
                  <c:v>0.34387200000000001</c:v>
                </c:pt>
                <c:pt idx="3979">
                  <c:v>0.34495199999999998</c:v>
                </c:pt>
                <c:pt idx="3980">
                  <c:v>0.34497</c:v>
                </c:pt>
                <c:pt idx="3981">
                  <c:v>0.34559400000000001</c:v>
                </c:pt>
                <c:pt idx="3982">
                  <c:v>0.34487999999999996</c:v>
                </c:pt>
                <c:pt idx="3983">
                  <c:v>0.34402700000000003</c:v>
                </c:pt>
                <c:pt idx="3984">
                  <c:v>0.344501</c:v>
                </c:pt>
                <c:pt idx="3985">
                  <c:v>0.345281</c:v>
                </c:pt>
                <c:pt idx="3986">
                  <c:v>0.34559800000000002</c:v>
                </c:pt>
                <c:pt idx="3987">
                  <c:v>0.34431400000000001</c:v>
                </c:pt>
                <c:pt idx="3988">
                  <c:v>0.34379700000000002</c:v>
                </c:pt>
                <c:pt idx="3989">
                  <c:v>0.34420899999999999</c:v>
                </c:pt>
                <c:pt idx="3990">
                  <c:v>0.34495300000000001</c:v>
                </c:pt>
                <c:pt idx="3991">
                  <c:v>0.34498999999999996</c:v>
                </c:pt>
                <c:pt idx="3992">
                  <c:v>0.34539599999999998</c:v>
                </c:pt>
                <c:pt idx="3993">
                  <c:v>0.34443299999999999</c:v>
                </c:pt>
                <c:pt idx="3994">
                  <c:v>0.34371800000000002</c:v>
                </c:pt>
                <c:pt idx="3995">
                  <c:v>0.344163</c:v>
                </c:pt>
                <c:pt idx="3996">
                  <c:v>0.34547799999999995</c:v>
                </c:pt>
                <c:pt idx="3997">
                  <c:v>0.34574300000000002</c:v>
                </c:pt>
                <c:pt idx="3998">
                  <c:v>0.344217</c:v>
                </c:pt>
                <c:pt idx="3999">
                  <c:v>0.34389400000000003</c:v>
                </c:pt>
                <c:pt idx="4000">
                  <c:v>0.34487000000000001</c:v>
                </c:pt>
                <c:pt idx="4001">
                  <c:v>0.34478700000000001</c:v>
                </c:pt>
                <c:pt idx="4002">
                  <c:v>0.346138</c:v>
                </c:pt>
                <c:pt idx="4003">
                  <c:v>0.34494799999999998</c:v>
                </c:pt>
                <c:pt idx="4004">
                  <c:v>0.34429699999999996</c:v>
                </c:pt>
                <c:pt idx="4005">
                  <c:v>0.34427399999999997</c:v>
                </c:pt>
                <c:pt idx="4006">
                  <c:v>0.34483199999999997</c:v>
                </c:pt>
                <c:pt idx="4007">
                  <c:v>0.34586699999999998</c:v>
                </c:pt>
                <c:pt idx="4008">
                  <c:v>0.34515299999999999</c:v>
                </c:pt>
                <c:pt idx="4009">
                  <c:v>0.34461799999999998</c:v>
                </c:pt>
                <c:pt idx="4010">
                  <c:v>0.343663</c:v>
                </c:pt>
                <c:pt idx="4011">
                  <c:v>0.34489799999999998</c:v>
                </c:pt>
                <c:pt idx="4012">
                  <c:v>0.34493299999999999</c:v>
                </c:pt>
                <c:pt idx="4013">
                  <c:v>0.34615099999999999</c:v>
                </c:pt>
                <c:pt idx="4014">
                  <c:v>0.344611</c:v>
                </c:pt>
                <c:pt idx="4015">
                  <c:v>0.34412999999999999</c:v>
                </c:pt>
                <c:pt idx="4016">
                  <c:v>0.34407799999999999</c:v>
                </c:pt>
                <c:pt idx="4017">
                  <c:v>0.34511600000000003</c:v>
                </c:pt>
                <c:pt idx="4018">
                  <c:v>0.34527400000000003</c:v>
                </c:pt>
                <c:pt idx="4019">
                  <c:v>0.34516999999999998</c:v>
                </c:pt>
                <c:pt idx="4020">
                  <c:v>0.34415099999999998</c:v>
                </c:pt>
                <c:pt idx="4021">
                  <c:v>0.34390100000000001</c:v>
                </c:pt>
                <c:pt idx="4022">
                  <c:v>0.34516100000000005</c:v>
                </c:pt>
                <c:pt idx="4023">
                  <c:v>0.34514600000000001</c:v>
                </c:pt>
                <c:pt idx="4024">
                  <c:v>0.345669</c:v>
                </c:pt>
                <c:pt idx="4025">
                  <c:v>0.34363900000000003</c:v>
                </c:pt>
                <c:pt idx="4026">
                  <c:v>0.344169</c:v>
                </c:pt>
                <c:pt idx="4027">
                  <c:v>0.34444999999999998</c:v>
                </c:pt>
                <c:pt idx="4028">
                  <c:v>0.34588099999999999</c:v>
                </c:pt>
                <c:pt idx="4029">
                  <c:v>0.34536</c:v>
                </c:pt>
                <c:pt idx="4030">
                  <c:v>0.34414500000000003</c:v>
                </c:pt>
                <c:pt idx="4031">
                  <c:v>0.34427200000000002</c:v>
                </c:pt>
                <c:pt idx="4032">
                  <c:v>0.34450900000000001</c:v>
                </c:pt>
                <c:pt idx="4033">
                  <c:v>0.34501500000000002</c:v>
                </c:pt>
                <c:pt idx="4034">
                  <c:v>0.34621199999999996</c:v>
                </c:pt>
                <c:pt idx="4035">
                  <c:v>0.34465699999999999</c:v>
                </c:pt>
                <c:pt idx="4036">
                  <c:v>0.34327000000000002</c:v>
                </c:pt>
                <c:pt idx="4037">
                  <c:v>0.34466999999999998</c:v>
                </c:pt>
                <c:pt idx="4038">
                  <c:v>0.345553</c:v>
                </c:pt>
                <c:pt idx="4039">
                  <c:v>0.34545799999999999</c:v>
                </c:pt>
                <c:pt idx="4040">
                  <c:v>0.34431700000000004</c:v>
                </c:pt>
                <c:pt idx="4041">
                  <c:v>0.344607</c:v>
                </c:pt>
                <c:pt idx="4042">
                  <c:v>0.34392299999999998</c:v>
                </c:pt>
                <c:pt idx="4043">
                  <c:v>0.34449099999999999</c:v>
                </c:pt>
                <c:pt idx="4044">
                  <c:v>0.34586800000000001</c:v>
                </c:pt>
                <c:pt idx="4045">
                  <c:v>0.345134</c:v>
                </c:pt>
                <c:pt idx="4046">
                  <c:v>0.34445899999999996</c:v>
                </c:pt>
                <c:pt idx="4047">
                  <c:v>0.34389799999999998</c:v>
                </c:pt>
                <c:pt idx="4048">
                  <c:v>0.34471399999999996</c:v>
                </c:pt>
                <c:pt idx="4049">
                  <c:v>0.34645999999999999</c:v>
                </c:pt>
                <c:pt idx="4050">
                  <c:v>0.34501100000000001</c:v>
                </c:pt>
                <c:pt idx="4051">
                  <c:v>0.34433400000000003</c:v>
                </c:pt>
                <c:pt idx="4052">
                  <c:v>0.34409200000000001</c:v>
                </c:pt>
                <c:pt idx="4053">
                  <c:v>0.34513099999999997</c:v>
                </c:pt>
                <c:pt idx="4054">
                  <c:v>0.34524199999999999</c:v>
                </c:pt>
                <c:pt idx="4055">
                  <c:v>0.34550500000000001</c:v>
                </c:pt>
                <c:pt idx="4056">
                  <c:v>0.34500700000000001</c:v>
                </c:pt>
                <c:pt idx="4057">
                  <c:v>0.34339199999999998</c:v>
                </c:pt>
                <c:pt idx="4058">
                  <c:v>0.34492899999999999</c:v>
                </c:pt>
                <c:pt idx="4059">
                  <c:v>0.34502099999999997</c:v>
                </c:pt>
                <c:pt idx="4060">
                  <c:v>0.34634999999999999</c:v>
                </c:pt>
                <c:pt idx="4061">
                  <c:v>0.34430499999999997</c:v>
                </c:pt>
                <c:pt idx="4062">
                  <c:v>0.343891</c:v>
                </c:pt>
                <c:pt idx="4063">
                  <c:v>0.34419</c:v>
                </c:pt>
                <c:pt idx="4064">
                  <c:v>0.34540100000000001</c:v>
                </c:pt>
                <c:pt idx="4065">
                  <c:v>0.34522600000000003</c:v>
                </c:pt>
                <c:pt idx="4066">
                  <c:v>0.34495100000000001</c:v>
                </c:pt>
                <c:pt idx="4067">
                  <c:v>0.34384599999999998</c:v>
                </c:pt>
                <c:pt idx="4068">
                  <c:v>0.34472900000000001</c:v>
                </c:pt>
                <c:pt idx="4069">
                  <c:v>0.34569299999999997</c:v>
                </c:pt>
                <c:pt idx="4070">
                  <c:v>0.34579199999999999</c:v>
                </c:pt>
                <c:pt idx="4071">
                  <c:v>0.34536</c:v>
                </c:pt>
                <c:pt idx="4072">
                  <c:v>0.34473199999999998</c:v>
                </c:pt>
                <c:pt idx="4073">
                  <c:v>0.343302</c:v>
                </c:pt>
                <c:pt idx="4074">
                  <c:v>0.34520900000000004</c:v>
                </c:pt>
                <c:pt idx="4075">
                  <c:v>0.34545100000000001</c:v>
                </c:pt>
                <c:pt idx="4076">
                  <c:v>0.34570899999999999</c:v>
                </c:pt>
                <c:pt idx="4077">
                  <c:v>0.34433400000000003</c:v>
                </c:pt>
                <c:pt idx="4078">
                  <c:v>0.343866</c:v>
                </c:pt>
                <c:pt idx="4079">
                  <c:v>0.34525600000000001</c:v>
                </c:pt>
                <c:pt idx="4080">
                  <c:v>0.34536899999999998</c:v>
                </c:pt>
                <c:pt idx="4081">
                  <c:v>0.34571999999999997</c:v>
                </c:pt>
                <c:pt idx="4082">
                  <c:v>0.344995</c:v>
                </c:pt>
                <c:pt idx="4083">
                  <c:v>0.34337000000000001</c:v>
                </c:pt>
                <c:pt idx="4084">
                  <c:v>0.34473300000000001</c:v>
                </c:pt>
                <c:pt idx="4085">
                  <c:v>0.34591699999999997</c:v>
                </c:pt>
                <c:pt idx="4086">
                  <c:v>0.34440700000000002</c:v>
                </c:pt>
                <c:pt idx="4087">
                  <c:v>0.34527800000000003</c:v>
                </c:pt>
                <c:pt idx="4088">
                  <c:v>0.34328599999999998</c:v>
                </c:pt>
                <c:pt idx="4089">
                  <c:v>0.34509500000000004</c:v>
                </c:pt>
                <c:pt idx="4090">
                  <c:v>0.34548800000000002</c:v>
                </c:pt>
                <c:pt idx="4091">
                  <c:v>0.345995</c:v>
                </c:pt>
                <c:pt idx="4092">
                  <c:v>0.34520400000000001</c:v>
                </c:pt>
                <c:pt idx="4093">
                  <c:v>0.34325300000000003</c:v>
                </c:pt>
                <c:pt idx="4094">
                  <c:v>0.34460200000000002</c:v>
                </c:pt>
                <c:pt idx="4095">
                  <c:v>0.34525300000000003</c:v>
                </c:pt>
                <c:pt idx="4096">
                  <c:v>0.34545500000000001</c:v>
                </c:pt>
                <c:pt idx="4097">
                  <c:v>0.345827</c:v>
                </c:pt>
                <c:pt idx="4098">
                  <c:v>0.343667</c:v>
                </c:pt>
                <c:pt idx="4099">
                  <c:v>0.34443000000000001</c:v>
                </c:pt>
                <c:pt idx="4100">
                  <c:v>0.34488599999999997</c:v>
                </c:pt>
                <c:pt idx="4101">
                  <c:v>0.34620699999999999</c:v>
                </c:pt>
                <c:pt idx="4102">
                  <c:v>0.34567999999999999</c:v>
                </c:pt>
                <c:pt idx="4103">
                  <c:v>0.34425800000000001</c:v>
                </c:pt>
                <c:pt idx="4104">
                  <c:v>0.34473900000000002</c:v>
                </c:pt>
                <c:pt idx="4105">
                  <c:v>0.34436699999999998</c:v>
                </c:pt>
                <c:pt idx="4106">
                  <c:v>0.34517999999999999</c:v>
                </c:pt>
                <c:pt idx="4107">
                  <c:v>0.34618000000000004</c:v>
                </c:pt>
                <c:pt idx="4108">
                  <c:v>0.34499200000000002</c:v>
                </c:pt>
                <c:pt idx="4109">
                  <c:v>0.34449200000000002</c:v>
                </c:pt>
                <c:pt idx="4110">
                  <c:v>0.34404900000000005</c:v>
                </c:pt>
                <c:pt idx="4111">
                  <c:v>0.34511500000000001</c:v>
                </c:pt>
                <c:pt idx="4112">
                  <c:v>0.34657399999999999</c:v>
                </c:pt>
                <c:pt idx="4113">
                  <c:v>0.34508899999999998</c:v>
                </c:pt>
                <c:pt idx="4114">
                  <c:v>0.34448499999999999</c:v>
                </c:pt>
                <c:pt idx="4115">
                  <c:v>0.34426699999999999</c:v>
                </c:pt>
                <c:pt idx="4116">
                  <c:v>0.34494900000000001</c:v>
                </c:pt>
                <c:pt idx="4117">
                  <c:v>0.345943</c:v>
                </c:pt>
                <c:pt idx="4118">
                  <c:v>0.34526699999999999</c:v>
                </c:pt>
                <c:pt idx="4119">
                  <c:v>0.34426499999999999</c:v>
                </c:pt>
                <c:pt idx="4120">
                  <c:v>0.34450000000000003</c:v>
                </c:pt>
                <c:pt idx="4121">
                  <c:v>0.34567500000000001</c:v>
                </c:pt>
                <c:pt idx="4122">
                  <c:v>0.34510299999999999</c:v>
                </c:pt>
                <c:pt idx="4123">
                  <c:v>0.34638799999999997</c:v>
                </c:pt>
                <c:pt idx="4124">
                  <c:v>0.34401999999999999</c:v>
                </c:pt>
                <c:pt idx="4125">
                  <c:v>0.34465500000000004</c:v>
                </c:pt>
                <c:pt idx="4126">
                  <c:v>0.34543499999999999</c:v>
                </c:pt>
                <c:pt idx="4127">
                  <c:v>0.34554799999999997</c:v>
                </c:pt>
                <c:pt idx="4128">
                  <c:v>0.34600599999999998</c:v>
                </c:pt>
                <c:pt idx="4129">
                  <c:v>0.34482799999999997</c:v>
                </c:pt>
                <c:pt idx="4130">
                  <c:v>0.34407599999999999</c:v>
                </c:pt>
                <c:pt idx="4131">
                  <c:v>0.34473300000000001</c:v>
                </c:pt>
                <c:pt idx="4132">
                  <c:v>0.346134</c:v>
                </c:pt>
                <c:pt idx="4133">
                  <c:v>0.34539500000000001</c:v>
                </c:pt>
                <c:pt idx="4134">
                  <c:v>0.34404999999999997</c:v>
                </c:pt>
                <c:pt idx="4135">
                  <c:v>0.344474</c:v>
                </c:pt>
                <c:pt idx="4136">
                  <c:v>0.34493399999999996</c:v>
                </c:pt>
                <c:pt idx="4137">
                  <c:v>0.34583200000000003</c:v>
                </c:pt>
                <c:pt idx="4138">
                  <c:v>0.345779</c:v>
                </c:pt>
                <c:pt idx="4139">
                  <c:v>0.34486299999999998</c:v>
                </c:pt>
                <c:pt idx="4140">
                  <c:v>0.34422599999999998</c:v>
                </c:pt>
                <c:pt idx="4141">
                  <c:v>0.34516800000000003</c:v>
                </c:pt>
                <c:pt idx="4142">
                  <c:v>0.34524300000000002</c:v>
                </c:pt>
                <c:pt idx="4143">
                  <c:v>0.34623700000000002</c:v>
                </c:pt>
                <c:pt idx="4144">
                  <c:v>0.34537000000000001</c:v>
                </c:pt>
                <c:pt idx="4145">
                  <c:v>0.34424199999999999</c:v>
                </c:pt>
                <c:pt idx="4146">
                  <c:v>0.344968</c:v>
                </c:pt>
                <c:pt idx="4147">
                  <c:v>0.34553400000000001</c:v>
                </c:pt>
                <c:pt idx="4148">
                  <c:v>0.34631799999999996</c:v>
                </c:pt>
                <c:pt idx="4149">
                  <c:v>0.34554300000000004</c:v>
                </c:pt>
                <c:pt idx="4150">
                  <c:v>0.34480699999999997</c:v>
                </c:pt>
                <c:pt idx="4151">
                  <c:v>0.34367799999999998</c:v>
                </c:pt>
                <c:pt idx="4152">
                  <c:v>0.34523300000000001</c:v>
                </c:pt>
                <c:pt idx="4153">
                  <c:v>0.34636099999999997</c:v>
                </c:pt>
                <c:pt idx="4154">
                  <c:v>0.34506300000000001</c:v>
                </c:pt>
                <c:pt idx="4155">
                  <c:v>0.34458800000000001</c:v>
                </c:pt>
                <c:pt idx="4156">
                  <c:v>0.34379300000000002</c:v>
                </c:pt>
                <c:pt idx="4157">
                  <c:v>0.34525</c:v>
                </c:pt>
                <c:pt idx="4158">
                  <c:v>0.34565499999999999</c:v>
                </c:pt>
                <c:pt idx="4159">
                  <c:v>0.34595100000000001</c:v>
                </c:pt>
                <c:pt idx="4160">
                  <c:v>0.34446399999999999</c:v>
                </c:pt>
                <c:pt idx="4161">
                  <c:v>0.34459699999999999</c:v>
                </c:pt>
                <c:pt idx="4162">
                  <c:v>0.34513099999999997</c:v>
                </c:pt>
                <c:pt idx="4163">
                  <c:v>0.34655899999999995</c:v>
                </c:pt>
                <c:pt idx="4164">
                  <c:v>0.345474</c:v>
                </c:pt>
                <c:pt idx="4165">
                  <c:v>0.34464899999999998</c:v>
                </c:pt>
                <c:pt idx="4166">
                  <c:v>0.34470499999999998</c:v>
                </c:pt>
                <c:pt idx="4167">
                  <c:v>0.34505400000000003</c:v>
                </c:pt>
                <c:pt idx="4168">
                  <c:v>0.34578799999999998</c:v>
                </c:pt>
                <c:pt idx="4169">
                  <c:v>0.34534000000000004</c:v>
                </c:pt>
                <c:pt idx="4170">
                  <c:v>0.345327</c:v>
                </c:pt>
                <c:pt idx="4171">
                  <c:v>0.34421299999999999</c:v>
                </c:pt>
                <c:pt idx="4172">
                  <c:v>0.34417999999999999</c:v>
                </c:pt>
                <c:pt idx="4173">
                  <c:v>0.34526799999999996</c:v>
                </c:pt>
                <c:pt idx="4174">
                  <c:v>0.346078</c:v>
                </c:pt>
                <c:pt idx="4175">
                  <c:v>0.34484599999999999</c:v>
                </c:pt>
                <c:pt idx="4176">
                  <c:v>0.34373200000000004</c:v>
                </c:pt>
                <c:pt idx="4177">
                  <c:v>0.34467900000000001</c:v>
                </c:pt>
                <c:pt idx="4178">
                  <c:v>0.34537699999999999</c:v>
                </c:pt>
                <c:pt idx="4179">
                  <c:v>0.34618399999999999</c:v>
                </c:pt>
                <c:pt idx="4180">
                  <c:v>0.34458699999999998</c:v>
                </c:pt>
                <c:pt idx="4181">
                  <c:v>0.34408899999999998</c:v>
                </c:pt>
                <c:pt idx="4182">
                  <c:v>0.34442799999999996</c:v>
                </c:pt>
                <c:pt idx="4183">
                  <c:v>0.345358</c:v>
                </c:pt>
                <c:pt idx="4184">
                  <c:v>0.34543600000000002</c:v>
                </c:pt>
                <c:pt idx="4185">
                  <c:v>0.34567199999999998</c:v>
                </c:pt>
                <c:pt idx="4186">
                  <c:v>0.34448400000000001</c:v>
                </c:pt>
                <c:pt idx="4187">
                  <c:v>0.34324900000000003</c:v>
                </c:pt>
                <c:pt idx="4188">
                  <c:v>0.34559100000000004</c:v>
                </c:pt>
                <c:pt idx="4189">
                  <c:v>0.34641300000000003</c:v>
                </c:pt>
                <c:pt idx="4190">
                  <c:v>0.344916</c:v>
                </c:pt>
                <c:pt idx="4191">
                  <c:v>0.34487400000000001</c:v>
                </c:pt>
                <c:pt idx="4192">
                  <c:v>0.344281</c:v>
                </c:pt>
                <c:pt idx="4193">
                  <c:v>0.34465199999999996</c:v>
                </c:pt>
                <c:pt idx="4194">
                  <c:v>0.34572599999999998</c:v>
                </c:pt>
                <c:pt idx="4195">
                  <c:v>0.34553299999999998</c:v>
                </c:pt>
                <c:pt idx="4196">
                  <c:v>0.34506599999999998</c:v>
                </c:pt>
                <c:pt idx="4197">
                  <c:v>0.344026</c:v>
                </c:pt>
                <c:pt idx="4198">
                  <c:v>0.34426000000000001</c:v>
                </c:pt>
                <c:pt idx="4199">
                  <c:v>0.34517700000000001</c:v>
                </c:pt>
                <c:pt idx="4200">
                  <c:v>0.34601100000000001</c:v>
                </c:pt>
                <c:pt idx="4201">
                  <c:v>0.345416</c:v>
                </c:pt>
                <c:pt idx="4202">
                  <c:v>0.34363100000000002</c:v>
                </c:pt>
                <c:pt idx="4203">
                  <c:v>0.34513000000000005</c:v>
                </c:pt>
                <c:pt idx="4204">
                  <c:v>0.345661</c:v>
                </c:pt>
                <c:pt idx="4205">
                  <c:v>0.345472</c:v>
                </c:pt>
                <c:pt idx="4206">
                  <c:v>0.34584200000000004</c:v>
                </c:pt>
                <c:pt idx="4207">
                  <c:v>0.34468200000000004</c:v>
                </c:pt>
                <c:pt idx="4208">
                  <c:v>0.34409499999999998</c:v>
                </c:pt>
                <c:pt idx="4209">
                  <c:v>0.34531299999999998</c:v>
                </c:pt>
                <c:pt idx="4210">
                  <c:v>0.34598200000000001</c:v>
                </c:pt>
                <c:pt idx="4211">
                  <c:v>0.34546400000000005</c:v>
                </c:pt>
                <c:pt idx="4212">
                  <c:v>0.34493099999999999</c:v>
                </c:pt>
                <c:pt idx="4213">
                  <c:v>0.34418199999999999</c:v>
                </c:pt>
                <c:pt idx="4214">
                  <c:v>0.34511500000000001</c:v>
                </c:pt>
                <c:pt idx="4215">
                  <c:v>0.34589599999999998</c:v>
                </c:pt>
                <c:pt idx="4216">
                  <c:v>0.34582800000000002</c:v>
                </c:pt>
                <c:pt idx="4217">
                  <c:v>0.34524199999999999</c:v>
                </c:pt>
                <c:pt idx="4218">
                  <c:v>0.34376800000000002</c:v>
                </c:pt>
                <c:pt idx="4219">
                  <c:v>0.34477200000000002</c:v>
                </c:pt>
                <c:pt idx="4220">
                  <c:v>0.34584299999999996</c:v>
                </c:pt>
                <c:pt idx="4221">
                  <c:v>0.34524099999999996</c:v>
                </c:pt>
                <c:pt idx="4222">
                  <c:v>0.34538099999999999</c:v>
                </c:pt>
                <c:pt idx="4223">
                  <c:v>0.34400599999999998</c:v>
                </c:pt>
                <c:pt idx="4224">
                  <c:v>0.34419499999999997</c:v>
                </c:pt>
                <c:pt idx="4225">
                  <c:v>0.345362</c:v>
                </c:pt>
                <c:pt idx="4226">
                  <c:v>0.345771</c:v>
                </c:pt>
                <c:pt idx="4227">
                  <c:v>0.34567300000000001</c:v>
                </c:pt>
                <c:pt idx="4228">
                  <c:v>0.34406900000000001</c:v>
                </c:pt>
                <c:pt idx="4229">
                  <c:v>0.34423899999999996</c:v>
                </c:pt>
                <c:pt idx="4230">
                  <c:v>0.34547300000000003</c:v>
                </c:pt>
                <c:pt idx="4231">
                  <c:v>0.34612300000000001</c:v>
                </c:pt>
                <c:pt idx="4232">
                  <c:v>0.345609</c:v>
                </c:pt>
                <c:pt idx="4233">
                  <c:v>0.34424399999999999</c:v>
                </c:pt>
                <c:pt idx="4234">
                  <c:v>0.34431499999999998</c:v>
                </c:pt>
                <c:pt idx="4235">
                  <c:v>0.345638</c:v>
                </c:pt>
                <c:pt idx="4236">
                  <c:v>0.34556100000000001</c:v>
                </c:pt>
                <c:pt idx="4237">
                  <c:v>0.34616200000000003</c:v>
                </c:pt>
                <c:pt idx="4238">
                  <c:v>0.34457399999999999</c:v>
                </c:pt>
                <c:pt idx="4239">
                  <c:v>0.344109</c:v>
                </c:pt>
                <c:pt idx="4240">
                  <c:v>0.34542499999999998</c:v>
                </c:pt>
                <c:pt idx="4241">
                  <c:v>0.34531600000000001</c:v>
                </c:pt>
                <c:pt idx="4242">
                  <c:v>0.34593699999999999</c:v>
                </c:pt>
                <c:pt idx="4243">
                  <c:v>0.34512300000000001</c:v>
                </c:pt>
                <c:pt idx="4244">
                  <c:v>0.34400400000000003</c:v>
                </c:pt>
                <c:pt idx="4245">
                  <c:v>0.34478200000000003</c:v>
                </c:pt>
                <c:pt idx="4246">
                  <c:v>0.34559899999999999</c:v>
                </c:pt>
                <c:pt idx="4247">
                  <c:v>0.34566600000000003</c:v>
                </c:pt>
                <c:pt idx="4248">
                  <c:v>0.34618700000000002</c:v>
                </c:pt>
                <c:pt idx="4249">
                  <c:v>0.34495900000000002</c:v>
                </c:pt>
                <c:pt idx="4250">
                  <c:v>0.34382000000000001</c:v>
                </c:pt>
                <c:pt idx="4251">
                  <c:v>0.34568499999999996</c:v>
                </c:pt>
                <c:pt idx="4252">
                  <c:v>0.34636400000000001</c:v>
                </c:pt>
                <c:pt idx="4253">
                  <c:v>0.34593400000000002</c:v>
                </c:pt>
                <c:pt idx="4254">
                  <c:v>0.345304</c:v>
                </c:pt>
                <c:pt idx="4255">
                  <c:v>0.34358899999999998</c:v>
                </c:pt>
                <c:pt idx="4256">
                  <c:v>0.34571800000000003</c:v>
                </c:pt>
                <c:pt idx="4257">
                  <c:v>0.34557400000000005</c:v>
                </c:pt>
                <c:pt idx="4258">
                  <c:v>0.34650300000000001</c:v>
                </c:pt>
                <c:pt idx="4259">
                  <c:v>0.34522200000000003</c:v>
                </c:pt>
                <c:pt idx="4260">
                  <c:v>0.34462700000000002</c:v>
                </c:pt>
                <c:pt idx="4261">
                  <c:v>0.34443000000000001</c:v>
                </c:pt>
                <c:pt idx="4262">
                  <c:v>0.34561900000000001</c:v>
                </c:pt>
                <c:pt idx="4263">
                  <c:v>0.34580700000000003</c:v>
                </c:pt>
                <c:pt idx="4264">
                  <c:v>0.34584900000000002</c:v>
                </c:pt>
                <c:pt idx="4265">
                  <c:v>0.34517400000000004</c:v>
                </c:pt>
                <c:pt idx="4266">
                  <c:v>0.34444800000000003</c:v>
                </c:pt>
                <c:pt idx="4267">
                  <c:v>0.34479100000000001</c:v>
                </c:pt>
                <c:pt idx="4268">
                  <c:v>0.34564099999999998</c:v>
                </c:pt>
                <c:pt idx="4269">
                  <c:v>0.346188</c:v>
                </c:pt>
                <c:pt idx="4270">
                  <c:v>0.34544000000000002</c:v>
                </c:pt>
                <c:pt idx="4271">
                  <c:v>0.344254</c:v>
                </c:pt>
                <c:pt idx="4272">
                  <c:v>0.344968</c:v>
                </c:pt>
                <c:pt idx="4273">
                  <c:v>0.34614200000000001</c:v>
                </c:pt>
                <c:pt idx="4274">
                  <c:v>0.34611199999999998</c:v>
                </c:pt>
                <c:pt idx="4275">
                  <c:v>0.34528800000000004</c:v>
                </c:pt>
                <c:pt idx="4276">
                  <c:v>0.34442499999999998</c:v>
                </c:pt>
                <c:pt idx="4277">
                  <c:v>0.34472900000000001</c:v>
                </c:pt>
                <c:pt idx="4278">
                  <c:v>0.34639500000000001</c:v>
                </c:pt>
                <c:pt idx="4279">
                  <c:v>0.34553999999999996</c:v>
                </c:pt>
                <c:pt idx="4280">
                  <c:v>0.34617399999999998</c:v>
                </c:pt>
                <c:pt idx="4281">
                  <c:v>0.34465500000000004</c:v>
                </c:pt>
                <c:pt idx="4282">
                  <c:v>0.34416999999999998</c:v>
                </c:pt>
                <c:pt idx="4283">
                  <c:v>0.34582800000000002</c:v>
                </c:pt>
                <c:pt idx="4284">
                  <c:v>0.34588400000000002</c:v>
                </c:pt>
                <c:pt idx="4285">
                  <c:v>0.34615600000000002</c:v>
                </c:pt>
                <c:pt idx="4286">
                  <c:v>0.34478900000000001</c:v>
                </c:pt>
                <c:pt idx="4287">
                  <c:v>0.34415800000000002</c:v>
                </c:pt>
                <c:pt idx="4288">
                  <c:v>0.345663</c:v>
                </c:pt>
                <c:pt idx="4289">
                  <c:v>0.34530699999999998</c:v>
                </c:pt>
                <c:pt idx="4290">
                  <c:v>0.346387</c:v>
                </c:pt>
                <c:pt idx="4291">
                  <c:v>0.34503700000000004</c:v>
                </c:pt>
                <c:pt idx="4292">
                  <c:v>0.34473700000000002</c:v>
                </c:pt>
                <c:pt idx="4293">
                  <c:v>0.34485700000000002</c:v>
                </c:pt>
                <c:pt idx="4294">
                  <c:v>0.34535700000000003</c:v>
                </c:pt>
                <c:pt idx="4295">
                  <c:v>0.34596900000000003</c:v>
                </c:pt>
                <c:pt idx="4296">
                  <c:v>0.34559600000000001</c:v>
                </c:pt>
                <c:pt idx="4297">
                  <c:v>0.34429999999999999</c:v>
                </c:pt>
                <c:pt idx="4298">
                  <c:v>0.34513900000000003</c:v>
                </c:pt>
                <c:pt idx="4299">
                  <c:v>0.34546499999999997</c:v>
                </c:pt>
                <c:pt idx="4300">
                  <c:v>0.34601700000000002</c:v>
                </c:pt>
                <c:pt idx="4301">
                  <c:v>0.346244</c:v>
                </c:pt>
                <c:pt idx="4302">
                  <c:v>0.34465400000000002</c:v>
                </c:pt>
                <c:pt idx="4303">
                  <c:v>0.345304</c:v>
                </c:pt>
                <c:pt idx="4304">
                  <c:v>0.34553600000000001</c:v>
                </c:pt>
                <c:pt idx="4305">
                  <c:v>0.345551</c:v>
                </c:pt>
                <c:pt idx="4306">
                  <c:v>0.34634899999999996</c:v>
                </c:pt>
                <c:pt idx="4307">
                  <c:v>0.34470600000000001</c:v>
                </c:pt>
                <c:pt idx="4308">
                  <c:v>0.34433400000000003</c:v>
                </c:pt>
                <c:pt idx="4309">
                  <c:v>0.34551999999999999</c:v>
                </c:pt>
                <c:pt idx="4310">
                  <c:v>0.34531299999999998</c:v>
                </c:pt>
                <c:pt idx="4311">
                  <c:v>0.34593000000000002</c:v>
                </c:pt>
                <c:pt idx="4312">
                  <c:v>0.34501999999999999</c:v>
                </c:pt>
                <c:pt idx="4313">
                  <c:v>0.34351399999999999</c:v>
                </c:pt>
                <c:pt idx="4314">
                  <c:v>0.34556300000000001</c:v>
                </c:pt>
                <c:pt idx="4315">
                  <c:v>0.34586300000000003</c:v>
                </c:pt>
                <c:pt idx="4316">
                  <c:v>0.34640099999999996</c:v>
                </c:pt>
                <c:pt idx="4317">
                  <c:v>0.34516199999999997</c:v>
                </c:pt>
                <c:pt idx="4318">
                  <c:v>0.34506700000000001</c:v>
                </c:pt>
                <c:pt idx="4319">
                  <c:v>0.34482499999999999</c:v>
                </c:pt>
                <c:pt idx="4320">
                  <c:v>0.34570400000000001</c:v>
                </c:pt>
                <c:pt idx="4321">
                  <c:v>0.34642400000000001</c:v>
                </c:pt>
                <c:pt idx="4322">
                  <c:v>0.34513000000000005</c:v>
                </c:pt>
                <c:pt idx="4323">
                  <c:v>0.344416</c:v>
                </c:pt>
                <c:pt idx="4324">
                  <c:v>0.344916</c:v>
                </c:pt>
                <c:pt idx="4325">
                  <c:v>0.34563699999999997</c:v>
                </c:pt>
                <c:pt idx="4326">
                  <c:v>0.34560599999999997</c:v>
                </c:pt>
                <c:pt idx="4327">
                  <c:v>0.34600900000000001</c:v>
                </c:pt>
                <c:pt idx="4328">
                  <c:v>0.34412999999999999</c:v>
                </c:pt>
                <c:pt idx="4329">
                  <c:v>0.34454299999999999</c:v>
                </c:pt>
                <c:pt idx="4330">
                  <c:v>0.346057</c:v>
                </c:pt>
                <c:pt idx="4331">
                  <c:v>0.34627399999999997</c:v>
                </c:pt>
                <c:pt idx="4332">
                  <c:v>0.34550800000000004</c:v>
                </c:pt>
                <c:pt idx="4333">
                  <c:v>0.34450600000000003</c:v>
                </c:pt>
                <c:pt idx="4334">
                  <c:v>0.344171</c:v>
                </c:pt>
                <c:pt idx="4335">
                  <c:v>0.34551900000000002</c:v>
                </c:pt>
                <c:pt idx="4336">
                  <c:v>0.34666999999999998</c:v>
                </c:pt>
                <c:pt idx="4337">
                  <c:v>0.34611000000000003</c:v>
                </c:pt>
                <c:pt idx="4338">
                  <c:v>0.34439799999999998</c:v>
                </c:pt>
                <c:pt idx="4339">
                  <c:v>0.34492499999999998</c:v>
                </c:pt>
                <c:pt idx="4340">
                  <c:v>0.34574500000000002</c:v>
                </c:pt>
                <c:pt idx="4341">
                  <c:v>0.34570000000000001</c:v>
                </c:pt>
                <c:pt idx="4342">
                  <c:v>0.34608499999999998</c:v>
                </c:pt>
                <c:pt idx="4343">
                  <c:v>0.34523399999999999</c:v>
                </c:pt>
                <c:pt idx="4344">
                  <c:v>0.34478700000000001</c:v>
                </c:pt>
                <c:pt idx="4345">
                  <c:v>0.34480999999999995</c:v>
                </c:pt>
                <c:pt idx="4346">
                  <c:v>0.34556100000000001</c:v>
                </c:pt>
                <c:pt idx="4347">
                  <c:v>0.346472</c:v>
                </c:pt>
                <c:pt idx="4348">
                  <c:v>0.34478599999999998</c:v>
                </c:pt>
                <c:pt idx="4349">
                  <c:v>0.34515299999999999</c:v>
                </c:pt>
                <c:pt idx="4350">
                  <c:v>0.34444400000000003</c:v>
                </c:pt>
                <c:pt idx="4351">
                  <c:v>0.34539800000000004</c:v>
                </c:pt>
                <c:pt idx="4352">
                  <c:v>0.34730299999999997</c:v>
                </c:pt>
                <c:pt idx="4353">
                  <c:v>0.34510299999999999</c:v>
                </c:pt>
                <c:pt idx="4354">
                  <c:v>0.34412800000000004</c:v>
                </c:pt>
                <c:pt idx="4355">
                  <c:v>0.34541900000000003</c:v>
                </c:pt>
                <c:pt idx="4356">
                  <c:v>0.34574199999999999</c:v>
                </c:pt>
                <c:pt idx="4357">
                  <c:v>0.34579300000000002</c:v>
                </c:pt>
                <c:pt idx="4358">
                  <c:v>0.34587099999999998</c:v>
                </c:pt>
                <c:pt idx="4359">
                  <c:v>0.344198</c:v>
                </c:pt>
                <c:pt idx="4360">
                  <c:v>0.34467700000000001</c:v>
                </c:pt>
                <c:pt idx="4361">
                  <c:v>0.34528800000000004</c:v>
                </c:pt>
                <c:pt idx="4362">
                  <c:v>0.34626099999999999</c:v>
                </c:pt>
                <c:pt idx="4363">
                  <c:v>0.34550700000000001</c:v>
                </c:pt>
                <c:pt idx="4364">
                  <c:v>0.34519100000000003</c:v>
                </c:pt>
                <c:pt idx="4365">
                  <c:v>0.344057</c:v>
                </c:pt>
                <c:pt idx="4366">
                  <c:v>0.34542900000000004</c:v>
                </c:pt>
                <c:pt idx="4367">
                  <c:v>0.34637899999999999</c:v>
                </c:pt>
                <c:pt idx="4368">
                  <c:v>0.34611900000000001</c:v>
                </c:pt>
                <c:pt idx="4369">
                  <c:v>0.34487899999999999</c:v>
                </c:pt>
                <c:pt idx="4370">
                  <c:v>0.34459699999999999</c:v>
                </c:pt>
                <c:pt idx="4371">
                  <c:v>0.34560400000000002</c:v>
                </c:pt>
                <c:pt idx="4372">
                  <c:v>0.34576000000000001</c:v>
                </c:pt>
                <c:pt idx="4373">
                  <c:v>0.34631600000000001</c:v>
                </c:pt>
                <c:pt idx="4374">
                  <c:v>0.344192</c:v>
                </c:pt>
                <c:pt idx="4375">
                  <c:v>0.34538099999999999</c:v>
                </c:pt>
                <c:pt idx="4376">
                  <c:v>0.34500700000000001</c:v>
                </c:pt>
                <c:pt idx="4377">
                  <c:v>0.34567500000000001</c:v>
                </c:pt>
                <c:pt idx="4378">
                  <c:v>0.34647099999999997</c:v>
                </c:pt>
                <c:pt idx="4379">
                  <c:v>0.34435700000000002</c:v>
                </c:pt>
                <c:pt idx="4380">
                  <c:v>0.344974</c:v>
                </c:pt>
                <c:pt idx="4381">
                  <c:v>0.34451199999999998</c:v>
                </c:pt>
                <c:pt idx="4382">
                  <c:v>0.34600000000000003</c:v>
                </c:pt>
                <c:pt idx="4383">
                  <c:v>0.346607</c:v>
                </c:pt>
                <c:pt idx="4384">
                  <c:v>0.34545799999999999</c:v>
                </c:pt>
                <c:pt idx="4385">
                  <c:v>0.34499599999999997</c:v>
                </c:pt>
                <c:pt idx="4386">
                  <c:v>0.34437800000000002</c:v>
                </c:pt>
                <c:pt idx="4387">
                  <c:v>0.34560999999999997</c:v>
                </c:pt>
                <c:pt idx="4388">
                  <c:v>0.345777</c:v>
                </c:pt>
                <c:pt idx="4389">
                  <c:v>0.34538800000000003</c:v>
                </c:pt>
                <c:pt idx="4390">
                  <c:v>0.343727</c:v>
                </c:pt>
                <c:pt idx="4391">
                  <c:v>0.34490900000000002</c:v>
                </c:pt>
                <c:pt idx="4392">
                  <c:v>0.34541500000000003</c:v>
                </c:pt>
                <c:pt idx="4393">
                  <c:v>0.34656599999999999</c:v>
                </c:pt>
                <c:pt idx="4394">
                  <c:v>0.34596300000000002</c:v>
                </c:pt>
                <c:pt idx="4395">
                  <c:v>0.34475100000000003</c:v>
                </c:pt>
                <c:pt idx="4396">
                  <c:v>0.34404900000000005</c:v>
                </c:pt>
                <c:pt idx="4397">
                  <c:v>0.34529899999999997</c:v>
                </c:pt>
                <c:pt idx="4398">
                  <c:v>0.34601399999999999</c:v>
                </c:pt>
                <c:pt idx="4399">
                  <c:v>0.34600700000000001</c:v>
                </c:pt>
                <c:pt idx="4400">
                  <c:v>0.34484000000000004</c:v>
                </c:pt>
                <c:pt idx="4401">
                  <c:v>0.343806</c:v>
                </c:pt>
                <c:pt idx="4402">
                  <c:v>0.34499200000000002</c:v>
                </c:pt>
                <c:pt idx="4403">
                  <c:v>0.34590199999999999</c:v>
                </c:pt>
                <c:pt idx="4404">
                  <c:v>0.34572900000000001</c:v>
                </c:pt>
                <c:pt idx="4405">
                  <c:v>0.34595799999999999</c:v>
                </c:pt>
                <c:pt idx="4406">
                  <c:v>0.34411900000000001</c:v>
                </c:pt>
                <c:pt idx="4407">
                  <c:v>0.34549099999999999</c:v>
                </c:pt>
                <c:pt idx="4408">
                  <c:v>0.34603599999999995</c:v>
                </c:pt>
                <c:pt idx="4409">
                  <c:v>0.34595900000000002</c:v>
                </c:pt>
                <c:pt idx="4410">
                  <c:v>0.34600900000000001</c:v>
                </c:pt>
                <c:pt idx="4411">
                  <c:v>0.34368499999999996</c:v>
                </c:pt>
                <c:pt idx="4412">
                  <c:v>0.345026</c:v>
                </c:pt>
                <c:pt idx="4413">
                  <c:v>0.34548600000000002</c:v>
                </c:pt>
                <c:pt idx="4414">
                  <c:v>0.34579599999999999</c:v>
                </c:pt>
                <c:pt idx="4415">
                  <c:v>0.34538599999999997</c:v>
                </c:pt>
                <c:pt idx="4416">
                  <c:v>0.34518300000000002</c:v>
                </c:pt>
                <c:pt idx="4417">
                  <c:v>0.34434800000000004</c:v>
                </c:pt>
                <c:pt idx="4418">
                  <c:v>0.345503</c:v>
                </c:pt>
                <c:pt idx="4419">
                  <c:v>0.34676599999999996</c:v>
                </c:pt>
                <c:pt idx="4420">
                  <c:v>0.34598799999999996</c:v>
                </c:pt>
                <c:pt idx="4421">
                  <c:v>0.34457399999999999</c:v>
                </c:pt>
                <c:pt idx="4422">
                  <c:v>0.34497800000000001</c:v>
                </c:pt>
                <c:pt idx="4423">
                  <c:v>0.34500600000000003</c:v>
                </c:pt>
                <c:pt idx="4424">
                  <c:v>0.34603200000000001</c:v>
                </c:pt>
                <c:pt idx="4425">
                  <c:v>0.34614999999999996</c:v>
                </c:pt>
                <c:pt idx="4426">
                  <c:v>0.345022</c:v>
                </c:pt>
                <c:pt idx="4427">
                  <c:v>0.34496899999999997</c:v>
                </c:pt>
                <c:pt idx="4428">
                  <c:v>0.34539899999999996</c:v>
                </c:pt>
                <c:pt idx="4429">
                  <c:v>0.34641700000000003</c:v>
                </c:pt>
                <c:pt idx="4430">
                  <c:v>0.34608300000000003</c:v>
                </c:pt>
                <c:pt idx="4431">
                  <c:v>0.34573500000000001</c:v>
                </c:pt>
                <c:pt idx="4432">
                  <c:v>0.34433800000000003</c:v>
                </c:pt>
                <c:pt idx="4433">
                  <c:v>0.345053</c:v>
                </c:pt>
                <c:pt idx="4434">
                  <c:v>0.345777</c:v>
                </c:pt>
                <c:pt idx="4435">
                  <c:v>0.34581899999999999</c:v>
                </c:pt>
                <c:pt idx="4436">
                  <c:v>0.345696</c:v>
                </c:pt>
                <c:pt idx="4437">
                  <c:v>0.345082</c:v>
                </c:pt>
                <c:pt idx="4438">
                  <c:v>0.34419499999999997</c:v>
                </c:pt>
                <c:pt idx="4439">
                  <c:v>0.34634100000000001</c:v>
                </c:pt>
                <c:pt idx="4440">
                  <c:v>0.34593599999999997</c:v>
                </c:pt>
                <c:pt idx="4441">
                  <c:v>0.34660799999999997</c:v>
                </c:pt>
                <c:pt idx="4442">
                  <c:v>0.34462500000000001</c:v>
                </c:pt>
                <c:pt idx="4443">
                  <c:v>0.34566000000000002</c:v>
                </c:pt>
                <c:pt idx="4444">
                  <c:v>0.34512500000000002</c:v>
                </c:pt>
                <c:pt idx="4445">
                  <c:v>0.34587700000000005</c:v>
                </c:pt>
                <c:pt idx="4446">
                  <c:v>0.34636299999999998</c:v>
                </c:pt>
                <c:pt idx="4447">
                  <c:v>0.34552699999999997</c:v>
                </c:pt>
                <c:pt idx="4448">
                  <c:v>0.34409300000000004</c:v>
                </c:pt>
                <c:pt idx="4449">
                  <c:v>0.345694</c:v>
                </c:pt>
                <c:pt idx="4450">
                  <c:v>0.34589300000000001</c:v>
                </c:pt>
                <c:pt idx="4451">
                  <c:v>0.34590499999999996</c:v>
                </c:pt>
                <c:pt idx="4452">
                  <c:v>0.345692</c:v>
                </c:pt>
                <c:pt idx="4453">
                  <c:v>0.344441</c:v>
                </c:pt>
                <c:pt idx="4454">
                  <c:v>0.34548899999999999</c:v>
                </c:pt>
                <c:pt idx="4455">
                  <c:v>0.34613699999999997</c:v>
                </c:pt>
                <c:pt idx="4456">
                  <c:v>0.34615800000000002</c:v>
                </c:pt>
                <c:pt idx="4457">
                  <c:v>0.34594600000000003</c:v>
                </c:pt>
                <c:pt idx="4458">
                  <c:v>0.34462999999999999</c:v>
                </c:pt>
                <c:pt idx="4459">
                  <c:v>0.345053</c:v>
                </c:pt>
                <c:pt idx="4460">
                  <c:v>0.34562500000000002</c:v>
                </c:pt>
                <c:pt idx="4461">
                  <c:v>0.346333</c:v>
                </c:pt>
                <c:pt idx="4462">
                  <c:v>0.34599600000000003</c:v>
                </c:pt>
                <c:pt idx="4463">
                  <c:v>0.34454800000000002</c:v>
                </c:pt>
                <c:pt idx="4464">
                  <c:v>0.34529100000000001</c:v>
                </c:pt>
                <c:pt idx="4465">
                  <c:v>0.34558</c:v>
                </c:pt>
                <c:pt idx="4466">
                  <c:v>0.34641499999999997</c:v>
                </c:pt>
                <c:pt idx="4467">
                  <c:v>0.34687999999999997</c:v>
                </c:pt>
                <c:pt idx="4468">
                  <c:v>0.34573299999999996</c:v>
                </c:pt>
                <c:pt idx="4469">
                  <c:v>0.34484900000000002</c:v>
                </c:pt>
                <c:pt idx="4470">
                  <c:v>0.34571000000000002</c:v>
                </c:pt>
                <c:pt idx="4471">
                  <c:v>0.34648600000000002</c:v>
                </c:pt>
                <c:pt idx="4472">
                  <c:v>0.34584200000000004</c:v>
                </c:pt>
                <c:pt idx="4473">
                  <c:v>0.345669</c:v>
                </c:pt>
                <c:pt idx="4474">
                  <c:v>0.34469500000000003</c:v>
                </c:pt>
                <c:pt idx="4475">
                  <c:v>0.34507599999999999</c:v>
                </c:pt>
                <c:pt idx="4476">
                  <c:v>0.34557199999999999</c:v>
                </c:pt>
                <c:pt idx="4477">
                  <c:v>0.34735199999999999</c:v>
                </c:pt>
                <c:pt idx="4478">
                  <c:v>0.34595699999999996</c:v>
                </c:pt>
                <c:pt idx="4479">
                  <c:v>0.34445199999999998</c:v>
                </c:pt>
                <c:pt idx="4480">
                  <c:v>0.34571499999999999</c:v>
                </c:pt>
                <c:pt idx="4481">
                  <c:v>0.34538400000000002</c:v>
                </c:pt>
                <c:pt idx="4482">
                  <c:v>0.34700200000000003</c:v>
                </c:pt>
                <c:pt idx="4483">
                  <c:v>0.34591299999999997</c:v>
                </c:pt>
                <c:pt idx="4484">
                  <c:v>0.34490100000000001</c:v>
                </c:pt>
                <c:pt idx="4485">
                  <c:v>0.34499200000000002</c:v>
                </c:pt>
                <c:pt idx="4486">
                  <c:v>0.34515899999999999</c:v>
                </c:pt>
                <c:pt idx="4487">
                  <c:v>0.34647699999999998</c:v>
                </c:pt>
                <c:pt idx="4488">
                  <c:v>0.346331</c:v>
                </c:pt>
                <c:pt idx="4489">
                  <c:v>0.345163</c:v>
                </c:pt>
                <c:pt idx="4490">
                  <c:v>0.34538400000000002</c:v>
                </c:pt>
                <c:pt idx="4491">
                  <c:v>0.34548499999999999</c:v>
                </c:pt>
                <c:pt idx="4492">
                  <c:v>0.345972</c:v>
                </c:pt>
                <c:pt idx="4493">
                  <c:v>0.34642499999999998</c:v>
                </c:pt>
                <c:pt idx="4494">
                  <c:v>0.34626400000000002</c:v>
                </c:pt>
                <c:pt idx="4495">
                  <c:v>0.34509699999999999</c:v>
                </c:pt>
                <c:pt idx="4496">
                  <c:v>0.345109</c:v>
                </c:pt>
                <c:pt idx="4497">
                  <c:v>0.34612700000000002</c:v>
                </c:pt>
                <c:pt idx="4498">
                  <c:v>0.346308</c:v>
                </c:pt>
                <c:pt idx="4499">
                  <c:v>0.34587399999999996</c:v>
                </c:pt>
                <c:pt idx="4500">
                  <c:v>0.34557199999999999</c:v>
                </c:pt>
                <c:pt idx="4501">
                  <c:v>0.34447800000000001</c:v>
                </c:pt>
                <c:pt idx="4502">
                  <c:v>0.34614100000000003</c:v>
                </c:pt>
                <c:pt idx="4503">
                  <c:v>0.346169</c:v>
                </c:pt>
                <c:pt idx="4504">
                  <c:v>0.34614100000000003</c:v>
                </c:pt>
                <c:pt idx="4505">
                  <c:v>0.34478500000000001</c:v>
                </c:pt>
                <c:pt idx="4506">
                  <c:v>0.34523399999999999</c:v>
                </c:pt>
                <c:pt idx="4507">
                  <c:v>0.34600800000000004</c:v>
                </c:pt>
                <c:pt idx="4508">
                  <c:v>0.346493</c:v>
                </c:pt>
                <c:pt idx="4509">
                  <c:v>0.34642699999999998</c:v>
                </c:pt>
                <c:pt idx="4510">
                  <c:v>0.34543499999999999</c:v>
                </c:pt>
                <c:pt idx="4511">
                  <c:v>0.34459400000000001</c:v>
                </c:pt>
                <c:pt idx="4512">
                  <c:v>0.34558100000000003</c:v>
                </c:pt>
                <c:pt idx="4513">
                  <c:v>0.346024</c:v>
                </c:pt>
                <c:pt idx="4514">
                  <c:v>0.34616799999999998</c:v>
                </c:pt>
                <c:pt idx="4515">
                  <c:v>0.345831</c:v>
                </c:pt>
                <c:pt idx="4516">
                  <c:v>0.34428200000000003</c:v>
                </c:pt>
                <c:pt idx="4517">
                  <c:v>0.34494000000000002</c:v>
                </c:pt>
                <c:pt idx="4518">
                  <c:v>0.34636299999999998</c:v>
                </c:pt>
                <c:pt idx="4519">
                  <c:v>0.34604099999999999</c:v>
                </c:pt>
                <c:pt idx="4520">
                  <c:v>0.34621400000000002</c:v>
                </c:pt>
                <c:pt idx="4521">
                  <c:v>0.34460200000000002</c:v>
                </c:pt>
                <c:pt idx="4522">
                  <c:v>0.34556100000000001</c:v>
                </c:pt>
                <c:pt idx="4523">
                  <c:v>0.34579800000000005</c:v>
                </c:pt>
                <c:pt idx="4524">
                  <c:v>0.347026</c:v>
                </c:pt>
                <c:pt idx="4525">
                  <c:v>0.34538099999999999</c:v>
                </c:pt>
                <c:pt idx="4526">
                  <c:v>0.34399099999999999</c:v>
                </c:pt>
                <c:pt idx="4527">
                  <c:v>0.34532999999999997</c:v>
                </c:pt>
                <c:pt idx="4528">
                  <c:v>0.34630300000000003</c:v>
                </c:pt>
                <c:pt idx="4529">
                  <c:v>0.34633000000000003</c:v>
                </c:pt>
                <c:pt idx="4530">
                  <c:v>0.34571400000000002</c:v>
                </c:pt>
                <c:pt idx="4531">
                  <c:v>0.34447800000000001</c:v>
                </c:pt>
                <c:pt idx="4532">
                  <c:v>0.345252</c:v>
                </c:pt>
                <c:pt idx="4533">
                  <c:v>0.34531900000000004</c:v>
                </c:pt>
                <c:pt idx="4534">
                  <c:v>0.34679900000000002</c:v>
                </c:pt>
                <c:pt idx="4535">
                  <c:v>0.34571000000000002</c:v>
                </c:pt>
                <c:pt idx="4536">
                  <c:v>0.34581400000000001</c:v>
                </c:pt>
                <c:pt idx="4537">
                  <c:v>0.34465199999999996</c:v>
                </c:pt>
                <c:pt idx="4538">
                  <c:v>0.346134</c:v>
                </c:pt>
                <c:pt idx="4539">
                  <c:v>0.34694199999999997</c:v>
                </c:pt>
                <c:pt idx="4540">
                  <c:v>0.34590100000000001</c:v>
                </c:pt>
                <c:pt idx="4541">
                  <c:v>0.34489799999999998</c:v>
                </c:pt>
                <c:pt idx="4542">
                  <c:v>0.34433800000000003</c:v>
                </c:pt>
                <c:pt idx="4543">
                  <c:v>0.34606100000000001</c:v>
                </c:pt>
                <c:pt idx="4544">
                  <c:v>0.345804</c:v>
                </c:pt>
                <c:pt idx="4545">
                  <c:v>0.34639700000000001</c:v>
                </c:pt>
                <c:pt idx="4546">
                  <c:v>0.34527400000000003</c:v>
                </c:pt>
                <c:pt idx="4547">
                  <c:v>0.34524900000000003</c:v>
                </c:pt>
                <c:pt idx="4548">
                  <c:v>0.34495300000000001</c:v>
                </c:pt>
                <c:pt idx="4549">
                  <c:v>0.34623199999999998</c:v>
                </c:pt>
                <c:pt idx="4550">
                  <c:v>0.34702700000000003</c:v>
                </c:pt>
                <c:pt idx="4551">
                  <c:v>0.345499</c:v>
                </c:pt>
                <c:pt idx="4552">
                  <c:v>0.344217</c:v>
                </c:pt>
                <c:pt idx="4553">
                  <c:v>0.345281</c:v>
                </c:pt>
                <c:pt idx="4554">
                  <c:v>0.34581500000000004</c:v>
                </c:pt>
                <c:pt idx="4555">
                  <c:v>0.346107</c:v>
                </c:pt>
                <c:pt idx="4556">
                  <c:v>0.34544699999999995</c:v>
                </c:pt>
                <c:pt idx="4557">
                  <c:v>0.344889</c:v>
                </c:pt>
                <c:pt idx="4558">
                  <c:v>0.34433900000000001</c:v>
                </c:pt>
                <c:pt idx="4559">
                  <c:v>0.34522700000000001</c:v>
                </c:pt>
                <c:pt idx="4560">
                  <c:v>0.34644599999999998</c:v>
                </c:pt>
                <c:pt idx="4561">
                  <c:v>0.34620400000000001</c:v>
                </c:pt>
                <c:pt idx="4562">
                  <c:v>0.344802</c:v>
                </c:pt>
                <c:pt idx="4563">
                  <c:v>0.345391</c:v>
                </c:pt>
                <c:pt idx="4564">
                  <c:v>0.345661</c:v>
                </c:pt>
                <c:pt idx="4565">
                  <c:v>0.34621599999999997</c:v>
                </c:pt>
                <c:pt idx="4566">
                  <c:v>0.34650000000000003</c:v>
                </c:pt>
                <c:pt idx="4567">
                  <c:v>0.34483799999999998</c:v>
                </c:pt>
                <c:pt idx="4568">
                  <c:v>0.34480999999999995</c:v>
                </c:pt>
                <c:pt idx="4569">
                  <c:v>0.34507599999999999</c:v>
                </c:pt>
                <c:pt idx="4570">
                  <c:v>0.34592599999999996</c:v>
                </c:pt>
                <c:pt idx="4571">
                  <c:v>0.34597</c:v>
                </c:pt>
                <c:pt idx="4572">
                  <c:v>0.34509200000000001</c:v>
                </c:pt>
                <c:pt idx="4573">
                  <c:v>0.34444000000000002</c:v>
                </c:pt>
                <c:pt idx="4574">
                  <c:v>0.34547100000000003</c:v>
                </c:pt>
                <c:pt idx="4575">
                  <c:v>0.34621499999999999</c:v>
                </c:pt>
                <c:pt idx="4576">
                  <c:v>0.34598200000000001</c:v>
                </c:pt>
                <c:pt idx="4577">
                  <c:v>0.345889</c:v>
                </c:pt>
                <c:pt idx="4578">
                  <c:v>0.34534000000000004</c:v>
                </c:pt>
                <c:pt idx="4579">
                  <c:v>0.34445300000000001</c:v>
                </c:pt>
                <c:pt idx="4580">
                  <c:v>0.34606300000000001</c:v>
                </c:pt>
                <c:pt idx="4581">
                  <c:v>0.34642899999999999</c:v>
                </c:pt>
                <c:pt idx="4582">
                  <c:v>0.345194</c:v>
                </c:pt>
                <c:pt idx="4583">
                  <c:v>0.34494000000000002</c:v>
                </c:pt>
                <c:pt idx="4584">
                  <c:v>0.34467500000000001</c:v>
                </c:pt>
                <c:pt idx="4585">
                  <c:v>0.34604699999999999</c:v>
                </c:pt>
                <c:pt idx="4586">
                  <c:v>0.34615999999999997</c:v>
                </c:pt>
                <c:pt idx="4587">
                  <c:v>0.34608899999999998</c:v>
                </c:pt>
                <c:pt idx="4588">
                  <c:v>0.345084</c:v>
                </c:pt>
                <c:pt idx="4589">
                  <c:v>0.34458</c:v>
                </c:pt>
                <c:pt idx="4590">
                  <c:v>0.34480300000000003</c:v>
                </c:pt>
                <c:pt idx="4591">
                  <c:v>0.34625600000000001</c:v>
                </c:pt>
                <c:pt idx="4592">
                  <c:v>0.34647</c:v>
                </c:pt>
                <c:pt idx="4593">
                  <c:v>0.34513099999999997</c:v>
                </c:pt>
                <c:pt idx="4594">
                  <c:v>0.34435100000000002</c:v>
                </c:pt>
                <c:pt idx="4595">
                  <c:v>0.34551100000000001</c:v>
                </c:pt>
                <c:pt idx="4596">
                  <c:v>0.34580100000000003</c:v>
                </c:pt>
                <c:pt idx="4597">
                  <c:v>0.346277</c:v>
                </c:pt>
                <c:pt idx="4598">
                  <c:v>0.34509099999999998</c:v>
                </c:pt>
                <c:pt idx="4599">
                  <c:v>0.34484999999999999</c:v>
                </c:pt>
                <c:pt idx="4600">
                  <c:v>0.34579499999999996</c:v>
                </c:pt>
                <c:pt idx="4601">
                  <c:v>0.34654800000000002</c:v>
                </c:pt>
                <c:pt idx="4602">
                  <c:v>0.34537800000000002</c:v>
                </c:pt>
                <c:pt idx="4603">
                  <c:v>0.34588799999999997</c:v>
                </c:pt>
                <c:pt idx="4604">
                  <c:v>0.34504000000000001</c:v>
                </c:pt>
                <c:pt idx="4605">
                  <c:v>0.34419499999999997</c:v>
                </c:pt>
                <c:pt idx="4606">
                  <c:v>0.34569800000000001</c:v>
                </c:pt>
                <c:pt idx="4607">
                  <c:v>0.34573299999999996</c:v>
                </c:pt>
                <c:pt idx="4608">
                  <c:v>0.34612199999999999</c:v>
                </c:pt>
                <c:pt idx="4609">
                  <c:v>0.34401100000000001</c:v>
                </c:pt>
                <c:pt idx="4610">
                  <c:v>0.34487599999999996</c:v>
                </c:pt>
                <c:pt idx="4611">
                  <c:v>0.34556500000000001</c:v>
                </c:pt>
                <c:pt idx="4612">
                  <c:v>0.34632800000000002</c:v>
                </c:pt>
                <c:pt idx="4613">
                  <c:v>0.34597</c:v>
                </c:pt>
                <c:pt idx="4614">
                  <c:v>0.34476000000000001</c:v>
                </c:pt>
                <c:pt idx="4615">
                  <c:v>0.34499999999999997</c:v>
                </c:pt>
                <c:pt idx="4616">
                  <c:v>0.34532600000000002</c:v>
                </c:pt>
                <c:pt idx="4617">
                  <c:v>0.34679100000000002</c:v>
                </c:pt>
                <c:pt idx="4618">
                  <c:v>0.34558800000000001</c:v>
                </c:pt>
                <c:pt idx="4619">
                  <c:v>0.345196</c:v>
                </c:pt>
                <c:pt idx="4620">
                  <c:v>0.34426000000000001</c:v>
                </c:pt>
                <c:pt idx="4621">
                  <c:v>0.34561800000000004</c:v>
                </c:pt>
                <c:pt idx="4622">
                  <c:v>0.34607500000000002</c:v>
                </c:pt>
                <c:pt idx="4623">
                  <c:v>0.34586600000000001</c:v>
                </c:pt>
                <c:pt idx="4624">
                  <c:v>0.34540599999999999</c:v>
                </c:pt>
                <c:pt idx="4625">
                  <c:v>0.34424500000000002</c:v>
                </c:pt>
                <c:pt idx="4626">
                  <c:v>0.34536600000000001</c:v>
                </c:pt>
                <c:pt idx="4627">
                  <c:v>0.34618500000000002</c:v>
                </c:pt>
                <c:pt idx="4628">
                  <c:v>0.34589300000000001</c:v>
                </c:pt>
                <c:pt idx="4629">
                  <c:v>0.34517800000000004</c:v>
                </c:pt>
                <c:pt idx="4630">
                  <c:v>0.34464600000000001</c:v>
                </c:pt>
                <c:pt idx="4631">
                  <c:v>0.34482600000000002</c:v>
                </c:pt>
                <c:pt idx="4632">
                  <c:v>0.34560400000000002</c:v>
                </c:pt>
                <c:pt idx="4633">
                  <c:v>0.345808</c:v>
                </c:pt>
                <c:pt idx="4634">
                  <c:v>0.34585699999999997</c:v>
                </c:pt>
                <c:pt idx="4635">
                  <c:v>0.34466999999999998</c:v>
                </c:pt>
                <c:pt idx="4636">
                  <c:v>0.34447299999999997</c:v>
                </c:pt>
                <c:pt idx="4637">
                  <c:v>0.34601999999999999</c:v>
                </c:pt>
                <c:pt idx="4638">
                  <c:v>0.34571400000000002</c:v>
                </c:pt>
                <c:pt idx="4639">
                  <c:v>0.34545199999999998</c:v>
                </c:pt>
                <c:pt idx="4640">
                  <c:v>0.34428600000000004</c:v>
                </c:pt>
                <c:pt idx="4641">
                  <c:v>0.344883</c:v>
                </c:pt>
                <c:pt idx="4642">
                  <c:v>0.345327</c:v>
                </c:pt>
                <c:pt idx="4643">
                  <c:v>0.34624900000000003</c:v>
                </c:pt>
                <c:pt idx="4644">
                  <c:v>0.34612799999999999</c:v>
                </c:pt>
                <c:pt idx="4645">
                  <c:v>0.34443600000000002</c:v>
                </c:pt>
                <c:pt idx="4646">
                  <c:v>0.344864</c:v>
                </c:pt>
                <c:pt idx="4647">
                  <c:v>0.34535399999999999</c:v>
                </c:pt>
                <c:pt idx="4648">
                  <c:v>0.34662799999999999</c:v>
                </c:pt>
                <c:pt idx="4649">
                  <c:v>0.346078</c:v>
                </c:pt>
                <c:pt idx="4650">
                  <c:v>0.34513499999999997</c:v>
                </c:pt>
                <c:pt idx="4651">
                  <c:v>0.34445399999999998</c:v>
                </c:pt>
                <c:pt idx="4652">
                  <c:v>0.34531099999999998</c:v>
                </c:pt>
                <c:pt idx="4653">
                  <c:v>0.34629099999999996</c:v>
                </c:pt>
                <c:pt idx="4654">
                  <c:v>0.34632299999999999</c:v>
                </c:pt>
                <c:pt idx="4655">
                  <c:v>0.34492200000000001</c:v>
                </c:pt>
                <c:pt idx="4656">
                  <c:v>0.34507399999999999</c:v>
                </c:pt>
                <c:pt idx="4657">
                  <c:v>0.34495800000000004</c:v>
                </c:pt>
                <c:pt idx="4658">
                  <c:v>0.34531600000000001</c:v>
                </c:pt>
                <c:pt idx="4659">
                  <c:v>0.346356</c:v>
                </c:pt>
                <c:pt idx="4660">
                  <c:v>0.34513900000000003</c:v>
                </c:pt>
                <c:pt idx="4661">
                  <c:v>0.34498999999999996</c:v>
                </c:pt>
                <c:pt idx="4662">
                  <c:v>0.344329</c:v>
                </c:pt>
                <c:pt idx="4663">
                  <c:v>0.34520599999999996</c:v>
                </c:pt>
                <c:pt idx="4664">
                  <c:v>0.34620099999999998</c:v>
                </c:pt>
                <c:pt idx="4665">
                  <c:v>0.34554099999999999</c:v>
                </c:pt>
                <c:pt idx="4666">
                  <c:v>0.34495999999999999</c:v>
                </c:pt>
                <c:pt idx="4667">
                  <c:v>0.34491099999999997</c:v>
                </c:pt>
                <c:pt idx="4668">
                  <c:v>0.34564800000000001</c:v>
                </c:pt>
                <c:pt idx="4669">
                  <c:v>0.34636099999999997</c:v>
                </c:pt>
                <c:pt idx="4670">
                  <c:v>0.34622800000000004</c:v>
                </c:pt>
                <c:pt idx="4671">
                  <c:v>0.34503700000000004</c:v>
                </c:pt>
                <c:pt idx="4672">
                  <c:v>0.34388600000000002</c:v>
                </c:pt>
                <c:pt idx="4673">
                  <c:v>0.34606199999999998</c:v>
                </c:pt>
                <c:pt idx="4674">
                  <c:v>0.34560000000000002</c:v>
                </c:pt>
                <c:pt idx="4675">
                  <c:v>0.34592899999999999</c:v>
                </c:pt>
                <c:pt idx="4676">
                  <c:v>0.34542200000000001</c:v>
                </c:pt>
                <c:pt idx="4677">
                  <c:v>0.34365399999999996</c:v>
                </c:pt>
                <c:pt idx="4678">
                  <c:v>0.345391</c:v>
                </c:pt>
                <c:pt idx="4679">
                  <c:v>0.34626400000000002</c:v>
                </c:pt>
                <c:pt idx="4680">
                  <c:v>0.34562200000000004</c:v>
                </c:pt>
                <c:pt idx="4681">
                  <c:v>0.34527199999999997</c:v>
                </c:pt>
                <c:pt idx="4682">
                  <c:v>0.34543099999999999</c:v>
                </c:pt>
                <c:pt idx="4683">
                  <c:v>0.34436</c:v>
                </c:pt>
                <c:pt idx="4684">
                  <c:v>0.34575800000000001</c:v>
                </c:pt>
                <c:pt idx="4685">
                  <c:v>0.34615499999999999</c:v>
                </c:pt>
                <c:pt idx="4686">
                  <c:v>0.34568499999999996</c:v>
                </c:pt>
                <c:pt idx="4687">
                  <c:v>0.344113</c:v>
                </c:pt>
                <c:pt idx="4688">
                  <c:v>0.344941</c:v>
                </c:pt>
                <c:pt idx="4689">
                  <c:v>0.34598899999999999</c:v>
                </c:pt>
                <c:pt idx="4690">
                  <c:v>0.34535399999999999</c:v>
                </c:pt>
                <c:pt idx="4691">
                  <c:v>0.34579700000000002</c:v>
                </c:pt>
                <c:pt idx="4692">
                  <c:v>0.34469299999999997</c:v>
                </c:pt>
                <c:pt idx="4693">
                  <c:v>0.34463700000000003</c:v>
                </c:pt>
                <c:pt idx="4694">
                  <c:v>0.34509000000000001</c:v>
                </c:pt>
                <c:pt idx="4695">
                  <c:v>0.34661199999999998</c:v>
                </c:pt>
                <c:pt idx="4696">
                  <c:v>0.34514600000000001</c:v>
                </c:pt>
                <c:pt idx="4697">
                  <c:v>0.34482099999999999</c:v>
                </c:pt>
                <c:pt idx="4698">
                  <c:v>0.344914</c:v>
                </c:pt>
                <c:pt idx="4699">
                  <c:v>0.344752</c:v>
                </c:pt>
                <c:pt idx="4700">
                  <c:v>0.34576200000000001</c:v>
                </c:pt>
                <c:pt idx="4701">
                  <c:v>0.34653899999999999</c:v>
                </c:pt>
                <c:pt idx="4702">
                  <c:v>0.34493000000000001</c:v>
                </c:pt>
                <c:pt idx="4703">
                  <c:v>0.343916</c:v>
                </c:pt>
                <c:pt idx="4704">
                  <c:v>0.34501999999999999</c:v>
                </c:pt>
                <c:pt idx="4705">
                  <c:v>0.34596099999999996</c:v>
                </c:pt>
                <c:pt idx="4706">
                  <c:v>0.34655899999999995</c:v>
                </c:pt>
                <c:pt idx="4707">
                  <c:v>0.34509699999999999</c:v>
                </c:pt>
                <c:pt idx="4708">
                  <c:v>0.34439200000000003</c:v>
                </c:pt>
                <c:pt idx="4709">
                  <c:v>0.345225</c:v>
                </c:pt>
                <c:pt idx="4710">
                  <c:v>0.34509299999999998</c:v>
                </c:pt>
                <c:pt idx="4711">
                  <c:v>0.34614</c:v>
                </c:pt>
                <c:pt idx="4712">
                  <c:v>0.34632000000000002</c:v>
                </c:pt>
                <c:pt idx="4713">
                  <c:v>0.34442899999999999</c:v>
                </c:pt>
                <c:pt idx="4714">
                  <c:v>0.344665</c:v>
                </c:pt>
                <c:pt idx="4715">
                  <c:v>0.34480999999999995</c:v>
                </c:pt>
                <c:pt idx="4716">
                  <c:v>0.34633000000000003</c:v>
                </c:pt>
                <c:pt idx="4717">
                  <c:v>0.34631200000000001</c:v>
                </c:pt>
                <c:pt idx="4718">
                  <c:v>0.34486100000000003</c:v>
                </c:pt>
                <c:pt idx="4719">
                  <c:v>0.34385299999999996</c:v>
                </c:pt>
                <c:pt idx="4720">
                  <c:v>0.345611</c:v>
                </c:pt>
                <c:pt idx="4721">
                  <c:v>0.34598400000000001</c:v>
                </c:pt>
                <c:pt idx="4722">
                  <c:v>0.34565699999999999</c:v>
                </c:pt>
                <c:pt idx="4723">
                  <c:v>0.34569700000000003</c:v>
                </c:pt>
                <c:pt idx="4724">
                  <c:v>0.34397300000000003</c:v>
                </c:pt>
                <c:pt idx="4725">
                  <c:v>0.345078</c:v>
                </c:pt>
                <c:pt idx="4726">
                  <c:v>0.34560400000000002</c:v>
                </c:pt>
                <c:pt idx="4727">
                  <c:v>0.346275</c:v>
                </c:pt>
                <c:pt idx="4728">
                  <c:v>0.34570899999999999</c:v>
                </c:pt>
                <c:pt idx="4729">
                  <c:v>0.344028</c:v>
                </c:pt>
                <c:pt idx="4730">
                  <c:v>0.34499599999999997</c:v>
                </c:pt>
                <c:pt idx="4731">
                  <c:v>0.34535099999999996</c:v>
                </c:pt>
                <c:pt idx="4732">
                  <c:v>0.34591699999999997</c:v>
                </c:pt>
                <c:pt idx="4733">
                  <c:v>0.34578199999999998</c:v>
                </c:pt>
                <c:pt idx="4734">
                  <c:v>0.34424500000000002</c:v>
                </c:pt>
                <c:pt idx="4735">
                  <c:v>0.34470699999999999</c:v>
                </c:pt>
                <c:pt idx="4736">
                  <c:v>0.34564300000000003</c:v>
                </c:pt>
                <c:pt idx="4737">
                  <c:v>0.34567000000000003</c:v>
                </c:pt>
                <c:pt idx="4738">
                  <c:v>0.34586899999999998</c:v>
                </c:pt>
                <c:pt idx="4739">
                  <c:v>0.34488099999999999</c:v>
                </c:pt>
                <c:pt idx="4740">
                  <c:v>0.34451799999999999</c:v>
                </c:pt>
                <c:pt idx="4741">
                  <c:v>0.345551</c:v>
                </c:pt>
                <c:pt idx="4742">
                  <c:v>0.34655999999999998</c:v>
                </c:pt>
                <c:pt idx="4743">
                  <c:v>0.34574100000000002</c:v>
                </c:pt>
                <c:pt idx="4744">
                  <c:v>0.34478999999999999</c:v>
                </c:pt>
                <c:pt idx="4745">
                  <c:v>0.34435399999999999</c:v>
                </c:pt>
                <c:pt idx="4746">
                  <c:v>0.34542400000000001</c:v>
                </c:pt>
                <c:pt idx="4747">
                  <c:v>0.34547899999999998</c:v>
                </c:pt>
                <c:pt idx="4748">
                  <c:v>0.34620899999999999</c:v>
                </c:pt>
                <c:pt idx="4749">
                  <c:v>0.34429399999999999</c:v>
                </c:pt>
                <c:pt idx="4750">
                  <c:v>0.34499299999999999</c:v>
                </c:pt>
                <c:pt idx="4751">
                  <c:v>0.344696</c:v>
                </c:pt>
                <c:pt idx="4752">
                  <c:v>0.34556799999999999</c:v>
                </c:pt>
                <c:pt idx="4753">
                  <c:v>0.346385</c:v>
                </c:pt>
                <c:pt idx="4754">
                  <c:v>0.34542099999999998</c:v>
                </c:pt>
                <c:pt idx="4755">
                  <c:v>0.34528800000000004</c:v>
                </c:pt>
                <c:pt idx="4756">
                  <c:v>0.34475600000000001</c:v>
                </c:pt>
                <c:pt idx="4757">
                  <c:v>0.36294199999999999</c:v>
                </c:pt>
                <c:pt idx="4758">
                  <c:v>0.41161399999999998</c:v>
                </c:pt>
                <c:pt idx="4759">
                  <c:v>0.35844000000000004</c:v>
                </c:pt>
                <c:pt idx="4760">
                  <c:v>0.35208400000000001</c:v>
                </c:pt>
                <c:pt idx="4761">
                  <c:v>0.34524199999999999</c:v>
                </c:pt>
                <c:pt idx="4762">
                  <c:v>0.34532999999999997</c:v>
                </c:pt>
                <c:pt idx="4763">
                  <c:v>0.34606799999999999</c:v>
                </c:pt>
                <c:pt idx="4764">
                  <c:v>0.345864</c:v>
                </c:pt>
                <c:pt idx="4765">
                  <c:v>0.34507300000000002</c:v>
                </c:pt>
                <c:pt idx="4766">
                  <c:v>0.34414899999999998</c:v>
                </c:pt>
                <c:pt idx="4767">
                  <c:v>0.34536799999999995</c:v>
                </c:pt>
                <c:pt idx="4768">
                  <c:v>0.34605600000000003</c:v>
                </c:pt>
                <c:pt idx="4769">
                  <c:v>0.34603100000000003</c:v>
                </c:pt>
                <c:pt idx="4770">
                  <c:v>0.34495900000000002</c:v>
                </c:pt>
                <c:pt idx="4771">
                  <c:v>0.34513300000000002</c:v>
                </c:pt>
                <c:pt idx="4772">
                  <c:v>0.34473099999999995</c:v>
                </c:pt>
                <c:pt idx="4773">
                  <c:v>0.34602299999999997</c:v>
                </c:pt>
                <c:pt idx="4774">
                  <c:v>0.34555399999999997</c:v>
                </c:pt>
                <c:pt idx="4775">
                  <c:v>0.34614500000000004</c:v>
                </c:pt>
                <c:pt idx="4776">
                  <c:v>0.34436800000000001</c:v>
                </c:pt>
                <c:pt idx="4777">
                  <c:v>0.34493299999999999</c:v>
                </c:pt>
                <c:pt idx="4778">
                  <c:v>0.34564600000000001</c:v>
                </c:pt>
                <c:pt idx="4779">
                  <c:v>0.34640099999999996</c:v>
                </c:pt>
                <c:pt idx="4780">
                  <c:v>0.34570800000000002</c:v>
                </c:pt>
                <c:pt idx="4781">
                  <c:v>0.344663</c:v>
                </c:pt>
                <c:pt idx="4782">
                  <c:v>0.34447</c:v>
                </c:pt>
                <c:pt idx="4783">
                  <c:v>0.345831</c:v>
                </c:pt>
                <c:pt idx="4784">
                  <c:v>0.34565799999999997</c:v>
                </c:pt>
                <c:pt idx="4785">
                  <c:v>0.34619800000000001</c:v>
                </c:pt>
                <c:pt idx="4786">
                  <c:v>0.34473400000000004</c:v>
                </c:pt>
                <c:pt idx="4787">
                  <c:v>0.34431700000000004</c:v>
                </c:pt>
                <c:pt idx="4788">
                  <c:v>0.345217</c:v>
                </c:pt>
                <c:pt idx="4789">
                  <c:v>0.34584399999999998</c:v>
                </c:pt>
                <c:pt idx="4790">
                  <c:v>0.34608</c:v>
                </c:pt>
                <c:pt idx="4791">
                  <c:v>0.34560299999999999</c:v>
                </c:pt>
                <c:pt idx="4792">
                  <c:v>0.34409000000000001</c:v>
                </c:pt>
                <c:pt idx="4793">
                  <c:v>0.34481200000000001</c:v>
                </c:pt>
                <c:pt idx="4794">
                  <c:v>0.34495700000000001</c:v>
                </c:pt>
                <c:pt idx="4795">
                  <c:v>0.34648699999999999</c:v>
                </c:pt>
                <c:pt idx="4796">
                  <c:v>0.34523900000000002</c:v>
                </c:pt>
                <c:pt idx="4797">
                  <c:v>0.34436599999999995</c:v>
                </c:pt>
                <c:pt idx="4798">
                  <c:v>0.34515699999999999</c:v>
                </c:pt>
                <c:pt idx="4799">
                  <c:v>0.34567900000000001</c:v>
                </c:pt>
                <c:pt idx="4800">
                  <c:v>0.34601100000000001</c:v>
                </c:pt>
                <c:pt idx="4801">
                  <c:v>0.34599400000000002</c:v>
                </c:pt>
                <c:pt idx="4802">
                  <c:v>0.34490900000000002</c:v>
                </c:pt>
                <c:pt idx="4803">
                  <c:v>0.344501</c:v>
                </c:pt>
                <c:pt idx="4804">
                  <c:v>0.34564</c:v>
                </c:pt>
                <c:pt idx="4805">
                  <c:v>0.34573299999999996</c:v>
                </c:pt>
                <c:pt idx="4806">
                  <c:v>0.346551</c:v>
                </c:pt>
                <c:pt idx="4807">
                  <c:v>0.34440199999999999</c:v>
                </c:pt>
                <c:pt idx="4808">
                  <c:v>0.345252</c:v>
                </c:pt>
                <c:pt idx="4809">
                  <c:v>0.34511600000000003</c:v>
                </c:pt>
                <c:pt idx="4810">
                  <c:v>0.34597300000000003</c:v>
                </c:pt>
                <c:pt idx="4811">
                  <c:v>0.34587700000000005</c:v>
                </c:pt>
                <c:pt idx="4812">
                  <c:v>0.3448</c:v>
                </c:pt>
                <c:pt idx="4813">
                  <c:v>0.34418199999999999</c:v>
                </c:pt>
                <c:pt idx="4814">
                  <c:v>0.34544699999999995</c:v>
                </c:pt>
                <c:pt idx="4815">
                  <c:v>0.34588000000000002</c:v>
                </c:pt>
                <c:pt idx="4816">
                  <c:v>0.34593599999999997</c:v>
                </c:pt>
                <c:pt idx="4817">
                  <c:v>0.34494199999999997</c:v>
                </c:pt>
                <c:pt idx="4818">
                  <c:v>0.34478599999999998</c:v>
                </c:pt>
                <c:pt idx="4819">
                  <c:v>0.34521099999999999</c:v>
                </c:pt>
                <c:pt idx="4820">
                  <c:v>0.34579399999999999</c:v>
                </c:pt>
                <c:pt idx="4821">
                  <c:v>0.34599099999999999</c:v>
                </c:pt>
                <c:pt idx="4822">
                  <c:v>0.34580899999999998</c:v>
                </c:pt>
                <c:pt idx="4823">
                  <c:v>0.34515699999999999</c:v>
                </c:pt>
                <c:pt idx="4824">
                  <c:v>0.345024</c:v>
                </c:pt>
                <c:pt idx="4825">
                  <c:v>0.34585100000000002</c:v>
                </c:pt>
                <c:pt idx="4826">
                  <c:v>0.34595999999999999</c:v>
                </c:pt>
                <c:pt idx="4827">
                  <c:v>0.34549400000000002</c:v>
                </c:pt>
                <c:pt idx="4828">
                  <c:v>0.34434700000000001</c:v>
                </c:pt>
                <c:pt idx="4829">
                  <c:v>0.344833</c:v>
                </c:pt>
                <c:pt idx="4830">
                  <c:v>0.34529799999999999</c:v>
                </c:pt>
                <c:pt idx="4831">
                  <c:v>0.346165</c:v>
                </c:pt>
                <c:pt idx="4832">
                  <c:v>0.34591</c:v>
                </c:pt>
                <c:pt idx="4833">
                  <c:v>0.34461700000000001</c:v>
                </c:pt>
                <c:pt idx="4834">
                  <c:v>0.34407100000000002</c:v>
                </c:pt>
                <c:pt idx="4835">
                  <c:v>0.345557</c:v>
                </c:pt>
                <c:pt idx="4836">
                  <c:v>0.34535199999999999</c:v>
                </c:pt>
                <c:pt idx="4837">
                  <c:v>0.34611700000000001</c:v>
                </c:pt>
                <c:pt idx="4838">
                  <c:v>0.34506199999999998</c:v>
                </c:pt>
                <c:pt idx="4839">
                  <c:v>0.34439699999999995</c:v>
                </c:pt>
                <c:pt idx="4840">
                  <c:v>0.344773</c:v>
                </c:pt>
                <c:pt idx="4841">
                  <c:v>0.34624299999999997</c:v>
                </c:pt>
                <c:pt idx="4842">
                  <c:v>0.34539199999999998</c:v>
                </c:pt>
                <c:pt idx="4843">
                  <c:v>0.34564899999999998</c:v>
                </c:pt>
                <c:pt idx="4844">
                  <c:v>0.34410200000000002</c:v>
                </c:pt>
                <c:pt idx="4845">
                  <c:v>0.34564499999999998</c:v>
                </c:pt>
                <c:pt idx="4846">
                  <c:v>0.34537899999999999</c:v>
                </c:pt>
                <c:pt idx="4847">
                  <c:v>0.34684999999999999</c:v>
                </c:pt>
                <c:pt idx="4848">
                  <c:v>0.345526</c:v>
                </c:pt>
                <c:pt idx="4849">
                  <c:v>0.34519299999999997</c:v>
                </c:pt>
                <c:pt idx="4850">
                  <c:v>0.34461700000000001</c:v>
                </c:pt>
                <c:pt idx="4851">
                  <c:v>0.345578</c:v>
                </c:pt>
                <c:pt idx="4852">
                  <c:v>0.34587000000000001</c:v>
                </c:pt>
                <c:pt idx="4853">
                  <c:v>0.34643699999999999</c:v>
                </c:pt>
                <c:pt idx="4854">
                  <c:v>0.344356</c:v>
                </c:pt>
                <c:pt idx="4855">
                  <c:v>0.34489399999999998</c:v>
                </c:pt>
                <c:pt idx="4856">
                  <c:v>0.34544600000000003</c:v>
                </c:pt>
                <c:pt idx="4857">
                  <c:v>0.34597499999999998</c:v>
                </c:pt>
                <c:pt idx="4858">
                  <c:v>0.34658699999999998</c:v>
                </c:pt>
                <c:pt idx="4859">
                  <c:v>0.34423800000000004</c:v>
                </c:pt>
                <c:pt idx="4860">
                  <c:v>0.34509200000000001</c:v>
                </c:pt>
                <c:pt idx="4861">
                  <c:v>0.34504799999999997</c:v>
                </c:pt>
                <c:pt idx="4862">
                  <c:v>0.34577600000000003</c:v>
                </c:pt>
                <c:pt idx="4863">
                  <c:v>0.345995</c:v>
                </c:pt>
                <c:pt idx="4864">
                  <c:v>0.345887</c:v>
                </c:pt>
                <c:pt idx="4865">
                  <c:v>0.34398300000000004</c:v>
                </c:pt>
                <c:pt idx="4866">
                  <c:v>0.34520099999999998</c:v>
                </c:pt>
                <c:pt idx="4867">
                  <c:v>0.34562999999999999</c:v>
                </c:pt>
                <c:pt idx="4868">
                  <c:v>0.34608300000000003</c:v>
                </c:pt>
                <c:pt idx="4869">
                  <c:v>0.34634500000000001</c:v>
                </c:pt>
                <c:pt idx="4870">
                  <c:v>0.344974</c:v>
                </c:pt>
                <c:pt idx="4871">
                  <c:v>0.34440599999999999</c:v>
                </c:pt>
                <c:pt idx="4872">
                  <c:v>0.34552299999999997</c:v>
                </c:pt>
                <c:pt idx="4873">
                  <c:v>0.34626899999999999</c:v>
                </c:pt>
                <c:pt idx="4874">
                  <c:v>0.345721</c:v>
                </c:pt>
                <c:pt idx="4875">
                  <c:v>0.34500700000000001</c:v>
                </c:pt>
                <c:pt idx="4876">
                  <c:v>0.34432400000000002</c:v>
                </c:pt>
                <c:pt idx="4877">
                  <c:v>0.34553299999999998</c:v>
                </c:pt>
                <c:pt idx="4878">
                  <c:v>0.34596300000000002</c:v>
                </c:pt>
                <c:pt idx="4879">
                  <c:v>0.34627200000000002</c:v>
                </c:pt>
                <c:pt idx="4880">
                  <c:v>0.34497699999999998</c:v>
                </c:pt>
                <c:pt idx="4881">
                  <c:v>0.34467599999999998</c:v>
                </c:pt>
                <c:pt idx="4882">
                  <c:v>0.34475</c:v>
                </c:pt>
                <c:pt idx="4883">
                  <c:v>0.34596399999999999</c:v>
                </c:pt>
                <c:pt idx="4884">
                  <c:v>0.34528300000000001</c:v>
                </c:pt>
                <c:pt idx="4885">
                  <c:v>0.34603</c:v>
                </c:pt>
                <c:pt idx="4886">
                  <c:v>0.34458299999999997</c:v>
                </c:pt>
                <c:pt idx="4887">
                  <c:v>0.34490600000000005</c:v>
                </c:pt>
                <c:pt idx="4888">
                  <c:v>0.345279</c:v>
                </c:pt>
                <c:pt idx="4889">
                  <c:v>0.34603599999999995</c:v>
                </c:pt>
                <c:pt idx="4890">
                  <c:v>0.34613899999999997</c:v>
                </c:pt>
                <c:pt idx="4891">
                  <c:v>0.34454000000000001</c:v>
                </c:pt>
                <c:pt idx="4892">
                  <c:v>0.34516000000000002</c:v>
                </c:pt>
                <c:pt idx="4893">
                  <c:v>0.34582599999999997</c:v>
                </c:pt>
                <c:pt idx="4894">
                  <c:v>0.34607199999999999</c:v>
                </c:pt>
                <c:pt idx="4895">
                  <c:v>0.34606600000000004</c:v>
                </c:pt>
                <c:pt idx="4896">
                  <c:v>0.34465800000000002</c:v>
                </c:pt>
                <c:pt idx="4897">
                  <c:v>0.34511700000000001</c:v>
                </c:pt>
                <c:pt idx="4898">
                  <c:v>0.34525700000000004</c:v>
                </c:pt>
                <c:pt idx="4899">
                  <c:v>0.34607900000000003</c:v>
                </c:pt>
                <c:pt idx="4900">
                  <c:v>0.34684499999999996</c:v>
                </c:pt>
                <c:pt idx="4901">
                  <c:v>0.34543499999999999</c:v>
                </c:pt>
                <c:pt idx="4902">
                  <c:v>0.34430700000000003</c:v>
                </c:pt>
                <c:pt idx="4903">
                  <c:v>0.34571800000000003</c:v>
                </c:pt>
                <c:pt idx="4904">
                  <c:v>0.346024</c:v>
                </c:pt>
                <c:pt idx="4905">
                  <c:v>0.346391</c:v>
                </c:pt>
                <c:pt idx="4906">
                  <c:v>0.34586699999999998</c:v>
                </c:pt>
                <c:pt idx="4907">
                  <c:v>0.34444400000000003</c:v>
                </c:pt>
                <c:pt idx="4908">
                  <c:v>0.34520999999999996</c:v>
                </c:pt>
                <c:pt idx="4909">
                  <c:v>0.34560400000000002</c:v>
                </c:pt>
                <c:pt idx="4910">
                  <c:v>0.34703700000000004</c:v>
                </c:pt>
                <c:pt idx="4911">
                  <c:v>0.34547499999999998</c:v>
                </c:pt>
                <c:pt idx="4912">
                  <c:v>0.34378500000000001</c:v>
                </c:pt>
                <c:pt idx="4913">
                  <c:v>0.345389</c:v>
                </c:pt>
                <c:pt idx="4914">
                  <c:v>0.345748</c:v>
                </c:pt>
                <c:pt idx="4915">
                  <c:v>0.34601999999999999</c:v>
                </c:pt>
                <c:pt idx="4916">
                  <c:v>0.34603100000000003</c:v>
                </c:pt>
                <c:pt idx="4917">
                  <c:v>0.345165</c:v>
                </c:pt>
                <c:pt idx="4918">
                  <c:v>0.34476699999999999</c:v>
                </c:pt>
                <c:pt idx="4919">
                  <c:v>0.345694</c:v>
                </c:pt>
                <c:pt idx="4920">
                  <c:v>0.34592400000000001</c:v>
                </c:pt>
                <c:pt idx="4921">
                  <c:v>0.34617100000000001</c:v>
                </c:pt>
                <c:pt idx="4922">
                  <c:v>0.34472900000000001</c:v>
                </c:pt>
                <c:pt idx="4923">
                  <c:v>0.34532800000000002</c:v>
                </c:pt>
                <c:pt idx="4924">
                  <c:v>0.345138</c:v>
                </c:pt>
                <c:pt idx="4925">
                  <c:v>0.34592100000000003</c:v>
                </c:pt>
                <c:pt idx="4926">
                  <c:v>0.34622000000000003</c:v>
                </c:pt>
                <c:pt idx="4927">
                  <c:v>0.34454899999999999</c:v>
                </c:pt>
                <c:pt idx="4928">
                  <c:v>0.34445800000000004</c:v>
                </c:pt>
                <c:pt idx="4929">
                  <c:v>0.34568400000000005</c:v>
                </c:pt>
                <c:pt idx="4930">
                  <c:v>0.34628100000000001</c:v>
                </c:pt>
                <c:pt idx="4931">
                  <c:v>0.34578300000000001</c:v>
                </c:pt>
                <c:pt idx="4932">
                  <c:v>0.34515499999999999</c:v>
                </c:pt>
                <c:pt idx="4933">
                  <c:v>0.34449600000000002</c:v>
                </c:pt>
                <c:pt idx="4934">
                  <c:v>0.34539300000000001</c:v>
                </c:pt>
                <c:pt idx="4935">
                  <c:v>0.34622800000000004</c:v>
                </c:pt>
                <c:pt idx="4936">
                  <c:v>0.34553200000000001</c:v>
                </c:pt>
                <c:pt idx="4937">
                  <c:v>0.34573600000000004</c:v>
                </c:pt>
                <c:pt idx="4938">
                  <c:v>0.34537600000000002</c:v>
                </c:pt>
                <c:pt idx="4939">
                  <c:v>0.344584</c:v>
                </c:pt>
                <c:pt idx="4940">
                  <c:v>0.34593299999999999</c:v>
                </c:pt>
                <c:pt idx="4941">
                  <c:v>0.34565799999999997</c:v>
                </c:pt>
                <c:pt idx="4942">
                  <c:v>0.34625699999999998</c:v>
                </c:pt>
                <c:pt idx="4943">
                  <c:v>0.34504200000000002</c:v>
                </c:pt>
                <c:pt idx="4944">
                  <c:v>0.34431799999999996</c:v>
                </c:pt>
                <c:pt idx="4945">
                  <c:v>0.34599600000000003</c:v>
                </c:pt>
                <c:pt idx="4946">
                  <c:v>0.345916</c:v>
                </c:pt>
                <c:pt idx="4947">
                  <c:v>0.34644599999999998</c:v>
                </c:pt>
                <c:pt idx="4948">
                  <c:v>0.345109</c:v>
                </c:pt>
                <c:pt idx="4949">
                  <c:v>0.34467799999999998</c:v>
                </c:pt>
                <c:pt idx="4950">
                  <c:v>0.34464499999999998</c:v>
                </c:pt>
                <c:pt idx="4951">
                  <c:v>0.34568300000000002</c:v>
                </c:pt>
                <c:pt idx="4952">
                  <c:v>0.34638399999999997</c:v>
                </c:pt>
                <c:pt idx="4953">
                  <c:v>0.34557899999999997</c:v>
                </c:pt>
                <c:pt idx="4954">
                  <c:v>0.344528</c:v>
                </c:pt>
                <c:pt idx="4955">
                  <c:v>0.34431300000000004</c:v>
                </c:pt>
                <c:pt idx="4956">
                  <c:v>0.34564400000000001</c:v>
                </c:pt>
                <c:pt idx="4957">
                  <c:v>0.34618900000000002</c:v>
                </c:pt>
                <c:pt idx="4958">
                  <c:v>0.346022</c:v>
                </c:pt>
                <c:pt idx="4959">
                  <c:v>0.344943</c:v>
                </c:pt>
                <c:pt idx="4960">
                  <c:v>0.34482799999999997</c:v>
                </c:pt>
                <c:pt idx="4961">
                  <c:v>0.34581899999999999</c:v>
                </c:pt>
                <c:pt idx="4962">
                  <c:v>0.34577000000000002</c:v>
                </c:pt>
                <c:pt idx="4963">
                  <c:v>0.34585100000000002</c:v>
                </c:pt>
                <c:pt idx="4964">
                  <c:v>0.34448699999999999</c:v>
                </c:pt>
                <c:pt idx="4965">
                  <c:v>0.34507100000000002</c:v>
                </c:pt>
                <c:pt idx="4966">
                  <c:v>0.34631899999999999</c:v>
                </c:pt>
                <c:pt idx="4967">
                  <c:v>0.34592200000000001</c:v>
                </c:pt>
                <c:pt idx="4968">
                  <c:v>0.34638200000000002</c:v>
                </c:pt>
                <c:pt idx="4969">
                  <c:v>0.34411599999999998</c:v>
                </c:pt>
                <c:pt idx="4970">
                  <c:v>0.34569800000000001</c:v>
                </c:pt>
                <c:pt idx="4971">
                  <c:v>0.345221</c:v>
                </c:pt>
                <c:pt idx="4972">
                  <c:v>0.34623199999999998</c:v>
                </c:pt>
                <c:pt idx="4973">
                  <c:v>0.346327</c:v>
                </c:pt>
                <c:pt idx="4974">
                  <c:v>0.34473400000000004</c:v>
                </c:pt>
                <c:pt idx="4975">
                  <c:v>0.34497500000000003</c:v>
                </c:pt>
                <c:pt idx="4976">
                  <c:v>0.34609600000000001</c:v>
                </c:pt>
                <c:pt idx="4977">
                  <c:v>0.34626200000000001</c:v>
                </c:pt>
                <c:pt idx="4978">
                  <c:v>0.34636099999999997</c:v>
                </c:pt>
                <c:pt idx="4979">
                  <c:v>0.34508800000000001</c:v>
                </c:pt>
                <c:pt idx="4980">
                  <c:v>0.34459300000000004</c:v>
                </c:pt>
                <c:pt idx="4981">
                  <c:v>0.34512399999999999</c:v>
                </c:pt>
                <c:pt idx="4982">
                  <c:v>0.346028</c:v>
                </c:pt>
                <c:pt idx="4983">
                  <c:v>0.34657299999999996</c:v>
                </c:pt>
                <c:pt idx="4984">
                  <c:v>0.34496100000000002</c:v>
                </c:pt>
                <c:pt idx="4985">
                  <c:v>0.34470600000000001</c:v>
                </c:pt>
                <c:pt idx="4986">
                  <c:v>0.34561999999999998</c:v>
                </c:pt>
                <c:pt idx="4987">
                  <c:v>0.34586699999999998</c:v>
                </c:pt>
                <c:pt idx="4988">
                  <c:v>0.34648300000000004</c:v>
                </c:pt>
                <c:pt idx="4989">
                  <c:v>0.34593599999999997</c:v>
                </c:pt>
                <c:pt idx="4990">
                  <c:v>0.34406500000000001</c:v>
                </c:pt>
                <c:pt idx="4991">
                  <c:v>0.34543600000000002</c:v>
                </c:pt>
                <c:pt idx="4992">
                  <c:v>0.34628399999999998</c:v>
                </c:pt>
                <c:pt idx="4993">
                  <c:v>0.34636299999999998</c:v>
                </c:pt>
                <c:pt idx="4994">
                  <c:v>0.34548400000000001</c:v>
                </c:pt>
                <c:pt idx="4995">
                  <c:v>0.34509400000000001</c:v>
                </c:pt>
                <c:pt idx="4996">
                  <c:v>0.34466199999999997</c:v>
                </c:pt>
                <c:pt idx="4997">
                  <c:v>0.34603299999999998</c:v>
                </c:pt>
                <c:pt idx="4998">
                  <c:v>0.34638200000000002</c:v>
                </c:pt>
                <c:pt idx="4999">
                  <c:v>0.34637699999999999</c:v>
                </c:pt>
                <c:pt idx="5000">
                  <c:v>0.34429399999999999</c:v>
                </c:pt>
                <c:pt idx="5001">
                  <c:v>0.34542499999999998</c:v>
                </c:pt>
                <c:pt idx="5002">
                  <c:v>0.34605600000000003</c:v>
                </c:pt>
                <c:pt idx="5003">
                  <c:v>0.346692</c:v>
                </c:pt>
                <c:pt idx="5004">
                  <c:v>0.345752</c:v>
                </c:pt>
                <c:pt idx="5005">
                  <c:v>0.344387</c:v>
                </c:pt>
                <c:pt idx="5006">
                  <c:v>0.34569299999999997</c:v>
                </c:pt>
                <c:pt idx="5007">
                  <c:v>0.345248</c:v>
                </c:pt>
                <c:pt idx="5008">
                  <c:v>0.34661500000000001</c:v>
                </c:pt>
                <c:pt idx="5009">
                  <c:v>0.34620400000000001</c:v>
                </c:pt>
                <c:pt idx="5010">
                  <c:v>0.34489799999999998</c:v>
                </c:pt>
                <c:pt idx="5011">
                  <c:v>0.34536499999999998</c:v>
                </c:pt>
                <c:pt idx="5012">
                  <c:v>0.34500500000000001</c:v>
                </c:pt>
                <c:pt idx="5013">
                  <c:v>0.34672599999999998</c:v>
                </c:pt>
                <c:pt idx="5014">
                  <c:v>0.34634100000000001</c:v>
                </c:pt>
                <c:pt idx="5015">
                  <c:v>0.34484199999999998</c:v>
                </c:pt>
                <c:pt idx="5016">
                  <c:v>0.34525600000000001</c:v>
                </c:pt>
                <c:pt idx="5017">
                  <c:v>0.34585699999999997</c:v>
                </c:pt>
                <c:pt idx="5018">
                  <c:v>0.34600700000000001</c:v>
                </c:pt>
                <c:pt idx="5019">
                  <c:v>0.34672900000000001</c:v>
                </c:pt>
                <c:pt idx="5020">
                  <c:v>0.345136</c:v>
                </c:pt>
                <c:pt idx="5021">
                  <c:v>0.344773</c:v>
                </c:pt>
                <c:pt idx="5022">
                  <c:v>0.34561200000000003</c:v>
                </c:pt>
                <c:pt idx="5023">
                  <c:v>0.345802</c:v>
                </c:pt>
                <c:pt idx="5024">
                  <c:v>0.34649000000000002</c:v>
                </c:pt>
                <c:pt idx="5025">
                  <c:v>0.34594799999999998</c:v>
                </c:pt>
                <c:pt idx="5026">
                  <c:v>0.344337</c:v>
                </c:pt>
                <c:pt idx="5027">
                  <c:v>0.34496100000000002</c:v>
                </c:pt>
                <c:pt idx="5028">
                  <c:v>0.345273</c:v>
                </c:pt>
                <c:pt idx="5029">
                  <c:v>0.34637399999999996</c:v>
                </c:pt>
                <c:pt idx="5030">
                  <c:v>0.34619099999999997</c:v>
                </c:pt>
                <c:pt idx="5031">
                  <c:v>0.34448999999999996</c:v>
                </c:pt>
                <c:pt idx="5032">
                  <c:v>0.34470200000000001</c:v>
                </c:pt>
                <c:pt idx="5033">
                  <c:v>0.345362</c:v>
                </c:pt>
                <c:pt idx="5034">
                  <c:v>0.34605200000000003</c:v>
                </c:pt>
                <c:pt idx="5035">
                  <c:v>0.34599299999999999</c:v>
                </c:pt>
                <c:pt idx="5036">
                  <c:v>0.345086</c:v>
                </c:pt>
                <c:pt idx="5037">
                  <c:v>0.34460600000000002</c:v>
                </c:pt>
                <c:pt idx="5038">
                  <c:v>0.34624200000000005</c:v>
                </c:pt>
                <c:pt idx="5039">
                  <c:v>0.34601800000000005</c:v>
                </c:pt>
                <c:pt idx="5040">
                  <c:v>0.34621400000000002</c:v>
                </c:pt>
                <c:pt idx="5041">
                  <c:v>0.34565600000000002</c:v>
                </c:pt>
                <c:pt idx="5042">
                  <c:v>0.345059</c:v>
                </c:pt>
                <c:pt idx="5043">
                  <c:v>0.344578</c:v>
                </c:pt>
                <c:pt idx="5044">
                  <c:v>0.345553</c:v>
                </c:pt>
                <c:pt idx="5045">
                  <c:v>0.34690799999999999</c:v>
                </c:pt>
                <c:pt idx="5046">
                  <c:v>0.34604699999999999</c:v>
                </c:pt>
                <c:pt idx="5047">
                  <c:v>0.344109</c:v>
                </c:pt>
                <c:pt idx="5048">
                  <c:v>0.34482499999999999</c:v>
                </c:pt>
                <c:pt idx="5049">
                  <c:v>0.34544200000000003</c:v>
                </c:pt>
                <c:pt idx="5050">
                  <c:v>0.34611499999999995</c:v>
                </c:pt>
                <c:pt idx="5051">
                  <c:v>0.34588199999999997</c:v>
                </c:pt>
                <c:pt idx="5052">
                  <c:v>0.34535000000000005</c:v>
                </c:pt>
                <c:pt idx="5053">
                  <c:v>0.34396399999999999</c:v>
                </c:pt>
                <c:pt idx="5054">
                  <c:v>0.34529299999999996</c:v>
                </c:pt>
                <c:pt idx="5055">
                  <c:v>0.34528599999999998</c:v>
                </c:pt>
                <c:pt idx="5056">
                  <c:v>0.34623599999999999</c:v>
                </c:pt>
                <c:pt idx="5057">
                  <c:v>0.34481800000000001</c:v>
                </c:pt>
                <c:pt idx="5058">
                  <c:v>0.34436599999999995</c:v>
                </c:pt>
                <c:pt idx="5059">
                  <c:v>0.345497</c:v>
                </c:pt>
                <c:pt idx="5060">
                  <c:v>0.34614</c:v>
                </c:pt>
                <c:pt idx="5061">
                  <c:v>0.34614500000000004</c:v>
                </c:pt>
                <c:pt idx="5062">
                  <c:v>0.34478399999999998</c:v>
                </c:pt>
                <c:pt idx="5063">
                  <c:v>0.34520699999999999</c:v>
                </c:pt>
                <c:pt idx="5064">
                  <c:v>0.34487999999999996</c:v>
                </c:pt>
                <c:pt idx="5065">
                  <c:v>0.34570299999999998</c:v>
                </c:pt>
                <c:pt idx="5066">
                  <c:v>0.34572800000000004</c:v>
                </c:pt>
                <c:pt idx="5067">
                  <c:v>0.34608399999999995</c:v>
                </c:pt>
                <c:pt idx="5068">
                  <c:v>0.34464499999999998</c:v>
                </c:pt>
                <c:pt idx="5069">
                  <c:v>0.34406999999999999</c:v>
                </c:pt>
                <c:pt idx="5070">
                  <c:v>0.34605900000000001</c:v>
                </c:pt>
                <c:pt idx="5071">
                  <c:v>0.345968</c:v>
                </c:pt>
                <c:pt idx="5072">
                  <c:v>0.34577600000000003</c:v>
                </c:pt>
                <c:pt idx="5073">
                  <c:v>0.34493799999999997</c:v>
                </c:pt>
                <c:pt idx="5074">
                  <c:v>0.34435100000000002</c:v>
                </c:pt>
                <c:pt idx="5075">
                  <c:v>0.34513700000000003</c:v>
                </c:pt>
                <c:pt idx="5076">
                  <c:v>0.34540900000000002</c:v>
                </c:pt>
                <c:pt idx="5077">
                  <c:v>0.34628700000000001</c:v>
                </c:pt>
                <c:pt idx="5078">
                  <c:v>0.34523300000000001</c:v>
                </c:pt>
                <c:pt idx="5079">
                  <c:v>0.34387600000000001</c:v>
                </c:pt>
                <c:pt idx="5080">
                  <c:v>0.34498599999999996</c:v>
                </c:pt>
                <c:pt idx="5081">
                  <c:v>0.34611900000000001</c:v>
                </c:pt>
                <c:pt idx="5082">
                  <c:v>0.34642000000000001</c:v>
                </c:pt>
                <c:pt idx="5083">
                  <c:v>0.34516999999999998</c:v>
                </c:pt>
                <c:pt idx="5084">
                  <c:v>0.34447500000000003</c:v>
                </c:pt>
                <c:pt idx="5085">
                  <c:v>0.34518500000000002</c:v>
                </c:pt>
                <c:pt idx="5086">
                  <c:v>0.34561599999999998</c:v>
                </c:pt>
                <c:pt idx="5087">
                  <c:v>0.34556599999999998</c:v>
                </c:pt>
                <c:pt idx="5088">
                  <c:v>0.34589000000000003</c:v>
                </c:pt>
                <c:pt idx="5089">
                  <c:v>0.34429100000000001</c:v>
                </c:pt>
                <c:pt idx="5090">
                  <c:v>0.34509200000000001</c:v>
                </c:pt>
                <c:pt idx="5091">
                  <c:v>0.345634</c:v>
                </c:pt>
                <c:pt idx="5092">
                  <c:v>0.346663</c:v>
                </c:pt>
                <c:pt idx="5093">
                  <c:v>0.345717</c:v>
                </c:pt>
                <c:pt idx="5094">
                  <c:v>0.345362</c:v>
                </c:pt>
                <c:pt idx="5095">
                  <c:v>0.34387699999999999</c:v>
                </c:pt>
                <c:pt idx="5096">
                  <c:v>0.34568899999999997</c:v>
                </c:pt>
                <c:pt idx="5097">
                  <c:v>0.34609099999999998</c:v>
                </c:pt>
                <c:pt idx="5098">
                  <c:v>0.34581100000000004</c:v>
                </c:pt>
                <c:pt idx="5099">
                  <c:v>0.34443400000000002</c:v>
                </c:pt>
                <c:pt idx="5100">
                  <c:v>0.34471000000000002</c:v>
                </c:pt>
                <c:pt idx="5101">
                  <c:v>0.34468399999999999</c:v>
                </c:pt>
                <c:pt idx="5102">
                  <c:v>0.34587000000000001</c:v>
                </c:pt>
                <c:pt idx="5103">
                  <c:v>0.346026</c:v>
                </c:pt>
                <c:pt idx="5104">
                  <c:v>0.34531900000000004</c:v>
                </c:pt>
                <c:pt idx="5105">
                  <c:v>0.343945</c:v>
                </c:pt>
                <c:pt idx="5106">
                  <c:v>0.34578799999999998</c:v>
                </c:pt>
                <c:pt idx="5107">
                  <c:v>0.34573500000000001</c:v>
                </c:pt>
                <c:pt idx="5108">
                  <c:v>0.34628799999999998</c:v>
                </c:pt>
                <c:pt idx="5109">
                  <c:v>0.34488599999999997</c:v>
                </c:pt>
                <c:pt idx="5110">
                  <c:v>0.34421199999999996</c:v>
                </c:pt>
                <c:pt idx="5111">
                  <c:v>0.344831</c:v>
                </c:pt>
                <c:pt idx="5112">
                  <c:v>0.34572399999999998</c:v>
                </c:pt>
                <c:pt idx="5113">
                  <c:v>0.34628600000000004</c:v>
                </c:pt>
                <c:pt idx="5114">
                  <c:v>0.34465000000000001</c:v>
                </c:pt>
                <c:pt idx="5115">
                  <c:v>0.34406600000000004</c:v>
                </c:pt>
                <c:pt idx="5116">
                  <c:v>0.34515899999999999</c:v>
                </c:pt>
                <c:pt idx="5117">
                  <c:v>0.34615499999999999</c:v>
                </c:pt>
                <c:pt idx="5118">
                  <c:v>0.34631100000000004</c:v>
                </c:pt>
                <c:pt idx="5119">
                  <c:v>0.34527599999999997</c:v>
                </c:pt>
                <c:pt idx="5120">
                  <c:v>0.34416800000000003</c:v>
                </c:pt>
                <c:pt idx="5121">
                  <c:v>0.34486500000000003</c:v>
                </c:pt>
                <c:pt idx="5122">
                  <c:v>0.345474</c:v>
                </c:pt>
                <c:pt idx="5123">
                  <c:v>0.346003</c:v>
                </c:pt>
                <c:pt idx="5124">
                  <c:v>0.34571999999999997</c:v>
                </c:pt>
                <c:pt idx="5125">
                  <c:v>0.34435700000000002</c:v>
                </c:pt>
                <c:pt idx="5126">
                  <c:v>0.34483900000000001</c:v>
                </c:pt>
                <c:pt idx="5127">
                  <c:v>0.345775</c:v>
                </c:pt>
                <c:pt idx="5128">
                  <c:v>0.34595900000000002</c:v>
                </c:pt>
                <c:pt idx="5129">
                  <c:v>0.34608899999999998</c:v>
                </c:pt>
                <c:pt idx="5130">
                  <c:v>0.34423899999999996</c:v>
                </c:pt>
                <c:pt idx="5131">
                  <c:v>0.344356</c:v>
                </c:pt>
                <c:pt idx="5132">
                  <c:v>0.34549500000000005</c:v>
                </c:pt>
                <c:pt idx="5133">
                  <c:v>0.34647500000000003</c:v>
                </c:pt>
                <c:pt idx="5134">
                  <c:v>0.34595500000000001</c:v>
                </c:pt>
                <c:pt idx="5135">
                  <c:v>0.34532800000000002</c:v>
                </c:pt>
                <c:pt idx="5136">
                  <c:v>0.34429900000000002</c:v>
                </c:pt>
                <c:pt idx="5137">
                  <c:v>0.345362</c:v>
                </c:pt>
                <c:pt idx="5138">
                  <c:v>0.34569499999999997</c:v>
                </c:pt>
                <c:pt idx="5139">
                  <c:v>0.34628799999999998</c:v>
                </c:pt>
                <c:pt idx="5140">
                  <c:v>0.34584100000000001</c:v>
                </c:pt>
                <c:pt idx="5141">
                  <c:v>0.34534799999999999</c:v>
                </c:pt>
                <c:pt idx="5142">
                  <c:v>0.34456799999999999</c:v>
                </c:pt>
                <c:pt idx="5143">
                  <c:v>0.34565899999999999</c:v>
                </c:pt>
                <c:pt idx="5144">
                  <c:v>0.34636400000000001</c:v>
                </c:pt>
                <c:pt idx="5145">
                  <c:v>0.34605799999999998</c:v>
                </c:pt>
                <c:pt idx="5146">
                  <c:v>0.34496899999999997</c:v>
                </c:pt>
                <c:pt idx="5147">
                  <c:v>0.34465699999999999</c:v>
                </c:pt>
                <c:pt idx="5148">
                  <c:v>0.34517899999999996</c:v>
                </c:pt>
                <c:pt idx="5149">
                  <c:v>0.346331</c:v>
                </c:pt>
                <c:pt idx="5150">
                  <c:v>0.34555900000000001</c:v>
                </c:pt>
                <c:pt idx="5151">
                  <c:v>0.34520400000000001</c:v>
                </c:pt>
                <c:pt idx="5152">
                  <c:v>0.34381100000000003</c:v>
                </c:pt>
                <c:pt idx="5153">
                  <c:v>0.34556700000000001</c:v>
                </c:pt>
                <c:pt idx="5154">
                  <c:v>0.34560099999999999</c:v>
                </c:pt>
                <c:pt idx="5155">
                  <c:v>0.34613100000000002</c:v>
                </c:pt>
                <c:pt idx="5156">
                  <c:v>0.34542800000000001</c:v>
                </c:pt>
                <c:pt idx="5157">
                  <c:v>0.34369499999999997</c:v>
                </c:pt>
                <c:pt idx="5158">
                  <c:v>0.34559699999999999</c:v>
                </c:pt>
                <c:pt idx="5159">
                  <c:v>0.34531600000000001</c:v>
                </c:pt>
                <c:pt idx="5160">
                  <c:v>0.346248</c:v>
                </c:pt>
                <c:pt idx="5161">
                  <c:v>0.34522799999999998</c:v>
                </c:pt>
                <c:pt idx="5162">
                  <c:v>0.34473799999999999</c:v>
                </c:pt>
                <c:pt idx="5163">
                  <c:v>0.344829</c:v>
                </c:pt>
                <c:pt idx="5164">
                  <c:v>0.345663</c:v>
                </c:pt>
                <c:pt idx="5165">
                  <c:v>0.34582200000000002</c:v>
                </c:pt>
                <c:pt idx="5166">
                  <c:v>0.34590300000000002</c:v>
                </c:pt>
                <c:pt idx="5167">
                  <c:v>0.34520299999999998</c:v>
                </c:pt>
                <c:pt idx="5168">
                  <c:v>0.34461700000000001</c:v>
                </c:pt>
                <c:pt idx="5169">
                  <c:v>0.34543300000000005</c:v>
                </c:pt>
                <c:pt idx="5170">
                  <c:v>0.345974</c:v>
                </c:pt>
                <c:pt idx="5171">
                  <c:v>0.34619800000000001</c:v>
                </c:pt>
                <c:pt idx="5172">
                  <c:v>0.34500999999999998</c:v>
                </c:pt>
                <c:pt idx="5173">
                  <c:v>0.34482000000000002</c:v>
                </c:pt>
                <c:pt idx="5174">
                  <c:v>0.345329</c:v>
                </c:pt>
                <c:pt idx="5175">
                  <c:v>0.34614299999999998</c:v>
                </c:pt>
                <c:pt idx="5176">
                  <c:v>0.34592400000000001</c:v>
                </c:pt>
                <c:pt idx="5177">
                  <c:v>0.34588099999999999</c:v>
                </c:pt>
                <c:pt idx="5178">
                  <c:v>0.34500999999999998</c:v>
                </c:pt>
                <c:pt idx="5179">
                  <c:v>0.34422700000000001</c:v>
                </c:pt>
                <c:pt idx="5180">
                  <c:v>0.34566200000000002</c:v>
                </c:pt>
                <c:pt idx="5181">
                  <c:v>0.34609000000000001</c:v>
                </c:pt>
                <c:pt idx="5182">
                  <c:v>0.34615899999999999</c:v>
                </c:pt>
                <c:pt idx="5183">
                  <c:v>0.34410000000000002</c:v>
                </c:pt>
                <c:pt idx="5184">
                  <c:v>0.34513700000000003</c:v>
                </c:pt>
                <c:pt idx="5185">
                  <c:v>0.34498299999999998</c:v>
                </c:pt>
                <c:pt idx="5186">
                  <c:v>0.345443</c:v>
                </c:pt>
                <c:pt idx="5187">
                  <c:v>0.34669300000000003</c:v>
                </c:pt>
                <c:pt idx="5188">
                  <c:v>0.345217</c:v>
                </c:pt>
                <c:pt idx="5189">
                  <c:v>0.34375900000000004</c:v>
                </c:pt>
                <c:pt idx="5190">
                  <c:v>0.34559600000000001</c:v>
                </c:pt>
                <c:pt idx="5191">
                  <c:v>0.34552900000000003</c:v>
                </c:pt>
                <c:pt idx="5192">
                  <c:v>0.34653899999999999</c:v>
                </c:pt>
                <c:pt idx="5193">
                  <c:v>0.34513700000000003</c:v>
                </c:pt>
                <c:pt idx="5194">
                  <c:v>0.345142</c:v>
                </c:pt>
                <c:pt idx="5195">
                  <c:v>0.344856</c:v>
                </c:pt>
                <c:pt idx="5196">
                  <c:v>0.34593499999999999</c:v>
                </c:pt>
                <c:pt idx="5197">
                  <c:v>0.34692899999999999</c:v>
                </c:pt>
                <c:pt idx="5198">
                  <c:v>0.34542900000000004</c:v>
                </c:pt>
                <c:pt idx="5199">
                  <c:v>0.34451599999999999</c:v>
                </c:pt>
                <c:pt idx="5200">
                  <c:v>0.34502900000000003</c:v>
                </c:pt>
                <c:pt idx="5201">
                  <c:v>0.34527000000000002</c:v>
                </c:pt>
                <c:pt idx="5202">
                  <c:v>0.346163</c:v>
                </c:pt>
                <c:pt idx="5203">
                  <c:v>0.34626200000000001</c:v>
                </c:pt>
                <c:pt idx="5204">
                  <c:v>0.345138</c:v>
                </c:pt>
                <c:pt idx="5205">
                  <c:v>0.34417500000000001</c:v>
                </c:pt>
                <c:pt idx="5206">
                  <c:v>0.34506999999999999</c:v>
                </c:pt>
                <c:pt idx="5207">
                  <c:v>0.345831</c:v>
                </c:pt>
                <c:pt idx="5208">
                  <c:v>0.346389</c:v>
                </c:pt>
                <c:pt idx="5209">
                  <c:v>0.34520099999999998</c:v>
                </c:pt>
                <c:pt idx="5210">
                  <c:v>0.34367300000000001</c:v>
                </c:pt>
                <c:pt idx="5211">
                  <c:v>0.34573799999999999</c:v>
                </c:pt>
                <c:pt idx="5212">
                  <c:v>0.34571400000000002</c:v>
                </c:pt>
                <c:pt idx="5213">
                  <c:v>0.34631400000000001</c:v>
                </c:pt>
                <c:pt idx="5214">
                  <c:v>0.34597499999999998</c:v>
                </c:pt>
                <c:pt idx="5215">
                  <c:v>0.34477000000000002</c:v>
                </c:pt>
                <c:pt idx="5216">
                  <c:v>0.344391</c:v>
                </c:pt>
                <c:pt idx="5217">
                  <c:v>0.34558100000000003</c:v>
                </c:pt>
                <c:pt idx="5218">
                  <c:v>0.346607</c:v>
                </c:pt>
                <c:pt idx="5219">
                  <c:v>0.34576000000000001</c:v>
                </c:pt>
                <c:pt idx="5220">
                  <c:v>0.34506000000000003</c:v>
                </c:pt>
                <c:pt idx="5221">
                  <c:v>0.34474700000000003</c:v>
                </c:pt>
                <c:pt idx="5222">
                  <c:v>0.34508899999999998</c:v>
                </c:pt>
                <c:pt idx="5223">
                  <c:v>0.34588099999999999</c:v>
                </c:pt>
                <c:pt idx="5224">
                  <c:v>0.346331</c:v>
                </c:pt>
                <c:pt idx="5225">
                  <c:v>0.34478999999999999</c:v>
                </c:pt>
                <c:pt idx="5226">
                  <c:v>0.34451599999999999</c:v>
                </c:pt>
                <c:pt idx="5227">
                  <c:v>0.34525400000000001</c:v>
                </c:pt>
                <c:pt idx="5228">
                  <c:v>0.34530100000000002</c:v>
                </c:pt>
                <c:pt idx="5229">
                  <c:v>0.34645399999999998</c:v>
                </c:pt>
                <c:pt idx="5230">
                  <c:v>0.34557899999999997</c:v>
                </c:pt>
                <c:pt idx="5231">
                  <c:v>0.344501</c:v>
                </c:pt>
                <c:pt idx="5232">
                  <c:v>0.344503</c:v>
                </c:pt>
                <c:pt idx="5233">
                  <c:v>0.34562500000000002</c:v>
                </c:pt>
                <c:pt idx="5234">
                  <c:v>0.34525700000000004</c:v>
                </c:pt>
                <c:pt idx="5235">
                  <c:v>0.34602299999999997</c:v>
                </c:pt>
                <c:pt idx="5236">
                  <c:v>0.34539300000000001</c:v>
                </c:pt>
                <c:pt idx="5237">
                  <c:v>0.34408099999999997</c:v>
                </c:pt>
                <c:pt idx="5238">
                  <c:v>0.34553200000000001</c:v>
                </c:pt>
                <c:pt idx="5239">
                  <c:v>0.345638</c:v>
                </c:pt>
                <c:pt idx="5240">
                  <c:v>0.34675800000000001</c:v>
                </c:pt>
                <c:pt idx="5241">
                  <c:v>0.34493099999999999</c:v>
                </c:pt>
                <c:pt idx="5242">
                  <c:v>0.34454100000000004</c:v>
                </c:pt>
                <c:pt idx="5243">
                  <c:v>0.34443199999999996</c:v>
                </c:pt>
                <c:pt idx="5244">
                  <c:v>0.34563900000000003</c:v>
                </c:pt>
                <c:pt idx="5245">
                  <c:v>0.34562299999999996</c:v>
                </c:pt>
                <c:pt idx="5246">
                  <c:v>0.345244</c:v>
                </c:pt>
                <c:pt idx="5247">
                  <c:v>0.34376600000000002</c:v>
                </c:pt>
                <c:pt idx="5248">
                  <c:v>0.34486500000000003</c:v>
                </c:pt>
                <c:pt idx="5249">
                  <c:v>0.344999</c:v>
                </c:pt>
                <c:pt idx="5250">
                  <c:v>0.345744</c:v>
                </c:pt>
                <c:pt idx="5251">
                  <c:v>0.34564499999999998</c:v>
                </c:pt>
                <c:pt idx="5252">
                  <c:v>0.34417799999999998</c:v>
                </c:pt>
                <c:pt idx="5253">
                  <c:v>0.34429000000000004</c:v>
                </c:pt>
                <c:pt idx="5254">
                  <c:v>0.34519500000000003</c:v>
                </c:pt>
                <c:pt idx="5255">
                  <c:v>0.34597700000000003</c:v>
                </c:pt>
                <c:pt idx="5256">
                  <c:v>0.34551599999999999</c:v>
                </c:pt>
                <c:pt idx="5257">
                  <c:v>0.34443100000000004</c:v>
                </c:pt>
                <c:pt idx="5258">
                  <c:v>0.34425100000000003</c:v>
                </c:pt>
                <c:pt idx="5259">
                  <c:v>0.34481499999999998</c:v>
                </c:pt>
                <c:pt idx="5260">
                  <c:v>0.34551299999999996</c:v>
                </c:pt>
                <c:pt idx="5261">
                  <c:v>0.34605399999999997</c:v>
                </c:pt>
                <c:pt idx="5262">
                  <c:v>0.34482600000000002</c:v>
                </c:pt>
                <c:pt idx="5263">
                  <c:v>0.34364900000000004</c:v>
                </c:pt>
                <c:pt idx="5264">
                  <c:v>0.34515200000000001</c:v>
                </c:pt>
                <c:pt idx="5265">
                  <c:v>0.34509900000000004</c:v>
                </c:pt>
                <c:pt idx="5266">
                  <c:v>0.34562900000000002</c:v>
                </c:pt>
                <c:pt idx="5267">
                  <c:v>0.34543800000000002</c:v>
                </c:pt>
                <c:pt idx="5268">
                  <c:v>0.34382999999999997</c:v>
                </c:pt>
                <c:pt idx="5269">
                  <c:v>0.34455199999999997</c:v>
                </c:pt>
                <c:pt idx="5270">
                  <c:v>0.34532800000000002</c:v>
                </c:pt>
                <c:pt idx="5271">
                  <c:v>0.34582099999999999</c:v>
                </c:pt>
                <c:pt idx="5272">
                  <c:v>0.34540900000000002</c:v>
                </c:pt>
                <c:pt idx="5273">
                  <c:v>0.34443699999999999</c:v>
                </c:pt>
                <c:pt idx="5274">
                  <c:v>0.34420000000000001</c:v>
                </c:pt>
                <c:pt idx="5275">
                  <c:v>0.34449799999999997</c:v>
                </c:pt>
                <c:pt idx="5276">
                  <c:v>0.345611</c:v>
                </c:pt>
                <c:pt idx="5277">
                  <c:v>0.34565200000000001</c:v>
                </c:pt>
                <c:pt idx="5278">
                  <c:v>0.344254</c:v>
                </c:pt>
                <c:pt idx="5279">
                  <c:v>0.343858</c:v>
                </c:pt>
                <c:pt idx="5280">
                  <c:v>0.34478799999999998</c:v>
                </c:pt>
                <c:pt idx="5281">
                  <c:v>0.34504899999999999</c:v>
                </c:pt>
                <c:pt idx="5282">
                  <c:v>0.34554200000000002</c:v>
                </c:pt>
                <c:pt idx="5283">
                  <c:v>0.34379099999999996</c:v>
                </c:pt>
              </c:numCache>
            </c:numRef>
          </c:yVal>
          <c:smooth val="1"/>
        </c:ser>
        <c:ser>
          <c:idx val="1"/>
          <c:order val="1"/>
          <c:spPr>
            <a:ln w="31750" cap="rnd">
              <a:solidFill>
                <a:srgbClr val="5B9BD5">
                  <a:lumMod val="60000"/>
                  <a:lumOff val="40000"/>
                </a:srgbClr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Sheet1!$G$4:$G$2682</c:f>
              <c:numCache>
                <c:formatCode>General</c:formatCode>
                <c:ptCount val="2679"/>
                <c:pt idx="0">
                  <c:v>10</c:v>
                </c:pt>
                <c:pt idx="1">
                  <c:v>12</c:v>
                </c:pt>
                <c:pt idx="2">
                  <c:v>14</c:v>
                </c:pt>
                <c:pt idx="3">
                  <c:v>16</c:v>
                </c:pt>
                <c:pt idx="4">
                  <c:v>18</c:v>
                </c:pt>
                <c:pt idx="5">
                  <c:v>20</c:v>
                </c:pt>
                <c:pt idx="6">
                  <c:v>22</c:v>
                </c:pt>
                <c:pt idx="7">
                  <c:v>24</c:v>
                </c:pt>
                <c:pt idx="8">
                  <c:v>26</c:v>
                </c:pt>
                <c:pt idx="9">
                  <c:v>28</c:v>
                </c:pt>
                <c:pt idx="10">
                  <c:v>30</c:v>
                </c:pt>
                <c:pt idx="11">
                  <c:v>32</c:v>
                </c:pt>
                <c:pt idx="12">
                  <c:v>34</c:v>
                </c:pt>
                <c:pt idx="13">
                  <c:v>36</c:v>
                </c:pt>
                <c:pt idx="14">
                  <c:v>38</c:v>
                </c:pt>
                <c:pt idx="15">
                  <c:v>40</c:v>
                </c:pt>
                <c:pt idx="16">
                  <c:v>42</c:v>
                </c:pt>
                <c:pt idx="17">
                  <c:v>44</c:v>
                </c:pt>
                <c:pt idx="18">
                  <c:v>46</c:v>
                </c:pt>
                <c:pt idx="19">
                  <c:v>48</c:v>
                </c:pt>
                <c:pt idx="20">
                  <c:v>50</c:v>
                </c:pt>
                <c:pt idx="21">
                  <c:v>52</c:v>
                </c:pt>
                <c:pt idx="22">
                  <c:v>54</c:v>
                </c:pt>
                <c:pt idx="23">
                  <c:v>56</c:v>
                </c:pt>
                <c:pt idx="24">
                  <c:v>58</c:v>
                </c:pt>
                <c:pt idx="25">
                  <c:v>60</c:v>
                </c:pt>
                <c:pt idx="26">
                  <c:v>62</c:v>
                </c:pt>
                <c:pt idx="27">
                  <c:v>64</c:v>
                </c:pt>
                <c:pt idx="28">
                  <c:v>66</c:v>
                </c:pt>
                <c:pt idx="29">
                  <c:v>68</c:v>
                </c:pt>
                <c:pt idx="30">
                  <c:v>70</c:v>
                </c:pt>
                <c:pt idx="31">
                  <c:v>72</c:v>
                </c:pt>
                <c:pt idx="32">
                  <c:v>74</c:v>
                </c:pt>
                <c:pt idx="33">
                  <c:v>76</c:v>
                </c:pt>
                <c:pt idx="34">
                  <c:v>78</c:v>
                </c:pt>
                <c:pt idx="35">
                  <c:v>80</c:v>
                </c:pt>
                <c:pt idx="36">
                  <c:v>82</c:v>
                </c:pt>
                <c:pt idx="37">
                  <c:v>84</c:v>
                </c:pt>
                <c:pt idx="38">
                  <c:v>86</c:v>
                </c:pt>
                <c:pt idx="39">
                  <c:v>88</c:v>
                </c:pt>
                <c:pt idx="40">
                  <c:v>90</c:v>
                </c:pt>
                <c:pt idx="41">
                  <c:v>92</c:v>
                </c:pt>
                <c:pt idx="42">
                  <c:v>94</c:v>
                </c:pt>
                <c:pt idx="43">
                  <c:v>96</c:v>
                </c:pt>
                <c:pt idx="44">
                  <c:v>98</c:v>
                </c:pt>
                <c:pt idx="45">
                  <c:v>100</c:v>
                </c:pt>
                <c:pt idx="46">
                  <c:v>102</c:v>
                </c:pt>
                <c:pt idx="47">
                  <c:v>104</c:v>
                </c:pt>
                <c:pt idx="48">
                  <c:v>106</c:v>
                </c:pt>
                <c:pt idx="49">
                  <c:v>108</c:v>
                </c:pt>
                <c:pt idx="50">
                  <c:v>110</c:v>
                </c:pt>
                <c:pt idx="51">
                  <c:v>112</c:v>
                </c:pt>
                <c:pt idx="52">
                  <c:v>114</c:v>
                </c:pt>
                <c:pt idx="53">
                  <c:v>116</c:v>
                </c:pt>
                <c:pt idx="54">
                  <c:v>118</c:v>
                </c:pt>
                <c:pt idx="55">
                  <c:v>120</c:v>
                </c:pt>
                <c:pt idx="56">
                  <c:v>122</c:v>
                </c:pt>
                <c:pt idx="57">
                  <c:v>124</c:v>
                </c:pt>
                <c:pt idx="58">
                  <c:v>126</c:v>
                </c:pt>
                <c:pt idx="59">
                  <c:v>128</c:v>
                </c:pt>
                <c:pt idx="60">
                  <c:v>130</c:v>
                </c:pt>
                <c:pt idx="61">
                  <c:v>132</c:v>
                </c:pt>
                <c:pt idx="62">
                  <c:v>134</c:v>
                </c:pt>
                <c:pt idx="63">
                  <c:v>136</c:v>
                </c:pt>
                <c:pt idx="64">
                  <c:v>138</c:v>
                </c:pt>
                <c:pt idx="65">
                  <c:v>140</c:v>
                </c:pt>
                <c:pt idx="66">
                  <c:v>142</c:v>
                </c:pt>
                <c:pt idx="67">
                  <c:v>144</c:v>
                </c:pt>
                <c:pt idx="68">
                  <c:v>146</c:v>
                </c:pt>
                <c:pt idx="69">
                  <c:v>148</c:v>
                </c:pt>
                <c:pt idx="70">
                  <c:v>150</c:v>
                </c:pt>
                <c:pt idx="71">
                  <c:v>152</c:v>
                </c:pt>
                <c:pt idx="72">
                  <c:v>154</c:v>
                </c:pt>
                <c:pt idx="73">
                  <c:v>156</c:v>
                </c:pt>
                <c:pt idx="74">
                  <c:v>158</c:v>
                </c:pt>
                <c:pt idx="75">
                  <c:v>160</c:v>
                </c:pt>
                <c:pt idx="76">
                  <c:v>162</c:v>
                </c:pt>
                <c:pt idx="77">
                  <c:v>164</c:v>
                </c:pt>
                <c:pt idx="78">
                  <c:v>166</c:v>
                </c:pt>
                <c:pt idx="79">
                  <c:v>168</c:v>
                </c:pt>
                <c:pt idx="80">
                  <c:v>170</c:v>
                </c:pt>
                <c:pt idx="81">
                  <c:v>172</c:v>
                </c:pt>
                <c:pt idx="82">
                  <c:v>174</c:v>
                </c:pt>
                <c:pt idx="83">
                  <c:v>176</c:v>
                </c:pt>
                <c:pt idx="84">
                  <c:v>178</c:v>
                </c:pt>
                <c:pt idx="85">
                  <c:v>180</c:v>
                </c:pt>
                <c:pt idx="86">
                  <c:v>182</c:v>
                </c:pt>
                <c:pt idx="87">
                  <c:v>184</c:v>
                </c:pt>
                <c:pt idx="88">
                  <c:v>186</c:v>
                </c:pt>
                <c:pt idx="89">
                  <c:v>188</c:v>
                </c:pt>
                <c:pt idx="90">
                  <c:v>190</c:v>
                </c:pt>
                <c:pt idx="91">
                  <c:v>192</c:v>
                </c:pt>
                <c:pt idx="92">
                  <c:v>194</c:v>
                </c:pt>
                <c:pt idx="93">
                  <c:v>196</c:v>
                </c:pt>
                <c:pt idx="94">
                  <c:v>198</c:v>
                </c:pt>
                <c:pt idx="95">
                  <c:v>200</c:v>
                </c:pt>
                <c:pt idx="96">
                  <c:v>202</c:v>
                </c:pt>
                <c:pt idx="97">
                  <c:v>204</c:v>
                </c:pt>
                <c:pt idx="98">
                  <c:v>206</c:v>
                </c:pt>
                <c:pt idx="99">
                  <c:v>208</c:v>
                </c:pt>
                <c:pt idx="100">
                  <c:v>210</c:v>
                </c:pt>
                <c:pt idx="101">
                  <c:v>212</c:v>
                </c:pt>
                <c:pt idx="102">
                  <c:v>214</c:v>
                </c:pt>
                <c:pt idx="103">
                  <c:v>216</c:v>
                </c:pt>
                <c:pt idx="104">
                  <c:v>218</c:v>
                </c:pt>
                <c:pt idx="105">
                  <c:v>220</c:v>
                </c:pt>
                <c:pt idx="106">
                  <c:v>222</c:v>
                </c:pt>
                <c:pt idx="107">
                  <c:v>224</c:v>
                </c:pt>
                <c:pt idx="108">
                  <c:v>226</c:v>
                </c:pt>
                <c:pt idx="109">
                  <c:v>228</c:v>
                </c:pt>
                <c:pt idx="110">
                  <c:v>230</c:v>
                </c:pt>
                <c:pt idx="111">
                  <c:v>232</c:v>
                </c:pt>
                <c:pt idx="112">
                  <c:v>234</c:v>
                </c:pt>
                <c:pt idx="113">
                  <c:v>236</c:v>
                </c:pt>
                <c:pt idx="114">
                  <c:v>238</c:v>
                </c:pt>
                <c:pt idx="115">
                  <c:v>240</c:v>
                </c:pt>
                <c:pt idx="116">
                  <c:v>242</c:v>
                </c:pt>
                <c:pt idx="117">
                  <c:v>244</c:v>
                </c:pt>
                <c:pt idx="118">
                  <c:v>246</c:v>
                </c:pt>
                <c:pt idx="119">
                  <c:v>248</c:v>
                </c:pt>
                <c:pt idx="120">
                  <c:v>250</c:v>
                </c:pt>
                <c:pt idx="121">
                  <c:v>252</c:v>
                </c:pt>
                <c:pt idx="122">
                  <c:v>254</c:v>
                </c:pt>
                <c:pt idx="123">
                  <c:v>256</c:v>
                </c:pt>
                <c:pt idx="124">
                  <c:v>258</c:v>
                </c:pt>
                <c:pt idx="125">
                  <c:v>260</c:v>
                </c:pt>
                <c:pt idx="126">
                  <c:v>262</c:v>
                </c:pt>
                <c:pt idx="127">
                  <c:v>264</c:v>
                </c:pt>
                <c:pt idx="128">
                  <c:v>266</c:v>
                </c:pt>
                <c:pt idx="129">
                  <c:v>268</c:v>
                </c:pt>
                <c:pt idx="130">
                  <c:v>270</c:v>
                </c:pt>
                <c:pt idx="131">
                  <c:v>272</c:v>
                </c:pt>
                <c:pt idx="132">
                  <c:v>274</c:v>
                </c:pt>
                <c:pt idx="133">
                  <c:v>276</c:v>
                </c:pt>
                <c:pt idx="134">
                  <c:v>278</c:v>
                </c:pt>
                <c:pt idx="135">
                  <c:v>280</c:v>
                </c:pt>
                <c:pt idx="136">
                  <c:v>282</c:v>
                </c:pt>
                <c:pt idx="137">
                  <c:v>284</c:v>
                </c:pt>
                <c:pt idx="138">
                  <c:v>286</c:v>
                </c:pt>
                <c:pt idx="139">
                  <c:v>288</c:v>
                </c:pt>
                <c:pt idx="140">
                  <c:v>290</c:v>
                </c:pt>
                <c:pt idx="141">
                  <c:v>292</c:v>
                </c:pt>
                <c:pt idx="142">
                  <c:v>294</c:v>
                </c:pt>
                <c:pt idx="143">
                  <c:v>296</c:v>
                </c:pt>
                <c:pt idx="144">
                  <c:v>298</c:v>
                </c:pt>
                <c:pt idx="145">
                  <c:v>300</c:v>
                </c:pt>
                <c:pt idx="146">
                  <c:v>302</c:v>
                </c:pt>
                <c:pt idx="147">
                  <c:v>304</c:v>
                </c:pt>
                <c:pt idx="148">
                  <c:v>306</c:v>
                </c:pt>
                <c:pt idx="149">
                  <c:v>308</c:v>
                </c:pt>
                <c:pt idx="150">
                  <c:v>310</c:v>
                </c:pt>
                <c:pt idx="151">
                  <c:v>312</c:v>
                </c:pt>
                <c:pt idx="152">
                  <c:v>314</c:v>
                </c:pt>
                <c:pt idx="153">
                  <c:v>316</c:v>
                </c:pt>
                <c:pt idx="154">
                  <c:v>318</c:v>
                </c:pt>
                <c:pt idx="155">
                  <c:v>320</c:v>
                </c:pt>
                <c:pt idx="156">
                  <c:v>322</c:v>
                </c:pt>
                <c:pt idx="157">
                  <c:v>324</c:v>
                </c:pt>
                <c:pt idx="158">
                  <c:v>326</c:v>
                </c:pt>
                <c:pt idx="159">
                  <c:v>328</c:v>
                </c:pt>
                <c:pt idx="160">
                  <c:v>330</c:v>
                </c:pt>
                <c:pt idx="161">
                  <c:v>332</c:v>
                </c:pt>
                <c:pt idx="162">
                  <c:v>334</c:v>
                </c:pt>
                <c:pt idx="163">
                  <c:v>336</c:v>
                </c:pt>
                <c:pt idx="164">
                  <c:v>338</c:v>
                </c:pt>
                <c:pt idx="165">
                  <c:v>340</c:v>
                </c:pt>
                <c:pt idx="166">
                  <c:v>342</c:v>
                </c:pt>
                <c:pt idx="167">
                  <c:v>344</c:v>
                </c:pt>
                <c:pt idx="168">
                  <c:v>346</c:v>
                </c:pt>
                <c:pt idx="169">
                  <c:v>348</c:v>
                </c:pt>
                <c:pt idx="170">
                  <c:v>350</c:v>
                </c:pt>
                <c:pt idx="171">
                  <c:v>352</c:v>
                </c:pt>
                <c:pt idx="172">
                  <c:v>354</c:v>
                </c:pt>
                <c:pt idx="173">
                  <c:v>356</c:v>
                </c:pt>
                <c:pt idx="174">
                  <c:v>358</c:v>
                </c:pt>
                <c:pt idx="175">
                  <c:v>360</c:v>
                </c:pt>
                <c:pt idx="176">
                  <c:v>362</c:v>
                </c:pt>
                <c:pt idx="177">
                  <c:v>364</c:v>
                </c:pt>
                <c:pt idx="178">
                  <c:v>366</c:v>
                </c:pt>
                <c:pt idx="179">
                  <c:v>368</c:v>
                </c:pt>
                <c:pt idx="180">
                  <c:v>370</c:v>
                </c:pt>
                <c:pt idx="181">
                  <c:v>372</c:v>
                </c:pt>
                <c:pt idx="182">
                  <c:v>374</c:v>
                </c:pt>
                <c:pt idx="183">
                  <c:v>376</c:v>
                </c:pt>
                <c:pt idx="184">
                  <c:v>378</c:v>
                </c:pt>
                <c:pt idx="185">
                  <c:v>380</c:v>
                </c:pt>
                <c:pt idx="186">
                  <c:v>382</c:v>
                </c:pt>
                <c:pt idx="187">
                  <c:v>384</c:v>
                </c:pt>
                <c:pt idx="188">
                  <c:v>386</c:v>
                </c:pt>
                <c:pt idx="189">
                  <c:v>388</c:v>
                </c:pt>
                <c:pt idx="190">
                  <c:v>390</c:v>
                </c:pt>
                <c:pt idx="191">
                  <c:v>392</c:v>
                </c:pt>
                <c:pt idx="192">
                  <c:v>394</c:v>
                </c:pt>
                <c:pt idx="193">
                  <c:v>396</c:v>
                </c:pt>
                <c:pt idx="194">
                  <c:v>398</c:v>
                </c:pt>
                <c:pt idx="195">
                  <c:v>400</c:v>
                </c:pt>
                <c:pt idx="196">
                  <c:v>402</c:v>
                </c:pt>
                <c:pt idx="197">
                  <c:v>404</c:v>
                </c:pt>
                <c:pt idx="198">
                  <c:v>406</c:v>
                </c:pt>
                <c:pt idx="199">
                  <c:v>408</c:v>
                </c:pt>
                <c:pt idx="200">
                  <c:v>410</c:v>
                </c:pt>
                <c:pt idx="201">
                  <c:v>412</c:v>
                </c:pt>
                <c:pt idx="202">
                  <c:v>414</c:v>
                </c:pt>
                <c:pt idx="203">
                  <c:v>416</c:v>
                </c:pt>
                <c:pt idx="204">
                  <c:v>418</c:v>
                </c:pt>
                <c:pt idx="205">
                  <c:v>420</c:v>
                </c:pt>
                <c:pt idx="206">
                  <c:v>422</c:v>
                </c:pt>
                <c:pt idx="207">
                  <c:v>424</c:v>
                </c:pt>
                <c:pt idx="208">
                  <c:v>426</c:v>
                </c:pt>
                <c:pt idx="209">
                  <c:v>428</c:v>
                </c:pt>
                <c:pt idx="210">
                  <c:v>430</c:v>
                </c:pt>
                <c:pt idx="211">
                  <c:v>432</c:v>
                </c:pt>
                <c:pt idx="212">
                  <c:v>434</c:v>
                </c:pt>
                <c:pt idx="213">
                  <c:v>436</c:v>
                </c:pt>
                <c:pt idx="214">
                  <c:v>438</c:v>
                </c:pt>
                <c:pt idx="215">
                  <c:v>440</c:v>
                </c:pt>
                <c:pt idx="216">
                  <c:v>442</c:v>
                </c:pt>
                <c:pt idx="217">
                  <c:v>444</c:v>
                </c:pt>
                <c:pt idx="218">
                  <c:v>446</c:v>
                </c:pt>
                <c:pt idx="219">
                  <c:v>448</c:v>
                </c:pt>
                <c:pt idx="220">
                  <c:v>450</c:v>
                </c:pt>
                <c:pt idx="221">
                  <c:v>452</c:v>
                </c:pt>
                <c:pt idx="222">
                  <c:v>454</c:v>
                </c:pt>
                <c:pt idx="223">
                  <c:v>456</c:v>
                </c:pt>
                <c:pt idx="224">
                  <c:v>458</c:v>
                </c:pt>
                <c:pt idx="225">
                  <c:v>460</c:v>
                </c:pt>
                <c:pt idx="226">
                  <c:v>462</c:v>
                </c:pt>
                <c:pt idx="227">
                  <c:v>464</c:v>
                </c:pt>
                <c:pt idx="228">
                  <c:v>466</c:v>
                </c:pt>
                <c:pt idx="229">
                  <c:v>468</c:v>
                </c:pt>
                <c:pt idx="230">
                  <c:v>470</c:v>
                </c:pt>
                <c:pt idx="231">
                  <c:v>472</c:v>
                </c:pt>
                <c:pt idx="232">
                  <c:v>474</c:v>
                </c:pt>
                <c:pt idx="233">
                  <c:v>476</c:v>
                </c:pt>
                <c:pt idx="234">
                  <c:v>478</c:v>
                </c:pt>
                <c:pt idx="235">
                  <c:v>480</c:v>
                </c:pt>
                <c:pt idx="236">
                  <c:v>482</c:v>
                </c:pt>
                <c:pt idx="237">
                  <c:v>484</c:v>
                </c:pt>
                <c:pt idx="238">
                  <c:v>486</c:v>
                </c:pt>
                <c:pt idx="239">
                  <c:v>488</c:v>
                </c:pt>
                <c:pt idx="240">
                  <c:v>490</c:v>
                </c:pt>
                <c:pt idx="241">
                  <c:v>492</c:v>
                </c:pt>
                <c:pt idx="242">
                  <c:v>494</c:v>
                </c:pt>
                <c:pt idx="243">
                  <c:v>496</c:v>
                </c:pt>
                <c:pt idx="244">
                  <c:v>498</c:v>
                </c:pt>
                <c:pt idx="245">
                  <c:v>500</c:v>
                </c:pt>
                <c:pt idx="246">
                  <c:v>502</c:v>
                </c:pt>
                <c:pt idx="247">
                  <c:v>504</c:v>
                </c:pt>
                <c:pt idx="248">
                  <c:v>506</c:v>
                </c:pt>
                <c:pt idx="249">
                  <c:v>508</c:v>
                </c:pt>
                <c:pt idx="250">
                  <c:v>510</c:v>
                </c:pt>
                <c:pt idx="251">
                  <c:v>512</c:v>
                </c:pt>
                <c:pt idx="252">
                  <c:v>514</c:v>
                </c:pt>
                <c:pt idx="253">
                  <c:v>516</c:v>
                </c:pt>
                <c:pt idx="254">
                  <c:v>518</c:v>
                </c:pt>
                <c:pt idx="255">
                  <c:v>520</c:v>
                </c:pt>
                <c:pt idx="256">
                  <c:v>522</c:v>
                </c:pt>
                <c:pt idx="257">
                  <c:v>524</c:v>
                </c:pt>
                <c:pt idx="258">
                  <c:v>526</c:v>
                </c:pt>
                <c:pt idx="259">
                  <c:v>528</c:v>
                </c:pt>
                <c:pt idx="260">
                  <c:v>530</c:v>
                </c:pt>
                <c:pt idx="261">
                  <c:v>532</c:v>
                </c:pt>
                <c:pt idx="262">
                  <c:v>534</c:v>
                </c:pt>
                <c:pt idx="263">
                  <c:v>536</c:v>
                </c:pt>
                <c:pt idx="264">
                  <c:v>538</c:v>
                </c:pt>
                <c:pt idx="265">
                  <c:v>540</c:v>
                </c:pt>
                <c:pt idx="266">
                  <c:v>542</c:v>
                </c:pt>
                <c:pt idx="267">
                  <c:v>544</c:v>
                </c:pt>
                <c:pt idx="268">
                  <c:v>546</c:v>
                </c:pt>
                <c:pt idx="269">
                  <c:v>548</c:v>
                </c:pt>
                <c:pt idx="270">
                  <c:v>550</c:v>
                </c:pt>
                <c:pt idx="271">
                  <c:v>552</c:v>
                </c:pt>
                <c:pt idx="272">
                  <c:v>554</c:v>
                </c:pt>
                <c:pt idx="273">
                  <c:v>556</c:v>
                </c:pt>
                <c:pt idx="274">
                  <c:v>558</c:v>
                </c:pt>
                <c:pt idx="275">
                  <c:v>560</c:v>
                </c:pt>
                <c:pt idx="276">
                  <c:v>562</c:v>
                </c:pt>
                <c:pt idx="277">
                  <c:v>564</c:v>
                </c:pt>
                <c:pt idx="278">
                  <c:v>566</c:v>
                </c:pt>
                <c:pt idx="279">
                  <c:v>568</c:v>
                </c:pt>
                <c:pt idx="280">
                  <c:v>570</c:v>
                </c:pt>
                <c:pt idx="281">
                  <c:v>572</c:v>
                </c:pt>
                <c:pt idx="282">
                  <c:v>574</c:v>
                </c:pt>
                <c:pt idx="283">
                  <c:v>576</c:v>
                </c:pt>
                <c:pt idx="284">
                  <c:v>578</c:v>
                </c:pt>
                <c:pt idx="285">
                  <c:v>580</c:v>
                </c:pt>
                <c:pt idx="286">
                  <c:v>582</c:v>
                </c:pt>
                <c:pt idx="287">
                  <c:v>584</c:v>
                </c:pt>
                <c:pt idx="288">
                  <c:v>586</c:v>
                </c:pt>
                <c:pt idx="289">
                  <c:v>588</c:v>
                </c:pt>
                <c:pt idx="290">
                  <c:v>590</c:v>
                </c:pt>
                <c:pt idx="291">
                  <c:v>592</c:v>
                </c:pt>
                <c:pt idx="292">
                  <c:v>594</c:v>
                </c:pt>
                <c:pt idx="293">
                  <c:v>596</c:v>
                </c:pt>
                <c:pt idx="294">
                  <c:v>598</c:v>
                </c:pt>
                <c:pt idx="295">
                  <c:v>600</c:v>
                </c:pt>
                <c:pt idx="296">
                  <c:v>602</c:v>
                </c:pt>
                <c:pt idx="297">
                  <c:v>604</c:v>
                </c:pt>
                <c:pt idx="298">
                  <c:v>606</c:v>
                </c:pt>
                <c:pt idx="299">
                  <c:v>608</c:v>
                </c:pt>
                <c:pt idx="300">
                  <c:v>610</c:v>
                </c:pt>
                <c:pt idx="301">
                  <c:v>612</c:v>
                </c:pt>
                <c:pt idx="302">
                  <c:v>614</c:v>
                </c:pt>
                <c:pt idx="303">
                  <c:v>616</c:v>
                </c:pt>
                <c:pt idx="304">
                  <c:v>618</c:v>
                </c:pt>
                <c:pt idx="305">
                  <c:v>620</c:v>
                </c:pt>
                <c:pt idx="306">
                  <c:v>622</c:v>
                </c:pt>
                <c:pt idx="307">
                  <c:v>624</c:v>
                </c:pt>
                <c:pt idx="308">
                  <c:v>626</c:v>
                </c:pt>
                <c:pt idx="309">
                  <c:v>628</c:v>
                </c:pt>
                <c:pt idx="310">
                  <c:v>630</c:v>
                </c:pt>
                <c:pt idx="311">
                  <c:v>632</c:v>
                </c:pt>
                <c:pt idx="312">
                  <c:v>634</c:v>
                </c:pt>
                <c:pt idx="313">
                  <c:v>636</c:v>
                </c:pt>
                <c:pt idx="314">
                  <c:v>638</c:v>
                </c:pt>
                <c:pt idx="315">
                  <c:v>640</c:v>
                </c:pt>
                <c:pt idx="316">
                  <c:v>642</c:v>
                </c:pt>
                <c:pt idx="317">
                  <c:v>644</c:v>
                </c:pt>
                <c:pt idx="318">
                  <c:v>646</c:v>
                </c:pt>
                <c:pt idx="319">
                  <c:v>648</c:v>
                </c:pt>
                <c:pt idx="320">
                  <c:v>650</c:v>
                </c:pt>
                <c:pt idx="321">
                  <c:v>652</c:v>
                </c:pt>
                <c:pt idx="322">
                  <c:v>654</c:v>
                </c:pt>
                <c:pt idx="323">
                  <c:v>656</c:v>
                </c:pt>
                <c:pt idx="324">
                  <c:v>658</c:v>
                </c:pt>
                <c:pt idx="325">
                  <c:v>660</c:v>
                </c:pt>
                <c:pt idx="326">
                  <c:v>662</c:v>
                </c:pt>
                <c:pt idx="327">
                  <c:v>664</c:v>
                </c:pt>
                <c:pt idx="328">
                  <c:v>666</c:v>
                </c:pt>
                <c:pt idx="329">
                  <c:v>668</c:v>
                </c:pt>
                <c:pt idx="330">
                  <c:v>670</c:v>
                </c:pt>
                <c:pt idx="331">
                  <c:v>672</c:v>
                </c:pt>
                <c:pt idx="332">
                  <c:v>674</c:v>
                </c:pt>
                <c:pt idx="333">
                  <c:v>676</c:v>
                </c:pt>
                <c:pt idx="334">
                  <c:v>678</c:v>
                </c:pt>
                <c:pt idx="335">
                  <c:v>680</c:v>
                </c:pt>
                <c:pt idx="336">
                  <c:v>682</c:v>
                </c:pt>
                <c:pt idx="337">
                  <c:v>684</c:v>
                </c:pt>
                <c:pt idx="338">
                  <c:v>686</c:v>
                </c:pt>
                <c:pt idx="339">
                  <c:v>688</c:v>
                </c:pt>
                <c:pt idx="340">
                  <c:v>690</c:v>
                </c:pt>
                <c:pt idx="341">
                  <c:v>692</c:v>
                </c:pt>
                <c:pt idx="342">
                  <c:v>694</c:v>
                </c:pt>
                <c:pt idx="343">
                  <c:v>696</c:v>
                </c:pt>
                <c:pt idx="344">
                  <c:v>698</c:v>
                </c:pt>
                <c:pt idx="345">
                  <c:v>700</c:v>
                </c:pt>
                <c:pt idx="346">
                  <c:v>702</c:v>
                </c:pt>
                <c:pt idx="347">
                  <c:v>704</c:v>
                </c:pt>
                <c:pt idx="348">
                  <c:v>706</c:v>
                </c:pt>
                <c:pt idx="349">
                  <c:v>708</c:v>
                </c:pt>
                <c:pt idx="350">
                  <c:v>710</c:v>
                </c:pt>
                <c:pt idx="351">
                  <c:v>712</c:v>
                </c:pt>
                <c:pt idx="352">
                  <c:v>714</c:v>
                </c:pt>
                <c:pt idx="353">
                  <c:v>716</c:v>
                </c:pt>
                <c:pt idx="354">
                  <c:v>718</c:v>
                </c:pt>
                <c:pt idx="355">
                  <c:v>720</c:v>
                </c:pt>
                <c:pt idx="356">
                  <c:v>722</c:v>
                </c:pt>
                <c:pt idx="357">
                  <c:v>724</c:v>
                </c:pt>
                <c:pt idx="358">
                  <c:v>726</c:v>
                </c:pt>
                <c:pt idx="359">
                  <c:v>728</c:v>
                </c:pt>
                <c:pt idx="360">
                  <c:v>730</c:v>
                </c:pt>
                <c:pt idx="361">
                  <c:v>732</c:v>
                </c:pt>
                <c:pt idx="362">
                  <c:v>734</c:v>
                </c:pt>
                <c:pt idx="363">
                  <c:v>736</c:v>
                </c:pt>
                <c:pt idx="364">
                  <c:v>738</c:v>
                </c:pt>
                <c:pt idx="365">
                  <c:v>740</c:v>
                </c:pt>
                <c:pt idx="366">
                  <c:v>742</c:v>
                </c:pt>
                <c:pt idx="367">
                  <c:v>744</c:v>
                </c:pt>
                <c:pt idx="368">
                  <c:v>746</c:v>
                </c:pt>
                <c:pt idx="369">
                  <c:v>748</c:v>
                </c:pt>
                <c:pt idx="370">
                  <c:v>750</c:v>
                </c:pt>
                <c:pt idx="371">
                  <c:v>752</c:v>
                </c:pt>
                <c:pt idx="372">
                  <c:v>754</c:v>
                </c:pt>
                <c:pt idx="373">
                  <c:v>756</c:v>
                </c:pt>
                <c:pt idx="374">
                  <c:v>758</c:v>
                </c:pt>
                <c:pt idx="375">
                  <c:v>760</c:v>
                </c:pt>
                <c:pt idx="376">
                  <c:v>762</c:v>
                </c:pt>
                <c:pt idx="377">
                  <c:v>764</c:v>
                </c:pt>
                <c:pt idx="378">
                  <c:v>766</c:v>
                </c:pt>
                <c:pt idx="379">
                  <c:v>768</c:v>
                </c:pt>
                <c:pt idx="380">
                  <c:v>770</c:v>
                </c:pt>
                <c:pt idx="381">
                  <c:v>772</c:v>
                </c:pt>
                <c:pt idx="382">
                  <c:v>774</c:v>
                </c:pt>
                <c:pt idx="383">
                  <c:v>776</c:v>
                </c:pt>
                <c:pt idx="384">
                  <c:v>778</c:v>
                </c:pt>
                <c:pt idx="385">
                  <c:v>780</c:v>
                </c:pt>
                <c:pt idx="386">
                  <c:v>782</c:v>
                </c:pt>
                <c:pt idx="387">
                  <c:v>784</c:v>
                </c:pt>
                <c:pt idx="388">
                  <c:v>786</c:v>
                </c:pt>
                <c:pt idx="389">
                  <c:v>788</c:v>
                </c:pt>
                <c:pt idx="390">
                  <c:v>790</c:v>
                </c:pt>
                <c:pt idx="391">
                  <c:v>792</c:v>
                </c:pt>
                <c:pt idx="392">
                  <c:v>794</c:v>
                </c:pt>
                <c:pt idx="393">
                  <c:v>796</c:v>
                </c:pt>
                <c:pt idx="394">
                  <c:v>798</c:v>
                </c:pt>
                <c:pt idx="395">
                  <c:v>800</c:v>
                </c:pt>
                <c:pt idx="396">
                  <c:v>802</c:v>
                </c:pt>
                <c:pt idx="397">
                  <c:v>804</c:v>
                </c:pt>
                <c:pt idx="398">
                  <c:v>806</c:v>
                </c:pt>
                <c:pt idx="399">
                  <c:v>808</c:v>
                </c:pt>
                <c:pt idx="400">
                  <c:v>810</c:v>
                </c:pt>
                <c:pt idx="401">
                  <c:v>812</c:v>
                </c:pt>
                <c:pt idx="402">
                  <c:v>814</c:v>
                </c:pt>
                <c:pt idx="403">
                  <c:v>816</c:v>
                </c:pt>
                <c:pt idx="404">
                  <c:v>818</c:v>
                </c:pt>
                <c:pt idx="405">
                  <c:v>820</c:v>
                </c:pt>
                <c:pt idx="406">
                  <c:v>822</c:v>
                </c:pt>
                <c:pt idx="407">
                  <c:v>824</c:v>
                </c:pt>
                <c:pt idx="408">
                  <c:v>826</c:v>
                </c:pt>
                <c:pt idx="409">
                  <c:v>828</c:v>
                </c:pt>
                <c:pt idx="410">
                  <c:v>830</c:v>
                </c:pt>
                <c:pt idx="411">
                  <c:v>832</c:v>
                </c:pt>
                <c:pt idx="412">
                  <c:v>834</c:v>
                </c:pt>
                <c:pt idx="413">
                  <c:v>836</c:v>
                </c:pt>
                <c:pt idx="414">
                  <c:v>838</c:v>
                </c:pt>
                <c:pt idx="415">
                  <c:v>840</c:v>
                </c:pt>
                <c:pt idx="416">
                  <c:v>842</c:v>
                </c:pt>
                <c:pt idx="417">
                  <c:v>844</c:v>
                </c:pt>
                <c:pt idx="418">
                  <c:v>846</c:v>
                </c:pt>
                <c:pt idx="419">
                  <c:v>848</c:v>
                </c:pt>
                <c:pt idx="420">
                  <c:v>850</c:v>
                </c:pt>
                <c:pt idx="421">
                  <c:v>852</c:v>
                </c:pt>
                <c:pt idx="422">
                  <c:v>854</c:v>
                </c:pt>
                <c:pt idx="423">
                  <c:v>856</c:v>
                </c:pt>
                <c:pt idx="424">
                  <c:v>858</c:v>
                </c:pt>
                <c:pt idx="425">
                  <c:v>860</c:v>
                </c:pt>
                <c:pt idx="426">
                  <c:v>862</c:v>
                </c:pt>
                <c:pt idx="427">
                  <c:v>864</c:v>
                </c:pt>
                <c:pt idx="428">
                  <c:v>866</c:v>
                </c:pt>
                <c:pt idx="429">
                  <c:v>868</c:v>
                </c:pt>
                <c:pt idx="430">
                  <c:v>870</c:v>
                </c:pt>
                <c:pt idx="431">
                  <c:v>872</c:v>
                </c:pt>
                <c:pt idx="432">
                  <c:v>874</c:v>
                </c:pt>
                <c:pt idx="433">
                  <c:v>876</c:v>
                </c:pt>
                <c:pt idx="434">
                  <c:v>878</c:v>
                </c:pt>
                <c:pt idx="435">
                  <c:v>880</c:v>
                </c:pt>
                <c:pt idx="436">
                  <c:v>882</c:v>
                </c:pt>
                <c:pt idx="437">
                  <c:v>884</c:v>
                </c:pt>
                <c:pt idx="438">
                  <c:v>886</c:v>
                </c:pt>
                <c:pt idx="439">
                  <c:v>888</c:v>
                </c:pt>
                <c:pt idx="440">
                  <c:v>890</c:v>
                </c:pt>
                <c:pt idx="441">
                  <c:v>892</c:v>
                </c:pt>
                <c:pt idx="442">
                  <c:v>894</c:v>
                </c:pt>
                <c:pt idx="443">
                  <c:v>896</c:v>
                </c:pt>
                <c:pt idx="444">
                  <c:v>898</c:v>
                </c:pt>
                <c:pt idx="445">
                  <c:v>900</c:v>
                </c:pt>
                <c:pt idx="446">
                  <c:v>902</c:v>
                </c:pt>
                <c:pt idx="447">
                  <c:v>904</c:v>
                </c:pt>
                <c:pt idx="448">
                  <c:v>906</c:v>
                </c:pt>
                <c:pt idx="449">
                  <c:v>908</c:v>
                </c:pt>
                <c:pt idx="450">
                  <c:v>910</c:v>
                </c:pt>
                <c:pt idx="451">
                  <c:v>912</c:v>
                </c:pt>
                <c:pt idx="452">
                  <c:v>914</c:v>
                </c:pt>
                <c:pt idx="453">
                  <c:v>916</c:v>
                </c:pt>
                <c:pt idx="454">
                  <c:v>918</c:v>
                </c:pt>
                <c:pt idx="455">
                  <c:v>920</c:v>
                </c:pt>
                <c:pt idx="456">
                  <c:v>922</c:v>
                </c:pt>
                <c:pt idx="457">
                  <c:v>924</c:v>
                </c:pt>
                <c:pt idx="458">
                  <c:v>926</c:v>
                </c:pt>
                <c:pt idx="459">
                  <c:v>928</c:v>
                </c:pt>
                <c:pt idx="460">
                  <c:v>930</c:v>
                </c:pt>
                <c:pt idx="461">
                  <c:v>932</c:v>
                </c:pt>
                <c:pt idx="462">
                  <c:v>934</c:v>
                </c:pt>
                <c:pt idx="463">
                  <c:v>936</c:v>
                </c:pt>
                <c:pt idx="464">
                  <c:v>938</c:v>
                </c:pt>
                <c:pt idx="465">
                  <c:v>940</c:v>
                </c:pt>
                <c:pt idx="466">
                  <c:v>942</c:v>
                </c:pt>
                <c:pt idx="467">
                  <c:v>944</c:v>
                </c:pt>
                <c:pt idx="468">
                  <c:v>946</c:v>
                </c:pt>
                <c:pt idx="469">
                  <c:v>948</c:v>
                </c:pt>
                <c:pt idx="470">
                  <c:v>950</c:v>
                </c:pt>
                <c:pt idx="471">
                  <c:v>952</c:v>
                </c:pt>
                <c:pt idx="472">
                  <c:v>954</c:v>
                </c:pt>
                <c:pt idx="473">
                  <c:v>956</c:v>
                </c:pt>
                <c:pt idx="474">
                  <c:v>958</c:v>
                </c:pt>
                <c:pt idx="475">
                  <c:v>960</c:v>
                </c:pt>
                <c:pt idx="476">
                  <c:v>962</c:v>
                </c:pt>
                <c:pt idx="477">
                  <c:v>964</c:v>
                </c:pt>
                <c:pt idx="478">
                  <c:v>966</c:v>
                </c:pt>
                <c:pt idx="479">
                  <c:v>968</c:v>
                </c:pt>
                <c:pt idx="480">
                  <c:v>970</c:v>
                </c:pt>
                <c:pt idx="481">
                  <c:v>972</c:v>
                </c:pt>
                <c:pt idx="482">
                  <c:v>974</c:v>
                </c:pt>
                <c:pt idx="483">
                  <c:v>976</c:v>
                </c:pt>
                <c:pt idx="484">
                  <c:v>978</c:v>
                </c:pt>
                <c:pt idx="485">
                  <c:v>980</c:v>
                </c:pt>
                <c:pt idx="486">
                  <c:v>982</c:v>
                </c:pt>
                <c:pt idx="487">
                  <c:v>984</c:v>
                </c:pt>
                <c:pt idx="488">
                  <c:v>986</c:v>
                </c:pt>
                <c:pt idx="489">
                  <c:v>988</c:v>
                </c:pt>
                <c:pt idx="490">
                  <c:v>990</c:v>
                </c:pt>
                <c:pt idx="491">
                  <c:v>992</c:v>
                </c:pt>
                <c:pt idx="492">
                  <c:v>994</c:v>
                </c:pt>
                <c:pt idx="493">
                  <c:v>996</c:v>
                </c:pt>
                <c:pt idx="494">
                  <c:v>998</c:v>
                </c:pt>
                <c:pt idx="495">
                  <c:v>1000</c:v>
                </c:pt>
                <c:pt idx="496">
                  <c:v>1002</c:v>
                </c:pt>
                <c:pt idx="497">
                  <c:v>1004</c:v>
                </c:pt>
                <c:pt idx="498">
                  <c:v>1006</c:v>
                </c:pt>
                <c:pt idx="499">
                  <c:v>1008</c:v>
                </c:pt>
                <c:pt idx="500">
                  <c:v>1010</c:v>
                </c:pt>
                <c:pt idx="501">
                  <c:v>1012</c:v>
                </c:pt>
                <c:pt idx="502">
                  <c:v>1014</c:v>
                </c:pt>
                <c:pt idx="503">
                  <c:v>1016</c:v>
                </c:pt>
                <c:pt idx="504">
                  <c:v>1018</c:v>
                </c:pt>
                <c:pt idx="505">
                  <c:v>1020</c:v>
                </c:pt>
                <c:pt idx="506">
                  <c:v>1022</c:v>
                </c:pt>
                <c:pt idx="507">
                  <c:v>1024</c:v>
                </c:pt>
                <c:pt idx="508">
                  <c:v>1026</c:v>
                </c:pt>
                <c:pt idx="509">
                  <c:v>1028</c:v>
                </c:pt>
                <c:pt idx="510">
                  <c:v>1030</c:v>
                </c:pt>
                <c:pt idx="511">
                  <c:v>1032</c:v>
                </c:pt>
                <c:pt idx="512">
                  <c:v>1034</c:v>
                </c:pt>
                <c:pt idx="513">
                  <c:v>1036</c:v>
                </c:pt>
                <c:pt idx="514">
                  <c:v>1038</c:v>
                </c:pt>
                <c:pt idx="515">
                  <c:v>1040</c:v>
                </c:pt>
                <c:pt idx="516">
                  <c:v>1042</c:v>
                </c:pt>
                <c:pt idx="517">
                  <c:v>1044</c:v>
                </c:pt>
                <c:pt idx="518">
                  <c:v>1046</c:v>
                </c:pt>
                <c:pt idx="519">
                  <c:v>1048</c:v>
                </c:pt>
                <c:pt idx="520">
                  <c:v>1050</c:v>
                </c:pt>
                <c:pt idx="521">
                  <c:v>1052</c:v>
                </c:pt>
                <c:pt idx="522">
                  <c:v>1054</c:v>
                </c:pt>
                <c:pt idx="523">
                  <c:v>1056</c:v>
                </c:pt>
                <c:pt idx="524">
                  <c:v>1058</c:v>
                </c:pt>
                <c:pt idx="525">
                  <c:v>1060</c:v>
                </c:pt>
                <c:pt idx="526">
                  <c:v>1062</c:v>
                </c:pt>
                <c:pt idx="527">
                  <c:v>1064</c:v>
                </c:pt>
                <c:pt idx="528">
                  <c:v>1066</c:v>
                </c:pt>
                <c:pt idx="529">
                  <c:v>1068</c:v>
                </c:pt>
                <c:pt idx="530">
                  <c:v>1070</c:v>
                </c:pt>
                <c:pt idx="531">
                  <c:v>1072</c:v>
                </c:pt>
                <c:pt idx="532">
                  <c:v>1074</c:v>
                </c:pt>
                <c:pt idx="533">
                  <c:v>1076</c:v>
                </c:pt>
                <c:pt idx="534">
                  <c:v>1078</c:v>
                </c:pt>
                <c:pt idx="535">
                  <c:v>1080</c:v>
                </c:pt>
                <c:pt idx="536">
                  <c:v>1082</c:v>
                </c:pt>
                <c:pt idx="537">
                  <c:v>1084</c:v>
                </c:pt>
                <c:pt idx="538">
                  <c:v>1086</c:v>
                </c:pt>
                <c:pt idx="539">
                  <c:v>1088</c:v>
                </c:pt>
                <c:pt idx="540">
                  <c:v>1090</c:v>
                </c:pt>
                <c:pt idx="541">
                  <c:v>1092</c:v>
                </c:pt>
                <c:pt idx="542">
                  <c:v>1094</c:v>
                </c:pt>
                <c:pt idx="543">
                  <c:v>1096</c:v>
                </c:pt>
                <c:pt idx="544">
                  <c:v>1098</c:v>
                </c:pt>
                <c:pt idx="545">
                  <c:v>1100</c:v>
                </c:pt>
                <c:pt idx="546">
                  <c:v>1102</c:v>
                </c:pt>
                <c:pt idx="547">
                  <c:v>1104</c:v>
                </c:pt>
                <c:pt idx="548">
                  <c:v>1106</c:v>
                </c:pt>
                <c:pt idx="549">
                  <c:v>1108</c:v>
                </c:pt>
                <c:pt idx="550">
                  <c:v>1110</c:v>
                </c:pt>
                <c:pt idx="551">
                  <c:v>1112</c:v>
                </c:pt>
                <c:pt idx="552">
                  <c:v>1114</c:v>
                </c:pt>
                <c:pt idx="553">
                  <c:v>1116</c:v>
                </c:pt>
                <c:pt idx="554">
                  <c:v>1118</c:v>
                </c:pt>
                <c:pt idx="555">
                  <c:v>1120</c:v>
                </c:pt>
                <c:pt idx="556">
                  <c:v>1122</c:v>
                </c:pt>
                <c:pt idx="557">
                  <c:v>1124</c:v>
                </c:pt>
                <c:pt idx="558">
                  <c:v>1126</c:v>
                </c:pt>
                <c:pt idx="559">
                  <c:v>1128</c:v>
                </c:pt>
                <c:pt idx="560">
                  <c:v>1130</c:v>
                </c:pt>
                <c:pt idx="561">
                  <c:v>1132</c:v>
                </c:pt>
                <c:pt idx="562">
                  <c:v>1134</c:v>
                </c:pt>
                <c:pt idx="563">
                  <c:v>1136</c:v>
                </c:pt>
                <c:pt idx="564">
                  <c:v>1138</c:v>
                </c:pt>
                <c:pt idx="565">
                  <c:v>1140</c:v>
                </c:pt>
                <c:pt idx="566">
                  <c:v>1142</c:v>
                </c:pt>
                <c:pt idx="567">
                  <c:v>1144</c:v>
                </c:pt>
                <c:pt idx="568">
                  <c:v>1146</c:v>
                </c:pt>
                <c:pt idx="569">
                  <c:v>1148</c:v>
                </c:pt>
                <c:pt idx="570">
                  <c:v>1150</c:v>
                </c:pt>
                <c:pt idx="571">
                  <c:v>1152</c:v>
                </c:pt>
                <c:pt idx="572">
                  <c:v>1154</c:v>
                </c:pt>
                <c:pt idx="573">
                  <c:v>1156</c:v>
                </c:pt>
                <c:pt idx="574">
                  <c:v>1158</c:v>
                </c:pt>
                <c:pt idx="575">
                  <c:v>1160</c:v>
                </c:pt>
                <c:pt idx="576">
                  <c:v>1162</c:v>
                </c:pt>
                <c:pt idx="577">
                  <c:v>1164</c:v>
                </c:pt>
                <c:pt idx="578">
                  <c:v>1166</c:v>
                </c:pt>
                <c:pt idx="579">
                  <c:v>1168</c:v>
                </c:pt>
                <c:pt idx="580">
                  <c:v>1170</c:v>
                </c:pt>
                <c:pt idx="581">
                  <c:v>1172</c:v>
                </c:pt>
                <c:pt idx="582">
                  <c:v>1174</c:v>
                </c:pt>
                <c:pt idx="583">
                  <c:v>1176</c:v>
                </c:pt>
                <c:pt idx="584">
                  <c:v>1178</c:v>
                </c:pt>
                <c:pt idx="585">
                  <c:v>1180</c:v>
                </c:pt>
                <c:pt idx="586">
                  <c:v>1182</c:v>
                </c:pt>
                <c:pt idx="587">
                  <c:v>1184</c:v>
                </c:pt>
                <c:pt idx="588">
                  <c:v>1186</c:v>
                </c:pt>
                <c:pt idx="589">
                  <c:v>1188</c:v>
                </c:pt>
                <c:pt idx="590">
                  <c:v>1190</c:v>
                </c:pt>
                <c:pt idx="591">
                  <c:v>1192</c:v>
                </c:pt>
                <c:pt idx="592">
                  <c:v>1194</c:v>
                </c:pt>
                <c:pt idx="593">
                  <c:v>1196</c:v>
                </c:pt>
                <c:pt idx="594">
                  <c:v>1198</c:v>
                </c:pt>
                <c:pt idx="595">
                  <c:v>1200</c:v>
                </c:pt>
                <c:pt idx="596">
                  <c:v>1202</c:v>
                </c:pt>
                <c:pt idx="597">
                  <c:v>1204</c:v>
                </c:pt>
                <c:pt idx="598">
                  <c:v>1206</c:v>
                </c:pt>
                <c:pt idx="599">
                  <c:v>1208</c:v>
                </c:pt>
                <c:pt idx="600">
                  <c:v>1210</c:v>
                </c:pt>
                <c:pt idx="601">
                  <c:v>1212</c:v>
                </c:pt>
                <c:pt idx="602">
                  <c:v>1214</c:v>
                </c:pt>
                <c:pt idx="603">
                  <c:v>1216</c:v>
                </c:pt>
                <c:pt idx="604">
                  <c:v>1218</c:v>
                </c:pt>
                <c:pt idx="605">
                  <c:v>1220</c:v>
                </c:pt>
                <c:pt idx="606">
                  <c:v>1222</c:v>
                </c:pt>
                <c:pt idx="607">
                  <c:v>1224</c:v>
                </c:pt>
                <c:pt idx="608">
                  <c:v>1226</c:v>
                </c:pt>
                <c:pt idx="609">
                  <c:v>1228</c:v>
                </c:pt>
                <c:pt idx="610">
                  <c:v>1230</c:v>
                </c:pt>
                <c:pt idx="611">
                  <c:v>1232</c:v>
                </c:pt>
                <c:pt idx="612">
                  <c:v>1234</c:v>
                </c:pt>
                <c:pt idx="613">
                  <c:v>1236</c:v>
                </c:pt>
                <c:pt idx="614">
                  <c:v>1238</c:v>
                </c:pt>
                <c:pt idx="615">
                  <c:v>1240</c:v>
                </c:pt>
                <c:pt idx="616">
                  <c:v>1242</c:v>
                </c:pt>
                <c:pt idx="617">
                  <c:v>1244</c:v>
                </c:pt>
                <c:pt idx="618">
                  <c:v>1246</c:v>
                </c:pt>
                <c:pt idx="619">
                  <c:v>1248</c:v>
                </c:pt>
                <c:pt idx="620">
                  <c:v>1250</c:v>
                </c:pt>
                <c:pt idx="621">
                  <c:v>1252</c:v>
                </c:pt>
                <c:pt idx="622">
                  <c:v>1254</c:v>
                </c:pt>
                <c:pt idx="623">
                  <c:v>1256</c:v>
                </c:pt>
                <c:pt idx="624">
                  <c:v>1258</c:v>
                </c:pt>
                <c:pt idx="625">
                  <c:v>1260</c:v>
                </c:pt>
                <c:pt idx="626">
                  <c:v>1262</c:v>
                </c:pt>
                <c:pt idx="627">
                  <c:v>1264</c:v>
                </c:pt>
                <c:pt idx="628">
                  <c:v>1266</c:v>
                </c:pt>
                <c:pt idx="629">
                  <c:v>1268</c:v>
                </c:pt>
                <c:pt idx="630">
                  <c:v>1270</c:v>
                </c:pt>
                <c:pt idx="631">
                  <c:v>1272</c:v>
                </c:pt>
                <c:pt idx="632">
                  <c:v>1274</c:v>
                </c:pt>
                <c:pt idx="633">
                  <c:v>1276</c:v>
                </c:pt>
                <c:pt idx="634">
                  <c:v>1278</c:v>
                </c:pt>
                <c:pt idx="635">
                  <c:v>1280</c:v>
                </c:pt>
                <c:pt idx="636">
                  <c:v>1282</c:v>
                </c:pt>
                <c:pt idx="637">
                  <c:v>1284</c:v>
                </c:pt>
                <c:pt idx="638">
                  <c:v>1286</c:v>
                </c:pt>
                <c:pt idx="639">
                  <c:v>1288</c:v>
                </c:pt>
                <c:pt idx="640">
                  <c:v>1290</c:v>
                </c:pt>
                <c:pt idx="641">
                  <c:v>1292</c:v>
                </c:pt>
                <c:pt idx="642">
                  <c:v>1294</c:v>
                </c:pt>
                <c:pt idx="643">
                  <c:v>1296</c:v>
                </c:pt>
                <c:pt idx="644">
                  <c:v>1298</c:v>
                </c:pt>
                <c:pt idx="645">
                  <c:v>1300</c:v>
                </c:pt>
                <c:pt idx="646">
                  <c:v>1302</c:v>
                </c:pt>
                <c:pt idx="647">
                  <c:v>1304</c:v>
                </c:pt>
                <c:pt idx="648">
                  <c:v>1306</c:v>
                </c:pt>
                <c:pt idx="649">
                  <c:v>1308</c:v>
                </c:pt>
                <c:pt idx="650">
                  <c:v>1310</c:v>
                </c:pt>
                <c:pt idx="651">
                  <c:v>1312</c:v>
                </c:pt>
                <c:pt idx="652">
                  <c:v>1314</c:v>
                </c:pt>
                <c:pt idx="653">
                  <c:v>1316</c:v>
                </c:pt>
                <c:pt idx="654">
                  <c:v>1318</c:v>
                </c:pt>
                <c:pt idx="655">
                  <c:v>1320</c:v>
                </c:pt>
                <c:pt idx="656">
                  <c:v>1322</c:v>
                </c:pt>
                <c:pt idx="657">
                  <c:v>1324</c:v>
                </c:pt>
                <c:pt idx="658">
                  <c:v>1326</c:v>
                </c:pt>
                <c:pt idx="659">
                  <c:v>1328</c:v>
                </c:pt>
                <c:pt idx="660">
                  <c:v>1330</c:v>
                </c:pt>
                <c:pt idx="661">
                  <c:v>1332</c:v>
                </c:pt>
                <c:pt idx="662">
                  <c:v>1334</c:v>
                </c:pt>
                <c:pt idx="663">
                  <c:v>1336</c:v>
                </c:pt>
                <c:pt idx="664">
                  <c:v>1338</c:v>
                </c:pt>
                <c:pt idx="665">
                  <c:v>1340</c:v>
                </c:pt>
                <c:pt idx="666">
                  <c:v>1342</c:v>
                </c:pt>
                <c:pt idx="667">
                  <c:v>1344</c:v>
                </c:pt>
                <c:pt idx="668">
                  <c:v>1346</c:v>
                </c:pt>
                <c:pt idx="669">
                  <c:v>1348</c:v>
                </c:pt>
                <c:pt idx="670">
                  <c:v>1350</c:v>
                </c:pt>
                <c:pt idx="671">
                  <c:v>1352</c:v>
                </c:pt>
                <c:pt idx="672">
                  <c:v>1354</c:v>
                </c:pt>
                <c:pt idx="673">
                  <c:v>1356</c:v>
                </c:pt>
                <c:pt idx="674">
                  <c:v>1358</c:v>
                </c:pt>
                <c:pt idx="675">
                  <c:v>1360</c:v>
                </c:pt>
                <c:pt idx="676">
                  <c:v>1362</c:v>
                </c:pt>
                <c:pt idx="677">
                  <c:v>1364</c:v>
                </c:pt>
                <c:pt idx="678">
                  <c:v>1366</c:v>
                </c:pt>
                <c:pt idx="679">
                  <c:v>1368</c:v>
                </c:pt>
                <c:pt idx="680">
                  <c:v>1370</c:v>
                </c:pt>
                <c:pt idx="681">
                  <c:v>1372</c:v>
                </c:pt>
                <c:pt idx="682">
                  <c:v>1374</c:v>
                </c:pt>
                <c:pt idx="683">
                  <c:v>1376</c:v>
                </c:pt>
                <c:pt idx="684">
                  <c:v>1378</c:v>
                </c:pt>
                <c:pt idx="685">
                  <c:v>1380</c:v>
                </c:pt>
                <c:pt idx="686">
                  <c:v>1382</c:v>
                </c:pt>
                <c:pt idx="687">
                  <c:v>1384</c:v>
                </c:pt>
                <c:pt idx="688">
                  <c:v>1386</c:v>
                </c:pt>
                <c:pt idx="689">
                  <c:v>1388</c:v>
                </c:pt>
                <c:pt idx="690">
                  <c:v>1390</c:v>
                </c:pt>
                <c:pt idx="691">
                  <c:v>1392</c:v>
                </c:pt>
                <c:pt idx="692">
                  <c:v>1394</c:v>
                </c:pt>
                <c:pt idx="693">
                  <c:v>1396</c:v>
                </c:pt>
                <c:pt idx="694">
                  <c:v>1398</c:v>
                </c:pt>
                <c:pt idx="695">
                  <c:v>1400</c:v>
                </c:pt>
                <c:pt idx="696">
                  <c:v>1402</c:v>
                </c:pt>
                <c:pt idx="697">
                  <c:v>1404</c:v>
                </c:pt>
                <c:pt idx="698">
                  <c:v>1406</c:v>
                </c:pt>
                <c:pt idx="699">
                  <c:v>1408</c:v>
                </c:pt>
                <c:pt idx="700">
                  <c:v>1410</c:v>
                </c:pt>
                <c:pt idx="701">
                  <c:v>1412</c:v>
                </c:pt>
                <c:pt idx="702">
                  <c:v>1414</c:v>
                </c:pt>
                <c:pt idx="703">
                  <c:v>1416</c:v>
                </c:pt>
                <c:pt idx="704">
                  <c:v>1418</c:v>
                </c:pt>
                <c:pt idx="705">
                  <c:v>1420</c:v>
                </c:pt>
                <c:pt idx="706">
                  <c:v>1422</c:v>
                </c:pt>
                <c:pt idx="707">
                  <c:v>1424</c:v>
                </c:pt>
                <c:pt idx="708">
                  <c:v>1426</c:v>
                </c:pt>
                <c:pt idx="709">
                  <c:v>1428</c:v>
                </c:pt>
                <c:pt idx="710">
                  <c:v>1430</c:v>
                </c:pt>
                <c:pt idx="711">
                  <c:v>1432</c:v>
                </c:pt>
                <c:pt idx="712">
                  <c:v>1434</c:v>
                </c:pt>
                <c:pt idx="713">
                  <c:v>1436</c:v>
                </c:pt>
                <c:pt idx="714">
                  <c:v>1438</c:v>
                </c:pt>
                <c:pt idx="715">
                  <c:v>1440</c:v>
                </c:pt>
                <c:pt idx="716">
                  <c:v>1442</c:v>
                </c:pt>
                <c:pt idx="717">
                  <c:v>1444</c:v>
                </c:pt>
                <c:pt idx="718">
                  <c:v>1446</c:v>
                </c:pt>
                <c:pt idx="719">
                  <c:v>1448</c:v>
                </c:pt>
                <c:pt idx="720">
                  <c:v>1450</c:v>
                </c:pt>
                <c:pt idx="721">
                  <c:v>1452</c:v>
                </c:pt>
                <c:pt idx="722">
                  <c:v>1454</c:v>
                </c:pt>
                <c:pt idx="723">
                  <c:v>1456</c:v>
                </c:pt>
                <c:pt idx="724">
                  <c:v>1458</c:v>
                </c:pt>
                <c:pt idx="725">
                  <c:v>1460</c:v>
                </c:pt>
                <c:pt idx="726">
                  <c:v>1462</c:v>
                </c:pt>
                <c:pt idx="727">
                  <c:v>1464</c:v>
                </c:pt>
                <c:pt idx="728">
                  <c:v>1466</c:v>
                </c:pt>
                <c:pt idx="729">
                  <c:v>1468</c:v>
                </c:pt>
                <c:pt idx="730">
                  <c:v>1470</c:v>
                </c:pt>
                <c:pt idx="731">
                  <c:v>1472</c:v>
                </c:pt>
                <c:pt idx="732">
                  <c:v>1474</c:v>
                </c:pt>
                <c:pt idx="733">
                  <c:v>1476</c:v>
                </c:pt>
                <c:pt idx="734">
                  <c:v>1478</c:v>
                </c:pt>
                <c:pt idx="735">
                  <c:v>1480</c:v>
                </c:pt>
                <c:pt idx="736">
                  <c:v>1482</c:v>
                </c:pt>
                <c:pt idx="737">
                  <c:v>1484</c:v>
                </c:pt>
                <c:pt idx="738">
                  <c:v>1486</c:v>
                </c:pt>
                <c:pt idx="739">
                  <c:v>1488</c:v>
                </c:pt>
                <c:pt idx="740">
                  <c:v>1490</c:v>
                </c:pt>
                <c:pt idx="741">
                  <c:v>1492</c:v>
                </c:pt>
                <c:pt idx="742">
                  <c:v>1494</c:v>
                </c:pt>
                <c:pt idx="743">
                  <c:v>1496</c:v>
                </c:pt>
                <c:pt idx="744">
                  <c:v>1498</c:v>
                </c:pt>
                <c:pt idx="745">
                  <c:v>1500</c:v>
                </c:pt>
                <c:pt idx="746">
                  <c:v>1502</c:v>
                </c:pt>
                <c:pt idx="747">
                  <c:v>1504</c:v>
                </c:pt>
                <c:pt idx="748">
                  <c:v>1506</c:v>
                </c:pt>
                <c:pt idx="749">
                  <c:v>1508</c:v>
                </c:pt>
                <c:pt idx="750">
                  <c:v>1510</c:v>
                </c:pt>
                <c:pt idx="751">
                  <c:v>1512</c:v>
                </c:pt>
                <c:pt idx="752">
                  <c:v>1514</c:v>
                </c:pt>
                <c:pt idx="753">
                  <c:v>1516</c:v>
                </c:pt>
                <c:pt idx="754">
                  <c:v>1518</c:v>
                </c:pt>
                <c:pt idx="755">
                  <c:v>1520</c:v>
                </c:pt>
                <c:pt idx="756">
                  <c:v>1522</c:v>
                </c:pt>
                <c:pt idx="757">
                  <c:v>1524</c:v>
                </c:pt>
                <c:pt idx="758">
                  <c:v>1526</c:v>
                </c:pt>
                <c:pt idx="759">
                  <c:v>1528</c:v>
                </c:pt>
                <c:pt idx="760">
                  <c:v>1530</c:v>
                </c:pt>
                <c:pt idx="761">
                  <c:v>1532</c:v>
                </c:pt>
                <c:pt idx="762">
                  <c:v>1534</c:v>
                </c:pt>
                <c:pt idx="763">
                  <c:v>1536</c:v>
                </c:pt>
                <c:pt idx="764">
                  <c:v>1538</c:v>
                </c:pt>
                <c:pt idx="765">
                  <c:v>1540</c:v>
                </c:pt>
                <c:pt idx="766">
                  <c:v>1542</c:v>
                </c:pt>
                <c:pt idx="767">
                  <c:v>1544</c:v>
                </c:pt>
                <c:pt idx="768">
                  <c:v>1546</c:v>
                </c:pt>
                <c:pt idx="769">
                  <c:v>1548</c:v>
                </c:pt>
                <c:pt idx="770">
                  <c:v>1550</c:v>
                </c:pt>
                <c:pt idx="771">
                  <c:v>1552</c:v>
                </c:pt>
                <c:pt idx="772">
                  <c:v>1554</c:v>
                </c:pt>
                <c:pt idx="773">
                  <c:v>1556</c:v>
                </c:pt>
                <c:pt idx="774">
                  <c:v>1558</c:v>
                </c:pt>
                <c:pt idx="775">
                  <c:v>1560</c:v>
                </c:pt>
                <c:pt idx="776">
                  <c:v>1562</c:v>
                </c:pt>
                <c:pt idx="777">
                  <c:v>1564</c:v>
                </c:pt>
                <c:pt idx="778">
                  <c:v>1566</c:v>
                </c:pt>
                <c:pt idx="779">
                  <c:v>1568</c:v>
                </c:pt>
                <c:pt idx="780">
                  <c:v>1570</c:v>
                </c:pt>
                <c:pt idx="781">
                  <c:v>1572</c:v>
                </c:pt>
                <c:pt idx="782">
                  <c:v>1574</c:v>
                </c:pt>
                <c:pt idx="783">
                  <c:v>1576</c:v>
                </c:pt>
                <c:pt idx="784">
                  <c:v>1578</c:v>
                </c:pt>
                <c:pt idx="785">
                  <c:v>1580</c:v>
                </c:pt>
                <c:pt idx="786">
                  <c:v>1582</c:v>
                </c:pt>
                <c:pt idx="787">
                  <c:v>1584</c:v>
                </c:pt>
                <c:pt idx="788">
                  <c:v>1586</c:v>
                </c:pt>
                <c:pt idx="789">
                  <c:v>1588</c:v>
                </c:pt>
                <c:pt idx="790">
                  <c:v>1590</c:v>
                </c:pt>
                <c:pt idx="791">
                  <c:v>1592</c:v>
                </c:pt>
                <c:pt idx="792">
                  <c:v>1594</c:v>
                </c:pt>
                <c:pt idx="793">
                  <c:v>1596</c:v>
                </c:pt>
                <c:pt idx="794">
                  <c:v>1598</c:v>
                </c:pt>
                <c:pt idx="795">
                  <c:v>1600</c:v>
                </c:pt>
                <c:pt idx="796">
                  <c:v>1602</c:v>
                </c:pt>
                <c:pt idx="797">
                  <c:v>1604</c:v>
                </c:pt>
                <c:pt idx="798">
                  <c:v>1606</c:v>
                </c:pt>
                <c:pt idx="799">
                  <c:v>1608</c:v>
                </c:pt>
                <c:pt idx="800">
                  <c:v>1610</c:v>
                </c:pt>
                <c:pt idx="801">
                  <c:v>1612</c:v>
                </c:pt>
                <c:pt idx="802">
                  <c:v>1614</c:v>
                </c:pt>
                <c:pt idx="803">
                  <c:v>1616</c:v>
                </c:pt>
                <c:pt idx="804">
                  <c:v>1618</c:v>
                </c:pt>
                <c:pt idx="805">
                  <c:v>1620</c:v>
                </c:pt>
                <c:pt idx="806">
                  <c:v>1622</c:v>
                </c:pt>
                <c:pt idx="807">
                  <c:v>1624</c:v>
                </c:pt>
                <c:pt idx="808">
                  <c:v>1626</c:v>
                </c:pt>
                <c:pt idx="809">
                  <c:v>1628</c:v>
                </c:pt>
                <c:pt idx="810">
                  <c:v>1630</c:v>
                </c:pt>
                <c:pt idx="811">
                  <c:v>1632</c:v>
                </c:pt>
                <c:pt idx="812">
                  <c:v>1634</c:v>
                </c:pt>
                <c:pt idx="813">
                  <c:v>1636</c:v>
                </c:pt>
                <c:pt idx="814">
                  <c:v>1638</c:v>
                </c:pt>
                <c:pt idx="815">
                  <c:v>1640</c:v>
                </c:pt>
                <c:pt idx="816">
                  <c:v>1642</c:v>
                </c:pt>
                <c:pt idx="817">
                  <c:v>1644</c:v>
                </c:pt>
                <c:pt idx="818">
                  <c:v>1646</c:v>
                </c:pt>
                <c:pt idx="819">
                  <c:v>1648</c:v>
                </c:pt>
                <c:pt idx="820">
                  <c:v>1650</c:v>
                </c:pt>
                <c:pt idx="821">
                  <c:v>1652</c:v>
                </c:pt>
                <c:pt idx="822">
                  <c:v>1654</c:v>
                </c:pt>
                <c:pt idx="823">
                  <c:v>1656</c:v>
                </c:pt>
                <c:pt idx="824">
                  <c:v>1658</c:v>
                </c:pt>
                <c:pt idx="825">
                  <c:v>1660</c:v>
                </c:pt>
                <c:pt idx="826">
                  <c:v>1662</c:v>
                </c:pt>
                <c:pt idx="827">
                  <c:v>1664</c:v>
                </c:pt>
                <c:pt idx="828">
                  <c:v>1666</c:v>
                </c:pt>
                <c:pt idx="829">
                  <c:v>1668</c:v>
                </c:pt>
                <c:pt idx="830">
                  <c:v>1670</c:v>
                </c:pt>
                <c:pt idx="831">
                  <c:v>1672</c:v>
                </c:pt>
                <c:pt idx="832">
                  <c:v>1674</c:v>
                </c:pt>
                <c:pt idx="833">
                  <c:v>1676</c:v>
                </c:pt>
                <c:pt idx="834">
                  <c:v>1678</c:v>
                </c:pt>
                <c:pt idx="835">
                  <c:v>1680</c:v>
                </c:pt>
                <c:pt idx="836">
                  <c:v>1682</c:v>
                </c:pt>
                <c:pt idx="837">
                  <c:v>1684</c:v>
                </c:pt>
                <c:pt idx="838">
                  <c:v>1686</c:v>
                </c:pt>
                <c:pt idx="839">
                  <c:v>1688</c:v>
                </c:pt>
                <c:pt idx="840">
                  <c:v>1690</c:v>
                </c:pt>
                <c:pt idx="841">
                  <c:v>1692</c:v>
                </c:pt>
                <c:pt idx="842">
                  <c:v>1694</c:v>
                </c:pt>
                <c:pt idx="843">
                  <c:v>1696</c:v>
                </c:pt>
                <c:pt idx="844">
                  <c:v>1698</c:v>
                </c:pt>
                <c:pt idx="845">
                  <c:v>1700</c:v>
                </c:pt>
                <c:pt idx="846">
                  <c:v>1702</c:v>
                </c:pt>
                <c:pt idx="847">
                  <c:v>1704</c:v>
                </c:pt>
                <c:pt idx="848">
                  <c:v>1706</c:v>
                </c:pt>
                <c:pt idx="849">
                  <c:v>1708</c:v>
                </c:pt>
                <c:pt idx="850">
                  <c:v>1710</c:v>
                </c:pt>
                <c:pt idx="851">
                  <c:v>1712</c:v>
                </c:pt>
                <c:pt idx="852">
                  <c:v>1714</c:v>
                </c:pt>
                <c:pt idx="853">
                  <c:v>1716</c:v>
                </c:pt>
                <c:pt idx="854">
                  <c:v>1718</c:v>
                </c:pt>
                <c:pt idx="855">
                  <c:v>1720</c:v>
                </c:pt>
                <c:pt idx="856">
                  <c:v>1722</c:v>
                </c:pt>
                <c:pt idx="857">
                  <c:v>1724</c:v>
                </c:pt>
                <c:pt idx="858">
                  <c:v>1726</c:v>
                </c:pt>
                <c:pt idx="859">
                  <c:v>1728</c:v>
                </c:pt>
                <c:pt idx="860">
                  <c:v>1730</c:v>
                </c:pt>
                <c:pt idx="861">
                  <c:v>1732</c:v>
                </c:pt>
                <c:pt idx="862">
                  <c:v>1734</c:v>
                </c:pt>
                <c:pt idx="863">
                  <c:v>1736</c:v>
                </c:pt>
                <c:pt idx="864">
                  <c:v>1738</c:v>
                </c:pt>
                <c:pt idx="865">
                  <c:v>1740</c:v>
                </c:pt>
                <c:pt idx="866">
                  <c:v>1742</c:v>
                </c:pt>
                <c:pt idx="867">
                  <c:v>1744</c:v>
                </c:pt>
                <c:pt idx="868">
                  <c:v>1746</c:v>
                </c:pt>
                <c:pt idx="869">
                  <c:v>1748</c:v>
                </c:pt>
                <c:pt idx="870">
                  <c:v>1750</c:v>
                </c:pt>
                <c:pt idx="871">
                  <c:v>1752</c:v>
                </c:pt>
                <c:pt idx="872">
                  <c:v>1754</c:v>
                </c:pt>
                <c:pt idx="873">
                  <c:v>1756</c:v>
                </c:pt>
                <c:pt idx="874">
                  <c:v>1758</c:v>
                </c:pt>
                <c:pt idx="875">
                  <c:v>1760</c:v>
                </c:pt>
                <c:pt idx="876">
                  <c:v>1762</c:v>
                </c:pt>
                <c:pt idx="877">
                  <c:v>1764</c:v>
                </c:pt>
                <c:pt idx="878">
                  <c:v>1766</c:v>
                </c:pt>
                <c:pt idx="879">
                  <c:v>1768</c:v>
                </c:pt>
                <c:pt idx="880">
                  <c:v>1770</c:v>
                </c:pt>
                <c:pt idx="881">
                  <c:v>1772</c:v>
                </c:pt>
                <c:pt idx="882">
                  <c:v>1774</c:v>
                </c:pt>
                <c:pt idx="883">
                  <c:v>1776</c:v>
                </c:pt>
                <c:pt idx="884">
                  <c:v>1778</c:v>
                </c:pt>
                <c:pt idx="885">
                  <c:v>1780</c:v>
                </c:pt>
                <c:pt idx="886">
                  <c:v>1782</c:v>
                </c:pt>
                <c:pt idx="887">
                  <c:v>1784</c:v>
                </c:pt>
                <c:pt idx="888">
                  <c:v>1786</c:v>
                </c:pt>
                <c:pt idx="889">
                  <c:v>1788</c:v>
                </c:pt>
                <c:pt idx="890">
                  <c:v>1790</c:v>
                </c:pt>
                <c:pt idx="891">
                  <c:v>1792</c:v>
                </c:pt>
                <c:pt idx="892">
                  <c:v>1794</c:v>
                </c:pt>
                <c:pt idx="893">
                  <c:v>1796</c:v>
                </c:pt>
                <c:pt idx="894">
                  <c:v>1798</c:v>
                </c:pt>
                <c:pt idx="895">
                  <c:v>1800</c:v>
                </c:pt>
                <c:pt idx="896">
                  <c:v>1802</c:v>
                </c:pt>
                <c:pt idx="897">
                  <c:v>1804</c:v>
                </c:pt>
                <c:pt idx="898">
                  <c:v>1806</c:v>
                </c:pt>
                <c:pt idx="899">
                  <c:v>1808</c:v>
                </c:pt>
                <c:pt idx="900">
                  <c:v>1810</c:v>
                </c:pt>
                <c:pt idx="901">
                  <c:v>1812</c:v>
                </c:pt>
                <c:pt idx="902">
                  <c:v>1814</c:v>
                </c:pt>
                <c:pt idx="903">
                  <c:v>1816</c:v>
                </c:pt>
                <c:pt idx="904">
                  <c:v>1818</c:v>
                </c:pt>
                <c:pt idx="905">
                  <c:v>1820</c:v>
                </c:pt>
                <c:pt idx="906">
                  <c:v>1822</c:v>
                </c:pt>
                <c:pt idx="907">
                  <c:v>1824</c:v>
                </c:pt>
                <c:pt idx="908">
                  <c:v>1826</c:v>
                </c:pt>
                <c:pt idx="909">
                  <c:v>1828</c:v>
                </c:pt>
                <c:pt idx="910">
                  <c:v>1830</c:v>
                </c:pt>
                <c:pt idx="911">
                  <c:v>1832</c:v>
                </c:pt>
                <c:pt idx="912">
                  <c:v>1834</c:v>
                </c:pt>
                <c:pt idx="913">
                  <c:v>1836</c:v>
                </c:pt>
                <c:pt idx="914">
                  <c:v>1838</c:v>
                </c:pt>
                <c:pt idx="915">
                  <c:v>1840</c:v>
                </c:pt>
                <c:pt idx="916">
                  <c:v>1842</c:v>
                </c:pt>
                <c:pt idx="917">
                  <c:v>1844</c:v>
                </c:pt>
                <c:pt idx="918">
                  <c:v>1846</c:v>
                </c:pt>
                <c:pt idx="919">
                  <c:v>1848</c:v>
                </c:pt>
                <c:pt idx="920">
                  <c:v>1850</c:v>
                </c:pt>
                <c:pt idx="921">
                  <c:v>1852</c:v>
                </c:pt>
                <c:pt idx="922">
                  <c:v>1854</c:v>
                </c:pt>
                <c:pt idx="923">
                  <c:v>1856</c:v>
                </c:pt>
                <c:pt idx="924">
                  <c:v>1858</c:v>
                </c:pt>
                <c:pt idx="925">
                  <c:v>1860</c:v>
                </c:pt>
                <c:pt idx="926">
                  <c:v>1862</c:v>
                </c:pt>
                <c:pt idx="927">
                  <c:v>1864</c:v>
                </c:pt>
                <c:pt idx="928">
                  <c:v>1866</c:v>
                </c:pt>
                <c:pt idx="929">
                  <c:v>1868</c:v>
                </c:pt>
                <c:pt idx="930">
                  <c:v>1870</c:v>
                </c:pt>
                <c:pt idx="931">
                  <c:v>1872</c:v>
                </c:pt>
                <c:pt idx="932">
                  <c:v>1874</c:v>
                </c:pt>
                <c:pt idx="933">
                  <c:v>1876</c:v>
                </c:pt>
                <c:pt idx="934">
                  <c:v>1878</c:v>
                </c:pt>
                <c:pt idx="935">
                  <c:v>1880</c:v>
                </c:pt>
                <c:pt idx="936">
                  <c:v>1882</c:v>
                </c:pt>
                <c:pt idx="937">
                  <c:v>1884</c:v>
                </c:pt>
                <c:pt idx="938">
                  <c:v>1886</c:v>
                </c:pt>
                <c:pt idx="939">
                  <c:v>1888</c:v>
                </c:pt>
                <c:pt idx="940">
                  <c:v>1890</c:v>
                </c:pt>
                <c:pt idx="941">
                  <c:v>1892</c:v>
                </c:pt>
                <c:pt idx="942">
                  <c:v>1894</c:v>
                </c:pt>
                <c:pt idx="943">
                  <c:v>1896</c:v>
                </c:pt>
                <c:pt idx="944">
                  <c:v>1898</c:v>
                </c:pt>
                <c:pt idx="945">
                  <c:v>1900</c:v>
                </c:pt>
                <c:pt idx="946">
                  <c:v>1902</c:v>
                </c:pt>
                <c:pt idx="947">
                  <c:v>1904</c:v>
                </c:pt>
                <c:pt idx="948">
                  <c:v>1906</c:v>
                </c:pt>
                <c:pt idx="949">
                  <c:v>1908</c:v>
                </c:pt>
                <c:pt idx="950">
                  <c:v>1910</c:v>
                </c:pt>
                <c:pt idx="951">
                  <c:v>1912</c:v>
                </c:pt>
                <c:pt idx="952">
                  <c:v>1914</c:v>
                </c:pt>
                <c:pt idx="953">
                  <c:v>1916</c:v>
                </c:pt>
                <c:pt idx="954">
                  <c:v>1918</c:v>
                </c:pt>
                <c:pt idx="955">
                  <c:v>1920</c:v>
                </c:pt>
                <c:pt idx="956">
                  <c:v>1922</c:v>
                </c:pt>
                <c:pt idx="957">
                  <c:v>1924</c:v>
                </c:pt>
                <c:pt idx="958">
                  <c:v>1926</c:v>
                </c:pt>
                <c:pt idx="959">
                  <c:v>1928</c:v>
                </c:pt>
                <c:pt idx="960">
                  <c:v>1930</c:v>
                </c:pt>
                <c:pt idx="961">
                  <c:v>1932</c:v>
                </c:pt>
                <c:pt idx="962">
                  <c:v>1934</c:v>
                </c:pt>
                <c:pt idx="963">
                  <c:v>1936</c:v>
                </c:pt>
                <c:pt idx="964">
                  <c:v>1938</c:v>
                </c:pt>
                <c:pt idx="965">
                  <c:v>1940</c:v>
                </c:pt>
                <c:pt idx="966">
                  <c:v>1942</c:v>
                </c:pt>
                <c:pt idx="967">
                  <c:v>1944</c:v>
                </c:pt>
                <c:pt idx="968">
                  <c:v>1946</c:v>
                </c:pt>
                <c:pt idx="969">
                  <c:v>1948</c:v>
                </c:pt>
                <c:pt idx="970">
                  <c:v>1950</c:v>
                </c:pt>
                <c:pt idx="971">
                  <c:v>1952</c:v>
                </c:pt>
                <c:pt idx="972">
                  <c:v>1954</c:v>
                </c:pt>
                <c:pt idx="973">
                  <c:v>1956</c:v>
                </c:pt>
                <c:pt idx="974">
                  <c:v>1958</c:v>
                </c:pt>
                <c:pt idx="975">
                  <c:v>1960</c:v>
                </c:pt>
                <c:pt idx="976">
                  <c:v>1962</c:v>
                </c:pt>
                <c:pt idx="977">
                  <c:v>1964</c:v>
                </c:pt>
                <c:pt idx="978">
                  <c:v>1966</c:v>
                </c:pt>
                <c:pt idx="979">
                  <c:v>1968</c:v>
                </c:pt>
                <c:pt idx="980">
                  <c:v>1970</c:v>
                </c:pt>
                <c:pt idx="981">
                  <c:v>1972</c:v>
                </c:pt>
                <c:pt idx="982">
                  <c:v>1974</c:v>
                </c:pt>
                <c:pt idx="983">
                  <c:v>1976</c:v>
                </c:pt>
                <c:pt idx="984">
                  <c:v>1978</c:v>
                </c:pt>
                <c:pt idx="985">
                  <c:v>1980</c:v>
                </c:pt>
                <c:pt idx="986">
                  <c:v>1982</c:v>
                </c:pt>
                <c:pt idx="987">
                  <c:v>1984</c:v>
                </c:pt>
                <c:pt idx="988">
                  <c:v>1986</c:v>
                </c:pt>
                <c:pt idx="989">
                  <c:v>1988</c:v>
                </c:pt>
                <c:pt idx="990">
                  <c:v>1990</c:v>
                </c:pt>
                <c:pt idx="991">
                  <c:v>1992</c:v>
                </c:pt>
                <c:pt idx="992">
                  <c:v>1994</c:v>
                </c:pt>
                <c:pt idx="993">
                  <c:v>1996</c:v>
                </c:pt>
                <c:pt idx="994">
                  <c:v>1998</c:v>
                </c:pt>
                <c:pt idx="995">
                  <c:v>2000</c:v>
                </c:pt>
                <c:pt idx="996">
                  <c:v>2002</c:v>
                </c:pt>
                <c:pt idx="997">
                  <c:v>2004</c:v>
                </c:pt>
                <c:pt idx="998">
                  <c:v>2006</c:v>
                </c:pt>
                <c:pt idx="999">
                  <c:v>2008</c:v>
                </c:pt>
                <c:pt idx="1000">
                  <c:v>2010</c:v>
                </c:pt>
                <c:pt idx="1001">
                  <c:v>2012</c:v>
                </c:pt>
                <c:pt idx="1002">
                  <c:v>2014</c:v>
                </c:pt>
                <c:pt idx="1003">
                  <c:v>2016</c:v>
                </c:pt>
                <c:pt idx="1004">
                  <c:v>2018</c:v>
                </c:pt>
                <c:pt idx="1005">
                  <c:v>2020</c:v>
                </c:pt>
                <c:pt idx="1006">
                  <c:v>2022</c:v>
                </c:pt>
                <c:pt idx="1007">
                  <c:v>2024</c:v>
                </c:pt>
                <c:pt idx="1008">
                  <c:v>2026</c:v>
                </c:pt>
                <c:pt idx="1009">
                  <c:v>2028</c:v>
                </c:pt>
                <c:pt idx="1010">
                  <c:v>2030</c:v>
                </c:pt>
                <c:pt idx="1011">
                  <c:v>2032</c:v>
                </c:pt>
                <c:pt idx="1012">
                  <c:v>2034</c:v>
                </c:pt>
                <c:pt idx="1013">
                  <c:v>2036</c:v>
                </c:pt>
                <c:pt idx="1014">
                  <c:v>2038</c:v>
                </c:pt>
                <c:pt idx="1015">
                  <c:v>2040</c:v>
                </c:pt>
                <c:pt idx="1016">
                  <c:v>2042</c:v>
                </c:pt>
                <c:pt idx="1017">
                  <c:v>2044</c:v>
                </c:pt>
                <c:pt idx="1018">
                  <c:v>2046</c:v>
                </c:pt>
                <c:pt idx="1019">
                  <c:v>2048</c:v>
                </c:pt>
                <c:pt idx="1020">
                  <c:v>2050</c:v>
                </c:pt>
                <c:pt idx="1021">
                  <c:v>2052</c:v>
                </c:pt>
                <c:pt idx="1022">
                  <c:v>2054</c:v>
                </c:pt>
                <c:pt idx="1023">
                  <c:v>2056</c:v>
                </c:pt>
                <c:pt idx="1024">
                  <c:v>2058</c:v>
                </c:pt>
                <c:pt idx="1025">
                  <c:v>2060</c:v>
                </c:pt>
                <c:pt idx="1026">
                  <c:v>2062</c:v>
                </c:pt>
                <c:pt idx="1027">
                  <c:v>2064</c:v>
                </c:pt>
                <c:pt idx="1028">
                  <c:v>2066</c:v>
                </c:pt>
                <c:pt idx="1029">
                  <c:v>2068</c:v>
                </c:pt>
                <c:pt idx="1030">
                  <c:v>2070</c:v>
                </c:pt>
                <c:pt idx="1031">
                  <c:v>2072</c:v>
                </c:pt>
                <c:pt idx="1032">
                  <c:v>2074</c:v>
                </c:pt>
                <c:pt idx="1033">
                  <c:v>2076</c:v>
                </c:pt>
                <c:pt idx="1034">
                  <c:v>2078</c:v>
                </c:pt>
                <c:pt idx="1035">
                  <c:v>2080</c:v>
                </c:pt>
                <c:pt idx="1036">
                  <c:v>2082</c:v>
                </c:pt>
                <c:pt idx="1037">
                  <c:v>2084</c:v>
                </c:pt>
                <c:pt idx="1038">
                  <c:v>2086</c:v>
                </c:pt>
                <c:pt idx="1039">
                  <c:v>2088</c:v>
                </c:pt>
                <c:pt idx="1040">
                  <c:v>2090</c:v>
                </c:pt>
                <c:pt idx="1041">
                  <c:v>2092</c:v>
                </c:pt>
                <c:pt idx="1042">
                  <c:v>2094</c:v>
                </c:pt>
                <c:pt idx="1043">
                  <c:v>2096</c:v>
                </c:pt>
                <c:pt idx="1044">
                  <c:v>2098</c:v>
                </c:pt>
                <c:pt idx="1045">
                  <c:v>2100</c:v>
                </c:pt>
                <c:pt idx="1046">
                  <c:v>2102</c:v>
                </c:pt>
                <c:pt idx="1047">
                  <c:v>2104</c:v>
                </c:pt>
                <c:pt idx="1048">
                  <c:v>2106</c:v>
                </c:pt>
                <c:pt idx="1049">
                  <c:v>2108</c:v>
                </c:pt>
                <c:pt idx="1050">
                  <c:v>2110</c:v>
                </c:pt>
                <c:pt idx="1051">
                  <c:v>2112</c:v>
                </c:pt>
                <c:pt idx="1052">
                  <c:v>2114</c:v>
                </c:pt>
                <c:pt idx="1053">
                  <c:v>2116</c:v>
                </c:pt>
                <c:pt idx="1054">
                  <c:v>2118</c:v>
                </c:pt>
                <c:pt idx="1055">
                  <c:v>2120</c:v>
                </c:pt>
                <c:pt idx="1056">
                  <c:v>2122</c:v>
                </c:pt>
                <c:pt idx="1057">
                  <c:v>2124</c:v>
                </c:pt>
                <c:pt idx="1058">
                  <c:v>2126</c:v>
                </c:pt>
                <c:pt idx="1059">
                  <c:v>2128</c:v>
                </c:pt>
                <c:pt idx="1060">
                  <c:v>2130</c:v>
                </c:pt>
                <c:pt idx="1061">
                  <c:v>2132</c:v>
                </c:pt>
                <c:pt idx="1062">
                  <c:v>2134</c:v>
                </c:pt>
                <c:pt idx="1063">
                  <c:v>2136</c:v>
                </c:pt>
                <c:pt idx="1064">
                  <c:v>2138</c:v>
                </c:pt>
                <c:pt idx="1065">
                  <c:v>2140</c:v>
                </c:pt>
                <c:pt idx="1066">
                  <c:v>2142</c:v>
                </c:pt>
                <c:pt idx="1067">
                  <c:v>2144</c:v>
                </c:pt>
                <c:pt idx="1068">
                  <c:v>2146</c:v>
                </c:pt>
                <c:pt idx="1069">
                  <c:v>2148</c:v>
                </c:pt>
                <c:pt idx="1070">
                  <c:v>2150</c:v>
                </c:pt>
                <c:pt idx="1071">
                  <c:v>2152</c:v>
                </c:pt>
                <c:pt idx="1072">
                  <c:v>2154</c:v>
                </c:pt>
                <c:pt idx="1073">
                  <c:v>2156</c:v>
                </c:pt>
                <c:pt idx="1074">
                  <c:v>2158</c:v>
                </c:pt>
                <c:pt idx="1075">
                  <c:v>2160</c:v>
                </c:pt>
                <c:pt idx="1076">
                  <c:v>2162</c:v>
                </c:pt>
                <c:pt idx="1077">
                  <c:v>2164</c:v>
                </c:pt>
                <c:pt idx="1078">
                  <c:v>2166</c:v>
                </c:pt>
                <c:pt idx="1079">
                  <c:v>2168</c:v>
                </c:pt>
                <c:pt idx="1080">
                  <c:v>2170</c:v>
                </c:pt>
                <c:pt idx="1081">
                  <c:v>2172</c:v>
                </c:pt>
                <c:pt idx="1082">
                  <c:v>2174</c:v>
                </c:pt>
                <c:pt idx="1083">
                  <c:v>2176</c:v>
                </c:pt>
                <c:pt idx="1084">
                  <c:v>2178</c:v>
                </c:pt>
                <c:pt idx="1085">
                  <c:v>2180</c:v>
                </c:pt>
                <c:pt idx="1086">
                  <c:v>2182</c:v>
                </c:pt>
                <c:pt idx="1087">
                  <c:v>2184</c:v>
                </c:pt>
                <c:pt idx="1088">
                  <c:v>2186</c:v>
                </c:pt>
                <c:pt idx="1089">
                  <c:v>2188</c:v>
                </c:pt>
                <c:pt idx="1090">
                  <c:v>2190</c:v>
                </c:pt>
                <c:pt idx="1091">
                  <c:v>2192</c:v>
                </c:pt>
                <c:pt idx="1092">
                  <c:v>2194</c:v>
                </c:pt>
                <c:pt idx="1093">
                  <c:v>2196</c:v>
                </c:pt>
                <c:pt idx="1094">
                  <c:v>2198</c:v>
                </c:pt>
                <c:pt idx="1095">
                  <c:v>2200</c:v>
                </c:pt>
                <c:pt idx="1096">
                  <c:v>2202</c:v>
                </c:pt>
                <c:pt idx="1097">
                  <c:v>2204</c:v>
                </c:pt>
                <c:pt idx="1098">
                  <c:v>2206</c:v>
                </c:pt>
                <c:pt idx="1099">
                  <c:v>2208</c:v>
                </c:pt>
                <c:pt idx="1100">
                  <c:v>2210</c:v>
                </c:pt>
                <c:pt idx="1101">
                  <c:v>2212</c:v>
                </c:pt>
                <c:pt idx="1102">
                  <c:v>2214</c:v>
                </c:pt>
                <c:pt idx="1103">
                  <c:v>2216</c:v>
                </c:pt>
                <c:pt idx="1104">
                  <c:v>2218</c:v>
                </c:pt>
                <c:pt idx="1105">
                  <c:v>2220</c:v>
                </c:pt>
                <c:pt idx="1106">
                  <c:v>2222</c:v>
                </c:pt>
                <c:pt idx="1107">
                  <c:v>2224</c:v>
                </c:pt>
                <c:pt idx="1108">
                  <c:v>2226</c:v>
                </c:pt>
                <c:pt idx="1109">
                  <c:v>2228</c:v>
                </c:pt>
                <c:pt idx="1110">
                  <c:v>2230</c:v>
                </c:pt>
                <c:pt idx="1111">
                  <c:v>2232</c:v>
                </c:pt>
                <c:pt idx="1112">
                  <c:v>2234</c:v>
                </c:pt>
                <c:pt idx="1113">
                  <c:v>2236</c:v>
                </c:pt>
                <c:pt idx="1114">
                  <c:v>2238</c:v>
                </c:pt>
                <c:pt idx="1115">
                  <c:v>2240</c:v>
                </c:pt>
                <c:pt idx="1116">
                  <c:v>2242</c:v>
                </c:pt>
                <c:pt idx="1117">
                  <c:v>2244</c:v>
                </c:pt>
                <c:pt idx="1118">
                  <c:v>2246</c:v>
                </c:pt>
                <c:pt idx="1119">
                  <c:v>2248</c:v>
                </c:pt>
                <c:pt idx="1120">
                  <c:v>2250</c:v>
                </c:pt>
                <c:pt idx="1121">
                  <c:v>2252</c:v>
                </c:pt>
                <c:pt idx="1122">
                  <c:v>2254</c:v>
                </c:pt>
                <c:pt idx="1123">
                  <c:v>2256</c:v>
                </c:pt>
                <c:pt idx="1124">
                  <c:v>2258</c:v>
                </c:pt>
                <c:pt idx="1125">
                  <c:v>2260</c:v>
                </c:pt>
                <c:pt idx="1126">
                  <c:v>2262</c:v>
                </c:pt>
                <c:pt idx="1127">
                  <c:v>2264</c:v>
                </c:pt>
                <c:pt idx="1128">
                  <c:v>2266</c:v>
                </c:pt>
                <c:pt idx="1129">
                  <c:v>2268</c:v>
                </c:pt>
                <c:pt idx="1130">
                  <c:v>2270</c:v>
                </c:pt>
                <c:pt idx="1131">
                  <c:v>2272</c:v>
                </c:pt>
                <c:pt idx="1132">
                  <c:v>2274</c:v>
                </c:pt>
                <c:pt idx="1133">
                  <c:v>2276</c:v>
                </c:pt>
                <c:pt idx="1134">
                  <c:v>2278</c:v>
                </c:pt>
                <c:pt idx="1135">
                  <c:v>2280</c:v>
                </c:pt>
                <c:pt idx="1136">
                  <c:v>2282</c:v>
                </c:pt>
                <c:pt idx="1137">
                  <c:v>2284</c:v>
                </c:pt>
                <c:pt idx="1138">
                  <c:v>2286</c:v>
                </c:pt>
                <c:pt idx="1139">
                  <c:v>2288</c:v>
                </c:pt>
                <c:pt idx="1140">
                  <c:v>2290</c:v>
                </c:pt>
                <c:pt idx="1141">
                  <c:v>2292</c:v>
                </c:pt>
                <c:pt idx="1142">
                  <c:v>2294</c:v>
                </c:pt>
                <c:pt idx="1143">
                  <c:v>2296</c:v>
                </c:pt>
                <c:pt idx="1144">
                  <c:v>2298</c:v>
                </c:pt>
                <c:pt idx="1145">
                  <c:v>2300</c:v>
                </c:pt>
                <c:pt idx="1146">
                  <c:v>2302</c:v>
                </c:pt>
                <c:pt idx="1147">
                  <c:v>2304</c:v>
                </c:pt>
                <c:pt idx="1148">
                  <c:v>2306</c:v>
                </c:pt>
                <c:pt idx="1149">
                  <c:v>2308</c:v>
                </c:pt>
                <c:pt idx="1150">
                  <c:v>2310</c:v>
                </c:pt>
                <c:pt idx="1151">
                  <c:v>2312</c:v>
                </c:pt>
                <c:pt idx="1152">
                  <c:v>2314</c:v>
                </c:pt>
                <c:pt idx="1153">
                  <c:v>2316</c:v>
                </c:pt>
                <c:pt idx="1154">
                  <c:v>2318</c:v>
                </c:pt>
                <c:pt idx="1155">
                  <c:v>2320</c:v>
                </c:pt>
                <c:pt idx="1156">
                  <c:v>2322</c:v>
                </c:pt>
                <c:pt idx="1157">
                  <c:v>2324</c:v>
                </c:pt>
                <c:pt idx="1158">
                  <c:v>2326</c:v>
                </c:pt>
                <c:pt idx="1159">
                  <c:v>2328</c:v>
                </c:pt>
                <c:pt idx="1160">
                  <c:v>2330</c:v>
                </c:pt>
                <c:pt idx="1161">
                  <c:v>2332</c:v>
                </c:pt>
                <c:pt idx="1162">
                  <c:v>2334</c:v>
                </c:pt>
                <c:pt idx="1163">
                  <c:v>2336</c:v>
                </c:pt>
                <c:pt idx="1164">
                  <c:v>2338</c:v>
                </c:pt>
                <c:pt idx="1165">
                  <c:v>2340</c:v>
                </c:pt>
                <c:pt idx="1166">
                  <c:v>2342</c:v>
                </c:pt>
                <c:pt idx="1167">
                  <c:v>2344</c:v>
                </c:pt>
                <c:pt idx="1168">
                  <c:v>2346</c:v>
                </c:pt>
                <c:pt idx="1169">
                  <c:v>2348</c:v>
                </c:pt>
                <c:pt idx="1170">
                  <c:v>2350</c:v>
                </c:pt>
                <c:pt idx="1171">
                  <c:v>2352</c:v>
                </c:pt>
                <c:pt idx="1172">
                  <c:v>2354</c:v>
                </c:pt>
                <c:pt idx="1173">
                  <c:v>2356</c:v>
                </c:pt>
                <c:pt idx="1174">
                  <c:v>2358</c:v>
                </c:pt>
                <c:pt idx="1175">
                  <c:v>2360</c:v>
                </c:pt>
                <c:pt idx="1176">
                  <c:v>2362</c:v>
                </c:pt>
                <c:pt idx="1177">
                  <c:v>2364</c:v>
                </c:pt>
                <c:pt idx="1178">
                  <c:v>2366</c:v>
                </c:pt>
                <c:pt idx="1179">
                  <c:v>2368</c:v>
                </c:pt>
                <c:pt idx="1180">
                  <c:v>2370</c:v>
                </c:pt>
                <c:pt idx="1181">
                  <c:v>2372</c:v>
                </c:pt>
                <c:pt idx="1182">
                  <c:v>2374</c:v>
                </c:pt>
                <c:pt idx="1183">
                  <c:v>2376</c:v>
                </c:pt>
                <c:pt idx="1184">
                  <c:v>2378</c:v>
                </c:pt>
                <c:pt idx="1185">
                  <c:v>2380</c:v>
                </c:pt>
                <c:pt idx="1186">
                  <c:v>2382</c:v>
                </c:pt>
                <c:pt idx="1187">
                  <c:v>2384</c:v>
                </c:pt>
                <c:pt idx="1188">
                  <c:v>2386</c:v>
                </c:pt>
                <c:pt idx="1189">
                  <c:v>2388</c:v>
                </c:pt>
                <c:pt idx="1190">
                  <c:v>2390</c:v>
                </c:pt>
                <c:pt idx="1191">
                  <c:v>2392</c:v>
                </c:pt>
                <c:pt idx="1192">
                  <c:v>2394</c:v>
                </c:pt>
                <c:pt idx="1193">
                  <c:v>2396</c:v>
                </c:pt>
                <c:pt idx="1194">
                  <c:v>2398</c:v>
                </c:pt>
                <c:pt idx="1195">
                  <c:v>2400</c:v>
                </c:pt>
                <c:pt idx="1196">
                  <c:v>2402</c:v>
                </c:pt>
                <c:pt idx="1197">
                  <c:v>2404</c:v>
                </c:pt>
                <c:pt idx="1198">
                  <c:v>2406</c:v>
                </c:pt>
                <c:pt idx="1199">
                  <c:v>2408</c:v>
                </c:pt>
                <c:pt idx="1200">
                  <c:v>2410</c:v>
                </c:pt>
                <c:pt idx="1201">
                  <c:v>2412</c:v>
                </c:pt>
                <c:pt idx="1202">
                  <c:v>2414</c:v>
                </c:pt>
                <c:pt idx="1203">
                  <c:v>2416</c:v>
                </c:pt>
                <c:pt idx="1204">
                  <c:v>2418</c:v>
                </c:pt>
                <c:pt idx="1205">
                  <c:v>2420</c:v>
                </c:pt>
                <c:pt idx="1206">
                  <c:v>2422</c:v>
                </c:pt>
                <c:pt idx="1207">
                  <c:v>2424</c:v>
                </c:pt>
                <c:pt idx="1208">
                  <c:v>2426</c:v>
                </c:pt>
                <c:pt idx="1209">
                  <c:v>2428</c:v>
                </c:pt>
                <c:pt idx="1210">
                  <c:v>2430</c:v>
                </c:pt>
                <c:pt idx="1211">
                  <c:v>2432</c:v>
                </c:pt>
                <c:pt idx="1212">
                  <c:v>2434</c:v>
                </c:pt>
                <c:pt idx="1213">
                  <c:v>2436</c:v>
                </c:pt>
                <c:pt idx="1214">
                  <c:v>2438</c:v>
                </c:pt>
                <c:pt idx="1215">
                  <c:v>2440</c:v>
                </c:pt>
                <c:pt idx="1216">
                  <c:v>2442</c:v>
                </c:pt>
                <c:pt idx="1217">
                  <c:v>2444</c:v>
                </c:pt>
                <c:pt idx="1218">
                  <c:v>2446</c:v>
                </c:pt>
                <c:pt idx="1219">
                  <c:v>2448</c:v>
                </c:pt>
                <c:pt idx="1220">
                  <c:v>2450</c:v>
                </c:pt>
                <c:pt idx="1221">
                  <c:v>2452</c:v>
                </c:pt>
                <c:pt idx="1222">
                  <c:v>2454</c:v>
                </c:pt>
                <c:pt idx="1223">
                  <c:v>2456</c:v>
                </c:pt>
                <c:pt idx="1224">
                  <c:v>2458</c:v>
                </c:pt>
                <c:pt idx="1225">
                  <c:v>2460</c:v>
                </c:pt>
                <c:pt idx="1226">
                  <c:v>2462</c:v>
                </c:pt>
                <c:pt idx="1227">
                  <c:v>2464</c:v>
                </c:pt>
                <c:pt idx="1228">
                  <c:v>2466</c:v>
                </c:pt>
                <c:pt idx="1229">
                  <c:v>2468</c:v>
                </c:pt>
                <c:pt idx="1230">
                  <c:v>2470</c:v>
                </c:pt>
                <c:pt idx="1231">
                  <c:v>2472</c:v>
                </c:pt>
                <c:pt idx="1232">
                  <c:v>2474</c:v>
                </c:pt>
                <c:pt idx="1233">
                  <c:v>2476</c:v>
                </c:pt>
                <c:pt idx="1234">
                  <c:v>2478</c:v>
                </c:pt>
                <c:pt idx="1235">
                  <c:v>2480</c:v>
                </c:pt>
                <c:pt idx="1236">
                  <c:v>2482</c:v>
                </c:pt>
                <c:pt idx="1237">
                  <c:v>2484</c:v>
                </c:pt>
                <c:pt idx="1238">
                  <c:v>2486</c:v>
                </c:pt>
                <c:pt idx="1239">
                  <c:v>2488</c:v>
                </c:pt>
                <c:pt idx="1240">
                  <c:v>2490</c:v>
                </c:pt>
                <c:pt idx="1241">
                  <c:v>2492</c:v>
                </c:pt>
                <c:pt idx="1242">
                  <c:v>2494</c:v>
                </c:pt>
                <c:pt idx="1243">
                  <c:v>2496</c:v>
                </c:pt>
                <c:pt idx="1244">
                  <c:v>2498</c:v>
                </c:pt>
                <c:pt idx="1245">
                  <c:v>2500</c:v>
                </c:pt>
                <c:pt idx="1246">
                  <c:v>2502</c:v>
                </c:pt>
                <c:pt idx="1247">
                  <c:v>2504</c:v>
                </c:pt>
                <c:pt idx="1248">
                  <c:v>2506</c:v>
                </c:pt>
                <c:pt idx="1249">
                  <c:v>2508</c:v>
                </c:pt>
                <c:pt idx="1250">
                  <c:v>2510</c:v>
                </c:pt>
                <c:pt idx="1251">
                  <c:v>2512</c:v>
                </c:pt>
                <c:pt idx="1252">
                  <c:v>2514</c:v>
                </c:pt>
                <c:pt idx="1253">
                  <c:v>2516</c:v>
                </c:pt>
                <c:pt idx="1254">
                  <c:v>2518</c:v>
                </c:pt>
                <c:pt idx="1255">
                  <c:v>2520</c:v>
                </c:pt>
                <c:pt idx="1256">
                  <c:v>2522</c:v>
                </c:pt>
                <c:pt idx="1257">
                  <c:v>2524</c:v>
                </c:pt>
                <c:pt idx="1258">
                  <c:v>2526</c:v>
                </c:pt>
                <c:pt idx="1259">
                  <c:v>2528</c:v>
                </c:pt>
                <c:pt idx="1260">
                  <c:v>2530</c:v>
                </c:pt>
                <c:pt idx="1261">
                  <c:v>2532</c:v>
                </c:pt>
                <c:pt idx="1262">
                  <c:v>2534</c:v>
                </c:pt>
                <c:pt idx="1263">
                  <c:v>2536</c:v>
                </c:pt>
                <c:pt idx="1264">
                  <c:v>2538</c:v>
                </c:pt>
                <c:pt idx="1265">
                  <c:v>2540</c:v>
                </c:pt>
                <c:pt idx="1266">
                  <c:v>2542</c:v>
                </c:pt>
                <c:pt idx="1267">
                  <c:v>2544</c:v>
                </c:pt>
                <c:pt idx="1268">
                  <c:v>2546</c:v>
                </c:pt>
                <c:pt idx="1269">
                  <c:v>2548</c:v>
                </c:pt>
                <c:pt idx="1270">
                  <c:v>2550</c:v>
                </c:pt>
                <c:pt idx="1271">
                  <c:v>2552</c:v>
                </c:pt>
                <c:pt idx="1272">
                  <c:v>2554</c:v>
                </c:pt>
                <c:pt idx="1273">
                  <c:v>2556</c:v>
                </c:pt>
                <c:pt idx="1274">
                  <c:v>2558</c:v>
                </c:pt>
                <c:pt idx="1275">
                  <c:v>2560</c:v>
                </c:pt>
                <c:pt idx="1276">
                  <c:v>2562</c:v>
                </c:pt>
                <c:pt idx="1277">
                  <c:v>2564</c:v>
                </c:pt>
                <c:pt idx="1278">
                  <c:v>2566</c:v>
                </c:pt>
                <c:pt idx="1279">
                  <c:v>2568</c:v>
                </c:pt>
                <c:pt idx="1280">
                  <c:v>2570</c:v>
                </c:pt>
                <c:pt idx="1281">
                  <c:v>2572</c:v>
                </c:pt>
                <c:pt idx="1282">
                  <c:v>2574</c:v>
                </c:pt>
                <c:pt idx="1283">
                  <c:v>2576</c:v>
                </c:pt>
                <c:pt idx="1284">
                  <c:v>2578</c:v>
                </c:pt>
                <c:pt idx="1285">
                  <c:v>2580</c:v>
                </c:pt>
                <c:pt idx="1286">
                  <c:v>2582</c:v>
                </c:pt>
                <c:pt idx="1287">
                  <c:v>2584</c:v>
                </c:pt>
                <c:pt idx="1288">
                  <c:v>2586</c:v>
                </c:pt>
                <c:pt idx="1289">
                  <c:v>2588</c:v>
                </c:pt>
                <c:pt idx="1290">
                  <c:v>2590</c:v>
                </c:pt>
                <c:pt idx="1291">
                  <c:v>2592</c:v>
                </c:pt>
                <c:pt idx="1292">
                  <c:v>2594</c:v>
                </c:pt>
                <c:pt idx="1293">
                  <c:v>2596</c:v>
                </c:pt>
                <c:pt idx="1294">
                  <c:v>2598</c:v>
                </c:pt>
                <c:pt idx="1295">
                  <c:v>2600</c:v>
                </c:pt>
                <c:pt idx="1296">
                  <c:v>2602</c:v>
                </c:pt>
                <c:pt idx="1297">
                  <c:v>2604</c:v>
                </c:pt>
                <c:pt idx="1298">
                  <c:v>2606</c:v>
                </c:pt>
                <c:pt idx="1299">
                  <c:v>2608</c:v>
                </c:pt>
                <c:pt idx="1300">
                  <c:v>2610</c:v>
                </c:pt>
                <c:pt idx="1301">
                  <c:v>2612</c:v>
                </c:pt>
                <c:pt idx="1302">
                  <c:v>2614</c:v>
                </c:pt>
                <c:pt idx="1303">
                  <c:v>2616</c:v>
                </c:pt>
                <c:pt idx="1304">
                  <c:v>2618</c:v>
                </c:pt>
                <c:pt idx="1305">
                  <c:v>2620</c:v>
                </c:pt>
                <c:pt idx="1306">
                  <c:v>2622</c:v>
                </c:pt>
                <c:pt idx="1307">
                  <c:v>2624</c:v>
                </c:pt>
                <c:pt idx="1308">
                  <c:v>2626</c:v>
                </c:pt>
                <c:pt idx="1309">
                  <c:v>2628</c:v>
                </c:pt>
                <c:pt idx="1310">
                  <c:v>2630</c:v>
                </c:pt>
                <c:pt idx="1311">
                  <c:v>2632</c:v>
                </c:pt>
                <c:pt idx="1312">
                  <c:v>2634</c:v>
                </c:pt>
                <c:pt idx="1313">
                  <c:v>2636</c:v>
                </c:pt>
                <c:pt idx="1314">
                  <c:v>2638</c:v>
                </c:pt>
                <c:pt idx="1315">
                  <c:v>2640</c:v>
                </c:pt>
                <c:pt idx="1316">
                  <c:v>2642</c:v>
                </c:pt>
                <c:pt idx="1317">
                  <c:v>2644</c:v>
                </c:pt>
                <c:pt idx="1318">
                  <c:v>2646</c:v>
                </c:pt>
                <c:pt idx="1319">
                  <c:v>2648</c:v>
                </c:pt>
                <c:pt idx="1320">
                  <c:v>2650</c:v>
                </c:pt>
                <c:pt idx="1321">
                  <c:v>2652</c:v>
                </c:pt>
                <c:pt idx="1322">
                  <c:v>2654</c:v>
                </c:pt>
                <c:pt idx="1323">
                  <c:v>2656</c:v>
                </c:pt>
                <c:pt idx="1324">
                  <c:v>2658</c:v>
                </c:pt>
                <c:pt idx="1325">
                  <c:v>2660</c:v>
                </c:pt>
                <c:pt idx="1326">
                  <c:v>2662</c:v>
                </c:pt>
                <c:pt idx="1327">
                  <c:v>2664</c:v>
                </c:pt>
                <c:pt idx="1328">
                  <c:v>2666</c:v>
                </c:pt>
                <c:pt idx="1329">
                  <c:v>2668</c:v>
                </c:pt>
                <c:pt idx="1330">
                  <c:v>2670</c:v>
                </c:pt>
                <c:pt idx="1331">
                  <c:v>2672</c:v>
                </c:pt>
                <c:pt idx="1332">
                  <c:v>2674</c:v>
                </c:pt>
                <c:pt idx="1333">
                  <c:v>2676</c:v>
                </c:pt>
                <c:pt idx="1334">
                  <c:v>2678</c:v>
                </c:pt>
                <c:pt idx="1335">
                  <c:v>2680</c:v>
                </c:pt>
                <c:pt idx="1336">
                  <c:v>2682</c:v>
                </c:pt>
                <c:pt idx="1337">
                  <c:v>2684</c:v>
                </c:pt>
                <c:pt idx="1338">
                  <c:v>2686</c:v>
                </c:pt>
                <c:pt idx="1339">
                  <c:v>2688</c:v>
                </c:pt>
                <c:pt idx="1340">
                  <c:v>2690</c:v>
                </c:pt>
                <c:pt idx="1341">
                  <c:v>2692</c:v>
                </c:pt>
                <c:pt idx="1342">
                  <c:v>2694</c:v>
                </c:pt>
                <c:pt idx="1343">
                  <c:v>2696</c:v>
                </c:pt>
                <c:pt idx="1344">
                  <c:v>2698</c:v>
                </c:pt>
                <c:pt idx="1345">
                  <c:v>2700</c:v>
                </c:pt>
                <c:pt idx="1346">
                  <c:v>2702</c:v>
                </c:pt>
                <c:pt idx="1347">
                  <c:v>2704</c:v>
                </c:pt>
                <c:pt idx="1348">
                  <c:v>2706</c:v>
                </c:pt>
                <c:pt idx="1349">
                  <c:v>2708</c:v>
                </c:pt>
                <c:pt idx="1350">
                  <c:v>2710</c:v>
                </c:pt>
                <c:pt idx="1351">
                  <c:v>2712</c:v>
                </c:pt>
                <c:pt idx="1352">
                  <c:v>2714</c:v>
                </c:pt>
                <c:pt idx="1353">
                  <c:v>2716</c:v>
                </c:pt>
                <c:pt idx="1354">
                  <c:v>2718</c:v>
                </c:pt>
                <c:pt idx="1355">
                  <c:v>2720</c:v>
                </c:pt>
                <c:pt idx="1356">
                  <c:v>2722</c:v>
                </c:pt>
                <c:pt idx="1357">
                  <c:v>2724</c:v>
                </c:pt>
                <c:pt idx="1358">
                  <c:v>2726</c:v>
                </c:pt>
                <c:pt idx="1359">
                  <c:v>2728</c:v>
                </c:pt>
                <c:pt idx="1360">
                  <c:v>2730</c:v>
                </c:pt>
                <c:pt idx="1361">
                  <c:v>2732</c:v>
                </c:pt>
                <c:pt idx="1362">
                  <c:v>2734</c:v>
                </c:pt>
                <c:pt idx="1363">
                  <c:v>2736</c:v>
                </c:pt>
                <c:pt idx="1364">
                  <c:v>2738</c:v>
                </c:pt>
                <c:pt idx="1365">
                  <c:v>2740</c:v>
                </c:pt>
                <c:pt idx="1366">
                  <c:v>2742</c:v>
                </c:pt>
                <c:pt idx="1367">
                  <c:v>2744</c:v>
                </c:pt>
                <c:pt idx="1368">
                  <c:v>2746</c:v>
                </c:pt>
                <c:pt idx="1369">
                  <c:v>2748</c:v>
                </c:pt>
                <c:pt idx="1370">
                  <c:v>2750</c:v>
                </c:pt>
                <c:pt idx="1371">
                  <c:v>2752</c:v>
                </c:pt>
                <c:pt idx="1372">
                  <c:v>2754</c:v>
                </c:pt>
                <c:pt idx="1373">
                  <c:v>2756</c:v>
                </c:pt>
                <c:pt idx="1374">
                  <c:v>2758</c:v>
                </c:pt>
                <c:pt idx="1375">
                  <c:v>2760</c:v>
                </c:pt>
                <c:pt idx="1376">
                  <c:v>2762</c:v>
                </c:pt>
                <c:pt idx="1377">
                  <c:v>2764</c:v>
                </c:pt>
                <c:pt idx="1378">
                  <c:v>2766</c:v>
                </c:pt>
                <c:pt idx="1379">
                  <c:v>2768</c:v>
                </c:pt>
                <c:pt idx="1380">
                  <c:v>2770</c:v>
                </c:pt>
                <c:pt idx="1381">
                  <c:v>2772</c:v>
                </c:pt>
                <c:pt idx="1382">
                  <c:v>2774</c:v>
                </c:pt>
                <c:pt idx="1383">
                  <c:v>2776</c:v>
                </c:pt>
                <c:pt idx="1384">
                  <c:v>2778</c:v>
                </c:pt>
                <c:pt idx="1385">
                  <c:v>2780</c:v>
                </c:pt>
                <c:pt idx="1386">
                  <c:v>2782</c:v>
                </c:pt>
                <c:pt idx="1387">
                  <c:v>2784</c:v>
                </c:pt>
                <c:pt idx="1388">
                  <c:v>2786</c:v>
                </c:pt>
                <c:pt idx="1389">
                  <c:v>2788</c:v>
                </c:pt>
                <c:pt idx="1390">
                  <c:v>2790</c:v>
                </c:pt>
                <c:pt idx="1391">
                  <c:v>2792</c:v>
                </c:pt>
                <c:pt idx="1392">
                  <c:v>2794</c:v>
                </c:pt>
                <c:pt idx="1393">
                  <c:v>2796</c:v>
                </c:pt>
                <c:pt idx="1394">
                  <c:v>2798</c:v>
                </c:pt>
                <c:pt idx="1395">
                  <c:v>2800</c:v>
                </c:pt>
                <c:pt idx="1396">
                  <c:v>2802</c:v>
                </c:pt>
                <c:pt idx="1397">
                  <c:v>2804</c:v>
                </c:pt>
                <c:pt idx="1398">
                  <c:v>2806</c:v>
                </c:pt>
                <c:pt idx="1399">
                  <c:v>2808</c:v>
                </c:pt>
                <c:pt idx="1400">
                  <c:v>2810</c:v>
                </c:pt>
                <c:pt idx="1401">
                  <c:v>2812</c:v>
                </c:pt>
                <c:pt idx="1402">
                  <c:v>2814</c:v>
                </c:pt>
                <c:pt idx="1403">
                  <c:v>2816</c:v>
                </c:pt>
                <c:pt idx="1404">
                  <c:v>2818</c:v>
                </c:pt>
                <c:pt idx="1405">
                  <c:v>2820</c:v>
                </c:pt>
                <c:pt idx="1406">
                  <c:v>2822</c:v>
                </c:pt>
                <c:pt idx="1407">
                  <c:v>2824</c:v>
                </c:pt>
                <c:pt idx="1408">
                  <c:v>2826</c:v>
                </c:pt>
                <c:pt idx="1409">
                  <c:v>2828</c:v>
                </c:pt>
                <c:pt idx="1410">
                  <c:v>2830</c:v>
                </c:pt>
                <c:pt idx="1411">
                  <c:v>2832</c:v>
                </c:pt>
                <c:pt idx="1412">
                  <c:v>2834</c:v>
                </c:pt>
                <c:pt idx="1413">
                  <c:v>2836</c:v>
                </c:pt>
                <c:pt idx="1414">
                  <c:v>2838</c:v>
                </c:pt>
                <c:pt idx="1415">
                  <c:v>2840</c:v>
                </c:pt>
                <c:pt idx="1416">
                  <c:v>2842</c:v>
                </c:pt>
                <c:pt idx="1417">
                  <c:v>2844</c:v>
                </c:pt>
                <c:pt idx="1418">
                  <c:v>2846</c:v>
                </c:pt>
                <c:pt idx="1419">
                  <c:v>2848</c:v>
                </c:pt>
                <c:pt idx="1420">
                  <c:v>2850</c:v>
                </c:pt>
                <c:pt idx="1421">
                  <c:v>2852</c:v>
                </c:pt>
                <c:pt idx="1422">
                  <c:v>2854</c:v>
                </c:pt>
                <c:pt idx="1423">
                  <c:v>2856</c:v>
                </c:pt>
                <c:pt idx="1424">
                  <c:v>2858</c:v>
                </c:pt>
                <c:pt idx="1425">
                  <c:v>2860</c:v>
                </c:pt>
                <c:pt idx="1426">
                  <c:v>2862</c:v>
                </c:pt>
                <c:pt idx="1427">
                  <c:v>2864</c:v>
                </c:pt>
                <c:pt idx="1428">
                  <c:v>2866</c:v>
                </c:pt>
                <c:pt idx="1429">
                  <c:v>2868</c:v>
                </c:pt>
                <c:pt idx="1430">
                  <c:v>2870</c:v>
                </c:pt>
                <c:pt idx="1431">
                  <c:v>2872</c:v>
                </c:pt>
                <c:pt idx="1432">
                  <c:v>2874</c:v>
                </c:pt>
                <c:pt idx="1433">
                  <c:v>2876</c:v>
                </c:pt>
                <c:pt idx="1434">
                  <c:v>2878</c:v>
                </c:pt>
                <c:pt idx="1435">
                  <c:v>2880</c:v>
                </c:pt>
                <c:pt idx="1436">
                  <c:v>2882</c:v>
                </c:pt>
                <c:pt idx="1437">
                  <c:v>2884</c:v>
                </c:pt>
                <c:pt idx="1438">
                  <c:v>2886</c:v>
                </c:pt>
                <c:pt idx="1439">
                  <c:v>2888</c:v>
                </c:pt>
                <c:pt idx="1440">
                  <c:v>2890</c:v>
                </c:pt>
                <c:pt idx="1441">
                  <c:v>2892</c:v>
                </c:pt>
                <c:pt idx="1442">
                  <c:v>2894</c:v>
                </c:pt>
                <c:pt idx="1443">
                  <c:v>2896</c:v>
                </c:pt>
                <c:pt idx="1444">
                  <c:v>2898</c:v>
                </c:pt>
                <c:pt idx="1445">
                  <c:v>2900</c:v>
                </c:pt>
                <c:pt idx="1446">
                  <c:v>2902</c:v>
                </c:pt>
                <c:pt idx="1447">
                  <c:v>2904</c:v>
                </c:pt>
                <c:pt idx="1448">
                  <c:v>2906</c:v>
                </c:pt>
                <c:pt idx="1449">
                  <c:v>2908</c:v>
                </c:pt>
                <c:pt idx="1450">
                  <c:v>2910</c:v>
                </c:pt>
                <c:pt idx="1451">
                  <c:v>2912</c:v>
                </c:pt>
                <c:pt idx="1452">
                  <c:v>2914</c:v>
                </c:pt>
                <c:pt idx="1453">
                  <c:v>2916</c:v>
                </c:pt>
                <c:pt idx="1454">
                  <c:v>2918</c:v>
                </c:pt>
                <c:pt idx="1455">
                  <c:v>2920</c:v>
                </c:pt>
                <c:pt idx="1456">
                  <c:v>2922</c:v>
                </c:pt>
                <c:pt idx="1457">
                  <c:v>2924</c:v>
                </c:pt>
                <c:pt idx="1458">
                  <c:v>2926</c:v>
                </c:pt>
                <c:pt idx="1459">
                  <c:v>2928</c:v>
                </c:pt>
                <c:pt idx="1460">
                  <c:v>2930</c:v>
                </c:pt>
                <c:pt idx="1461">
                  <c:v>2932</c:v>
                </c:pt>
                <c:pt idx="1462">
                  <c:v>2934</c:v>
                </c:pt>
                <c:pt idx="1463">
                  <c:v>2936</c:v>
                </c:pt>
                <c:pt idx="1464">
                  <c:v>2938</c:v>
                </c:pt>
                <c:pt idx="1465">
                  <c:v>2940</c:v>
                </c:pt>
                <c:pt idx="1466">
                  <c:v>2942</c:v>
                </c:pt>
                <c:pt idx="1467">
                  <c:v>2944</c:v>
                </c:pt>
                <c:pt idx="1468">
                  <c:v>2946</c:v>
                </c:pt>
                <c:pt idx="1469">
                  <c:v>2948</c:v>
                </c:pt>
                <c:pt idx="1470">
                  <c:v>2950</c:v>
                </c:pt>
                <c:pt idx="1471">
                  <c:v>2952</c:v>
                </c:pt>
                <c:pt idx="1472">
                  <c:v>2954</c:v>
                </c:pt>
                <c:pt idx="1473">
                  <c:v>2956</c:v>
                </c:pt>
                <c:pt idx="1474">
                  <c:v>2958</c:v>
                </c:pt>
                <c:pt idx="1475">
                  <c:v>2960</c:v>
                </c:pt>
                <c:pt idx="1476">
                  <c:v>2962</c:v>
                </c:pt>
                <c:pt idx="1477">
                  <c:v>2964</c:v>
                </c:pt>
                <c:pt idx="1478">
                  <c:v>2966</c:v>
                </c:pt>
                <c:pt idx="1479">
                  <c:v>2968</c:v>
                </c:pt>
                <c:pt idx="1480">
                  <c:v>2970</c:v>
                </c:pt>
                <c:pt idx="1481">
                  <c:v>2972</c:v>
                </c:pt>
                <c:pt idx="1482">
                  <c:v>2974</c:v>
                </c:pt>
                <c:pt idx="1483">
                  <c:v>2976</c:v>
                </c:pt>
                <c:pt idx="1484">
                  <c:v>2978</c:v>
                </c:pt>
                <c:pt idx="1485">
                  <c:v>2980</c:v>
                </c:pt>
                <c:pt idx="1486">
                  <c:v>2982</c:v>
                </c:pt>
                <c:pt idx="1487">
                  <c:v>2984</c:v>
                </c:pt>
                <c:pt idx="1488">
                  <c:v>2986</c:v>
                </c:pt>
                <c:pt idx="1489">
                  <c:v>2988</c:v>
                </c:pt>
                <c:pt idx="1490">
                  <c:v>2990</c:v>
                </c:pt>
                <c:pt idx="1491">
                  <c:v>2992</c:v>
                </c:pt>
                <c:pt idx="1492">
                  <c:v>2994</c:v>
                </c:pt>
                <c:pt idx="1493">
                  <c:v>2996</c:v>
                </c:pt>
                <c:pt idx="1494">
                  <c:v>2998</c:v>
                </c:pt>
                <c:pt idx="1495">
                  <c:v>3000</c:v>
                </c:pt>
                <c:pt idx="1496">
                  <c:v>3002</c:v>
                </c:pt>
                <c:pt idx="1497">
                  <c:v>3004</c:v>
                </c:pt>
                <c:pt idx="1498">
                  <c:v>3006</c:v>
                </c:pt>
                <c:pt idx="1499">
                  <c:v>3008</c:v>
                </c:pt>
                <c:pt idx="1500">
                  <c:v>3010</c:v>
                </c:pt>
                <c:pt idx="1501">
                  <c:v>3012</c:v>
                </c:pt>
                <c:pt idx="1502">
                  <c:v>3014</c:v>
                </c:pt>
                <c:pt idx="1503">
                  <c:v>3016</c:v>
                </c:pt>
                <c:pt idx="1504">
                  <c:v>3018</c:v>
                </c:pt>
                <c:pt idx="1505">
                  <c:v>3020</c:v>
                </c:pt>
                <c:pt idx="1506">
                  <c:v>3022</c:v>
                </c:pt>
                <c:pt idx="1507">
                  <c:v>3024</c:v>
                </c:pt>
                <c:pt idx="1508">
                  <c:v>3026</c:v>
                </c:pt>
                <c:pt idx="1509">
                  <c:v>3028</c:v>
                </c:pt>
                <c:pt idx="1510">
                  <c:v>3030</c:v>
                </c:pt>
                <c:pt idx="1511">
                  <c:v>3032</c:v>
                </c:pt>
                <c:pt idx="1512">
                  <c:v>3034</c:v>
                </c:pt>
                <c:pt idx="1513">
                  <c:v>3036</c:v>
                </c:pt>
                <c:pt idx="1514">
                  <c:v>3038</c:v>
                </c:pt>
                <c:pt idx="1515">
                  <c:v>3040</c:v>
                </c:pt>
                <c:pt idx="1516">
                  <c:v>3042</c:v>
                </c:pt>
                <c:pt idx="1517">
                  <c:v>3044</c:v>
                </c:pt>
                <c:pt idx="1518">
                  <c:v>3046</c:v>
                </c:pt>
                <c:pt idx="1519">
                  <c:v>3048</c:v>
                </c:pt>
                <c:pt idx="1520">
                  <c:v>3050</c:v>
                </c:pt>
                <c:pt idx="1521">
                  <c:v>3052</c:v>
                </c:pt>
                <c:pt idx="1522">
                  <c:v>3054</c:v>
                </c:pt>
                <c:pt idx="1523">
                  <c:v>3056</c:v>
                </c:pt>
                <c:pt idx="1524">
                  <c:v>3058</c:v>
                </c:pt>
                <c:pt idx="1525">
                  <c:v>3060</c:v>
                </c:pt>
                <c:pt idx="1526">
                  <c:v>3062</c:v>
                </c:pt>
                <c:pt idx="1527">
                  <c:v>3064</c:v>
                </c:pt>
                <c:pt idx="1528">
                  <c:v>3066</c:v>
                </c:pt>
                <c:pt idx="1529">
                  <c:v>3068</c:v>
                </c:pt>
                <c:pt idx="1530">
                  <c:v>3070</c:v>
                </c:pt>
                <c:pt idx="1531">
                  <c:v>3072</c:v>
                </c:pt>
                <c:pt idx="1532">
                  <c:v>3074</c:v>
                </c:pt>
                <c:pt idx="1533">
                  <c:v>3076</c:v>
                </c:pt>
                <c:pt idx="1534">
                  <c:v>3078</c:v>
                </c:pt>
                <c:pt idx="1535">
                  <c:v>3080</c:v>
                </c:pt>
                <c:pt idx="1536">
                  <c:v>3082</c:v>
                </c:pt>
                <c:pt idx="1537">
                  <c:v>3084</c:v>
                </c:pt>
                <c:pt idx="1538">
                  <c:v>3086</c:v>
                </c:pt>
                <c:pt idx="1539">
                  <c:v>3088</c:v>
                </c:pt>
                <c:pt idx="1540">
                  <c:v>3090</c:v>
                </c:pt>
                <c:pt idx="1541">
                  <c:v>3092</c:v>
                </c:pt>
                <c:pt idx="1542">
                  <c:v>3094</c:v>
                </c:pt>
                <c:pt idx="1543">
                  <c:v>3096</c:v>
                </c:pt>
                <c:pt idx="1544">
                  <c:v>3098</c:v>
                </c:pt>
                <c:pt idx="1545">
                  <c:v>3100</c:v>
                </c:pt>
                <c:pt idx="1546">
                  <c:v>3102</c:v>
                </c:pt>
                <c:pt idx="1547">
                  <c:v>3104</c:v>
                </c:pt>
                <c:pt idx="1548">
                  <c:v>3106</c:v>
                </c:pt>
                <c:pt idx="1549">
                  <c:v>3108</c:v>
                </c:pt>
                <c:pt idx="1550">
                  <c:v>3110</c:v>
                </c:pt>
                <c:pt idx="1551">
                  <c:v>3112</c:v>
                </c:pt>
                <c:pt idx="1552">
                  <c:v>3114</c:v>
                </c:pt>
                <c:pt idx="1553">
                  <c:v>3116</c:v>
                </c:pt>
                <c:pt idx="1554">
                  <c:v>3118</c:v>
                </c:pt>
                <c:pt idx="1555">
                  <c:v>3120</c:v>
                </c:pt>
                <c:pt idx="1556">
                  <c:v>3122</c:v>
                </c:pt>
                <c:pt idx="1557">
                  <c:v>3124</c:v>
                </c:pt>
                <c:pt idx="1558">
                  <c:v>3126</c:v>
                </c:pt>
                <c:pt idx="1559">
                  <c:v>3128</c:v>
                </c:pt>
                <c:pt idx="1560">
                  <c:v>3130</c:v>
                </c:pt>
                <c:pt idx="1561">
                  <c:v>3132</c:v>
                </c:pt>
                <c:pt idx="1562">
                  <c:v>3134</c:v>
                </c:pt>
                <c:pt idx="1563">
                  <c:v>3136</c:v>
                </c:pt>
                <c:pt idx="1564">
                  <c:v>3138</c:v>
                </c:pt>
                <c:pt idx="1565">
                  <c:v>3140</c:v>
                </c:pt>
                <c:pt idx="1566">
                  <c:v>3142</c:v>
                </c:pt>
                <c:pt idx="1567">
                  <c:v>3144</c:v>
                </c:pt>
                <c:pt idx="1568">
                  <c:v>3146</c:v>
                </c:pt>
                <c:pt idx="1569">
                  <c:v>3148</c:v>
                </c:pt>
                <c:pt idx="1570">
                  <c:v>3150</c:v>
                </c:pt>
                <c:pt idx="1571">
                  <c:v>3152</c:v>
                </c:pt>
                <c:pt idx="1572">
                  <c:v>3154</c:v>
                </c:pt>
                <c:pt idx="1573">
                  <c:v>3156</c:v>
                </c:pt>
                <c:pt idx="1574">
                  <c:v>3158</c:v>
                </c:pt>
                <c:pt idx="1575">
                  <c:v>3160</c:v>
                </c:pt>
                <c:pt idx="1576">
                  <c:v>3162</c:v>
                </c:pt>
                <c:pt idx="1577">
                  <c:v>3164</c:v>
                </c:pt>
                <c:pt idx="1578">
                  <c:v>3166</c:v>
                </c:pt>
                <c:pt idx="1579">
                  <c:v>3168</c:v>
                </c:pt>
                <c:pt idx="1580">
                  <c:v>3170</c:v>
                </c:pt>
                <c:pt idx="1581">
                  <c:v>3172</c:v>
                </c:pt>
                <c:pt idx="1582">
                  <c:v>3174</c:v>
                </c:pt>
                <c:pt idx="1583">
                  <c:v>3176</c:v>
                </c:pt>
                <c:pt idx="1584">
                  <c:v>3178</c:v>
                </c:pt>
                <c:pt idx="1585">
                  <c:v>3180</c:v>
                </c:pt>
                <c:pt idx="1586">
                  <c:v>3182</c:v>
                </c:pt>
                <c:pt idx="1587">
                  <c:v>3184</c:v>
                </c:pt>
                <c:pt idx="1588">
                  <c:v>3186</c:v>
                </c:pt>
                <c:pt idx="1589">
                  <c:v>3188</c:v>
                </c:pt>
                <c:pt idx="1590">
                  <c:v>3190</c:v>
                </c:pt>
                <c:pt idx="1591">
                  <c:v>3192</c:v>
                </c:pt>
                <c:pt idx="1592">
                  <c:v>3194</c:v>
                </c:pt>
                <c:pt idx="1593">
                  <c:v>3196</c:v>
                </c:pt>
                <c:pt idx="1594">
                  <c:v>3198</c:v>
                </c:pt>
                <c:pt idx="1595">
                  <c:v>3200</c:v>
                </c:pt>
                <c:pt idx="1596">
                  <c:v>3202</c:v>
                </c:pt>
                <c:pt idx="1597">
                  <c:v>3204</c:v>
                </c:pt>
                <c:pt idx="1598">
                  <c:v>3206</c:v>
                </c:pt>
                <c:pt idx="1599">
                  <c:v>3208</c:v>
                </c:pt>
                <c:pt idx="1600">
                  <c:v>3210</c:v>
                </c:pt>
                <c:pt idx="1601">
                  <c:v>3212</c:v>
                </c:pt>
                <c:pt idx="1602">
                  <c:v>3214</c:v>
                </c:pt>
                <c:pt idx="1603">
                  <c:v>3216</c:v>
                </c:pt>
                <c:pt idx="1604">
                  <c:v>3218</c:v>
                </c:pt>
                <c:pt idx="1605">
                  <c:v>3220</c:v>
                </c:pt>
                <c:pt idx="1606">
                  <c:v>3222</c:v>
                </c:pt>
                <c:pt idx="1607">
                  <c:v>3224</c:v>
                </c:pt>
                <c:pt idx="1608">
                  <c:v>3226</c:v>
                </c:pt>
                <c:pt idx="1609">
                  <c:v>3228</c:v>
                </c:pt>
                <c:pt idx="1610">
                  <c:v>3230</c:v>
                </c:pt>
                <c:pt idx="1611">
                  <c:v>3232</c:v>
                </c:pt>
                <c:pt idx="1612">
                  <c:v>3234</c:v>
                </c:pt>
                <c:pt idx="1613">
                  <c:v>3236</c:v>
                </c:pt>
                <c:pt idx="1614">
                  <c:v>3238</c:v>
                </c:pt>
                <c:pt idx="1615">
                  <c:v>3240</c:v>
                </c:pt>
                <c:pt idx="1616">
                  <c:v>3242</c:v>
                </c:pt>
                <c:pt idx="1617">
                  <c:v>3244</c:v>
                </c:pt>
                <c:pt idx="1618">
                  <c:v>3246</c:v>
                </c:pt>
                <c:pt idx="1619">
                  <c:v>3248</c:v>
                </c:pt>
                <c:pt idx="1620">
                  <c:v>3250</c:v>
                </c:pt>
                <c:pt idx="1621">
                  <c:v>3252</c:v>
                </c:pt>
                <c:pt idx="1622">
                  <c:v>3254</c:v>
                </c:pt>
                <c:pt idx="1623">
                  <c:v>3256</c:v>
                </c:pt>
                <c:pt idx="1624">
                  <c:v>3258</c:v>
                </c:pt>
                <c:pt idx="1625">
                  <c:v>3260</c:v>
                </c:pt>
                <c:pt idx="1626">
                  <c:v>3262</c:v>
                </c:pt>
                <c:pt idx="1627">
                  <c:v>3264</c:v>
                </c:pt>
                <c:pt idx="1628">
                  <c:v>3266</c:v>
                </c:pt>
                <c:pt idx="1629">
                  <c:v>3270</c:v>
                </c:pt>
                <c:pt idx="1630">
                  <c:v>3274</c:v>
                </c:pt>
                <c:pt idx="1631">
                  <c:v>3278</c:v>
                </c:pt>
                <c:pt idx="1632">
                  <c:v>3282</c:v>
                </c:pt>
                <c:pt idx="1633">
                  <c:v>3286</c:v>
                </c:pt>
                <c:pt idx="1634">
                  <c:v>3290</c:v>
                </c:pt>
                <c:pt idx="1635">
                  <c:v>3294</c:v>
                </c:pt>
                <c:pt idx="1636">
                  <c:v>3298</c:v>
                </c:pt>
                <c:pt idx="1637">
                  <c:v>3302</c:v>
                </c:pt>
                <c:pt idx="1638">
                  <c:v>3306</c:v>
                </c:pt>
                <c:pt idx="1639">
                  <c:v>3310</c:v>
                </c:pt>
                <c:pt idx="1640">
                  <c:v>3314</c:v>
                </c:pt>
                <c:pt idx="1641">
                  <c:v>3318</c:v>
                </c:pt>
                <c:pt idx="1642">
                  <c:v>3322</c:v>
                </c:pt>
                <c:pt idx="1643">
                  <c:v>3326</c:v>
                </c:pt>
                <c:pt idx="1644">
                  <c:v>3330</c:v>
                </c:pt>
                <c:pt idx="1645">
                  <c:v>3334</c:v>
                </c:pt>
                <c:pt idx="1646">
                  <c:v>3338</c:v>
                </c:pt>
                <c:pt idx="1647">
                  <c:v>3342</c:v>
                </c:pt>
                <c:pt idx="1648">
                  <c:v>3346</c:v>
                </c:pt>
                <c:pt idx="1649">
                  <c:v>3350</c:v>
                </c:pt>
                <c:pt idx="1650">
                  <c:v>3354</c:v>
                </c:pt>
                <c:pt idx="1651">
                  <c:v>3358</c:v>
                </c:pt>
                <c:pt idx="1652">
                  <c:v>3362</c:v>
                </c:pt>
                <c:pt idx="1653">
                  <c:v>3366</c:v>
                </c:pt>
                <c:pt idx="1654">
                  <c:v>3370</c:v>
                </c:pt>
                <c:pt idx="1655">
                  <c:v>3374</c:v>
                </c:pt>
                <c:pt idx="1656">
                  <c:v>3378</c:v>
                </c:pt>
                <c:pt idx="1657">
                  <c:v>3382</c:v>
                </c:pt>
                <c:pt idx="1658">
                  <c:v>3386</c:v>
                </c:pt>
                <c:pt idx="1659">
                  <c:v>3390</c:v>
                </c:pt>
                <c:pt idx="1660">
                  <c:v>3394</c:v>
                </c:pt>
                <c:pt idx="1661">
                  <c:v>3398</c:v>
                </c:pt>
                <c:pt idx="1662">
                  <c:v>3402</c:v>
                </c:pt>
                <c:pt idx="1663">
                  <c:v>3406</c:v>
                </c:pt>
                <c:pt idx="1664">
                  <c:v>3410</c:v>
                </c:pt>
                <c:pt idx="1665">
                  <c:v>3414</c:v>
                </c:pt>
                <c:pt idx="1666">
                  <c:v>3418</c:v>
                </c:pt>
                <c:pt idx="1667">
                  <c:v>3422</c:v>
                </c:pt>
                <c:pt idx="1668">
                  <c:v>3426</c:v>
                </c:pt>
                <c:pt idx="1669">
                  <c:v>3430</c:v>
                </c:pt>
                <c:pt idx="1670">
                  <c:v>3434</c:v>
                </c:pt>
                <c:pt idx="1671">
                  <c:v>3438</c:v>
                </c:pt>
                <c:pt idx="1672">
                  <c:v>3442</c:v>
                </c:pt>
                <c:pt idx="1673">
                  <c:v>3446</c:v>
                </c:pt>
                <c:pt idx="1674">
                  <c:v>3450</c:v>
                </c:pt>
                <c:pt idx="1675">
                  <c:v>3454</c:v>
                </c:pt>
                <c:pt idx="1676">
                  <c:v>3458</c:v>
                </c:pt>
                <c:pt idx="1677">
                  <c:v>3462</c:v>
                </c:pt>
                <c:pt idx="1678">
                  <c:v>3466</c:v>
                </c:pt>
                <c:pt idx="1679">
                  <c:v>3470</c:v>
                </c:pt>
                <c:pt idx="1680">
                  <c:v>3474</c:v>
                </c:pt>
                <c:pt idx="1681">
                  <c:v>3478</c:v>
                </c:pt>
                <c:pt idx="1682">
                  <c:v>3482</c:v>
                </c:pt>
                <c:pt idx="1683">
                  <c:v>3486</c:v>
                </c:pt>
                <c:pt idx="1684">
                  <c:v>3490</c:v>
                </c:pt>
                <c:pt idx="1685">
                  <c:v>3494</c:v>
                </c:pt>
                <c:pt idx="1686">
                  <c:v>3498</c:v>
                </c:pt>
                <c:pt idx="1687">
                  <c:v>3502</c:v>
                </c:pt>
                <c:pt idx="1688">
                  <c:v>3506</c:v>
                </c:pt>
                <c:pt idx="1689">
                  <c:v>3510</c:v>
                </c:pt>
                <c:pt idx="1690">
                  <c:v>3514</c:v>
                </c:pt>
                <c:pt idx="1691">
                  <c:v>3518</c:v>
                </c:pt>
                <c:pt idx="1692">
                  <c:v>3522</c:v>
                </c:pt>
                <c:pt idx="1693">
                  <c:v>3526</c:v>
                </c:pt>
                <c:pt idx="1694">
                  <c:v>3530</c:v>
                </c:pt>
                <c:pt idx="1695">
                  <c:v>3534</c:v>
                </c:pt>
                <c:pt idx="1696">
                  <c:v>3538</c:v>
                </c:pt>
                <c:pt idx="1697">
                  <c:v>3542</c:v>
                </c:pt>
                <c:pt idx="1698">
                  <c:v>3546</c:v>
                </c:pt>
                <c:pt idx="1699">
                  <c:v>3550</c:v>
                </c:pt>
                <c:pt idx="1700">
                  <c:v>3554</c:v>
                </c:pt>
                <c:pt idx="1701">
                  <c:v>3558</c:v>
                </c:pt>
                <c:pt idx="1702">
                  <c:v>3562</c:v>
                </c:pt>
                <c:pt idx="1703">
                  <c:v>3566</c:v>
                </c:pt>
                <c:pt idx="1704">
                  <c:v>3570</c:v>
                </c:pt>
                <c:pt idx="1705">
                  <c:v>3574</c:v>
                </c:pt>
                <c:pt idx="1706">
                  <c:v>3578</c:v>
                </c:pt>
                <c:pt idx="1707">
                  <c:v>3582</c:v>
                </c:pt>
                <c:pt idx="1708">
                  <c:v>3586</c:v>
                </c:pt>
                <c:pt idx="1709">
                  <c:v>3590</c:v>
                </c:pt>
                <c:pt idx="1710">
                  <c:v>3594</c:v>
                </c:pt>
                <c:pt idx="1711">
                  <c:v>3598</c:v>
                </c:pt>
                <c:pt idx="1712">
                  <c:v>3602</c:v>
                </c:pt>
                <c:pt idx="1713">
                  <c:v>3606</c:v>
                </c:pt>
                <c:pt idx="1714">
                  <c:v>3610</c:v>
                </c:pt>
                <c:pt idx="1715">
                  <c:v>3614</c:v>
                </c:pt>
                <c:pt idx="1716">
                  <c:v>3618</c:v>
                </c:pt>
                <c:pt idx="1717">
                  <c:v>3622</c:v>
                </c:pt>
                <c:pt idx="1718">
                  <c:v>3626</c:v>
                </c:pt>
                <c:pt idx="1719">
                  <c:v>3630</c:v>
                </c:pt>
                <c:pt idx="1720">
                  <c:v>3634</c:v>
                </c:pt>
                <c:pt idx="1721">
                  <c:v>3638</c:v>
                </c:pt>
                <c:pt idx="1722">
                  <c:v>3642</c:v>
                </c:pt>
                <c:pt idx="1723">
                  <c:v>3646</c:v>
                </c:pt>
                <c:pt idx="1724">
                  <c:v>3650</c:v>
                </c:pt>
                <c:pt idx="1725">
                  <c:v>3654</c:v>
                </c:pt>
                <c:pt idx="1726">
                  <c:v>3658</c:v>
                </c:pt>
                <c:pt idx="1727">
                  <c:v>3662</c:v>
                </c:pt>
                <c:pt idx="1728">
                  <c:v>3666</c:v>
                </c:pt>
                <c:pt idx="1729">
                  <c:v>3670</c:v>
                </c:pt>
                <c:pt idx="1730">
                  <c:v>3674</c:v>
                </c:pt>
                <c:pt idx="1731">
                  <c:v>3678</c:v>
                </c:pt>
                <c:pt idx="1732">
                  <c:v>3682</c:v>
                </c:pt>
                <c:pt idx="1733">
                  <c:v>3686</c:v>
                </c:pt>
                <c:pt idx="1734">
                  <c:v>3690</c:v>
                </c:pt>
                <c:pt idx="1735">
                  <c:v>3694</c:v>
                </c:pt>
                <c:pt idx="1736">
                  <c:v>3698</c:v>
                </c:pt>
                <c:pt idx="1737">
                  <c:v>3702</c:v>
                </c:pt>
                <c:pt idx="1738">
                  <c:v>3706</c:v>
                </c:pt>
                <c:pt idx="1739">
                  <c:v>3710</c:v>
                </c:pt>
                <c:pt idx="1740">
                  <c:v>3714</c:v>
                </c:pt>
                <c:pt idx="1741">
                  <c:v>3718</c:v>
                </c:pt>
                <c:pt idx="1742">
                  <c:v>3722</c:v>
                </c:pt>
                <c:pt idx="1743">
                  <c:v>3726</c:v>
                </c:pt>
                <c:pt idx="1744">
                  <c:v>3730</c:v>
                </c:pt>
                <c:pt idx="1745">
                  <c:v>3734</c:v>
                </c:pt>
                <c:pt idx="1746">
                  <c:v>3738</c:v>
                </c:pt>
                <c:pt idx="1747">
                  <c:v>3742</c:v>
                </c:pt>
                <c:pt idx="1748">
                  <c:v>3746</c:v>
                </c:pt>
                <c:pt idx="1749">
                  <c:v>3750</c:v>
                </c:pt>
                <c:pt idx="1750">
                  <c:v>3754</c:v>
                </c:pt>
                <c:pt idx="1751">
                  <c:v>3758</c:v>
                </c:pt>
                <c:pt idx="1752">
                  <c:v>3762</c:v>
                </c:pt>
                <c:pt idx="1753">
                  <c:v>3766</c:v>
                </c:pt>
                <c:pt idx="1754">
                  <c:v>3770</c:v>
                </c:pt>
                <c:pt idx="1755">
                  <c:v>3774</c:v>
                </c:pt>
                <c:pt idx="1756">
                  <c:v>3778</c:v>
                </c:pt>
                <c:pt idx="1757">
                  <c:v>3782</c:v>
                </c:pt>
                <c:pt idx="1758">
                  <c:v>3786</c:v>
                </c:pt>
                <c:pt idx="1759">
                  <c:v>3790</c:v>
                </c:pt>
                <c:pt idx="1760">
                  <c:v>3794</c:v>
                </c:pt>
                <c:pt idx="1761">
                  <c:v>3798</c:v>
                </c:pt>
                <c:pt idx="1762">
                  <c:v>3802</c:v>
                </c:pt>
                <c:pt idx="1763">
                  <c:v>3806</c:v>
                </c:pt>
                <c:pt idx="1764">
                  <c:v>3810</c:v>
                </c:pt>
                <c:pt idx="1765">
                  <c:v>3814</c:v>
                </c:pt>
                <c:pt idx="1766">
                  <c:v>3818</c:v>
                </c:pt>
                <c:pt idx="1767">
                  <c:v>3822</c:v>
                </c:pt>
                <c:pt idx="1768">
                  <c:v>3826</c:v>
                </c:pt>
                <c:pt idx="1769">
                  <c:v>3830</c:v>
                </c:pt>
                <c:pt idx="1770">
                  <c:v>3834</c:v>
                </c:pt>
                <c:pt idx="1771">
                  <c:v>3838</c:v>
                </c:pt>
                <c:pt idx="1772">
                  <c:v>3842</c:v>
                </c:pt>
                <c:pt idx="1773">
                  <c:v>3846</c:v>
                </c:pt>
                <c:pt idx="1774">
                  <c:v>3850</c:v>
                </c:pt>
                <c:pt idx="1775">
                  <c:v>3854</c:v>
                </c:pt>
                <c:pt idx="1776">
                  <c:v>3858</c:v>
                </c:pt>
                <c:pt idx="1777">
                  <c:v>3862</c:v>
                </c:pt>
                <c:pt idx="1778">
                  <c:v>3866</c:v>
                </c:pt>
                <c:pt idx="1779">
                  <c:v>3870</c:v>
                </c:pt>
                <c:pt idx="1780">
                  <c:v>3874</c:v>
                </c:pt>
                <c:pt idx="1781">
                  <c:v>3878</c:v>
                </c:pt>
                <c:pt idx="1782">
                  <c:v>3882</c:v>
                </c:pt>
                <c:pt idx="1783">
                  <c:v>3886</c:v>
                </c:pt>
                <c:pt idx="1784">
                  <c:v>3890</c:v>
                </c:pt>
                <c:pt idx="1785">
                  <c:v>3894</c:v>
                </c:pt>
                <c:pt idx="1786">
                  <c:v>3898</c:v>
                </c:pt>
                <c:pt idx="1787">
                  <c:v>3902</c:v>
                </c:pt>
                <c:pt idx="1788">
                  <c:v>3906</c:v>
                </c:pt>
                <c:pt idx="1789">
                  <c:v>3910</c:v>
                </c:pt>
                <c:pt idx="1790">
                  <c:v>3914</c:v>
                </c:pt>
                <c:pt idx="1791">
                  <c:v>3918</c:v>
                </c:pt>
                <c:pt idx="1792">
                  <c:v>3922</c:v>
                </c:pt>
                <c:pt idx="1793">
                  <c:v>3926</c:v>
                </c:pt>
                <c:pt idx="1794">
                  <c:v>3930</c:v>
                </c:pt>
                <c:pt idx="1795">
                  <c:v>3934</c:v>
                </c:pt>
                <c:pt idx="1796">
                  <c:v>3938</c:v>
                </c:pt>
                <c:pt idx="1797">
                  <c:v>3942</c:v>
                </c:pt>
                <c:pt idx="1798">
                  <c:v>3946</c:v>
                </c:pt>
                <c:pt idx="1799">
                  <c:v>3950</c:v>
                </c:pt>
                <c:pt idx="1800">
                  <c:v>3954</c:v>
                </c:pt>
                <c:pt idx="1801">
                  <c:v>3958</c:v>
                </c:pt>
                <c:pt idx="1802">
                  <c:v>3962</c:v>
                </c:pt>
                <c:pt idx="1803">
                  <c:v>3966</c:v>
                </c:pt>
                <c:pt idx="1804">
                  <c:v>3970</c:v>
                </c:pt>
                <c:pt idx="1805">
                  <c:v>3974</c:v>
                </c:pt>
                <c:pt idx="1806">
                  <c:v>3978</c:v>
                </c:pt>
                <c:pt idx="1807">
                  <c:v>3982</c:v>
                </c:pt>
                <c:pt idx="1808">
                  <c:v>3986</c:v>
                </c:pt>
                <c:pt idx="1809">
                  <c:v>3990</c:v>
                </c:pt>
                <c:pt idx="1810">
                  <c:v>3994</c:v>
                </c:pt>
                <c:pt idx="1811">
                  <c:v>3998</c:v>
                </c:pt>
                <c:pt idx="1812">
                  <c:v>4002</c:v>
                </c:pt>
                <c:pt idx="1813">
                  <c:v>4006</c:v>
                </c:pt>
                <c:pt idx="1814">
                  <c:v>4010</c:v>
                </c:pt>
                <c:pt idx="1815">
                  <c:v>4014</c:v>
                </c:pt>
                <c:pt idx="1816">
                  <c:v>4018</c:v>
                </c:pt>
                <c:pt idx="1817">
                  <c:v>4022</c:v>
                </c:pt>
                <c:pt idx="1818">
                  <c:v>4026</c:v>
                </c:pt>
                <c:pt idx="1819">
                  <c:v>4030</c:v>
                </c:pt>
                <c:pt idx="1820">
                  <c:v>4034</c:v>
                </c:pt>
                <c:pt idx="1821">
                  <c:v>4038</c:v>
                </c:pt>
                <c:pt idx="1822">
                  <c:v>4042</c:v>
                </c:pt>
                <c:pt idx="1823">
                  <c:v>4046</c:v>
                </c:pt>
                <c:pt idx="1824">
                  <c:v>4050</c:v>
                </c:pt>
                <c:pt idx="1825">
                  <c:v>4054</c:v>
                </c:pt>
                <c:pt idx="1826">
                  <c:v>4058</c:v>
                </c:pt>
                <c:pt idx="1827">
                  <c:v>4062</c:v>
                </c:pt>
                <c:pt idx="1828">
                  <c:v>4066</c:v>
                </c:pt>
                <c:pt idx="1829">
                  <c:v>4070</c:v>
                </c:pt>
                <c:pt idx="1830">
                  <c:v>4074</c:v>
                </c:pt>
                <c:pt idx="1831">
                  <c:v>4078</c:v>
                </c:pt>
                <c:pt idx="1832">
                  <c:v>4082</c:v>
                </c:pt>
                <c:pt idx="1833">
                  <c:v>4086</c:v>
                </c:pt>
                <c:pt idx="1834">
                  <c:v>4090</c:v>
                </c:pt>
                <c:pt idx="1835">
                  <c:v>4094</c:v>
                </c:pt>
                <c:pt idx="1836">
                  <c:v>4098</c:v>
                </c:pt>
                <c:pt idx="1837">
                  <c:v>4102</c:v>
                </c:pt>
                <c:pt idx="1838">
                  <c:v>4106</c:v>
                </c:pt>
                <c:pt idx="1839">
                  <c:v>4110</c:v>
                </c:pt>
                <c:pt idx="1840">
                  <c:v>4114</c:v>
                </c:pt>
                <c:pt idx="1841">
                  <c:v>4118</c:v>
                </c:pt>
                <c:pt idx="1842">
                  <c:v>4122</c:v>
                </c:pt>
                <c:pt idx="1843">
                  <c:v>4126</c:v>
                </c:pt>
                <c:pt idx="1844">
                  <c:v>4130</c:v>
                </c:pt>
                <c:pt idx="1845">
                  <c:v>4134</c:v>
                </c:pt>
                <c:pt idx="1846">
                  <c:v>4138</c:v>
                </c:pt>
                <c:pt idx="1847">
                  <c:v>4142</c:v>
                </c:pt>
                <c:pt idx="1848">
                  <c:v>4146</c:v>
                </c:pt>
                <c:pt idx="1849">
                  <c:v>4150</c:v>
                </c:pt>
                <c:pt idx="1850">
                  <c:v>4154</c:v>
                </c:pt>
                <c:pt idx="1851">
                  <c:v>4158</c:v>
                </c:pt>
                <c:pt idx="1852">
                  <c:v>4162</c:v>
                </c:pt>
                <c:pt idx="1853">
                  <c:v>4166</c:v>
                </c:pt>
                <c:pt idx="1854">
                  <c:v>4170</c:v>
                </c:pt>
                <c:pt idx="1855">
                  <c:v>4174</c:v>
                </c:pt>
                <c:pt idx="1856">
                  <c:v>4178</c:v>
                </c:pt>
                <c:pt idx="1857">
                  <c:v>4182</c:v>
                </c:pt>
                <c:pt idx="1858">
                  <c:v>4186</c:v>
                </c:pt>
                <c:pt idx="1859">
                  <c:v>4190</c:v>
                </c:pt>
                <c:pt idx="1860">
                  <c:v>4194</c:v>
                </c:pt>
                <c:pt idx="1861">
                  <c:v>4198</c:v>
                </c:pt>
                <c:pt idx="1862">
                  <c:v>4202</c:v>
                </c:pt>
                <c:pt idx="1863">
                  <c:v>4206</c:v>
                </c:pt>
                <c:pt idx="1864">
                  <c:v>4210</c:v>
                </c:pt>
                <c:pt idx="1865">
                  <c:v>4214</c:v>
                </c:pt>
                <c:pt idx="1866">
                  <c:v>4218</c:v>
                </c:pt>
                <c:pt idx="1867">
                  <c:v>4222</c:v>
                </c:pt>
                <c:pt idx="1868">
                  <c:v>4226</c:v>
                </c:pt>
                <c:pt idx="1869">
                  <c:v>4230</c:v>
                </c:pt>
                <c:pt idx="1870">
                  <c:v>4234</c:v>
                </c:pt>
                <c:pt idx="1871">
                  <c:v>4238</c:v>
                </c:pt>
                <c:pt idx="1872">
                  <c:v>4242</c:v>
                </c:pt>
                <c:pt idx="1873">
                  <c:v>4246</c:v>
                </c:pt>
                <c:pt idx="1874">
                  <c:v>4250</c:v>
                </c:pt>
                <c:pt idx="1875">
                  <c:v>4254</c:v>
                </c:pt>
                <c:pt idx="1876">
                  <c:v>4258</c:v>
                </c:pt>
                <c:pt idx="1877">
                  <c:v>4262</c:v>
                </c:pt>
                <c:pt idx="1878">
                  <c:v>4266</c:v>
                </c:pt>
                <c:pt idx="1879">
                  <c:v>4270</c:v>
                </c:pt>
                <c:pt idx="1880">
                  <c:v>4274</c:v>
                </c:pt>
                <c:pt idx="1881">
                  <c:v>4278</c:v>
                </c:pt>
                <c:pt idx="1882">
                  <c:v>4282</c:v>
                </c:pt>
                <c:pt idx="1883">
                  <c:v>4286</c:v>
                </c:pt>
                <c:pt idx="1884">
                  <c:v>4290</c:v>
                </c:pt>
                <c:pt idx="1885">
                  <c:v>4294</c:v>
                </c:pt>
                <c:pt idx="1886">
                  <c:v>4298</c:v>
                </c:pt>
                <c:pt idx="1887">
                  <c:v>4302</c:v>
                </c:pt>
                <c:pt idx="1888">
                  <c:v>4306</c:v>
                </c:pt>
                <c:pt idx="1889">
                  <c:v>4310</c:v>
                </c:pt>
                <c:pt idx="1890">
                  <c:v>4314</c:v>
                </c:pt>
                <c:pt idx="1891">
                  <c:v>4318</c:v>
                </c:pt>
                <c:pt idx="1892">
                  <c:v>4322</c:v>
                </c:pt>
                <c:pt idx="1893">
                  <c:v>4326</c:v>
                </c:pt>
                <c:pt idx="1894">
                  <c:v>4330</c:v>
                </c:pt>
                <c:pt idx="1895">
                  <c:v>4334</c:v>
                </c:pt>
                <c:pt idx="1896">
                  <c:v>4338</c:v>
                </c:pt>
                <c:pt idx="1897">
                  <c:v>4342</c:v>
                </c:pt>
                <c:pt idx="1898">
                  <c:v>4346</c:v>
                </c:pt>
                <c:pt idx="1899">
                  <c:v>4350</c:v>
                </c:pt>
                <c:pt idx="1900">
                  <c:v>4354</c:v>
                </c:pt>
                <c:pt idx="1901">
                  <c:v>4358</c:v>
                </c:pt>
                <c:pt idx="1902">
                  <c:v>4362</c:v>
                </c:pt>
                <c:pt idx="1903">
                  <c:v>4366</c:v>
                </c:pt>
                <c:pt idx="1904">
                  <c:v>4370</c:v>
                </c:pt>
                <c:pt idx="1905">
                  <c:v>4374</c:v>
                </c:pt>
                <c:pt idx="1906">
                  <c:v>4378</c:v>
                </c:pt>
                <c:pt idx="1907">
                  <c:v>4382</c:v>
                </c:pt>
                <c:pt idx="1908">
                  <c:v>4386</c:v>
                </c:pt>
                <c:pt idx="1909">
                  <c:v>4390</c:v>
                </c:pt>
                <c:pt idx="1910">
                  <c:v>4394</c:v>
                </c:pt>
                <c:pt idx="1911">
                  <c:v>4398</c:v>
                </c:pt>
                <c:pt idx="1912">
                  <c:v>4402</c:v>
                </c:pt>
                <c:pt idx="1913">
                  <c:v>4406</c:v>
                </c:pt>
                <c:pt idx="1914">
                  <c:v>4410</c:v>
                </c:pt>
                <c:pt idx="1915">
                  <c:v>4414</c:v>
                </c:pt>
                <c:pt idx="1916">
                  <c:v>4418</c:v>
                </c:pt>
                <c:pt idx="1917">
                  <c:v>4422</c:v>
                </c:pt>
                <c:pt idx="1918">
                  <c:v>4426</c:v>
                </c:pt>
                <c:pt idx="1919">
                  <c:v>4430</c:v>
                </c:pt>
                <c:pt idx="1920">
                  <c:v>4434</c:v>
                </c:pt>
                <c:pt idx="1921">
                  <c:v>4438</c:v>
                </c:pt>
                <c:pt idx="1922">
                  <c:v>4442</c:v>
                </c:pt>
                <c:pt idx="1923">
                  <c:v>4446</c:v>
                </c:pt>
                <c:pt idx="1924">
                  <c:v>4450</c:v>
                </c:pt>
                <c:pt idx="1925">
                  <c:v>4454</c:v>
                </c:pt>
                <c:pt idx="1926">
                  <c:v>4458</c:v>
                </c:pt>
                <c:pt idx="1927">
                  <c:v>4462</c:v>
                </c:pt>
                <c:pt idx="1928">
                  <c:v>4466</c:v>
                </c:pt>
                <c:pt idx="1929">
                  <c:v>4470</c:v>
                </c:pt>
                <c:pt idx="1930">
                  <c:v>4474</c:v>
                </c:pt>
                <c:pt idx="1931">
                  <c:v>4478</c:v>
                </c:pt>
                <c:pt idx="1932">
                  <c:v>4482</c:v>
                </c:pt>
                <c:pt idx="1933">
                  <c:v>4486</c:v>
                </c:pt>
                <c:pt idx="1934">
                  <c:v>4490</c:v>
                </c:pt>
                <c:pt idx="1935">
                  <c:v>4494</c:v>
                </c:pt>
                <c:pt idx="1936">
                  <c:v>4498</c:v>
                </c:pt>
                <c:pt idx="1937">
                  <c:v>4502</c:v>
                </c:pt>
                <c:pt idx="1938">
                  <c:v>4506</c:v>
                </c:pt>
                <c:pt idx="1939">
                  <c:v>4510</c:v>
                </c:pt>
                <c:pt idx="1940">
                  <c:v>4514</c:v>
                </c:pt>
                <c:pt idx="1941">
                  <c:v>4518</c:v>
                </c:pt>
                <c:pt idx="1942">
                  <c:v>4522</c:v>
                </c:pt>
                <c:pt idx="1943">
                  <c:v>4526</c:v>
                </c:pt>
                <c:pt idx="1944">
                  <c:v>4530</c:v>
                </c:pt>
                <c:pt idx="1945">
                  <c:v>4534</c:v>
                </c:pt>
                <c:pt idx="1946">
                  <c:v>4538</c:v>
                </c:pt>
                <c:pt idx="1947">
                  <c:v>4542</c:v>
                </c:pt>
                <c:pt idx="1948">
                  <c:v>4546</c:v>
                </c:pt>
                <c:pt idx="1949">
                  <c:v>4550</c:v>
                </c:pt>
                <c:pt idx="1950">
                  <c:v>4554</c:v>
                </c:pt>
                <c:pt idx="1951">
                  <c:v>4558</c:v>
                </c:pt>
                <c:pt idx="1952">
                  <c:v>4562</c:v>
                </c:pt>
                <c:pt idx="1953">
                  <c:v>4566</c:v>
                </c:pt>
                <c:pt idx="1954">
                  <c:v>4570</c:v>
                </c:pt>
                <c:pt idx="1955">
                  <c:v>4574</c:v>
                </c:pt>
                <c:pt idx="1956">
                  <c:v>4578</c:v>
                </c:pt>
                <c:pt idx="1957">
                  <c:v>4582</c:v>
                </c:pt>
                <c:pt idx="1958">
                  <c:v>4586</c:v>
                </c:pt>
                <c:pt idx="1959">
                  <c:v>4590</c:v>
                </c:pt>
                <c:pt idx="1960">
                  <c:v>4594</c:v>
                </c:pt>
                <c:pt idx="1961">
                  <c:v>4598</c:v>
                </c:pt>
                <c:pt idx="1962">
                  <c:v>4602</c:v>
                </c:pt>
                <c:pt idx="1963">
                  <c:v>4606</c:v>
                </c:pt>
                <c:pt idx="1964">
                  <c:v>4610</c:v>
                </c:pt>
                <c:pt idx="1965">
                  <c:v>4614</c:v>
                </c:pt>
                <c:pt idx="1966">
                  <c:v>4618</c:v>
                </c:pt>
                <c:pt idx="1967">
                  <c:v>4622</c:v>
                </c:pt>
                <c:pt idx="1968">
                  <c:v>4626</c:v>
                </c:pt>
                <c:pt idx="1969">
                  <c:v>4630</c:v>
                </c:pt>
                <c:pt idx="1970">
                  <c:v>4634</c:v>
                </c:pt>
                <c:pt idx="1971">
                  <c:v>4638</c:v>
                </c:pt>
                <c:pt idx="1972">
                  <c:v>4642</c:v>
                </c:pt>
                <c:pt idx="1973">
                  <c:v>4646</c:v>
                </c:pt>
                <c:pt idx="1974">
                  <c:v>4650</c:v>
                </c:pt>
                <c:pt idx="1975">
                  <c:v>4654</c:v>
                </c:pt>
                <c:pt idx="1976">
                  <c:v>4658</c:v>
                </c:pt>
                <c:pt idx="1977">
                  <c:v>4662</c:v>
                </c:pt>
                <c:pt idx="1978">
                  <c:v>4666</c:v>
                </c:pt>
                <c:pt idx="1979">
                  <c:v>4670</c:v>
                </c:pt>
                <c:pt idx="1980">
                  <c:v>4674</c:v>
                </c:pt>
                <c:pt idx="1981">
                  <c:v>4678</c:v>
                </c:pt>
                <c:pt idx="1982">
                  <c:v>4682</c:v>
                </c:pt>
                <c:pt idx="1983">
                  <c:v>4686</c:v>
                </c:pt>
                <c:pt idx="1984">
                  <c:v>4690</c:v>
                </c:pt>
                <c:pt idx="1985">
                  <c:v>4694</c:v>
                </c:pt>
                <c:pt idx="1986">
                  <c:v>4698</c:v>
                </c:pt>
                <c:pt idx="1987">
                  <c:v>4702</c:v>
                </c:pt>
                <c:pt idx="1988">
                  <c:v>4706</c:v>
                </c:pt>
                <c:pt idx="1989">
                  <c:v>4710</c:v>
                </c:pt>
                <c:pt idx="1990">
                  <c:v>4714</c:v>
                </c:pt>
                <c:pt idx="1991">
                  <c:v>4718</c:v>
                </c:pt>
                <c:pt idx="1992">
                  <c:v>4722</c:v>
                </c:pt>
                <c:pt idx="1993">
                  <c:v>4726</c:v>
                </c:pt>
                <c:pt idx="1994">
                  <c:v>4730</c:v>
                </c:pt>
                <c:pt idx="1995">
                  <c:v>4734</c:v>
                </c:pt>
                <c:pt idx="1996">
                  <c:v>4738</c:v>
                </c:pt>
                <c:pt idx="1997">
                  <c:v>4742</c:v>
                </c:pt>
                <c:pt idx="1998">
                  <c:v>4746</c:v>
                </c:pt>
                <c:pt idx="1999">
                  <c:v>4750</c:v>
                </c:pt>
                <c:pt idx="2000">
                  <c:v>4754</c:v>
                </c:pt>
                <c:pt idx="2001">
                  <c:v>4758</c:v>
                </c:pt>
                <c:pt idx="2002">
                  <c:v>4762</c:v>
                </c:pt>
                <c:pt idx="2003">
                  <c:v>4766</c:v>
                </c:pt>
                <c:pt idx="2004">
                  <c:v>4770</c:v>
                </c:pt>
                <c:pt idx="2005">
                  <c:v>4774</c:v>
                </c:pt>
                <c:pt idx="2006">
                  <c:v>4778</c:v>
                </c:pt>
                <c:pt idx="2007">
                  <c:v>4782</c:v>
                </c:pt>
                <c:pt idx="2008">
                  <c:v>4786</c:v>
                </c:pt>
                <c:pt idx="2009">
                  <c:v>4790</c:v>
                </c:pt>
                <c:pt idx="2010">
                  <c:v>4794</c:v>
                </c:pt>
                <c:pt idx="2011">
                  <c:v>4798</c:v>
                </c:pt>
                <c:pt idx="2012">
                  <c:v>4802</c:v>
                </c:pt>
                <c:pt idx="2013">
                  <c:v>4806</c:v>
                </c:pt>
                <c:pt idx="2014">
                  <c:v>4810</c:v>
                </c:pt>
                <c:pt idx="2015">
                  <c:v>4814</c:v>
                </c:pt>
                <c:pt idx="2016">
                  <c:v>4818</c:v>
                </c:pt>
                <c:pt idx="2017">
                  <c:v>4822</c:v>
                </c:pt>
                <c:pt idx="2018">
                  <c:v>4826</c:v>
                </c:pt>
                <c:pt idx="2019">
                  <c:v>4830</c:v>
                </c:pt>
                <c:pt idx="2020">
                  <c:v>4834</c:v>
                </c:pt>
                <c:pt idx="2021">
                  <c:v>4838</c:v>
                </c:pt>
                <c:pt idx="2022">
                  <c:v>4842</c:v>
                </c:pt>
                <c:pt idx="2023">
                  <c:v>4846</c:v>
                </c:pt>
                <c:pt idx="2024">
                  <c:v>4850</c:v>
                </c:pt>
                <c:pt idx="2025">
                  <c:v>4854</c:v>
                </c:pt>
                <c:pt idx="2026">
                  <c:v>4858</c:v>
                </c:pt>
                <c:pt idx="2027">
                  <c:v>4862</c:v>
                </c:pt>
                <c:pt idx="2028">
                  <c:v>4866</c:v>
                </c:pt>
                <c:pt idx="2029">
                  <c:v>4870</c:v>
                </c:pt>
                <c:pt idx="2030">
                  <c:v>4874</c:v>
                </c:pt>
                <c:pt idx="2031">
                  <c:v>4878</c:v>
                </c:pt>
                <c:pt idx="2032">
                  <c:v>4882</c:v>
                </c:pt>
                <c:pt idx="2033">
                  <c:v>4886</c:v>
                </c:pt>
                <c:pt idx="2034">
                  <c:v>4890</c:v>
                </c:pt>
                <c:pt idx="2035">
                  <c:v>4894</c:v>
                </c:pt>
                <c:pt idx="2036">
                  <c:v>4898</c:v>
                </c:pt>
                <c:pt idx="2037">
                  <c:v>4902</c:v>
                </c:pt>
                <c:pt idx="2038">
                  <c:v>4906</c:v>
                </c:pt>
                <c:pt idx="2039">
                  <c:v>4910</c:v>
                </c:pt>
                <c:pt idx="2040">
                  <c:v>4914</c:v>
                </c:pt>
                <c:pt idx="2041">
                  <c:v>4918</c:v>
                </c:pt>
                <c:pt idx="2042">
                  <c:v>4922</c:v>
                </c:pt>
                <c:pt idx="2043">
                  <c:v>4926</c:v>
                </c:pt>
                <c:pt idx="2044">
                  <c:v>4930</c:v>
                </c:pt>
                <c:pt idx="2045">
                  <c:v>4934</c:v>
                </c:pt>
                <c:pt idx="2046">
                  <c:v>4938</c:v>
                </c:pt>
                <c:pt idx="2047">
                  <c:v>4942</c:v>
                </c:pt>
                <c:pt idx="2048">
                  <c:v>4946</c:v>
                </c:pt>
                <c:pt idx="2049">
                  <c:v>4950</c:v>
                </c:pt>
                <c:pt idx="2050">
                  <c:v>4954</c:v>
                </c:pt>
                <c:pt idx="2051">
                  <c:v>4958</c:v>
                </c:pt>
                <c:pt idx="2052">
                  <c:v>4962</c:v>
                </c:pt>
                <c:pt idx="2053">
                  <c:v>4966</c:v>
                </c:pt>
                <c:pt idx="2054">
                  <c:v>4970</c:v>
                </c:pt>
                <c:pt idx="2055">
                  <c:v>4974</c:v>
                </c:pt>
                <c:pt idx="2056">
                  <c:v>4978</c:v>
                </c:pt>
                <c:pt idx="2057">
                  <c:v>4982</c:v>
                </c:pt>
                <c:pt idx="2058">
                  <c:v>4986</c:v>
                </c:pt>
                <c:pt idx="2059">
                  <c:v>4990</c:v>
                </c:pt>
                <c:pt idx="2060">
                  <c:v>4994</c:v>
                </c:pt>
                <c:pt idx="2061">
                  <c:v>4998</c:v>
                </c:pt>
                <c:pt idx="2062">
                  <c:v>5002</c:v>
                </c:pt>
                <c:pt idx="2063">
                  <c:v>5006</c:v>
                </c:pt>
                <c:pt idx="2064">
                  <c:v>5010</c:v>
                </c:pt>
                <c:pt idx="2065">
                  <c:v>5014</c:v>
                </c:pt>
                <c:pt idx="2066">
                  <c:v>5018</c:v>
                </c:pt>
                <c:pt idx="2067">
                  <c:v>5022</c:v>
                </c:pt>
                <c:pt idx="2068">
                  <c:v>5026</c:v>
                </c:pt>
                <c:pt idx="2069">
                  <c:v>5030</c:v>
                </c:pt>
                <c:pt idx="2070">
                  <c:v>5034</c:v>
                </c:pt>
                <c:pt idx="2071">
                  <c:v>5038</c:v>
                </c:pt>
                <c:pt idx="2072">
                  <c:v>5042</c:v>
                </c:pt>
                <c:pt idx="2073">
                  <c:v>5046</c:v>
                </c:pt>
                <c:pt idx="2074">
                  <c:v>5050</c:v>
                </c:pt>
                <c:pt idx="2075">
                  <c:v>5054</c:v>
                </c:pt>
                <c:pt idx="2076">
                  <c:v>5058</c:v>
                </c:pt>
                <c:pt idx="2077">
                  <c:v>5062</c:v>
                </c:pt>
                <c:pt idx="2078">
                  <c:v>5066</c:v>
                </c:pt>
                <c:pt idx="2079">
                  <c:v>5070</c:v>
                </c:pt>
                <c:pt idx="2080">
                  <c:v>5074</c:v>
                </c:pt>
                <c:pt idx="2081">
                  <c:v>5078</c:v>
                </c:pt>
                <c:pt idx="2082">
                  <c:v>5082</c:v>
                </c:pt>
                <c:pt idx="2083">
                  <c:v>5086</c:v>
                </c:pt>
                <c:pt idx="2084">
                  <c:v>5090</c:v>
                </c:pt>
                <c:pt idx="2085">
                  <c:v>5094</c:v>
                </c:pt>
                <c:pt idx="2086">
                  <c:v>5098</c:v>
                </c:pt>
                <c:pt idx="2087">
                  <c:v>5102</c:v>
                </c:pt>
                <c:pt idx="2088">
                  <c:v>5106</c:v>
                </c:pt>
                <c:pt idx="2089">
                  <c:v>5110</c:v>
                </c:pt>
                <c:pt idx="2090">
                  <c:v>5114</c:v>
                </c:pt>
                <c:pt idx="2091">
                  <c:v>5118</c:v>
                </c:pt>
                <c:pt idx="2092">
                  <c:v>5122</c:v>
                </c:pt>
                <c:pt idx="2093">
                  <c:v>5126</c:v>
                </c:pt>
                <c:pt idx="2094">
                  <c:v>5130</c:v>
                </c:pt>
                <c:pt idx="2095">
                  <c:v>5134</c:v>
                </c:pt>
                <c:pt idx="2096">
                  <c:v>5138</c:v>
                </c:pt>
                <c:pt idx="2097">
                  <c:v>5142</c:v>
                </c:pt>
                <c:pt idx="2098">
                  <c:v>5146</c:v>
                </c:pt>
                <c:pt idx="2099">
                  <c:v>5150</c:v>
                </c:pt>
                <c:pt idx="2100">
                  <c:v>5154</c:v>
                </c:pt>
                <c:pt idx="2101">
                  <c:v>5158</c:v>
                </c:pt>
                <c:pt idx="2102">
                  <c:v>5162</c:v>
                </c:pt>
                <c:pt idx="2103">
                  <c:v>5166</c:v>
                </c:pt>
                <c:pt idx="2104">
                  <c:v>5170</c:v>
                </c:pt>
                <c:pt idx="2105">
                  <c:v>5174</c:v>
                </c:pt>
                <c:pt idx="2106">
                  <c:v>5178</c:v>
                </c:pt>
                <c:pt idx="2107">
                  <c:v>5182</c:v>
                </c:pt>
                <c:pt idx="2108">
                  <c:v>5186</c:v>
                </c:pt>
                <c:pt idx="2109">
                  <c:v>5190</c:v>
                </c:pt>
                <c:pt idx="2110">
                  <c:v>5194</c:v>
                </c:pt>
                <c:pt idx="2111">
                  <c:v>5198</c:v>
                </c:pt>
                <c:pt idx="2112">
                  <c:v>5202</c:v>
                </c:pt>
                <c:pt idx="2113">
                  <c:v>5206</c:v>
                </c:pt>
                <c:pt idx="2114">
                  <c:v>5210</c:v>
                </c:pt>
                <c:pt idx="2115">
                  <c:v>5214</c:v>
                </c:pt>
                <c:pt idx="2116">
                  <c:v>5218</c:v>
                </c:pt>
                <c:pt idx="2117">
                  <c:v>5222</c:v>
                </c:pt>
                <c:pt idx="2118">
                  <c:v>5226</c:v>
                </c:pt>
                <c:pt idx="2119">
                  <c:v>5230</c:v>
                </c:pt>
                <c:pt idx="2120">
                  <c:v>5234</c:v>
                </c:pt>
                <c:pt idx="2121">
                  <c:v>5238</c:v>
                </c:pt>
                <c:pt idx="2122">
                  <c:v>5242</c:v>
                </c:pt>
                <c:pt idx="2123">
                  <c:v>5246</c:v>
                </c:pt>
                <c:pt idx="2124">
                  <c:v>5250</c:v>
                </c:pt>
                <c:pt idx="2125">
                  <c:v>5254</c:v>
                </c:pt>
                <c:pt idx="2126">
                  <c:v>5258</c:v>
                </c:pt>
                <c:pt idx="2127">
                  <c:v>5262</c:v>
                </c:pt>
                <c:pt idx="2128">
                  <c:v>5266</c:v>
                </c:pt>
                <c:pt idx="2129">
                  <c:v>5270</c:v>
                </c:pt>
                <c:pt idx="2130">
                  <c:v>5274</c:v>
                </c:pt>
                <c:pt idx="2131">
                  <c:v>5278</c:v>
                </c:pt>
                <c:pt idx="2132">
                  <c:v>5282</c:v>
                </c:pt>
                <c:pt idx="2133">
                  <c:v>5286</c:v>
                </c:pt>
                <c:pt idx="2134">
                  <c:v>5290</c:v>
                </c:pt>
                <c:pt idx="2135">
                  <c:v>5294</c:v>
                </c:pt>
                <c:pt idx="2136">
                  <c:v>5298</c:v>
                </c:pt>
                <c:pt idx="2137">
                  <c:v>5302</c:v>
                </c:pt>
                <c:pt idx="2138">
                  <c:v>5306</c:v>
                </c:pt>
                <c:pt idx="2139">
                  <c:v>5310</c:v>
                </c:pt>
                <c:pt idx="2140">
                  <c:v>5314</c:v>
                </c:pt>
                <c:pt idx="2141">
                  <c:v>5318</c:v>
                </c:pt>
                <c:pt idx="2142">
                  <c:v>5322</c:v>
                </c:pt>
                <c:pt idx="2143">
                  <c:v>5326</c:v>
                </c:pt>
                <c:pt idx="2144">
                  <c:v>5330</c:v>
                </c:pt>
                <c:pt idx="2145">
                  <c:v>5334</c:v>
                </c:pt>
                <c:pt idx="2146">
                  <c:v>5338</c:v>
                </c:pt>
                <c:pt idx="2147">
                  <c:v>5342</c:v>
                </c:pt>
                <c:pt idx="2148">
                  <c:v>5346</c:v>
                </c:pt>
                <c:pt idx="2149">
                  <c:v>5350</c:v>
                </c:pt>
                <c:pt idx="2150">
                  <c:v>5354</c:v>
                </c:pt>
                <c:pt idx="2151">
                  <c:v>5358</c:v>
                </c:pt>
                <c:pt idx="2152">
                  <c:v>5362</c:v>
                </c:pt>
                <c:pt idx="2153">
                  <c:v>5366</c:v>
                </c:pt>
                <c:pt idx="2154">
                  <c:v>5370</c:v>
                </c:pt>
                <c:pt idx="2155">
                  <c:v>5374</c:v>
                </c:pt>
                <c:pt idx="2156">
                  <c:v>5378</c:v>
                </c:pt>
                <c:pt idx="2157">
                  <c:v>5382</c:v>
                </c:pt>
                <c:pt idx="2158">
                  <c:v>5386</c:v>
                </c:pt>
                <c:pt idx="2159">
                  <c:v>5390</c:v>
                </c:pt>
                <c:pt idx="2160">
                  <c:v>5394</c:v>
                </c:pt>
                <c:pt idx="2161">
                  <c:v>5398</c:v>
                </c:pt>
                <c:pt idx="2162">
                  <c:v>5402</c:v>
                </c:pt>
                <c:pt idx="2163">
                  <c:v>5406</c:v>
                </c:pt>
                <c:pt idx="2164">
                  <c:v>5410</c:v>
                </c:pt>
                <c:pt idx="2165">
                  <c:v>5414</c:v>
                </c:pt>
                <c:pt idx="2166">
                  <c:v>5418</c:v>
                </c:pt>
                <c:pt idx="2167">
                  <c:v>5422</c:v>
                </c:pt>
                <c:pt idx="2168">
                  <c:v>5426</c:v>
                </c:pt>
                <c:pt idx="2169">
                  <c:v>5430</c:v>
                </c:pt>
                <c:pt idx="2170">
                  <c:v>5434</c:v>
                </c:pt>
                <c:pt idx="2171">
                  <c:v>5438</c:v>
                </c:pt>
                <c:pt idx="2172">
                  <c:v>5442</c:v>
                </c:pt>
                <c:pt idx="2173">
                  <c:v>5446</c:v>
                </c:pt>
                <c:pt idx="2174">
                  <c:v>5450</c:v>
                </c:pt>
                <c:pt idx="2175">
                  <c:v>5454</c:v>
                </c:pt>
                <c:pt idx="2176">
                  <c:v>5458</c:v>
                </c:pt>
                <c:pt idx="2177">
                  <c:v>5462</c:v>
                </c:pt>
                <c:pt idx="2178">
                  <c:v>5466</c:v>
                </c:pt>
                <c:pt idx="2179">
                  <c:v>5470</c:v>
                </c:pt>
                <c:pt idx="2180">
                  <c:v>5474</c:v>
                </c:pt>
                <c:pt idx="2181">
                  <c:v>5478</c:v>
                </c:pt>
                <c:pt idx="2182">
                  <c:v>5482</c:v>
                </c:pt>
                <c:pt idx="2183">
                  <c:v>5486</c:v>
                </c:pt>
                <c:pt idx="2184">
                  <c:v>5490</c:v>
                </c:pt>
                <c:pt idx="2185">
                  <c:v>5494</c:v>
                </c:pt>
                <c:pt idx="2186">
                  <c:v>5498</c:v>
                </c:pt>
                <c:pt idx="2187">
                  <c:v>5502</c:v>
                </c:pt>
                <c:pt idx="2188">
                  <c:v>5506</c:v>
                </c:pt>
                <c:pt idx="2189">
                  <c:v>5510</c:v>
                </c:pt>
                <c:pt idx="2190">
                  <c:v>5514</c:v>
                </c:pt>
                <c:pt idx="2191">
                  <c:v>5518</c:v>
                </c:pt>
                <c:pt idx="2192">
                  <c:v>5522</c:v>
                </c:pt>
                <c:pt idx="2193">
                  <c:v>5526</c:v>
                </c:pt>
                <c:pt idx="2194">
                  <c:v>5530</c:v>
                </c:pt>
                <c:pt idx="2195">
                  <c:v>5534</c:v>
                </c:pt>
                <c:pt idx="2196">
                  <c:v>5538</c:v>
                </c:pt>
                <c:pt idx="2197">
                  <c:v>5542</c:v>
                </c:pt>
                <c:pt idx="2198">
                  <c:v>5546</c:v>
                </c:pt>
                <c:pt idx="2199">
                  <c:v>5550</c:v>
                </c:pt>
                <c:pt idx="2200">
                  <c:v>5554</c:v>
                </c:pt>
                <c:pt idx="2201">
                  <c:v>5558</c:v>
                </c:pt>
                <c:pt idx="2202">
                  <c:v>5562</c:v>
                </c:pt>
                <c:pt idx="2203">
                  <c:v>5566</c:v>
                </c:pt>
                <c:pt idx="2204">
                  <c:v>5570</c:v>
                </c:pt>
                <c:pt idx="2205">
                  <c:v>5574</c:v>
                </c:pt>
                <c:pt idx="2206">
                  <c:v>5578</c:v>
                </c:pt>
                <c:pt idx="2207">
                  <c:v>5582</c:v>
                </c:pt>
                <c:pt idx="2208">
                  <c:v>5586</c:v>
                </c:pt>
                <c:pt idx="2209">
                  <c:v>5590</c:v>
                </c:pt>
                <c:pt idx="2210">
                  <c:v>5594</c:v>
                </c:pt>
                <c:pt idx="2211">
                  <c:v>5598</c:v>
                </c:pt>
                <c:pt idx="2212">
                  <c:v>5602</c:v>
                </c:pt>
                <c:pt idx="2213">
                  <c:v>5606</c:v>
                </c:pt>
                <c:pt idx="2214">
                  <c:v>5610</c:v>
                </c:pt>
                <c:pt idx="2215">
                  <c:v>5614</c:v>
                </c:pt>
                <c:pt idx="2216">
                  <c:v>5618</c:v>
                </c:pt>
                <c:pt idx="2217">
                  <c:v>5622</c:v>
                </c:pt>
                <c:pt idx="2218">
                  <c:v>5626</c:v>
                </c:pt>
                <c:pt idx="2219">
                  <c:v>5630</c:v>
                </c:pt>
                <c:pt idx="2220">
                  <c:v>5634</c:v>
                </c:pt>
                <c:pt idx="2221">
                  <c:v>5638</c:v>
                </c:pt>
                <c:pt idx="2222">
                  <c:v>5642</c:v>
                </c:pt>
                <c:pt idx="2223">
                  <c:v>5646</c:v>
                </c:pt>
                <c:pt idx="2224">
                  <c:v>5650</c:v>
                </c:pt>
                <c:pt idx="2225">
                  <c:v>5654</c:v>
                </c:pt>
                <c:pt idx="2226">
                  <c:v>5658</c:v>
                </c:pt>
                <c:pt idx="2227">
                  <c:v>5662</c:v>
                </c:pt>
                <c:pt idx="2228">
                  <c:v>5666</c:v>
                </c:pt>
                <c:pt idx="2229">
                  <c:v>5670</c:v>
                </c:pt>
                <c:pt idx="2230">
                  <c:v>5674</c:v>
                </c:pt>
                <c:pt idx="2231">
                  <c:v>5678</c:v>
                </c:pt>
                <c:pt idx="2232">
                  <c:v>5682</c:v>
                </c:pt>
                <c:pt idx="2233">
                  <c:v>5686</c:v>
                </c:pt>
                <c:pt idx="2234">
                  <c:v>5690</c:v>
                </c:pt>
                <c:pt idx="2235">
                  <c:v>5694</c:v>
                </c:pt>
                <c:pt idx="2236">
                  <c:v>5698</c:v>
                </c:pt>
                <c:pt idx="2237">
                  <c:v>5702</c:v>
                </c:pt>
                <c:pt idx="2238">
                  <c:v>5706</c:v>
                </c:pt>
                <c:pt idx="2239">
                  <c:v>5710</c:v>
                </c:pt>
                <c:pt idx="2240">
                  <c:v>5714</c:v>
                </c:pt>
                <c:pt idx="2241">
                  <c:v>5718</c:v>
                </c:pt>
                <c:pt idx="2242">
                  <c:v>5722</c:v>
                </c:pt>
                <c:pt idx="2243">
                  <c:v>5726</c:v>
                </c:pt>
                <c:pt idx="2244">
                  <c:v>5730</c:v>
                </c:pt>
                <c:pt idx="2245">
                  <c:v>5734</c:v>
                </c:pt>
                <c:pt idx="2246">
                  <c:v>5738</c:v>
                </c:pt>
                <c:pt idx="2247">
                  <c:v>5742</c:v>
                </c:pt>
                <c:pt idx="2248">
                  <c:v>5746</c:v>
                </c:pt>
                <c:pt idx="2249">
                  <c:v>5750</c:v>
                </c:pt>
                <c:pt idx="2250">
                  <c:v>5754</c:v>
                </c:pt>
                <c:pt idx="2251">
                  <c:v>5758</c:v>
                </c:pt>
                <c:pt idx="2252">
                  <c:v>5762</c:v>
                </c:pt>
                <c:pt idx="2253">
                  <c:v>5766</c:v>
                </c:pt>
                <c:pt idx="2254">
                  <c:v>5770</c:v>
                </c:pt>
                <c:pt idx="2255">
                  <c:v>5774</c:v>
                </c:pt>
                <c:pt idx="2256">
                  <c:v>5778</c:v>
                </c:pt>
                <c:pt idx="2257">
                  <c:v>5782</c:v>
                </c:pt>
                <c:pt idx="2258">
                  <c:v>5786</c:v>
                </c:pt>
                <c:pt idx="2259">
                  <c:v>5790</c:v>
                </c:pt>
                <c:pt idx="2260">
                  <c:v>5794</c:v>
                </c:pt>
                <c:pt idx="2261">
                  <c:v>5798</c:v>
                </c:pt>
                <c:pt idx="2262">
                  <c:v>5802</c:v>
                </c:pt>
                <c:pt idx="2263">
                  <c:v>5806</c:v>
                </c:pt>
                <c:pt idx="2264">
                  <c:v>5810</c:v>
                </c:pt>
                <c:pt idx="2265">
                  <c:v>5814</c:v>
                </c:pt>
                <c:pt idx="2266">
                  <c:v>5818</c:v>
                </c:pt>
                <c:pt idx="2267">
                  <c:v>5822</c:v>
                </c:pt>
                <c:pt idx="2268">
                  <c:v>5826</c:v>
                </c:pt>
                <c:pt idx="2269">
                  <c:v>5830</c:v>
                </c:pt>
                <c:pt idx="2270">
                  <c:v>5834</c:v>
                </c:pt>
                <c:pt idx="2271">
                  <c:v>5838</c:v>
                </c:pt>
                <c:pt idx="2272">
                  <c:v>5842</c:v>
                </c:pt>
                <c:pt idx="2273">
                  <c:v>5846</c:v>
                </c:pt>
                <c:pt idx="2274">
                  <c:v>5850</c:v>
                </c:pt>
                <c:pt idx="2275">
                  <c:v>5854</c:v>
                </c:pt>
                <c:pt idx="2276">
                  <c:v>5858</c:v>
                </c:pt>
                <c:pt idx="2277">
                  <c:v>5862</c:v>
                </c:pt>
                <c:pt idx="2278">
                  <c:v>5866</c:v>
                </c:pt>
                <c:pt idx="2279">
                  <c:v>5870</c:v>
                </c:pt>
                <c:pt idx="2280">
                  <c:v>5874</c:v>
                </c:pt>
                <c:pt idx="2281">
                  <c:v>5878</c:v>
                </c:pt>
                <c:pt idx="2282">
                  <c:v>5882</c:v>
                </c:pt>
                <c:pt idx="2283">
                  <c:v>5886</c:v>
                </c:pt>
                <c:pt idx="2284">
                  <c:v>5890</c:v>
                </c:pt>
                <c:pt idx="2285">
                  <c:v>5894</c:v>
                </c:pt>
                <c:pt idx="2286">
                  <c:v>5898</c:v>
                </c:pt>
                <c:pt idx="2287">
                  <c:v>5902</c:v>
                </c:pt>
                <c:pt idx="2288">
                  <c:v>5906</c:v>
                </c:pt>
                <c:pt idx="2289">
                  <c:v>5910</c:v>
                </c:pt>
                <c:pt idx="2290">
                  <c:v>5914</c:v>
                </c:pt>
                <c:pt idx="2291">
                  <c:v>5918</c:v>
                </c:pt>
                <c:pt idx="2292">
                  <c:v>5922</c:v>
                </c:pt>
                <c:pt idx="2293">
                  <c:v>5926</c:v>
                </c:pt>
                <c:pt idx="2294">
                  <c:v>5930</c:v>
                </c:pt>
                <c:pt idx="2295">
                  <c:v>5934</c:v>
                </c:pt>
                <c:pt idx="2296">
                  <c:v>5938</c:v>
                </c:pt>
                <c:pt idx="2297">
                  <c:v>5942</c:v>
                </c:pt>
                <c:pt idx="2298">
                  <c:v>5946</c:v>
                </c:pt>
                <c:pt idx="2299">
                  <c:v>5950</c:v>
                </c:pt>
                <c:pt idx="2300">
                  <c:v>5954</c:v>
                </c:pt>
                <c:pt idx="2301">
                  <c:v>5958</c:v>
                </c:pt>
                <c:pt idx="2302">
                  <c:v>5962</c:v>
                </c:pt>
                <c:pt idx="2303">
                  <c:v>5966</c:v>
                </c:pt>
                <c:pt idx="2304">
                  <c:v>5970</c:v>
                </c:pt>
                <c:pt idx="2305">
                  <c:v>5974</c:v>
                </c:pt>
                <c:pt idx="2306">
                  <c:v>5978</c:v>
                </c:pt>
                <c:pt idx="2307">
                  <c:v>5982</c:v>
                </c:pt>
                <c:pt idx="2308">
                  <c:v>5986</c:v>
                </c:pt>
                <c:pt idx="2309">
                  <c:v>5990</c:v>
                </c:pt>
                <c:pt idx="2310">
                  <c:v>5994</c:v>
                </c:pt>
                <c:pt idx="2311">
                  <c:v>5998</c:v>
                </c:pt>
                <c:pt idx="2312">
                  <c:v>6002</c:v>
                </c:pt>
                <c:pt idx="2313">
                  <c:v>6006</c:v>
                </c:pt>
                <c:pt idx="2314">
                  <c:v>6010</c:v>
                </c:pt>
                <c:pt idx="2315">
                  <c:v>6014</c:v>
                </c:pt>
                <c:pt idx="2316">
                  <c:v>6018</c:v>
                </c:pt>
                <c:pt idx="2317">
                  <c:v>6022</c:v>
                </c:pt>
                <c:pt idx="2318">
                  <c:v>6026</c:v>
                </c:pt>
                <c:pt idx="2319">
                  <c:v>6030</c:v>
                </c:pt>
                <c:pt idx="2320">
                  <c:v>6034</c:v>
                </c:pt>
                <c:pt idx="2321">
                  <c:v>6038</c:v>
                </c:pt>
                <c:pt idx="2322">
                  <c:v>6042</c:v>
                </c:pt>
                <c:pt idx="2323">
                  <c:v>6046</c:v>
                </c:pt>
                <c:pt idx="2324">
                  <c:v>6050</c:v>
                </c:pt>
                <c:pt idx="2325">
                  <c:v>6054</c:v>
                </c:pt>
                <c:pt idx="2326">
                  <c:v>6058</c:v>
                </c:pt>
                <c:pt idx="2327">
                  <c:v>6062</c:v>
                </c:pt>
                <c:pt idx="2328">
                  <c:v>6066</c:v>
                </c:pt>
                <c:pt idx="2329">
                  <c:v>6070</c:v>
                </c:pt>
                <c:pt idx="2330">
                  <c:v>6074</c:v>
                </c:pt>
                <c:pt idx="2331">
                  <c:v>6078</c:v>
                </c:pt>
                <c:pt idx="2332">
                  <c:v>6082</c:v>
                </c:pt>
                <c:pt idx="2333">
                  <c:v>6086</c:v>
                </c:pt>
                <c:pt idx="2334">
                  <c:v>6090</c:v>
                </c:pt>
                <c:pt idx="2335">
                  <c:v>6094</c:v>
                </c:pt>
                <c:pt idx="2336">
                  <c:v>6098</c:v>
                </c:pt>
                <c:pt idx="2337">
                  <c:v>6102</c:v>
                </c:pt>
                <c:pt idx="2338">
                  <c:v>6106</c:v>
                </c:pt>
                <c:pt idx="2339">
                  <c:v>6110</c:v>
                </c:pt>
                <c:pt idx="2340">
                  <c:v>6114</c:v>
                </c:pt>
                <c:pt idx="2341">
                  <c:v>6118</c:v>
                </c:pt>
                <c:pt idx="2342">
                  <c:v>6122</c:v>
                </c:pt>
                <c:pt idx="2343">
                  <c:v>6126</c:v>
                </c:pt>
                <c:pt idx="2344">
                  <c:v>6130</c:v>
                </c:pt>
                <c:pt idx="2345">
                  <c:v>6134</c:v>
                </c:pt>
                <c:pt idx="2346">
                  <c:v>6138</c:v>
                </c:pt>
                <c:pt idx="2347">
                  <c:v>6142</c:v>
                </c:pt>
                <c:pt idx="2348">
                  <c:v>6146</c:v>
                </c:pt>
                <c:pt idx="2349">
                  <c:v>6150</c:v>
                </c:pt>
                <c:pt idx="2350">
                  <c:v>6154</c:v>
                </c:pt>
                <c:pt idx="2351">
                  <c:v>6158</c:v>
                </c:pt>
                <c:pt idx="2352">
                  <c:v>6162</c:v>
                </c:pt>
                <c:pt idx="2353">
                  <c:v>6166</c:v>
                </c:pt>
                <c:pt idx="2354">
                  <c:v>6170</c:v>
                </c:pt>
                <c:pt idx="2355">
                  <c:v>6174</c:v>
                </c:pt>
                <c:pt idx="2356">
                  <c:v>6178</c:v>
                </c:pt>
                <c:pt idx="2357">
                  <c:v>6182</c:v>
                </c:pt>
                <c:pt idx="2358">
                  <c:v>6186</c:v>
                </c:pt>
                <c:pt idx="2359">
                  <c:v>6190</c:v>
                </c:pt>
                <c:pt idx="2360">
                  <c:v>6194</c:v>
                </c:pt>
                <c:pt idx="2361">
                  <c:v>6198</c:v>
                </c:pt>
                <c:pt idx="2362">
                  <c:v>6202</c:v>
                </c:pt>
                <c:pt idx="2363">
                  <c:v>6206</c:v>
                </c:pt>
                <c:pt idx="2364">
                  <c:v>6210</c:v>
                </c:pt>
                <c:pt idx="2365">
                  <c:v>6214</c:v>
                </c:pt>
                <c:pt idx="2366">
                  <c:v>6218</c:v>
                </c:pt>
                <c:pt idx="2367">
                  <c:v>6222</c:v>
                </c:pt>
                <c:pt idx="2368">
                  <c:v>6226</c:v>
                </c:pt>
                <c:pt idx="2369">
                  <c:v>6230</c:v>
                </c:pt>
                <c:pt idx="2370">
                  <c:v>6234</c:v>
                </c:pt>
                <c:pt idx="2371">
                  <c:v>6238</c:v>
                </c:pt>
                <c:pt idx="2372">
                  <c:v>6242</c:v>
                </c:pt>
                <c:pt idx="2373">
                  <c:v>6246</c:v>
                </c:pt>
                <c:pt idx="2374">
                  <c:v>6250</c:v>
                </c:pt>
                <c:pt idx="2375">
                  <c:v>6254</c:v>
                </c:pt>
                <c:pt idx="2376">
                  <c:v>6258</c:v>
                </c:pt>
                <c:pt idx="2377">
                  <c:v>6262</c:v>
                </c:pt>
                <c:pt idx="2378">
                  <c:v>6266</c:v>
                </c:pt>
                <c:pt idx="2379">
                  <c:v>6270</c:v>
                </c:pt>
                <c:pt idx="2380">
                  <c:v>6274</c:v>
                </c:pt>
                <c:pt idx="2381">
                  <c:v>6278</c:v>
                </c:pt>
                <c:pt idx="2382">
                  <c:v>6282</c:v>
                </c:pt>
                <c:pt idx="2383">
                  <c:v>6286</c:v>
                </c:pt>
                <c:pt idx="2384">
                  <c:v>6290</c:v>
                </c:pt>
                <c:pt idx="2385">
                  <c:v>6294</c:v>
                </c:pt>
                <c:pt idx="2386">
                  <c:v>6298</c:v>
                </c:pt>
                <c:pt idx="2387">
                  <c:v>6302</c:v>
                </c:pt>
                <c:pt idx="2388">
                  <c:v>6306</c:v>
                </c:pt>
                <c:pt idx="2389">
                  <c:v>6310</c:v>
                </c:pt>
                <c:pt idx="2390">
                  <c:v>6314</c:v>
                </c:pt>
                <c:pt idx="2391">
                  <c:v>6318</c:v>
                </c:pt>
                <c:pt idx="2392">
                  <c:v>6322</c:v>
                </c:pt>
                <c:pt idx="2393">
                  <c:v>6326</c:v>
                </c:pt>
                <c:pt idx="2394">
                  <c:v>6330</c:v>
                </c:pt>
                <c:pt idx="2395">
                  <c:v>6334</c:v>
                </c:pt>
                <c:pt idx="2396">
                  <c:v>6338</c:v>
                </c:pt>
                <c:pt idx="2397">
                  <c:v>6342</c:v>
                </c:pt>
                <c:pt idx="2398">
                  <c:v>6346</c:v>
                </c:pt>
                <c:pt idx="2399">
                  <c:v>6350</c:v>
                </c:pt>
                <c:pt idx="2400">
                  <c:v>6354</c:v>
                </c:pt>
                <c:pt idx="2401">
                  <c:v>6358</c:v>
                </c:pt>
                <c:pt idx="2402">
                  <c:v>6362</c:v>
                </c:pt>
                <c:pt idx="2403">
                  <c:v>6366</c:v>
                </c:pt>
                <c:pt idx="2404">
                  <c:v>6370</c:v>
                </c:pt>
                <c:pt idx="2405">
                  <c:v>6374</c:v>
                </c:pt>
                <c:pt idx="2406">
                  <c:v>6378</c:v>
                </c:pt>
                <c:pt idx="2407">
                  <c:v>6382</c:v>
                </c:pt>
                <c:pt idx="2408">
                  <c:v>6386</c:v>
                </c:pt>
                <c:pt idx="2409">
                  <c:v>6390</c:v>
                </c:pt>
                <c:pt idx="2410">
                  <c:v>6394</c:v>
                </c:pt>
                <c:pt idx="2411">
                  <c:v>6398</c:v>
                </c:pt>
                <c:pt idx="2412">
                  <c:v>6402</c:v>
                </c:pt>
                <c:pt idx="2413">
                  <c:v>6406</c:v>
                </c:pt>
                <c:pt idx="2414">
                  <c:v>6410</c:v>
                </c:pt>
                <c:pt idx="2415">
                  <c:v>6414</c:v>
                </c:pt>
                <c:pt idx="2416">
                  <c:v>6418</c:v>
                </c:pt>
                <c:pt idx="2417">
                  <c:v>6422</c:v>
                </c:pt>
                <c:pt idx="2418">
                  <c:v>6426</c:v>
                </c:pt>
                <c:pt idx="2419">
                  <c:v>6430</c:v>
                </c:pt>
                <c:pt idx="2420">
                  <c:v>6434</c:v>
                </c:pt>
                <c:pt idx="2421">
                  <c:v>6438</c:v>
                </c:pt>
                <c:pt idx="2422">
                  <c:v>6442</c:v>
                </c:pt>
                <c:pt idx="2423">
                  <c:v>6446</c:v>
                </c:pt>
                <c:pt idx="2424">
                  <c:v>6450</c:v>
                </c:pt>
                <c:pt idx="2425">
                  <c:v>6454</c:v>
                </c:pt>
                <c:pt idx="2426">
                  <c:v>6458</c:v>
                </c:pt>
                <c:pt idx="2427">
                  <c:v>6462</c:v>
                </c:pt>
                <c:pt idx="2428">
                  <c:v>6466</c:v>
                </c:pt>
                <c:pt idx="2429">
                  <c:v>6470</c:v>
                </c:pt>
                <c:pt idx="2430">
                  <c:v>6474</c:v>
                </c:pt>
                <c:pt idx="2431">
                  <c:v>6478</c:v>
                </c:pt>
                <c:pt idx="2432">
                  <c:v>6482</c:v>
                </c:pt>
                <c:pt idx="2433">
                  <c:v>6486</c:v>
                </c:pt>
                <c:pt idx="2434">
                  <c:v>6490</c:v>
                </c:pt>
                <c:pt idx="2435">
                  <c:v>6494</c:v>
                </c:pt>
                <c:pt idx="2436">
                  <c:v>6498</c:v>
                </c:pt>
                <c:pt idx="2437">
                  <c:v>6502</c:v>
                </c:pt>
                <c:pt idx="2438">
                  <c:v>6506</c:v>
                </c:pt>
                <c:pt idx="2439">
                  <c:v>6510</c:v>
                </c:pt>
                <c:pt idx="2440">
                  <c:v>6514</c:v>
                </c:pt>
                <c:pt idx="2441">
                  <c:v>6518</c:v>
                </c:pt>
                <c:pt idx="2442">
                  <c:v>6522</c:v>
                </c:pt>
                <c:pt idx="2443">
                  <c:v>6526</c:v>
                </c:pt>
                <c:pt idx="2444">
                  <c:v>6530</c:v>
                </c:pt>
                <c:pt idx="2445">
                  <c:v>6534</c:v>
                </c:pt>
                <c:pt idx="2446">
                  <c:v>6538</c:v>
                </c:pt>
                <c:pt idx="2447">
                  <c:v>6542</c:v>
                </c:pt>
                <c:pt idx="2448">
                  <c:v>6546</c:v>
                </c:pt>
                <c:pt idx="2449">
                  <c:v>6550</c:v>
                </c:pt>
                <c:pt idx="2450">
                  <c:v>6554</c:v>
                </c:pt>
                <c:pt idx="2451">
                  <c:v>6558</c:v>
                </c:pt>
                <c:pt idx="2452">
                  <c:v>6562</c:v>
                </c:pt>
                <c:pt idx="2453">
                  <c:v>6566</c:v>
                </c:pt>
                <c:pt idx="2454">
                  <c:v>6570</c:v>
                </c:pt>
                <c:pt idx="2455">
                  <c:v>6574</c:v>
                </c:pt>
                <c:pt idx="2456">
                  <c:v>6578</c:v>
                </c:pt>
                <c:pt idx="2457">
                  <c:v>6582</c:v>
                </c:pt>
                <c:pt idx="2458">
                  <c:v>6586</c:v>
                </c:pt>
                <c:pt idx="2459">
                  <c:v>6590</c:v>
                </c:pt>
                <c:pt idx="2460">
                  <c:v>6594</c:v>
                </c:pt>
                <c:pt idx="2461">
                  <c:v>6598</c:v>
                </c:pt>
                <c:pt idx="2462">
                  <c:v>6602</c:v>
                </c:pt>
                <c:pt idx="2463">
                  <c:v>6606</c:v>
                </c:pt>
                <c:pt idx="2464">
                  <c:v>6610</c:v>
                </c:pt>
                <c:pt idx="2465">
                  <c:v>6614</c:v>
                </c:pt>
                <c:pt idx="2466">
                  <c:v>6618</c:v>
                </c:pt>
                <c:pt idx="2467">
                  <c:v>6622</c:v>
                </c:pt>
                <c:pt idx="2468">
                  <c:v>6626</c:v>
                </c:pt>
                <c:pt idx="2469">
                  <c:v>6630</c:v>
                </c:pt>
                <c:pt idx="2470">
                  <c:v>6634</c:v>
                </c:pt>
                <c:pt idx="2471">
                  <c:v>6638</c:v>
                </c:pt>
                <c:pt idx="2472">
                  <c:v>6642</c:v>
                </c:pt>
                <c:pt idx="2473">
                  <c:v>6646</c:v>
                </c:pt>
                <c:pt idx="2474">
                  <c:v>6650</c:v>
                </c:pt>
                <c:pt idx="2475">
                  <c:v>6654</c:v>
                </c:pt>
                <c:pt idx="2476">
                  <c:v>6658</c:v>
                </c:pt>
                <c:pt idx="2477">
                  <c:v>6662</c:v>
                </c:pt>
                <c:pt idx="2478">
                  <c:v>6666</c:v>
                </c:pt>
                <c:pt idx="2479">
                  <c:v>6670</c:v>
                </c:pt>
                <c:pt idx="2480">
                  <c:v>6674</c:v>
                </c:pt>
                <c:pt idx="2481">
                  <c:v>6678</c:v>
                </c:pt>
                <c:pt idx="2482">
                  <c:v>6682</c:v>
                </c:pt>
                <c:pt idx="2483">
                  <c:v>6686</c:v>
                </c:pt>
                <c:pt idx="2484">
                  <c:v>6690</c:v>
                </c:pt>
                <c:pt idx="2485">
                  <c:v>6694</c:v>
                </c:pt>
                <c:pt idx="2486">
                  <c:v>6698</c:v>
                </c:pt>
                <c:pt idx="2487">
                  <c:v>6702</c:v>
                </c:pt>
                <c:pt idx="2488">
                  <c:v>6706</c:v>
                </c:pt>
                <c:pt idx="2489">
                  <c:v>6710</c:v>
                </c:pt>
                <c:pt idx="2490">
                  <c:v>6714</c:v>
                </c:pt>
                <c:pt idx="2491">
                  <c:v>6718</c:v>
                </c:pt>
                <c:pt idx="2492">
                  <c:v>6722</c:v>
                </c:pt>
                <c:pt idx="2493">
                  <c:v>6726</c:v>
                </c:pt>
                <c:pt idx="2494">
                  <c:v>6730</c:v>
                </c:pt>
                <c:pt idx="2495">
                  <c:v>6734</c:v>
                </c:pt>
                <c:pt idx="2496">
                  <c:v>6738</c:v>
                </c:pt>
                <c:pt idx="2497">
                  <c:v>6742</c:v>
                </c:pt>
                <c:pt idx="2498">
                  <c:v>6746</c:v>
                </c:pt>
                <c:pt idx="2499">
                  <c:v>6750</c:v>
                </c:pt>
                <c:pt idx="2500">
                  <c:v>6754</c:v>
                </c:pt>
                <c:pt idx="2501">
                  <c:v>6758</c:v>
                </c:pt>
                <c:pt idx="2502">
                  <c:v>6762</c:v>
                </c:pt>
                <c:pt idx="2503">
                  <c:v>6766</c:v>
                </c:pt>
                <c:pt idx="2504">
                  <c:v>6770</c:v>
                </c:pt>
                <c:pt idx="2505">
                  <c:v>6774</c:v>
                </c:pt>
                <c:pt idx="2506">
                  <c:v>6778</c:v>
                </c:pt>
                <c:pt idx="2507">
                  <c:v>6782</c:v>
                </c:pt>
                <c:pt idx="2508">
                  <c:v>6786</c:v>
                </c:pt>
                <c:pt idx="2509">
                  <c:v>6790</c:v>
                </c:pt>
                <c:pt idx="2510">
                  <c:v>6794</c:v>
                </c:pt>
                <c:pt idx="2511">
                  <c:v>6798</c:v>
                </c:pt>
                <c:pt idx="2512">
                  <c:v>6802</c:v>
                </c:pt>
                <c:pt idx="2513">
                  <c:v>6806</c:v>
                </c:pt>
                <c:pt idx="2514">
                  <c:v>6810</c:v>
                </c:pt>
                <c:pt idx="2515">
                  <c:v>6814</c:v>
                </c:pt>
                <c:pt idx="2516">
                  <c:v>6818</c:v>
                </c:pt>
                <c:pt idx="2517">
                  <c:v>6822</c:v>
                </c:pt>
                <c:pt idx="2518">
                  <c:v>6826</c:v>
                </c:pt>
                <c:pt idx="2519">
                  <c:v>6830</c:v>
                </c:pt>
                <c:pt idx="2520">
                  <c:v>6834</c:v>
                </c:pt>
                <c:pt idx="2521">
                  <c:v>6838</c:v>
                </c:pt>
                <c:pt idx="2522">
                  <c:v>6842</c:v>
                </c:pt>
                <c:pt idx="2523">
                  <c:v>6846</c:v>
                </c:pt>
                <c:pt idx="2524">
                  <c:v>6850</c:v>
                </c:pt>
                <c:pt idx="2525">
                  <c:v>6854</c:v>
                </c:pt>
                <c:pt idx="2526">
                  <c:v>6858</c:v>
                </c:pt>
                <c:pt idx="2527">
                  <c:v>6862</c:v>
                </c:pt>
                <c:pt idx="2528">
                  <c:v>6866</c:v>
                </c:pt>
                <c:pt idx="2529">
                  <c:v>6870</c:v>
                </c:pt>
                <c:pt idx="2530">
                  <c:v>6874</c:v>
                </c:pt>
                <c:pt idx="2531">
                  <c:v>6878</c:v>
                </c:pt>
                <c:pt idx="2532">
                  <c:v>6882</c:v>
                </c:pt>
                <c:pt idx="2533">
                  <c:v>6886</c:v>
                </c:pt>
                <c:pt idx="2534">
                  <c:v>6890</c:v>
                </c:pt>
                <c:pt idx="2535">
                  <c:v>6894</c:v>
                </c:pt>
                <c:pt idx="2536">
                  <c:v>6898</c:v>
                </c:pt>
                <c:pt idx="2537">
                  <c:v>6902</c:v>
                </c:pt>
                <c:pt idx="2538">
                  <c:v>6906</c:v>
                </c:pt>
                <c:pt idx="2539">
                  <c:v>6910</c:v>
                </c:pt>
                <c:pt idx="2540">
                  <c:v>6914</c:v>
                </c:pt>
                <c:pt idx="2541">
                  <c:v>6918</c:v>
                </c:pt>
                <c:pt idx="2542">
                  <c:v>6922</c:v>
                </c:pt>
                <c:pt idx="2543">
                  <c:v>6926</c:v>
                </c:pt>
                <c:pt idx="2544">
                  <c:v>6930</c:v>
                </c:pt>
                <c:pt idx="2545">
                  <c:v>6934</c:v>
                </c:pt>
                <c:pt idx="2546">
                  <c:v>6938</c:v>
                </c:pt>
                <c:pt idx="2547">
                  <c:v>6942</c:v>
                </c:pt>
                <c:pt idx="2548">
                  <c:v>6946</c:v>
                </c:pt>
                <c:pt idx="2549">
                  <c:v>6950</c:v>
                </c:pt>
                <c:pt idx="2550">
                  <c:v>6954</c:v>
                </c:pt>
                <c:pt idx="2551">
                  <c:v>6958</c:v>
                </c:pt>
                <c:pt idx="2552">
                  <c:v>6962</c:v>
                </c:pt>
                <c:pt idx="2553">
                  <c:v>6966</c:v>
                </c:pt>
                <c:pt idx="2554">
                  <c:v>6970</c:v>
                </c:pt>
                <c:pt idx="2555">
                  <c:v>6974</c:v>
                </c:pt>
                <c:pt idx="2556">
                  <c:v>6978</c:v>
                </c:pt>
                <c:pt idx="2557">
                  <c:v>6982</c:v>
                </c:pt>
                <c:pt idx="2558">
                  <c:v>6986</c:v>
                </c:pt>
                <c:pt idx="2559">
                  <c:v>6990</c:v>
                </c:pt>
                <c:pt idx="2560">
                  <c:v>6994</c:v>
                </c:pt>
                <c:pt idx="2561">
                  <c:v>6998</c:v>
                </c:pt>
                <c:pt idx="2562">
                  <c:v>7002</c:v>
                </c:pt>
                <c:pt idx="2563">
                  <c:v>7006</c:v>
                </c:pt>
                <c:pt idx="2564">
                  <c:v>7010</c:v>
                </c:pt>
                <c:pt idx="2565">
                  <c:v>7014</c:v>
                </c:pt>
                <c:pt idx="2566">
                  <c:v>7018</c:v>
                </c:pt>
                <c:pt idx="2567">
                  <c:v>7022</c:v>
                </c:pt>
                <c:pt idx="2568">
                  <c:v>7026</c:v>
                </c:pt>
                <c:pt idx="2569">
                  <c:v>7030</c:v>
                </c:pt>
                <c:pt idx="2570">
                  <c:v>7034</c:v>
                </c:pt>
                <c:pt idx="2571">
                  <c:v>7038</c:v>
                </c:pt>
                <c:pt idx="2572">
                  <c:v>7042</c:v>
                </c:pt>
                <c:pt idx="2573">
                  <c:v>7046</c:v>
                </c:pt>
                <c:pt idx="2574">
                  <c:v>7050</c:v>
                </c:pt>
                <c:pt idx="2575">
                  <c:v>7054</c:v>
                </c:pt>
                <c:pt idx="2576">
                  <c:v>7058</c:v>
                </c:pt>
                <c:pt idx="2577">
                  <c:v>7062</c:v>
                </c:pt>
                <c:pt idx="2578">
                  <c:v>7066</c:v>
                </c:pt>
                <c:pt idx="2579">
                  <c:v>7070</c:v>
                </c:pt>
                <c:pt idx="2580">
                  <c:v>7074</c:v>
                </c:pt>
                <c:pt idx="2581">
                  <c:v>7078</c:v>
                </c:pt>
                <c:pt idx="2582">
                  <c:v>7082</c:v>
                </c:pt>
                <c:pt idx="2583">
                  <c:v>7086</c:v>
                </c:pt>
                <c:pt idx="2584">
                  <c:v>7090</c:v>
                </c:pt>
                <c:pt idx="2585">
                  <c:v>7094</c:v>
                </c:pt>
                <c:pt idx="2586">
                  <c:v>7098</c:v>
                </c:pt>
                <c:pt idx="2587">
                  <c:v>7102</c:v>
                </c:pt>
                <c:pt idx="2588">
                  <c:v>7106</c:v>
                </c:pt>
                <c:pt idx="2589">
                  <c:v>7110</c:v>
                </c:pt>
                <c:pt idx="2590">
                  <c:v>7114</c:v>
                </c:pt>
                <c:pt idx="2591">
                  <c:v>7118</c:v>
                </c:pt>
                <c:pt idx="2592">
                  <c:v>7122</c:v>
                </c:pt>
                <c:pt idx="2593">
                  <c:v>7126</c:v>
                </c:pt>
                <c:pt idx="2594">
                  <c:v>7130</c:v>
                </c:pt>
                <c:pt idx="2595">
                  <c:v>7134</c:v>
                </c:pt>
                <c:pt idx="2596">
                  <c:v>7138</c:v>
                </c:pt>
                <c:pt idx="2597">
                  <c:v>7142</c:v>
                </c:pt>
                <c:pt idx="2598">
                  <c:v>7146</c:v>
                </c:pt>
                <c:pt idx="2599">
                  <c:v>7150</c:v>
                </c:pt>
                <c:pt idx="2600">
                  <c:v>7154</c:v>
                </c:pt>
                <c:pt idx="2601">
                  <c:v>7158</c:v>
                </c:pt>
                <c:pt idx="2602">
                  <c:v>7162</c:v>
                </c:pt>
                <c:pt idx="2603">
                  <c:v>7166</c:v>
                </c:pt>
                <c:pt idx="2604">
                  <c:v>7170</c:v>
                </c:pt>
                <c:pt idx="2605">
                  <c:v>7174</c:v>
                </c:pt>
                <c:pt idx="2606">
                  <c:v>7178</c:v>
                </c:pt>
                <c:pt idx="2607">
                  <c:v>7182</c:v>
                </c:pt>
                <c:pt idx="2608">
                  <c:v>7186</c:v>
                </c:pt>
                <c:pt idx="2609">
                  <c:v>7190</c:v>
                </c:pt>
                <c:pt idx="2610">
                  <c:v>7194</c:v>
                </c:pt>
                <c:pt idx="2611">
                  <c:v>7198</c:v>
                </c:pt>
                <c:pt idx="2612">
                  <c:v>7202</c:v>
                </c:pt>
                <c:pt idx="2613">
                  <c:v>7206</c:v>
                </c:pt>
                <c:pt idx="2614">
                  <c:v>7210</c:v>
                </c:pt>
                <c:pt idx="2615">
                  <c:v>7214</c:v>
                </c:pt>
                <c:pt idx="2616">
                  <c:v>7218</c:v>
                </c:pt>
                <c:pt idx="2617">
                  <c:v>7222</c:v>
                </c:pt>
                <c:pt idx="2618">
                  <c:v>7226</c:v>
                </c:pt>
                <c:pt idx="2619">
                  <c:v>7230</c:v>
                </c:pt>
                <c:pt idx="2620">
                  <c:v>7234</c:v>
                </c:pt>
                <c:pt idx="2621">
                  <c:v>7238</c:v>
                </c:pt>
                <c:pt idx="2622">
                  <c:v>7242</c:v>
                </c:pt>
                <c:pt idx="2623">
                  <c:v>7246</c:v>
                </c:pt>
                <c:pt idx="2624">
                  <c:v>7250</c:v>
                </c:pt>
                <c:pt idx="2625">
                  <c:v>7254</c:v>
                </c:pt>
                <c:pt idx="2626">
                  <c:v>7258</c:v>
                </c:pt>
                <c:pt idx="2627">
                  <c:v>7262</c:v>
                </c:pt>
                <c:pt idx="2628">
                  <c:v>7266</c:v>
                </c:pt>
                <c:pt idx="2629">
                  <c:v>7270</c:v>
                </c:pt>
                <c:pt idx="2630">
                  <c:v>7274</c:v>
                </c:pt>
                <c:pt idx="2631">
                  <c:v>7278</c:v>
                </c:pt>
                <c:pt idx="2632">
                  <c:v>7282</c:v>
                </c:pt>
                <c:pt idx="2633">
                  <c:v>7286</c:v>
                </c:pt>
                <c:pt idx="2634">
                  <c:v>7290</c:v>
                </c:pt>
                <c:pt idx="2635">
                  <c:v>7294</c:v>
                </c:pt>
                <c:pt idx="2636">
                  <c:v>7298</c:v>
                </c:pt>
                <c:pt idx="2637">
                  <c:v>7302</c:v>
                </c:pt>
                <c:pt idx="2638">
                  <c:v>7306</c:v>
                </c:pt>
                <c:pt idx="2639">
                  <c:v>7310</c:v>
                </c:pt>
                <c:pt idx="2640">
                  <c:v>7314</c:v>
                </c:pt>
                <c:pt idx="2641">
                  <c:v>7318</c:v>
                </c:pt>
                <c:pt idx="2642">
                  <c:v>7322</c:v>
                </c:pt>
                <c:pt idx="2643">
                  <c:v>7326</c:v>
                </c:pt>
                <c:pt idx="2644">
                  <c:v>7330</c:v>
                </c:pt>
                <c:pt idx="2645">
                  <c:v>7334</c:v>
                </c:pt>
                <c:pt idx="2646">
                  <c:v>7338</c:v>
                </c:pt>
                <c:pt idx="2647">
                  <c:v>7342</c:v>
                </c:pt>
                <c:pt idx="2648">
                  <c:v>7346</c:v>
                </c:pt>
                <c:pt idx="2649">
                  <c:v>7350</c:v>
                </c:pt>
                <c:pt idx="2650">
                  <c:v>7354</c:v>
                </c:pt>
                <c:pt idx="2651">
                  <c:v>7358</c:v>
                </c:pt>
                <c:pt idx="2652">
                  <c:v>7362</c:v>
                </c:pt>
                <c:pt idx="2653">
                  <c:v>7366</c:v>
                </c:pt>
                <c:pt idx="2654">
                  <c:v>7370</c:v>
                </c:pt>
                <c:pt idx="2655">
                  <c:v>7374</c:v>
                </c:pt>
                <c:pt idx="2656">
                  <c:v>7378</c:v>
                </c:pt>
                <c:pt idx="2657">
                  <c:v>7382</c:v>
                </c:pt>
                <c:pt idx="2658">
                  <c:v>7386</c:v>
                </c:pt>
                <c:pt idx="2659">
                  <c:v>7390</c:v>
                </c:pt>
                <c:pt idx="2660">
                  <c:v>7394</c:v>
                </c:pt>
                <c:pt idx="2661">
                  <c:v>7398</c:v>
                </c:pt>
                <c:pt idx="2662">
                  <c:v>7402</c:v>
                </c:pt>
                <c:pt idx="2663">
                  <c:v>7406</c:v>
                </c:pt>
                <c:pt idx="2664">
                  <c:v>7410</c:v>
                </c:pt>
                <c:pt idx="2665">
                  <c:v>7414</c:v>
                </c:pt>
                <c:pt idx="2666">
                  <c:v>7418</c:v>
                </c:pt>
                <c:pt idx="2667">
                  <c:v>7422</c:v>
                </c:pt>
                <c:pt idx="2668">
                  <c:v>7426</c:v>
                </c:pt>
                <c:pt idx="2669">
                  <c:v>7430</c:v>
                </c:pt>
                <c:pt idx="2670">
                  <c:v>7434</c:v>
                </c:pt>
                <c:pt idx="2671">
                  <c:v>7438</c:v>
                </c:pt>
                <c:pt idx="2672">
                  <c:v>7442</c:v>
                </c:pt>
                <c:pt idx="2673">
                  <c:v>7446</c:v>
                </c:pt>
                <c:pt idx="2674">
                  <c:v>7450</c:v>
                </c:pt>
                <c:pt idx="2675">
                  <c:v>7454</c:v>
                </c:pt>
                <c:pt idx="2676">
                  <c:v>7458</c:v>
                </c:pt>
                <c:pt idx="2677">
                  <c:v>7462</c:v>
                </c:pt>
                <c:pt idx="2678">
                  <c:v>7462.08</c:v>
                </c:pt>
              </c:numCache>
            </c:numRef>
          </c:xVal>
          <c:yVal>
            <c:numRef>
              <c:f>Sheet1!$I$4:$I$2681</c:f>
              <c:numCache>
                <c:formatCode>General</c:formatCode>
                <c:ptCount val="2678"/>
                <c:pt idx="0">
                  <c:v>0.14108200000000001</c:v>
                </c:pt>
                <c:pt idx="1">
                  <c:v>0.13004499999999999</c:v>
                </c:pt>
                <c:pt idx="2">
                  <c:v>0.124461</c:v>
                </c:pt>
                <c:pt idx="3">
                  <c:v>0.11361500000000001</c:v>
                </c:pt>
                <c:pt idx="4">
                  <c:v>0.11354499999999999</c:v>
                </c:pt>
                <c:pt idx="5">
                  <c:v>0.10331499999999999</c:v>
                </c:pt>
                <c:pt idx="6">
                  <c:v>0.105584</c:v>
                </c:pt>
                <c:pt idx="7">
                  <c:v>9.4841399999999992E-2</c:v>
                </c:pt>
                <c:pt idx="8">
                  <c:v>9.6378400000000003E-2</c:v>
                </c:pt>
                <c:pt idx="9">
                  <c:v>9.2857599999999998E-2</c:v>
                </c:pt>
                <c:pt idx="10">
                  <c:v>8.700780000000001E-2</c:v>
                </c:pt>
                <c:pt idx="11">
                  <c:v>9.0288199999999999E-2</c:v>
                </c:pt>
                <c:pt idx="12">
                  <c:v>8.5937600000000003E-2</c:v>
                </c:pt>
                <c:pt idx="13">
                  <c:v>8.0365800000000001E-2</c:v>
                </c:pt>
                <c:pt idx="14">
                  <c:v>8.5816799999999999E-2</c:v>
                </c:pt>
                <c:pt idx="15">
                  <c:v>7.5626600000000002E-2</c:v>
                </c:pt>
                <c:pt idx="16">
                  <c:v>7.9305399999999998E-2</c:v>
                </c:pt>
                <c:pt idx="17">
                  <c:v>7.71125E-2</c:v>
                </c:pt>
                <c:pt idx="18">
                  <c:v>7.5041400000000008E-2</c:v>
                </c:pt>
                <c:pt idx="19">
                  <c:v>7.4021799999999999E-2</c:v>
                </c:pt>
                <c:pt idx="20">
                  <c:v>7.1305399999999991E-2</c:v>
                </c:pt>
                <c:pt idx="21">
                  <c:v>7.4588100000000004E-2</c:v>
                </c:pt>
                <c:pt idx="22">
                  <c:v>6.6911700000000005E-2</c:v>
                </c:pt>
                <c:pt idx="23">
                  <c:v>7.1573899999999996E-2</c:v>
                </c:pt>
                <c:pt idx="24">
                  <c:v>6.8354999999999999E-2</c:v>
                </c:pt>
                <c:pt idx="25">
                  <c:v>6.6846500000000003E-2</c:v>
                </c:pt>
                <c:pt idx="26">
                  <c:v>6.6083599999999992E-2</c:v>
                </c:pt>
                <c:pt idx="27">
                  <c:v>6.4279600000000006E-2</c:v>
                </c:pt>
                <c:pt idx="28">
                  <c:v>6.9092500000000001E-2</c:v>
                </c:pt>
                <c:pt idx="29">
                  <c:v>5.9048000000000003E-2</c:v>
                </c:pt>
                <c:pt idx="30">
                  <c:v>6.6827899999999996E-2</c:v>
                </c:pt>
                <c:pt idx="31">
                  <c:v>6.1429700000000004E-2</c:v>
                </c:pt>
                <c:pt idx="32">
                  <c:v>6.5088900000000005E-2</c:v>
                </c:pt>
                <c:pt idx="33">
                  <c:v>5.9672300000000005E-2</c:v>
                </c:pt>
                <c:pt idx="34">
                  <c:v>6.1397700000000006E-2</c:v>
                </c:pt>
                <c:pt idx="35">
                  <c:v>6.2556399999999998E-2</c:v>
                </c:pt>
                <c:pt idx="36">
                  <c:v>5.6140700000000002E-2</c:v>
                </c:pt>
                <c:pt idx="37">
                  <c:v>6.2294500000000003E-2</c:v>
                </c:pt>
                <c:pt idx="38">
                  <c:v>5.6280999999999998E-2</c:v>
                </c:pt>
                <c:pt idx="39">
                  <c:v>6.0935799999999998E-2</c:v>
                </c:pt>
                <c:pt idx="40">
                  <c:v>5.4581400000000002E-2</c:v>
                </c:pt>
                <c:pt idx="41">
                  <c:v>5.6658500000000001E-2</c:v>
                </c:pt>
                <c:pt idx="42">
                  <c:v>5.5839399999999997E-2</c:v>
                </c:pt>
                <c:pt idx="43">
                  <c:v>5.3578600000000004E-2</c:v>
                </c:pt>
                <c:pt idx="44">
                  <c:v>6.0478200000000003E-2</c:v>
                </c:pt>
                <c:pt idx="45">
                  <c:v>5.0880700000000001E-2</c:v>
                </c:pt>
                <c:pt idx="46">
                  <c:v>5.6552899999999996E-2</c:v>
                </c:pt>
                <c:pt idx="47">
                  <c:v>5.2099699999999999E-2</c:v>
                </c:pt>
                <c:pt idx="48">
                  <c:v>5.5512600000000002E-2</c:v>
                </c:pt>
                <c:pt idx="49">
                  <c:v>5.3994300000000002E-2</c:v>
                </c:pt>
                <c:pt idx="50">
                  <c:v>4.8913699999999997E-2</c:v>
                </c:pt>
                <c:pt idx="51">
                  <c:v>5.6276700000000006E-2</c:v>
                </c:pt>
                <c:pt idx="52">
                  <c:v>4.6792500000000001E-2</c:v>
                </c:pt>
                <c:pt idx="53">
                  <c:v>5.6931300000000004E-2</c:v>
                </c:pt>
                <c:pt idx="54">
                  <c:v>4.8498599999999996E-2</c:v>
                </c:pt>
                <c:pt idx="55">
                  <c:v>5.3474599999999997E-2</c:v>
                </c:pt>
                <c:pt idx="56">
                  <c:v>4.8566599999999994E-2</c:v>
                </c:pt>
                <c:pt idx="57">
                  <c:v>5.1091599999999994E-2</c:v>
                </c:pt>
                <c:pt idx="58">
                  <c:v>5.15247E-2</c:v>
                </c:pt>
                <c:pt idx="59">
                  <c:v>4.6656400000000001E-2</c:v>
                </c:pt>
                <c:pt idx="60">
                  <c:v>5.3291999999999999E-2</c:v>
                </c:pt>
                <c:pt idx="61">
                  <c:v>4.56779E-2</c:v>
                </c:pt>
                <c:pt idx="62">
                  <c:v>5.0706300000000003E-2</c:v>
                </c:pt>
                <c:pt idx="63">
                  <c:v>4.7059799999999999E-2</c:v>
                </c:pt>
                <c:pt idx="64">
                  <c:v>4.9839899999999999E-2</c:v>
                </c:pt>
                <c:pt idx="65">
                  <c:v>4.8141299999999998E-2</c:v>
                </c:pt>
                <c:pt idx="66">
                  <c:v>4.46837E-2</c:v>
                </c:pt>
                <c:pt idx="67">
                  <c:v>5.09036E-2</c:v>
                </c:pt>
                <c:pt idx="68">
                  <c:v>4.3533099999999998E-2</c:v>
                </c:pt>
                <c:pt idx="69">
                  <c:v>4.9723199999999995E-2</c:v>
                </c:pt>
                <c:pt idx="70">
                  <c:v>4.2712300000000002E-2</c:v>
                </c:pt>
                <c:pt idx="71">
                  <c:v>5.0167300000000005E-2</c:v>
                </c:pt>
                <c:pt idx="72">
                  <c:v>4.2027999999999996E-2</c:v>
                </c:pt>
                <c:pt idx="73">
                  <c:v>4.64269E-2</c:v>
                </c:pt>
                <c:pt idx="74">
                  <c:v>4.8127000000000003E-2</c:v>
                </c:pt>
                <c:pt idx="75">
                  <c:v>4.4701499999999998E-2</c:v>
                </c:pt>
                <c:pt idx="76">
                  <c:v>4.7654300000000004E-2</c:v>
                </c:pt>
                <c:pt idx="77">
                  <c:v>4.0831399999999997E-2</c:v>
                </c:pt>
                <c:pt idx="78">
                  <c:v>4.8266099999999999E-2</c:v>
                </c:pt>
                <c:pt idx="79">
                  <c:v>4.2187500000000003E-2</c:v>
                </c:pt>
                <c:pt idx="80">
                  <c:v>4.3677000000000001E-2</c:v>
                </c:pt>
                <c:pt idx="81">
                  <c:v>4.4804400000000001E-2</c:v>
                </c:pt>
                <c:pt idx="82">
                  <c:v>4.04476E-2</c:v>
                </c:pt>
                <c:pt idx="83">
                  <c:v>4.8639399999999999E-2</c:v>
                </c:pt>
                <c:pt idx="84">
                  <c:v>3.85676E-2</c:v>
                </c:pt>
                <c:pt idx="85">
                  <c:v>4.4685299999999997E-2</c:v>
                </c:pt>
                <c:pt idx="86">
                  <c:v>4.11616E-2</c:v>
                </c:pt>
                <c:pt idx="87">
                  <c:v>4.5349200000000006E-2</c:v>
                </c:pt>
                <c:pt idx="88">
                  <c:v>4.2291599999999999E-2</c:v>
                </c:pt>
                <c:pt idx="89">
                  <c:v>4.1047100000000003E-2</c:v>
                </c:pt>
                <c:pt idx="90">
                  <c:v>4.4923299999999999E-2</c:v>
                </c:pt>
                <c:pt idx="91">
                  <c:v>3.9026100000000001E-2</c:v>
                </c:pt>
                <c:pt idx="92">
                  <c:v>4.5985200000000004E-2</c:v>
                </c:pt>
                <c:pt idx="93">
                  <c:v>3.7540799999999999E-2</c:v>
                </c:pt>
                <c:pt idx="94">
                  <c:v>4.3948300000000003E-2</c:v>
                </c:pt>
                <c:pt idx="95">
                  <c:v>4.0880999999999994E-2</c:v>
                </c:pt>
                <c:pt idx="96">
                  <c:v>4.2284999999999996E-2</c:v>
                </c:pt>
                <c:pt idx="97">
                  <c:v>4.1091499999999996E-2</c:v>
                </c:pt>
                <c:pt idx="98">
                  <c:v>3.8420800000000005E-2</c:v>
                </c:pt>
                <c:pt idx="99">
                  <c:v>4.3985000000000003E-2</c:v>
                </c:pt>
                <c:pt idx="100">
                  <c:v>3.7045000000000002E-2</c:v>
                </c:pt>
                <c:pt idx="101">
                  <c:v>4.3784500000000004E-2</c:v>
                </c:pt>
                <c:pt idx="102">
                  <c:v>3.8192899999999995E-2</c:v>
                </c:pt>
                <c:pt idx="103">
                  <c:v>4.14939E-2</c:v>
                </c:pt>
                <c:pt idx="104">
                  <c:v>3.9227100000000001E-2</c:v>
                </c:pt>
                <c:pt idx="105">
                  <c:v>3.7686999999999998E-2</c:v>
                </c:pt>
                <c:pt idx="106">
                  <c:v>4.2634199999999997E-2</c:v>
                </c:pt>
                <c:pt idx="107">
                  <c:v>3.5482299999999994E-2</c:v>
                </c:pt>
                <c:pt idx="108">
                  <c:v>4.0652399999999998E-2</c:v>
                </c:pt>
                <c:pt idx="109">
                  <c:v>3.7507100000000002E-2</c:v>
                </c:pt>
                <c:pt idx="110">
                  <c:v>4.1897000000000004E-2</c:v>
                </c:pt>
                <c:pt idx="111">
                  <c:v>3.7990099999999999E-2</c:v>
                </c:pt>
                <c:pt idx="112">
                  <c:v>3.8776200000000004E-2</c:v>
                </c:pt>
                <c:pt idx="113">
                  <c:v>3.9171899999999996E-2</c:v>
                </c:pt>
                <c:pt idx="114">
                  <c:v>3.6967400000000004E-2</c:v>
                </c:pt>
                <c:pt idx="115">
                  <c:v>4.0512900000000004E-2</c:v>
                </c:pt>
                <c:pt idx="116">
                  <c:v>3.4945400000000001E-2</c:v>
                </c:pt>
                <c:pt idx="117">
                  <c:v>3.9678899999999996E-2</c:v>
                </c:pt>
                <c:pt idx="118">
                  <c:v>3.6374400000000001E-2</c:v>
                </c:pt>
                <c:pt idx="119">
                  <c:v>4.0246700000000003E-2</c:v>
                </c:pt>
                <c:pt idx="120">
                  <c:v>3.7193900000000002E-2</c:v>
                </c:pt>
                <c:pt idx="121">
                  <c:v>3.5515100000000001E-2</c:v>
                </c:pt>
                <c:pt idx="122">
                  <c:v>4.1394E-2</c:v>
                </c:pt>
                <c:pt idx="123">
                  <c:v>3.4134999999999999E-2</c:v>
                </c:pt>
                <c:pt idx="124">
                  <c:v>4.0174299999999996E-2</c:v>
                </c:pt>
                <c:pt idx="125">
                  <c:v>3.3921599999999996E-2</c:v>
                </c:pt>
                <c:pt idx="126">
                  <c:v>3.8859500000000005E-2</c:v>
                </c:pt>
                <c:pt idx="127">
                  <c:v>3.6794300000000002E-2</c:v>
                </c:pt>
                <c:pt idx="128">
                  <c:v>3.5043299999999999E-2</c:v>
                </c:pt>
                <c:pt idx="129">
                  <c:v>3.8120000000000001E-2</c:v>
                </c:pt>
                <c:pt idx="130">
                  <c:v>3.3676400000000002E-2</c:v>
                </c:pt>
                <c:pt idx="131">
                  <c:v>3.8915200000000004E-2</c:v>
                </c:pt>
                <c:pt idx="132">
                  <c:v>3.10607E-2</c:v>
                </c:pt>
                <c:pt idx="133">
                  <c:v>3.9354500000000001E-2</c:v>
                </c:pt>
                <c:pt idx="134">
                  <c:v>3.4126700000000003E-2</c:v>
                </c:pt>
                <c:pt idx="135">
                  <c:v>3.6836000000000001E-2</c:v>
                </c:pt>
                <c:pt idx="136">
                  <c:v>3.7526499999999997E-2</c:v>
                </c:pt>
                <c:pt idx="137">
                  <c:v>3.2884799999999999E-2</c:v>
                </c:pt>
                <c:pt idx="138">
                  <c:v>3.7189899999999998E-2</c:v>
                </c:pt>
                <c:pt idx="139">
                  <c:v>3.4717100000000001E-2</c:v>
                </c:pt>
                <c:pt idx="140">
                  <c:v>3.4433600000000002E-2</c:v>
                </c:pt>
                <c:pt idx="141">
                  <c:v>3.8370099999999997E-2</c:v>
                </c:pt>
                <c:pt idx="142">
                  <c:v>3.2763099999999996E-2</c:v>
                </c:pt>
                <c:pt idx="143">
                  <c:v>3.3619299999999998E-2</c:v>
                </c:pt>
                <c:pt idx="144">
                  <c:v>3.8589999999999999E-2</c:v>
                </c:pt>
                <c:pt idx="145">
                  <c:v>3.3457000000000001E-2</c:v>
                </c:pt>
                <c:pt idx="146">
                  <c:v>3.2916000000000001E-2</c:v>
                </c:pt>
                <c:pt idx="147">
                  <c:v>3.6044200000000005E-2</c:v>
                </c:pt>
                <c:pt idx="148">
                  <c:v>3.1408200000000004E-2</c:v>
                </c:pt>
                <c:pt idx="149">
                  <c:v>3.8125800000000001E-2</c:v>
                </c:pt>
                <c:pt idx="150">
                  <c:v>3.1440199999999995E-2</c:v>
                </c:pt>
                <c:pt idx="151">
                  <c:v>3.8128500000000003E-2</c:v>
                </c:pt>
                <c:pt idx="152">
                  <c:v>3.0509700000000001E-2</c:v>
                </c:pt>
                <c:pt idx="153">
                  <c:v>3.3753400000000003E-2</c:v>
                </c:pt>
                <c:pt idx="154">
                  <c:v>3.4665100000000004E-2</c:v>
                </c:pt>
                <c:pt idx="155">
                  <c:v>3.2112300000000003E-2</c:v>
                </c:pt>
                <c:pt idx="156">
                  <c:v>3.81366E-2</c:v>
                </c:pt>
                <c:pt idx="157">
                  <c:v>2.9119699999999998E-2</c:v>
                </c:pt>
                <c:pt idx="158">
                  <c:v>3.7457699999999997E-2</c:v>
                </c:pt>
                <c:pt idx="159">
                  <c:v>2.9299199999999997E-2</c:v>
                </c:pt>
                <c:pt idx="160">
                  <c:v>3.5578199999999997E-2</c:v>
                </c:pt>
                <c:pt idx="161">
                  <c:v>3.29442E-2</c:v>
                </c:pt>
                <c:pt idx="162">
                  <c:v>3.1720600000000002E-2</c:v>
                </c:pt>
                <c:pt idx="163">
                  <c:v>3.6307800000000001E-2</c:v>
                </c:pt>
                <c:pt idx="164">
                  <c:v>3.03006E-2</c:v>
                </c:pt>
                <c:pt idx="165">
                  <c:v>3.4545300000000001E-2</c:v>
                </c:pt>
                <c:pt idx="166">
                  <c:v>3.0870000000000002E-2</c:v>
                </c:pt>
                <c:pt idx="167">
                  <c:v>3.52325E-2</c:v>
                </c:pt>
                <c:pt idx="168">
                  <c:v>2.9371500000000002E-2</c:v>
                </c:pt>
                <c:pt idx="169">
                  <c:v>3.3460700000000003E-2</c:v>
                </c:pt>
                <c:pt idx="170">
                  <c:v>3.3151400000000004E-2</c:v>
                </c:pt>
                <c:pt idx="171">
                  <c:v>3.2273900000000001E-2</c:v>
                </c:pt>
                <c:pt idx="172">
                  <c:v>3.5278499999999997E-2</c:v>
                </c:pt>
                <c:pt idx="173">
                  <c:v>2.90954E-2</c:v>
                </c:pt>
                <c:pt idx="174">
                  <c:v>3.5020300000000004E-2</c:v>
                </c:pt>
                <c:pt idx="175">
                  <c:v>2.8906499999999998E-2</c:v>
                </c:pt>
                <c:pt idx="176">
                  <c:v>3.34162E-2</c:v>
                </c:pt>
                <c:pt idx="177">
                  <c:v>3.1913999999999998E-2</c:v>
                </c:pt>
                <c:pt idx="178">
                  <c:v>3.0791099999999998E-2</c:v>
                </c:pt>
                <c:pt idx="179">
                  <c:v>3.3552199999999997E-2</c:v>
                </c:pt>
                <c:pt idx="180">
                  <c:v>2.5796400000000001E-2</c:v>
                </c:pt>
                <c:pt idx="181">
                  <c:v>3.7785699999999998E-2</c:v>
                </c:pt>
                <c:pt idx="182">
                  <c:v>2.8999299999999999E-2</c:v>
                </c:pt>
                <c:pt idx="183">
                  <c:v>3.39174E-2</c:v>
                </c:pt>
                <c:pt idx="184">
                  <c:v>3.0292799999999998E-2</c:v>
                </c:pt>
                <c:pt idx="185">
                  <c:v>3.1927500000000004E-2</c:v>
                </c:pt>
                <c:pt idx="186">
                  <c:v>3.1124200000000001E-2</c:v>
                </c:pt>
                <c:pt idx="187">
                  <c:v>2.8030300000000001E-2</c:v>
                </c:pt>
                <c:pt idx="188">
                  <c:v>3.5624400000000001E-2</c:v>
                </c:pt>
                <c:pt idx="189">
                  <c:v>2.6039099999999999E-2</c:v>
                </c:pt>
                <c:pt idx="190">
                  <c:v>3.6253399999999998E-2</c:v>
                </c:pt>
                <c:pt idx="191">
                  <c:v>2.5966299999999998E-2</c:v>
                </c:pt>
                <c:pt idx="192">
                  <c:v>3.3908800000000003E-2</c:v>
                </c:pt>
                <c:pt idx="193">
                  <c:v>3.00722E-2</c:v>
                </c:pt>
                <c:pt idx="194">
                  <c:v>3.0155600000000001E-2</c:v>
                </c:pt>
                <c:pt idx="195">
                  <c:v>3.1063599999999997E-2</c:v>
                </c:pt>
                <c:pt idx="196">
                  <c:v>2.8456500000000003E-2</c:v>
                </c:pt>
                <c:pt idx="197">
                  <c:v>3.1972399999999998E-2</c:v>
                </c:pt>
                <c:pt idx="198">
                  <c:v>2.80334E-2</c:v>
                </c:pt>
                <c:pt idx="199">
                  <c:v>3.3402599999999998E-2</c:v>
                </c:pt>
                <c:pt idx="200">
                  <c:v>2.9109800000000002E-2</c:v>
                </c:pt>
                <c:pt idx="201">
                  <c:v>2.9611000000000002E-2</c:v>
                </c:pt>
                <c:pt idx="202">
                  <c:v>3.2390700000000001E-2</c:v>
                </c:pt>
                <c:pt idx="203">
                  <c:v>2.69568E-2</c:v>
                </c:pt>
                <c:pt idx="204">
                  <c:v>3.3179500000000001E-2</c:v>
                </c:pt>
                <c:pt idx="205">
                  <c:v>2.5537800000000003E-2</c:v>
                </c:pt>
                <c:pt idx="206">
                  <c:v>3.3034599999999997E-2</c:v>
                </c:pt>
                <c:pt idx="207">
                  <c:v>2.7823299999999999E-2</c:v>
                </c:pt>
                <c:pt idx="208">
                  <c:v>3.0851700000000003E-2</c:v>
                </c:pt>
                <c:pt idx="209">
                  <c:v>3.0681E-2</c:v>
                </c:pt>
                <c:pt idx="210">
                  <c:v>2.6451299999999997E-2</c:v>
                </c:pt>
                <c:pt idx="211">
                  <c:v>3.2540800000000002E-2</c:v>
                </c:pt>
                <c:pt idx="212">
                  <c:v>2.6185300000000002E-2</c:v>
                </c:pt>
                <c:pt idx="213">
                  <c:v>3.1614799999999998E-2</c:v>
                </c:pt>
                <c:pt idx="214">
                  <c:v>2.71863E-2</c:v>
                </c:pt>
                <c:pt idx="215">
                  <c:v>3.1089600000000002E-2</c:v>
                </c:pt>
                <c:pt idx="216">
                  <c:v>2.8727199999999998E-2</c:v>
                </c:pt>
                <c:pt idx="217">
                  <c:v>2.92479E-2</c:v>
                </c:pt>
                <c:pt idx="218">
                  <c:v>3.0630699999999997E-2</c:v>
                </c:pt>
                <c:pt idx="219">
                  <c:v>2.5241E-2</c:v>
                </c:pt>
                <c:pt idx="220">
                  <c:v>3.1243099999999999E-2</c:v>
                </c:pt>
                <c:pt idx="221">
                  <c:v>2.7154899999999999E-2</c:v>
                </c:pt>
                <c:pt idx="222">
                  <c:v>3.1590699999999999E-2</c:v>
                </c:pt>
                <c:pt idx="223">
                  <c:v>2.7296599999999997E-2</c:v>
                </c:pt>
                <c:pt idx="224">
                  <c:v>3.03135E-2</c:v>
                </c:pt>
                <c:pt idx="225">
                  <c:v>2.79054E-2</c:v>
                </c:pt>
                <c:pt idx="226">
                  <c:v>2.7920999999999998E-2</c:v>
                </c:pt>
                <c:pt idx="227">
                  <c:v>3.1999100000000003E-2</c:v>
                </c:pt>
                <c:pt idx="228">
                  <c:v>2.46211E-2</c:v>
                </c:pt>
                <c:pt idx="229">
                  <c:v>3.1001299999999999E-2</c:v>
                </c:pt>
                <c:pt idx="230">
                  <c:v>2.61791E-2</c:v>
                </c:pt>
                <c:pt idx="231">
                  <c:v>3.03883E-2</c:v>
                </c:pt>
                <c:pt idx="232">
                  <c:v>2.89699E-2</c:v>
                </c:pt>
                <c:pt idx="233">
                  <c:v>2.7261299999999999E-2</c:v>
                </c:pt>
                <c:pt idx="234">
                  <c:v>2.8930900000000002E-2</c:v>
                </c:pt>
                <c:pt idx="235">
                  <c:v>2.56885E-2</c:v>
                </c:pt>
                <c:pt idx="236">
                  <c:v>3.0463E-2</c:v>
                </c:pt>
                <c:pt idx="237">
                  <c:v>2.5565999999999998E-2</c:v>
                </c:pt>
                <c:pt idx="238">
                  <c:v>2.98304E-2</c:v>
                </c:pt>
                <c:pt idx="239">
                  <c:v>2.82128E-2</c:v>
                </c:pt>
                <c:pt idx="240">
                  <c:v>2.6081300000000002E-2</c:v>
                </c:pt>
                <c:pt idx="241">
                  <c:v>3.0733E-2</c:v>
                </c:pt>
                <c:pt idx="242">
                  <c:v>2.4433799999999999E-2</c:v>
                </c:pt>
                <c:pt idx="243">
                  <c:v>3.2148499999999997E-2</c:v>
                </c:pt>
                <c:pt idx="244">
                  <c:v>2.3654999999999999E-2</c:v>
                </c:pt>
                <c:pt idx="245">
                  <c:v>3.0883400000000002E-2</c:v>
                </c:pt>
                <c:pt idx="246">
                  <c:v>2.4975400000000002E-2</c:v>
                </c:pt>
                <c:pt idx="247">
                  <c:v>2.8943400000000001E-2</c:v>
                </c:pt>
                <c:pt idx="248">
                  <c:v>2.9051300000000002E-2</c:v>
                </c:pt>
                <c:pt idx="249">
                  <c:v>2.4828899999999997E-2</c:v>
                </c:pt>
                <c:pt idx="250">
                  <c:v>3.0217600000000001E-2</c:v>
                </c:pt>
                <c:pt idx="251">
                  <c:v>2.4748300000000001E-2</c:v>
                </c:pt>
                <c:pt idx="252">
                  <c:v>2.9019100000000003E-2</c:v>
                </c:pt>
                <c:pt idx="253">
                  <c:v>2.3691799999999999E-2</c:v>
                </c:pt>
                <c:pt idx="254">
                  <c:v>3.0738699999999997E-2</c:v>
                </c:pt>
                <c:pt idx="255">
                  <c:v>2.73779E-2</c:v>
                </c:pt>
                <c:pt idx="256">
                  <c:v>2.5281599999999998E-2</c:v>
                </c:pt>
                <c:pt idx="257">
                  <c:v>2.8682900000000001E-2</c:v>
                </c:pt>
                <c:pt idx="258">
                  <c:v>2.39429E-2</c:v>
                </c:pt>
                <c:pt idx="259">
                  <c:v>3.1044699999999998E-2</c:v>
                </c:pt>
                <c:pt idx="260">
                  <c:v>2.4085200000000001E-2</c:v>
                </c:pt>
                <c:pt idx="261">
                  <c:v>2.7046000000000001E-2</c:v>
                </c:pt>
                <c:pt idx="262">
                  <c:v>2.59881E-2</c:v>
                </c:pt>
                <c:pt idx="263">
                  <c:v>2.6574500000000001E-2</c:v>
                </c:pt>
                <c:pt idx="264">
                  <c:v>2.82402E-2</c:v>
                </c:pt>
                <c:pt idx="265">
                  <c:v>2.3774199999999999E-2</c:v>
                </c:pt>
                <c:pt idx="266">
                  <c:v>3.0147699999999999E-2</c:v>
                </c:pt>
                <c:pt idx="267">
                  <c:v>2.41887E-2</c:v>
                </c:pt>
                <c:pt idx="268">
                  <c:v>2.8084599999999998E-2</c:v>
                </c:pt>
                <c:pt idx="269">
                  <c:v>2.4673299999999999E-2</c:v>
                </c:pt>
                <c:pt idx="270">
                  <c:v>2.7948200000000003E-2</c:v>
                </c:pt>
                <c:pt idx="271">
                  <c:v>2.6204600000000002E-2</c:v>
                </c:pt>
                <c:pt idx="272">
                  <c:v>2.44091E-2</c:v>
                </c:pt>
                <c:pt idx="273">
                  <c:v>2.9463E-2</c:v>
                </c:pt>
                <c:pt idx="274">
                  <c:v>2.3306700000000003E-2</c:v>
                </c:pt>
                <c:pt idx="275">
                  <c:v>2.9976900000000001E-2</c:v>
                </c:pt>
                <c:pt idx="276">
                  <c:v>2.2519900000000002E-2</c:v>
                </c:pt>
                <c:pt idx="277">
                  <c:v>2.63801E-2</c:v>
                </c:pt>
                <c:pt idx="278">
                  <c:v>2.6811999999999999E-2</c:v>
                </c:pt>
                <c:pt idx="279">
                  <c:v>2.5688300000000001E-2</c:v>
                </c:pt>
                <c:pt idx="280">
                  <c:v>2.7223400000000002E-2</c:v>
                </c:pt>
                <c:pt idx="281">
                  <c:v>2.2531499999999999E-2</c:v>
                </c:pt>
                <c:pt idx="282">
                  <c:v>2.9332900000000002E-2</c:v>
                </c:pt>
                <c:pt idx="283">
                  <c:v>2.27253E-2</c:v>
                </c:pt>
                <c:pt idx="284">
                  <c:v>2.79037E-2</c:v>
                </c:pt>
                <c:pt idx="285">
                  <c:v>2.2507800000000001E-2</c:v>
                </c:pt>
                <c:pt idx="286">
                  <c:v>2.6310500000000001E-2</c:v>
                </c:pt>
                <c:pt idx="287">
                  <c:v>2.8739899999999999E-2</c:v>
                </c:pt>
                <c:pt idx="288">
                  <c:v>2.3752599999999999E-2</c:v>
                </c:pt>
                <c:pt idx="289">
                  <c:v>2.9524599999999998E-2</c:v>
                </c:pt>
                <c:pt idx="290">
                  <c:v>2.0525100000000001E-2</c:v>
                </c:pt>
                <c:pt idx="291">
                  <c:v>2.9334699999999998E-2</c:v>
                </c:pt>
                <c:pt idx="292">
                  <c:v>2.2813199999999999E-2</c:v>
                </c:pt>
                <c:pt idx="293">
                  <c:v>2.74732E-2</c:v>
                </c:pt>
                <c:pt idx="294">
                  <c:v>2.51153E-2</c:v>
                </c:pt>
                <c:pt idx="295">
                  <c:v>2.3573800000000002E-2</c:v>
                </c:pt>
                <c:pt idx="296">
                  <c:v>2.8679399999999997E-2</c:v>
                </c:pt>
                <c:pt idx="297">
                  <c:v>2.0332599999999999E-2</c:v>
                </c:pt>
                <c:pt idx="298">
                  <c:v>3.06565E-2</c:v>
                </c:pt>
                <c:pt idx="299">
                  <c:v>2.1824400000000001E-2</c:v>
                </c:pt>
                <c:pt idx="300">
                  <c:v>2.76584E-2</c:v>
                </c:pt>
                <c:pt idx="301">
                  <c:v>2.4218E-2</c:v>
                </c:pt>
                <c:pt idx="302">
                  <c:v>2.4418700000000002E-2</c:v>
                </c:pt>
                <c:pt idx="303">
                  <c:v>2.6699900000000002E-2</c:v>
                </c:pt>
                <c:pt idx="304">
                  <c:v>2.2206899999999998E-2</c:v>
                </c:pt>
                <c:pt idx="305">
                  <c:v>2.8085300000000001E-2</c:v>
                </c:pt>
                <c:pt idx="306">
                  <c:v>2.1682799999999999E-2</c:v>
                </c:pt>
                <c:pt idx="307">
                  <c:v>2.64712E-2</c:v>
                </c:pt>
                <c:pt idx="308">
                  <c:v>2.4094299999999999E-2</c:v>
                </c:pt>
                <c:pt idx="309">
                  <c:v>2.5201000000000001E-2</c:v>
                </c:pt>
                <c:pt idx="310">
                  <c:v>2.6411299999999999E-2</c:v>
                </c:pt>
                <c:pt idx="311">
                  <c:v>2.3024800000000002E-2</c:v>
                </c:pt>
                <c:pt idx="312">
                  <c:v>2.7113600000000002E-2</c:v>
                </c:pt>
                <c:pt idx="313">
                  <c:v>2.31372E-2</c:v>
                </c:pt>
                <c:pt idx="314">
                  <c:v>2.8144200000000001E-2</c:v>
                </c:pt>
                <c:pt idx="315">
                  <c:v>2.0383699999999998E-2</c:v>
                </c:pt>
                <c:pt idx="316">
                  <c:v>2.6357199999999997E-2</c:v>
                </c:pt>
                <c:pt idx="317">
                  <c:v>2.3954699999999999E-2</c:v>
                </c:pt>
                <c:pt idx="318">
                  <c:v>2.3749300000000001E-2</c:v>
                </c:pt>
                <c:pt idx="319">
                  <c:v>2.7118799999999998E-2</c:v>
                </c:pt>
                <c:pt idx="320">
                  <c:v>2.09868E-2</c:v>
                </c:pt>
                <c:pt idx="321">
                  <c:v>2.8417700000000001E-2</c:v>
                </c:pt>
                <c:pt idx="322">
                  <c:v>2.1374500000000001E-2</c:v>
                </c:pt>
                <c:pt idx="323">
                  <c:v>2.7749100000000002E-2</c:v>
                </c:pt>
                <c:pt idx="324">
                  <c:v>2.0675800000000001E-2</c:v>
                </c:pt>
                <c:pt idx="325">
                  <c:v>2.5832000000000001E-2</c:v>
                </c:pt>
                <c:pt idx="326">
                  <c:v>2.4885000000000001E-2</c:v>
                </c:pt>
                <c:pt idx="327">
                  <c:v>2.27026E-2</c:v>
                </c:pt>
                <c:pt idx="328">
                  <c:v>2.6398500000000002E-2</c:v>
                </c:pt>
                <c:pt idx="329">
                  <c:v>2.1549800000000001E-2</c:v>
                </c:pt>
                <c:pt idx="330">
                  <c:v>2.7706700000000001E-2</c:v>
                </c:pt>
                <c:pt idx="331">
                  <c:v>2.1521700000000001E-2</c:v>
                </c:pt>
                <c:pt idx="332">
                  <c:v>2.5562400000000002E-2</c:v>
                </c:pt>
                <c:pt idx="333">
                  <c:v>2.3790000000000002E-2</c:v>
                </c:pt>
                <c:pt idx="334">
                  <c:v>2.0512499999999999E-2</c:v>
                </c:pt>
                <c:pt idx="335">
                  <c:v>2.7566500000000001E-2</c:v>
                </c:pt>
                <c:pt idx="336">
                  <c:v>2.0618600000000001E-2</c:v>
                </c:pt>
                <c:pt idx="337">
                  <c:v>2.8377900000000001E-2</c:v>
                </c:pt>
                <c:pt idx="338">
                  <c:v>2.0840500000000001E-2</c:v>
                </c:pt>
                <c:pt idx="339">
                  <c:v>2.34819E-2</c:v>
                </c:pt>
                <c:pt idx="340">
                  <c:v>2.50873E-2</c:v>
                </c:pt>
                <c:pt idx="341">
                  <c:v>2.28405E-2</c:v>
                </c:pt>
                <c:pt idx="342">
                  <c:v>2.5699699999999999E-2</c:v>
                </c:pt>
                <c:pt idx="343">
                  <c:v>2.21821E-2</c:v>
                </c:pt>
                <c:pt idx="344">
                  <c:v>2.7917400000000002E-2</c:v>
                </c:pt>
                <c:pt idx="345">
                  <c:v>1.9368099999999999E-2</c:v>
                </c:pt>
                <c:pt idx="346">
                  <c:v>2.55902E-2</c:v>
                </c:pt>
                <c:pt idx="347">
                  <c:v>2.2835100000000001E-2</c:v>
                </c:pt>
                <c:pt idx="348">
                  <c:v>2.3155599999999998E-2</c:v>
                </c:pt>
                <c:pt idx="349">
                  <c:v>2.63065E-2</c:v>
                </c:pt>
                <c:pt idx="350">
                  <c:v>1.93721E-2</c:v>
                </c:pt>
                <c:pt idx="351">
                  <c:v>2.6951799999999998E-2</c:v>
                </c:pt>
                <c:pt idx="352">
                  <c:v>2.1611500000000002E-2</c:v>
                </c:pt>
                <c:pt idx="353">
                  <c:v>2.6293400000000001E-2</c:v>
                </c:pt>
                <c:pt idx="354">
                  <c:v>2.1195200000000001E-2</c:v>
                </c:pt>
                <c:pt idx="355">
                  <c:v>2.3483500000000001E-2</c:v>
                </c:pt>
                <c:pt idx="356">
                  <c:v>2.3380100000000001E-2</c:v>
                </c:pt>
                <c:pt idx="357">
                  <c:v>2.18076E-2</c:v>
                </c:pt>
                <c:pt idx="358">
                  <c:v>2.7094E-2</c:v>
                </c:pt>
                <c:pt idx="359">
                  <c:v>2.00731E-2</c:v>
                </c:pt>
                <c:pt idx="360">
                  <c:v>2.67966E-2</c:v>
                </c:pt>
                <c:pt idx="361">
                  <c:v>1.9853299999999997E-2</c:v>
                </c:pt>
                <c:pt idx="362">
                  <c:v>2.3685399999999999E-2</c:v>
                </c:pt>
                <c:pt idx="363">
                  <c:v>2.4479999999999998E-2</c:v>
                </c:pt>
                <c:pt idx="364">
                  <c:v>2.2411400000000001E-2</c:v>
                </c:pt>
                <c:pt idx="365">
                  <c:v>2.53122E-2</c:v>
                </c:pt>
                <c:pt idx="366">
                  <c:v>1.9545400000000001E-2</c:v>
                </c:pt>
                <c:pt idx="367">
                  <c:v>2.7127800000000001E-2</c:v>
                </c:pt>
                <c:pt idx="368">
                  <c:v>1.9354299999999998E-2</c:v>
                </c:pt>
                <c:pt idx="369">
                  <c:v>2.3283100000000001E-2</c:v>
                </c:pt>
                <c:pt idx="370">
                  <c:v>2.2940500000000003E-2</c:v>
                </c:pt>
                <c:pt idx="371">
                  <c:v>2.2764200000000002E-2</c:v>
                </c:pt>
                <c:pt idx="372">
                  <c:v>2.5150499999999999E-2</c:v>
                </c:pt>
                <c:pt idx="373">
                  <c:v>2.0308300000000001E-2</c:v>
                </c:pt>
                <c:pt idx="374">
                  <c:v>2.6101999999999997E-2</c:v>
                </c:pt>
                <c:pt idx="375">
                  <c:v>2.0253400000000001E-2</c:v>
                </c:pt>
                <c:pt idx="376">
                  <c:v>2.4693E-2</c:v>
                </c:pt>
                <c:pt idx="377">
                  <c:v>2.1449699999999999E-2</c:v>
                </c:pt>
                <c:pt idx="378">
                  <c:v>2.0682700000000002E-2</c:v>
                </c:pt>
                <c:pt idx="379">
                  <c:v>2.41806E-2</c:v>
                </c:pt>
                <c:pt idx="380">
                  <c:v>2.0578699999999998E-2</c:v>
                </c:pt>
                <c:pt idx="381">
                  <c:v>2.6987000000000001E-2</c:v>
                </c:pt>
                <c:pt idx="382">
                  <c:v>1.8454399999999999E-2</c:v>
                </c:pt>
                <c:pt idx="383">
                  <c:v>2.5502499999999997E-2</c:v>
                </c:pt>
                <c:pt idx="384">
                  <c:v>2.0429200000000002E-2</c:v>
                </c:pt>
                <c:pt idx="385">
                  <c:v>2.57696E-2</c:v>
                </c:pt>
                <c:pt idx="386">
                  <c:v>2.2162399999999999E-2</c:v>
                </c:pt>
                <c:pt idx="387">
                  <c:v>2.2256999999999999E-2</c:v>
                </c:pt>
                <c:pt idx="388">
                  <c:v>2.2701900000000001E-2</c:v>
                </c:pt>
                <c:pt idx="389">
                  <c:v>1.8612099999999999E-2</c:v>
                </c:pt>
                <c:pt idx="390">
                  <c:v>2.5167100000000001E-2</c:v>
                </c:pt>
                <c:pt idx="391">
                  <c:v>2.03495E-2</c:v>
                </c:pt>
                <c:pt idx="392">
                  <c:v>2.5300599999999999E-2</c:v>
                </c:pt>
                <c:pt idx="393">
                  <c:v>1.8683599999999998E-2</c:v>
                </c:pt>
                <c:pt idx="394">
                  <c:v>2.4366500000000003E-2</c:v>
                </c:pt>
                <c:pt idx="395">
                  <c:v>2.2699999999999998E-2</c:v>
                </c:pt>
                <c:pt idx="396">
                  <c:v>1.9825300000000001E-2</c:v>
                </c:pt>
                <c:pt idx="397">
                  <c:v>2.5865100000000002E-2</c:v>
                </c:pt>
                <c:pt idx="398">
                  <c:v>1.9811599999999999E-2</c:v>
                </c:pt>
                <c:pt idx="399">
                  <c:v>2.3819300000000002E-2</c:v>
                </c:pt>
                <c:pt idx="400">
                  <c:v>2.0367999999999997E-2</c:v>
                </c:pt>
                <c:pt idx="401">
                  <c:v>2.36922E-2</c:v>
                </c:pt>
                <c:pt idx="402">
                  <c:v>2.2642800000000001E-2</c:v>
                </c:pt>
                <c:pt idx="403">
                  <c:v>2.0762599999999999E-2</c:v>
                </c:pt>
                <c:pt idx="404">
                  <c:v>2.3501499999999998E-2</c:v>
                </c:pt>
                <c:pt idx="405">
                  <c:v>1.9264E-2</c:v>
                </c:pt>
                <c:pt idx="406">
                  <c:v>2.5085200000000002E-2</c:v>
                </c:pt>
                <c:pt idx="407">
                  <c:v>1.9460700000000001E-2</c:v>
                </c:pt>
                <c:pt idx="408">
                  <c:v>2.3934899999999999E-2</c:v>
                </c:pt>
                <c:pt idx="409">
                  <c:v>2.24473E-2</c:v>
                </c:pt>
                <c:pt idx="410">
                  <c:v>1.98015E-2</c:v>
                </c:pt>
                <c:pt idx="411">
                  <c:v>2.2796500000000001E-2</c:v>
                </c:pt>
                <c:pt idx="412">
                  <c:v>1.9885099999999999E-2</c:v>
                </c:pt>
                <c:pt idx="413">
                  <c:v>2.52801E-2</c:v>
                </c:pt>
                <c:pt idx="414">
                  <c:v>1.99895E-2</c:v>
                </c:pt>
                <c:pt idx="415">
                  <c:v>2.30093E-2</c:v>
                </c:pt>
                <c:pt idx="416">
                  <c:v>1.9698999999999998E-2</c:v>
                </c:pt>
                <c:pt idx="417">
                  <c:v>2.1762699999999999E-2</c:v>
                </c:pt>
                <c:pt idx="418">
                  <c:v>2.3474800000000001E-2</c:v>
                </c:pt>
                <c:pt idx="419">
                  <c:v>1.8643100000000003E-2</c:v>
                </c:pt>
                <c:pt idx="420">
                  <c:v>2.5047699999999999E-2</c:v>
                </c:pt>
                <c:pt idx="421">
                  <c:v>1.7344999999999999E-2</c:v>
                </c:pt>
                <c:pt idx="422">
                  <c:v>2.6005299999999999E-2</c:v>
                </c:pt>
                <c:pt idx="423">
                  <c:v>1.7625999999999999E-2</c:v>
                </c:pt>
                <c:pt idx="424">
                  <c:v>2.4564100000000002E-2</c:v>
                </c:pt>
                <c:pt idx="425">
                  <c:v>2.07969E-2</c:v>
                </c:pt>
                <c:pt idx="426">
                  <c:v>2.06007E-2</c:v>
                </c:pt>
                <c:pt idx="427">
                  <c:v>2.2964200000000001E-2</c:v>
                </c:pt>
                <c:pt idx="428">
                  <c:v>1.9821600000000002E-2</c:v>
                </c:pt>
                <c:pt idx="429">
                  <c:v>2.5508300000000001E-2</c:v>
                </c:pt>
                <c:pt idx="430">
                  <c:v>1.6981800000000002E-2</c:v>
                </c:pt>
                <c:pt idx="431">
                  <c:v>2.4267400000000001E-2</c:v>
                </c:pt>
                <c:pt idx="432">
                  <c:v>1.9215699999999999E-2</c:v>
                </c:pt>
                <c:pt idx="433">
                  <c:v>2.3711699999999999E-2</c:v>
                </c:pt>
                <c:pt idx="434">
                  <c:v>2.0015499999999999E-2</c:v>
                </c:pt>
                <c:pt idx="435">
                  <c:v>2.1064099999999999E-2</c:v>
                </c:pt>
                <c:pt idx="436">
                  <c:v>2.4939200000000002E-2</c:v>
                </c:pt>
                <c:pt idx="437">
                  <c:v>1.8405599999999998E-2</c:v>
                </c:pt>
                <c:pt idx="438">
                  <c:v>2.4259800000000002E-2</c:v>
                </c:pt>
                <c:pt idx="439">
                  <c:v>1.86167E-2</c:v>
                </c:pt>
                <c:pt idx="440">
                  <c:v>2.41496E-2</c:v>
                </c:pt>
                <c:pt idx="441">
                  <c:v>1.9561000000000002E-2</c:v>
                </c:pt>
                <c:pt idx="442">
                  <c:v>2.1479600000000001E-2</c:v>
                </c:pt>
                <c:pt idx="443">
                  <c:v>2.1596399999999998E-2</c:v>
                </c:pt>
                <c:pt idx="444">
                  <c:v>2.00147E-2</c:v>
                </c:pt>
                <c:pt idx="445">
                  <c:v>2.3966500000000002E-2</c:v>
                </c:pt>
                <c:pt idx="446">
                  <c:v>1.8089600000000001E-2</c:v>
                </c:pt>
                <c:pt idx="447">
                  <c:v>2.5011800000000001E-2</c:v>
                </c:pt>
                <c:pt idx="448">
                  <c:v>1.6822500000000001E-2</c:v>
                </c:pt>
                <c:pt idx="449">
                  <c:v>2.2611200000000001E-2</c:v>
                </c:pt>
                <c:pt idx="450">
                  <c:v>2.0771099999999997E-2</c:v>
                </c:pt>
                <c:pt idx="451">
                  <c:v>2.0146000000000001E-2</c:v>
                </c:pt>
                <c:pt idx="452">
                  <c:v>2.3495499999999999E-2</c:v>
                </c:pt>
                <c:pt idx="453">
                  <c:v>1.6775999999999999E-2</c:v>
                </c:pt>
                <c:pt idx="454">
                  <c:v>2.4239199999999999E-2</c:v>
                </c:pt>
                <c:pt idx="455">
                  <c:v>1.84227E-2</c:v>
                </c:pt>
                <c:pt idx="456">
                  <c:v>2.3478299999999997E-2</c:v>
                </c:pt>
                <c:pt idx="457">
                  <c:v>1.8294100000000001E-2</c:v>
                </c:pt>
                <c:pt idx="458">
                  <c:v>2.11486E-2</c:v>
                </c:pt>
                <c:pt idx="459">
                  <c:v>2.28083E-2</c:v>
                </c:pt>
                <c:pt idx="460">
                  <c:v>1.88065E-2</c:v>
                </c:pt>
                <c:pt idx="461">
                  <c:v>2.2007000000000002E-2</c:v>
                </c:pt>
                <c:pt idx="462">
                  <c:v>2.1127099999999999E-2</c:v>
                </c:pt>
                <c:pt idx="463">
                  <c:v>1.7314400000000001E-2</c:v>
                </c:pt>
                <c:pt idx="464">
                  <c:v>2.5511100000000002E-2</c:v>
                </c:pt>
                <c:pt idx="465">
                  <c:v>1.67221E-2</c:v>
                </c:pt>
                <c:pt idx="466">
                  <c:v>2.4226099999999997E-2</c:v>
                </c:pt>
                <c:pt idx="467">
                  <c:v>1.7714999999999998E-2</c:v>
                </c:pt>
                <c:pt idx="468">
                  <c:v>2.16546E-2</c:v>
                </c:pt>
                <c:pt idx="469">
                  <c:v>2.06047E-2</c:v>
                </c:pt>
                <c:pt idx="470">
                  <c:v>1.9835200000000001E-2</c:v>
                </c:pt>
                <c:pt idx="471">
                  <c:v>2.2841200000000002E-2</c:v>
                </c:pt>
                <c:pt idx="472">
                  <c:v>1.56525E-2</c:v>
                </c:pt>
                <c:pt idx="473">
                  <c:v>2.4052800000000003E-2</c:v>
                </c:pt>
                <c:pt idx="474">
                  <c:v>1.85525E-2</c:v>
                </c:pt>
                <c:pt idx="475">
                  <c:v>2.1921599999999999E-2</c:v>
                </c:pt>
                <c:pt idx="476">
                  <c:v>1.9836900000000001E-2</c:v>
                </c:pt>
                <c:pt idx="477">
                  <c:v>1.98779E-2</c:v>
                </c:pt>
                <c:pt idx="478">
                  <c:v>2.1705700000000001E-2</c:v>
                </c:pt>
                <c:pt idx="479">
                  <c:v>1.8084900000000001E-2</c:v>
                </c:pt>
                <c:pt idx="480">
                  <c:v>2.1521700000000001E-2</c:v>
                </c:pt>
                <c:pt idx="481">
                  <c:v>2.3280000000000002E-2</c:v>
                </c:pt>
                <c:pt idx="482">
                  <c:v>1.5532900000000002E-2</c:v>
                </c:pt>
                <c:pt idx="483">
                  <c:v>2.3638900000000001E-2</c:v>
                </c:pt>
                <c:pt idx="484">
                  <c:v>1.8482999999999999E-2</c:v>
                </c:pt>
                <c:pt idx="485">
                  <c:v>2.2675399999999998E-2</c:v>
                </c:pt>
                <c:pt idx="486">
                  <c:v>1.9252199999999997E-2</c:v>
                </c:pt>
                <c:pt idx="487">
                  <c:v>1.86512E-2</c:v>
                </c:pt>
                <c:pt idx="488">
                  <c:v>2.31197E-2</c:v>
                </c:pt>
                <c:pt idx="489">
                  <c:v>1.49575E-2</c:v>
                </c:pt>
                <c:pt idx="490">
                  <c:v>2.2822700000000001E-2</c:v>
                </c:pt>
                <c:pt idx="491">
                  <c:v>1.8730199999999999E-2</c:v>
                </c:pt>
                <c:pt idx="492">
                  <c:v>2.3006700000000001E-2</c:v>
                </c:pt>
                <c:pt idx="493">
                  <c:v>1.91822E-2</c:v>
                </c:pt>
                <c:pt idx="494">
                  <c:v>1.98733E-2</c:v>
                </c:pt>
                <c:pt idx="495">
                  <c:v>2.12661E-2</c:v>
                </c:pt>
                <c:pt idx="496">
                  <c:v>1.7521999999999999E-2</c:v>
                </c:pt>
                <c:pt idx="497">
                  <c:v>2.2885199999999998E-2</c:v>
                </c:pt>
                <c:pt idx="498">
                  <c:v>1.5710000000000002E-2</c:v>
                </c:pt>
                <c:pt idx="499">
                  <c:v>2.3472000000000003E-2</c:v>
                </c:pt>
                <c:pt idx="500">
                  <c:v>1.80296E-2</c:v>
                </c:pt>
                <c:pt idx="501">
                  <c:v>2.0486799999999999E-2</c:v>
                </c:pt>
                <c:pt idx="502">
                  <c:v>2.1517100000000001E-2</c:v>
                </c:pt>
                <c:pt idx="503">
                  <c:v>1.6887700000000002E-2</c:v>
                </c:pt>
                <c:pt idx="504">
                  <c:v>2.27674E-2</c:v>
                </c:pt>
                <c:pt idx="505">
                  <c:v>1.65714E-2</c:v>
                </c:pt>
                <c:pt idx="506">
                  <c:v>2.2718199999999997E-2</c:v>
                </c:pt>
                <c:pt idx="507">
                  <c:v>1.8590899999999997E-2</c:v>
                </c:pt>
                <c:pt idx="508">
                  <c:v>2.04376E-2</c:v>
                </c:pt>
                <c:pt idx="509">
                  <c:v>1.8972599999999999E-2</c:v>
                </c:pt>
                <c:pt idx="510">
                  <c:v>1.89223E-2</c:v>
                </c:pt>
                <c:pt idx="511">
                  <c:v>2.2148899999999999E-2</c:v>
                </c:pt>
                <c:pt idx="512">
                  <c:v>1.6096200000000001E-2</c:v>
                </c:pt>
                <c:pt idx="513">
                  <c:v>2.4576000000000001E-2</c:v>
                </c:pt>
                <c:pt idx="514">
                  <c:v>1.68811E-2</c:v>
                </c:pt>
                <c:pt idx="515">
                  <c:v>2.1150600000000002E-2</c:v>
                </c:pt>
                <c:pt idx="516">
                  <c:v>1.92091E-2</c:v>
                </c:pt>
                <c:pt idx="517">
                  <c:v>2.0095600000000002E-2</c:v>
                </c:pt>
                <c:pt idx="518">
                  <c:v>1.9683299999999997E-2</c:v>
                </c:pt>
                <c:pt idx="519">
                  <c:v>1.6936099999999999E-2</c:v>
                </c:pt>
                <c:pt idx="520">
                  <c:v>2.2837299999999998E-2</c:v>
                </c:pt>
                <c:pt idx="521">
                  <c:v>1.59615E-2</c:v>
                </c:pt>
                <c:pt idx="522">
                  <c:v>2.2173700000000001E-2</c:v>
                </c:pt>
                <c:pt idx="523">
                  <c:v>1.80774E-2</c:v>
                </c:pt>
                <c:pt idx="524">
                  <c:v>2.0625299999999999E-2</c:v>
                </c:pt>
                <c:pt idx="525">
                  <c:v>1.9999199999999998E-2</c:v>
                </c:pt>
                <c:pt idx="526">
                  <c:v>1.68361E-2</c:v>
                </c:pt>
                <c:pt idx="527">
                  <c:v>2.1850899999999999E-2</c:v>
                </c:pt>
                <c:pt idx="528">
                  <c:v>1.7119100000000002E-2</c:v>
                </c:pt>
                <c:pt idx="529">
                  <c:v>2.17947E-2</c:v>
                </c:pt>
                <c:pt idx="530">
                  <c:v>1.8337599999999999E-2</c:v>
                </c:pt>
                <c:pt idx="531">
                  <c:v>1.9778400000000002E-2</c:v>
                </c:pt>
                <c:pt idx="532">
                  <c:v>2.0310600000000002E-2</c:v>
                </c:pt>
                <c:pt idx="533">
                  <c:v>1.8240699999999999E-2</c:v>
                </c:pt>
                <c:pt idx="534">
                  <c:v>2.1055999999999998E-2</c:v>
                </c:pt>
                <c:pt idx="535">
                  <c:v>1.64137E-2</c:v>
                </c:pt>
                <c:pt idx="536">
                  <c:v>2.2852999999999998E-2</c:v>
                </c:pt>
                <c:pt idx="537">
                  <c:v>1.6368600000000001E-2</c:v>
                </c:pt>
                <c:pt idx="538">
                  <c:v>2.06153E-2</c:v>
                </c:pt>
                <c:pt idx="539">
                  <c:v>1.9259800000000001E-2</c:v>
                </c:pt>
                <c:pt idx="540">
                  <c:v>1.7418800000000002E-2</c:v>
                </c:pt>
                <c:pt idx="541">
                  <c:v>2.1413100000000001E-2</c:v>
                </c:pt>
                <c:pt idx="542">
                  <c:v>1.6661199999999998E-2</c:v>
                </c:pt>
                <c:pt idx="543">
                  <c:v>2.2376099999999999E-2</c:v>
                </c:pt>
                <c:pt idx="544">
                  <c:v>1.6054200000000001E-2</c:v>
                </c:pt>
                <c:pt idx="545">
                  <c:v>2.1932699999999999E-2</c:v>
                </c:pt>
                <c:pt idx="546">
                  <c:v>1.7610199999999999E-2</c:v>
                </c:pt>
                <c:pt idx="547">
                  <c:v>1.93306E-2</c:v>
                </c:pt>
                <c:pt idx="548">
                  <c:v>1.95257E-2</c:v>
                </c:pt>
                <c:pt idx="549">
                  <c:v>1.5752599999999999E-2</c:v>
                </c:pt>
                <c:pt idx="550">
                  <c:v>2.2144899999999999E-2</c:v>
                </c:pt>
                <c:pt idx="551">
                  <c:v>1.58564E-2</c:v>
                </c:pt>
                <c:pt idx="552">
                  <c:v>2.34282E-2</c:v>
                </c:pt>
                <c:pt idx="553">
                  <c:v>1.63973E-2</c:v>
                </c:pt>
                <c:pt idx="554">
                  <c:v>1.9238599999999998E-2</c:v>
                </c:pt>
                <c:pt idx="555">
                  <c:v>2.0343099999999999E-2</c:v>
                </c:pt>
                <c:pt idx="556">
                  <c:v>1.6206699999999997E-2</c:v>
                </c:pt>
                <c:pt idx="557">
                  <c:v>2.2250099999999998E-2</c:v>
                </c:pt>
                <c:pt idx="558">
                  <c:v>1.71089E-2</c:v>
                </c:pt>
                <c:pt idx="559">
                  <c:v>1.8688699999999999E-2</c:v>
                </c:pt>
                <c:pt idx="560">
                  <c:v>2.0857199999999999E-2</c:v>
                </c:pt>
                <c:pt idx="561">
                  <c:v>1.5937400000000001E-2</c:v>
                </c:pt>
                <c:pt idx="562">
                  <c:v>2.2282900000000001E-2</c:v>
                </c:pt>
                <c:pt idx="563">
                  <c:v>1.7520399999999998E-2</c:v>
                </c:pt>
                <c:pt idx="564">
                  <c:v>1.6547800000000001E-2</c:v>
                </c:pt>
                <c:pt idx="565">
                  <c:v>2.1574300000000001E-2</c:v>
                </c:pt>
                <c:pt idx="566">
                  <c:v>1.5798600000000003E-2</c:v>
                </c:pt>
                <c:pt idx="567">
                  <c:v>2.0034799999999998E-2</c:v>
                </c:pt>
                <c:pt idx="568">
                  <c:v>2.0346100000000002E-2</c:v>
                </c:pt>
                <c:pt idx="569">
                  <c:v>1.4968E-2</c:v>
                </c:pt>
                <c:pt idx="570">
                  <c:v>2.2048900000000003E-2</c:v>
                </c:pt>
                <c:pt idx="571">
                  <c:v>1.71088E-2</c:v>
                </c:pt>
                <c:pt idx="572">
                  <c:v>2.0332599999999999E-2</c:v>
                </c:pt>
                <c:pt idx="573">
                  <c:v>1.5956100000000001E-2</c:v>
                </c:pt>
                <c:pt idx="574">
                  <c:v>2.0765199999999998E-2</c:v>
                </c:pt>
                <c:pt idx="575">
                  <c:v>1.87476E-2</c:v>
                </c:pt>
                <c:pt idx="576">
                  <c:v>1.6337999999999998E-2</c:v>
                </c:pt>
                <c:pt idx="577">
                  <c:v>2.3361699999999999E-2</c:v>
                </c:pt>
                <c:pt idx="578">
                  <c:v>1.6499400000000001E-2</c:v>
                </c:pt>
                <c:pt idx="579">
                  <c:v>1.8731599999999998E-2</c:v>
                </c:pt>
                <c:pt idx="580">
                  <c:v>2.0142799999999999E-2</c:v>
                </c:pt>
                <c:pt idx="581">
                  <c:v>1.5404799999999998E-2</c:v>
                </c:pt>
                <c:pt idx="582">
                  <c:v>2.2452699999999999E-2</c:v>
                </c:pt>
                <c:pt idx="583">
                  <c:v>1.6764000000000001E-2</c:v>
                </c:pt>
                <c:pt idx="584">
                  <c:v>1.75166E-2</c:v>
                </c:pt>
                <c:pt idx="585">
                  <c:v>2.10575E-2</c:v>
                </c:pt>
                <c:pt idx="586">
                  <c:v>1.53083E-2</c:v>
                </c:pt>
                <c:pt idx="587">
                  <c:v>2.1232000000000001E-2</c:v>
                </c:pt>
                <c:pt idx="588">
                  <c:v>1.4465E-2</c:v>
                </c:pt>
                <c:pt idx="589">
                  <c:v>2.27802E-2</c:v>
                </c:pt>
                <c:pt idx="590">
                  <c:v>1.5760400000000001E-2</c:v>
                </c:pt>
                <c:pt idx="591">
                  <c:v>2.00001E-2</c:v>
                </c:pt>
                <c:pt idx="592">
                  <c:v>1.7990700000000002E-2</c:v>
                </c:pt>
                <c:pt idx="593">
                  <c:v>1.68623E-2</c:v>
                </c:pt>
                <c:pt idx="594">
                  <c:v>2.1101000000000002E-2</c:v>
                </c:pt>
                <c:pt idx="595">
                  <c:v>1.6055799999999999E-2</c:v>
                </c:pt>
                <c:pt idx="596">
                  <c:v>2.1364499999999998E-2</c:v>
                </c:pt>
                <c:pt idx="597">
                  <c:v>1.5346099999999998E-2</c:v>
                </c:pt>
                <c:pt idx="598">
                  <c:v>2.0494499999999999E-2</c:v>
                </c:pt>
                <c:pt idx="599">
                  <c:v>1.68378E-2</c:v>
                </c:pt>
                <c:pt idx="600">
                  <c:v>1.79133E-2</c:v>
                </c:pt>
                <c:pt idx="601">
                  <c:v>2.0728099999999999E-2</c:v>
                </c:pt>
                <c:pt idx="602">
                  <c:v>1.4754699999999999E-2</c:v>
                </c:pt>
                <c:pt idx="603">
                  <c:v>2.13268E-2</c:v>
                </c:pt>
                <c:pt idx="604">
                  <c:v>1.52923E-2</c:v>
                </c:pt>
                <c:pt idx="605">
                  <c:v>2.1398799999999999E-2</c:v>
                </c:pt>
                <c:pt idx="606">
                  <c:v>1.62536E-2</c:v>
                </c:pt>
                <c:pt idx="607">
                  <c:v>1.9344099999999999E-2</c:v>
                </c:pt>
                <c:pt idx="608">
                  <c:v>1.8681400000000001E-2</c:v>
                </c:pt>
                <c:pt idx="609">
                  <c:v>1.495E-2</c:v>
                </c:pt>
                <c:pt idx="610">
                  <c:v>2.07122E-2</c:v>
                </c:pt>
                <c:pt idx="611">
                  <c:v>1.57552E-2</c:v>
                </c:pt>
                <c:pt idx="612">
                  <c:v>2.1205700000000001E-2</c:v>
                </c:pt>
                <c:pt idx="613">
                  <c:v>1.6228100000000002E-2</c:v>
                </c:pt>
                <c:pt idx="614">
                  <c:v>1.7840499999999999E-2</c:v>
                </c:pt>
                <c:pt idx="615">
                  <c:v>1.8340799999999997E-2</c:v>
                </c:pt>
                <c:pt idx="616">
                  <c:v>1.6636599999999998E-2</c:v>
                </c:pt>
                <c:pt idx="617">
                  <c:v>2.1414199999999998E-2</c:v>
                </c:pt>
                <c:pt idx="618">
                  <c:v>1.6228799999999998E-2</c:v>
                </c:pt>
                <c:pt idx="619">
                  <c:v>1.98319E-2</c:v>
                </c:pt>
                <c:pt idx="620">
                  <c:v>1.43611E-2</c:v>
                </c:pt>
                <c:pt idx="621">
                  <c:v>1.99171E-2</c:v>
                </c:pt>
                <c:pt idx="622">
                  <c:v>1.8398399999999999E-2</c:v>
                </c:pt>
                <c:pt idx="623">
                  <c:v>1.6543799999999997E-2</c:v>
                </c:pt>
                <c:pt idx="624">
                  <c:v>2.1188499999999999E-2</c:v>
                </c:pt>
                <c:pt idx="625">
                  <c:v>1.48197E-2</c:v>
                </c:pt>
                <c:pt idx="626">
                  <c:v>2.1533400000000001E-2</c:v>
                </c:pt>
                <c:pt idx="627">
                  <c:v>1.45977E-2</c:v>
                </c:pt>
                <c:pt idx="628">
                  <c:v>2.1422900000000002E-2</c:v>
                </c:pt>
                <c:pt idx="629">
                  <c:v>1.48092E-2</c:v>
                </c:pt>
                <c:pt idx="630">
                  <c:v>1.9656E-2</c:v>
                </c:pt>
                <c:pt idx="631">
                  <c:v>1.75715E-2</c:v>
                </c:pt>
                <c:pt idx="632">
                  <c:v>1.6078599999999998E-2</c:v>
                </c:pt>
                <c:pt idx="633">
                  <c:v>2.0997600000000002E-2</c:v>
                </c:pt>
                <c:pt idx="634">
                  <c:v>1.4356500000000001E-2</c:v>
                </c:pt>
                <c:pt idx="635">
                  <c:v>2.0351899999999999E-2</c:v>
                </c:pt>
                <c:pt idx="636">
                  <c:v>1.5415999999999999E-2</c:v>
                </c:pt>
                <c:pt idx="637">
                  <c:v>2.0934100000000001E-2</c:v>
                </c:pt>
                <c:pt idx="638">
                  <c:v>1.6472799999999999E-2</c:v>
                </c:pt>
                <c:pt idx="639">
                  <c:v>1.6913399999999999E-2</c:v>
                </c:pt>
                <c:pt idx="640">
                  <c:v>2.00854E-2</c:v>
                </c:pt>
                <c:pt idx="641">
                  <c:v>1.4778599999999999E-2</c:v>
                </c:pt>
                <c:pt idx="642">
                  <c:v>1.9829700000000002E-2</c:v>
                </c:pt>
                <c:pt idx="643">
                  <c:v>1.6594000000000001E-2</c:v>
                </c:pt>
                <c:pt idx="644">
                  <c:v>2.0193199999999998E-2</c:v>
                </c:pt>
                <c:pt idx="645">
                  <c:v>1.7318699999999999E-2</c:v>
                </c:pt>
                <c:pt idx="646">
                  <c:v>1.6667299999999999E-2</c:v>
                </c:pt>
                <c:pt idx="647">
                  <c:v>1.9347E-2</c:v>
                </c:pt>
                <c:pt idx="648">
                  <c:v>1.50181E-2</c:v>
                </c:pt>
                <c:pt idx="649">
                  <c:v>2.03985E-2</c:v>
                </c:pt>
                <c:pt idx="650">
                  <c:v>1.4819499999999999E-2</c:v>
                </c:pt>
                <c:pt idx="651">
                  <c:v>1.9927E-2</c:v>
                </c:pt>
                <c:pt idx="652">
                  <c:v>1.4273999999999998E-2</c:v>
                </c:pt>
                <c:pt idx="653">
                  <c:v>2.0720000000000002E-2</c:v>
                </c:pt>
                <c:pt idx="654">
                  <c:v>1.51395E-2</c:v>
                </c:pt>
                <c:pt idx="655">
                  <c:v>1.8063600000000003E-2</c:v>
                </c:pt>
                <c:pt idx="656">
                  <c:v>1.8296800000000002E-2</c:v>
                </c:pt>
                <c:pt idx="657">
                  <c:v>1.48824E-2</c:v>
                </c:pt>
                <c:pt idx="658">
                  <c:v>2.1283800000000002E-2</c:v>
                </c:pt>
                <c:pt idx="659">
                  <c:v>1.4596199999999998E-2</c:v>
                </c:pt>
                <c:pt idx="660">
                  <c:v>1.9782999999999999E-2</c:v>
                </c:pt>
                <c:pt idx="661">
                  <c:v>1.47674E-2</c:v>
                </c:pt>
                <c:pt idx="662">
                  <c:v>1.8034999999999999E-2</c:v>
                </c:pt>
                <c:pt idx="663">
                  <c:v>1.86348E-2</c:v>
                </c:pt>
                <c:pt idx="664">
                  <c:v>1.4629700000000001E-2</c:v>
                </c:pt>
                <c:pt idx="665">
                  <c:v>1.9557100000000001E-2</c:v>
                </c:pt>
                <c:pt idx="666">
                  <c:v>1.3846899999999999E-2</c:v>
                </c:pt>
                <c:pt idx="667">
                  <c:v>2.1591100000000002E-2</c:v>
                </c:pt>
                <c:pt idx="668">
                  <c:v>1.7379000000000002E-2</c:v>
                </c:pt>
                <c:pt idx="669">
                  <c:v>1.4704800000000001E-2</c:v>
                </c:pt>
                <c:pt idx="670">
                  <c:v>2.1283199999999999E-2</c:v>
                </c:pt>
                <c:pt idx="671">
                  <c:v>1.3465599999999999E-2</c:v>
                </c:pt>
                <c:pt idx="672">
                  <c:v>1.6312400000000001E-2</c:v>
                </c:pt>
                <c:pt idx="673">
                  <c:v>1.9964900000000001E-2</c:v>
                </c:pt>
                <c:pt idx="674">
                  <c:v>1.40181E-2</c:v>
                </c:pt>
                <c:pt idx="675">
                  <c:v>2.0253799999999999E-2</c:v>
                </c:pt>
                <c:pt idx="676">
                  <c:v>1.83591E-2</c:v>
                </c:pt>
                <c:pt idx="677">
                  <c:v>1.45445E-2</c:v>
                </c:pt>
                <c:pt idx="678">
                  <c:v>2.0616900000000001E-2</c:v>
                </c:pt>
                <c:pt idx="679">
                  <c:v>1.30723E-2</c:v>
                </c:pt>
                <c:pt idx="680">
                  <c:v>1.82901E-2</c:v>
                </c:pt>
                <c:pt idx="681">
                  <c:v>1.85221E-2</c:v>
                </c:pt>
                <c:pt idx="682">
                  <c:v>1.6055199999999999E-2</c:v>
                </c:pt>
                <c:pt idx="683">
                  <c:v>1.8863499999999998E-2</c:v>
                </c:pt>
                <c:pt idx="684">
                  <c:v>1.3662299999999999E-2</c:v>
                </c:pt>
                <c:pt idx="685">
                  <c:v>1.9892E-2</c:v>
                </c:pt>
                <c:pt idx="686">
                  <c:v>1.50776E-2</c:v>
                </c:pt>
                <c:pt idx="687">
                  <c:v>2.0170799999999999E-2</c:v>
                </c:pt>
                <c:pt idx="688">
                  <c:v>1.4819599999999999E-2</c:v>
                </c:pt>
                <c:pt idx="689">
                  <c:v>1.7638900000000002E-2</c:v>
                </c:pt>
                <c:pt idx="690">
                  <c:v>1.7149999999999999E-2</c:v>
                </c:pt>
                <c:pt idx="691">
                  <c:v>1.5858000000000001E-2</c:v>
                </c:pt>
                <c:pt idx="692">
                  <c:v>2.0175800000000001E-2</c:v>
                </c:pt>
                <c:pt idx="693">
                  <c:v>1.3501300000000001E-2</c:v>
                </c:pt>
                <c:pt idx="694">
                  <c:v>1.9518799999999999E-2</c:v>
                </c:pt>
                <c:pt idx="695">
                  <c:v>1.3877500000000001E-2</c:v>
                </c:pt>
                <c:pt idx="696">
                  <c:v>1.85238E-2</c:v>
                </c:pt>
                <c:pt idx="697">
                  <c:v>1.5666300000000001E-2</c:v>
                </c:pt>
                <c:pt idx="698">
                  <c:v>1.6789599999999998E-2</c:v>
                </c:pt>
                <c:pt idx="699">
                  <c:v>2.01859E-2</c:v>
                </c:pt>
                <c:pt idx="700">
                  <c:v>1.37433E-2</c:v>
                </c:pt>
                <c:pt idx="701">
                  <c:v>2.03844E-2</c:v>
                </c:pt>
                <c:pt idx="702">
                  <c:v>1.3853300000000001E-2</c:v>
                </c:pt>
                <c:pt idx="703">
                  <c:v>2.0605799999999997E-2</c:v>
                </c:pt>
                <c:pt idx="704">
                  <c:v>1.2752899999999999E-2</c:v>
                </c:pt>
                <c:pt idx="705">
                  <c:v>1.8840900000000001E-2</c:v>
                </c:pt>
                <c:pt idx="706">
                  <c:v>1.7148500000000001E-2</c:v>
                </c:pt>
                <c:pt idx="707">
                  <c:v>1.6218E-2</c:v>
                </c:pt>
                <c:pt idx="708">
                  <c:v>1.8866299999999999E-2</c:v>
                </c:pt>
                <c:pt idx="709">
                  <c:v>1.48647E-2</c:v>
                </c:pt>
                <c:pt idx="710">
                  <c:v>2.0479600000000001E-2</c:v>
                </c:pt>
                <c:pt idx="711">
                  <c:v>1.3633599999999999E-2</c:v>
                </c:pt>
                <c:pt idx="712">
                  <c:v>1.90618E-2</c:v>
                </c:pt>
                <c:pt idx="713">
                  <c:v>1.5354E-2</c:v>
                </c:pt>
                <c:pt idx="714">
                  <c:v>1.6388400000000001E-2</c:v>
                </c:pt>
                <c:pt idx="715">
                  <c:v>1.8069399999999999E-2</c:v>
                </c:pt>
                <c:pt idx="716">
                  <c:v>1.52444E-2</c:v>
                </c:pt>
                <c:pt idx="717">
                  <c:v>1.8159700000000001E-2</c:v>
                </c:pt>
                <c:pt idx="718">
                  <c:v>1.39533E-2</c:v>
                </c:pt>
                <c:pt idx="719">
                  <c:v>1.8621100000000002E-2</c:v>
                </c:pt>
                <c:pt idx="720">
                  <c:v>1.49266E-2</c:v>
                </c:pt>
                <c:pt idx="721">
                  <c:v>1.78129E-2</c:v>
                </c:pt>
                <c:pt idx="722">
                  <c:v>1.81826E-2</c:v>
                </c:pt>
                <c:pt idx="723">
                  <c:v>1.47198E-2</c:v>
                </c:pt>
                <c:pt idx="724">
                  <c:v>2.1191300000000003E-2</c:v>
                </c:pt>
                <c:pt idx="725">
                  <c:v>1.3278399999999999E-2</c:v>
                </c:pt>
                <c:pt idx="726">
                  <c:v>1.85904E-2</c:v>
                </c:pt>
                <c:pt idx="727">
                  <c:v>1.4454099999999999E-2</c:v>
                </c:pt>
                <c:pt idx="728">
                  <c:v>1.8625700000000002E-2</c:v>
                </c:pt>
                <c:pt idx="729">
                  <c:v>1.5432599999999998E-2</c:v>
                </c:pt>
                <c:pt idx="730">
                  <c:v>1.5882899999999998E-2</c:v>
                </c:pt>
                <c:pt idx="731">
                  <c:v>1.7827500000000003E-2</c:v>
                </c:pt>
                <c:pt idx="732">
                  <c:v>1.4840000000000001E-2</c:v>
                </c:pt>
                <c:pt idx="733">
                  <c:v>1.9389699999999999E-2</c:v>
                </c:pt>
                <c:pt idx="734">
                  <c:v>1.43415E-2</c:v>
                </c:pt>
                <c:pt idx="735">
                  <c:v>1.9466400000000002E-2</c:v>
                </c:pt>
                <c:pt idx="736">
                  <c:v>1.5104599999999999E-2</c:v>
                </c:pt>
                <c:pt idx="737">
                  <c:v>1.7255799999999998E-2</c:v>
                </c:pt>
                <c:pt idx="738">
                  <c:v>1.6818400000000001E-2</c:v>
                </c:pt>
                <c:pt idx="739">
                  <c:v>1.49759E-2</c:v>
                </c:pt>
                <c:pt idx="740">
                  <c:v>1.97488E-2</c:v>
                </c:pt>
                <c:pt idx="741">
                  <c:v>1.06818E-2</c:v>
                </c:pt>
                <c:pt idx="742">
                  <c:v>2.2295700000000002E-2</c:v>
                </c:pt>
                <c:pt idx="743">
                  <c:v>1.4572100000000001E-2</c:v>
                </c:pt>
                <c:pt idx="744">
                  <c:v>1.8370399999999999E-2</c:v>
                </c:pt>
                <c:pt idx="745">
                  <c:v>1.43637E-2</c:v>
                </c:pt>
                <c:pt idx="746">
                  <c:v>1.7082099999999999E-2</c:v>
                </c:pt>
                <c:pt idx="747">
                  <c:v>1.68513E-2</c:v>
                </c:pt>
                <c:pt idx="748">
                  <c:v>1.47066E-2</c:v>
                </c:pt>
                <c:pt idx="749">
                  <c:v>1.9037200000000001E-2</c:v>
                </c:pt>
                <c:pt idx="750">
                  <c:v>1.43474E-2</c:v>
                </c:pt>
                <c:pt idx="751">
                  <c:v>1.8592599999999997E-2</c:v>
                </c:pt>
                <c:pt idx="752">
                  <c:v>1.34793E-2</c:v>
                </c:pt>
                <c:pt idx="753">
                  <c:v>1.8548499999999999E-2</c:v>
                </c:pt>
                <c:pt idx="754">
                  <c:v>1.5654100000000001E-2</c:v>
                </c:pt>
                <c:pt idx="755">
                  <c:v>1.69126E-2</c:v>
                </c:pt>
                <c:pt idx="756">
                  <c:v>1.6814900000000001E-2</c:v>
                </c:pt>
                <c:pt idx="757">
                  <c:v>1.5110500000000001E-2</c:v>
                </c:pt>
                <c:pt idx="758">
                  <c:v>2.6170800000000001E-2</c:v>
                </c:pt>
                <c:pt idx="759">
                  <c:v>6.5644099999999997E-3</c:v>
                </c:pt>
                <c:pt idx="760">
                  <c:v>1.11924E-2</c:v>
                </c:pt>
                <c:pt idx="761">
                  <c:v>8.5514800000000002E-3</c:v>
                </c:pt>
                <c:pt idx="762">
                  <c:v>1.1384499999999999E-2</c:v>
                </c:pt>
                <c:pt idx="763">
                  <c:v>1.40213E-2</c:v>
                </c:pt>
                <c:pt idx="764">
                  <c:v>1.5405500000000001E-2</c:v>
                </c:pt>
                <c:pt idx="765">
                  <c:v>2.0895799999999999E-2</c:v>
                </c:pt>
                <c:pt idx="766">
                  <c:v>1.4784799999999999E-2</c:v>
                </c:pt>
                <c:pt idx="767">
                  <c:v>2.0434799999999999E-2</c:v>
                </c:pt>
                <c:pt idx="768">
                  <c:v>1.4069700000000001E-2</c:v>
                </c:pt>
                <c:pt idx="769">
                  <c:v>2.1359200000000002E-2</c:v>
                </c:pt>
                <c:pt idx="770">
                  <c:v>1.3858499999999999E-2</c:v>
                </c:pt>
                <c:pt idx="771">
                  <c:v>1.9065199999999997E-2</c:v>
                </c:pt>
                <c:pt idx="772">
                  <c:v>1.7400800000000001E-2</c:v>
                </c:pt>
                <c:pt idx="773">
                  <c:v>1.5588599999999998E-2</c:v>
                </c:pt>
                <c:pt idx="774">
                  <c:v>1.7662000000000001E-2</c:v>
                </c:pt>
                <c:pt idx="775">
                  <c:v>1.5713000000000001E-2</c:v>
                </c:pt>
                <c:pt idx="776">
                  <c:v>1.9612399999999999E-2</c:v>
                </c:pt>
                <c:pt idx="777">
                  <c:v>1.32703E-2</c:v>
                </c:pt>
                <c:pt idx="778">
                  <c:v>1.8655999999999999E-2</c:v>
                </c:pt>
                <c:pt idx="779">
                  <c:v>1.51287E-2</c:v>
                </c:pt>
                <c:pt idx="780">
                  <c:v>1.6298099999999999E-2</c:v>
                </c:pt>
                <c:pt idx="781">
                  <c:v>1.7387799999999998E-2</c:v>
                </c:pt>
                <c:pt idx="782">
                  <c:v>1.4117600000000001E-2</c:v>
                </c:pt>
                <c:pt idx="783">
                  <c:v>2.0433199999999999E-2</c:v>
                </c:pt>
                <c:pt idx="784">
                  <c:v>1.2264799999999999E-2</c:v>
                </c:pt>
                <c:pt idx="785">
                  <c:v>2.0273200000000002E-2</c:v>
                </c:pt>
                <c:pt idx="786">
                  <c:v>1.5037200000000001E-2</c:v>
                </c:pt>
                <c:pt idx="787">
                  <c:v>1.7377099999999999E-2</c:v>
                </c:pt>
                <c:pt idx="788">
                  <c:v>1.7242799999999999E-2</c:v>
                </c:pt>
                <c:pt idx="789">
                  <c:v>1.38919E-2</c:v>
                </c:pt>
                <c:pt idx="790">
                  <c:v>1.8176600000000001E-2</c:v>
                </c:pt>
                <c:pt idx="791">
                  <c:v>1.38532E-2</c:v>
                </c:pt>
                <c:pt idx="792">
                  <c:v>1.9436000000000002E-2</c:v>
                </c:pt>
                <c:pt idx="793">
                  <c:v>1.3892300000000002E-2</c:v>
                </c:pt>
                <c:pt idx="794">
                  <c:v>1.69996E-2</c:v>
                </c:pt>
                <c:pt idx="795">
                  <c:v>1.6973000000000002E-2</c:v>
                </c:pt>
                <c:pt idx="796">
                  <c:v>1.5441400000000001E-2</c:v>
                </c:pt>
                <c:pt idx="797">
                  <c:v>1.7930100000000001E-2</c:v>
                </c:pt>
                <c:pt idx="798">
                  <c:v>1.26944E-2</c:v>
                </c:pt>
                <c:pt idx="799">
                  <c:v>1.9330800000000002E-2</c:v>
                </c:pt>
                <c:pt idx="800">
                  <c:v>1.3167699999999999E-2</c:v>
                </c:pt>
                <c:pt idx="801">
                  <c:v>1.7131E-2</c:v>
                </c:pt>
                <c:pt idx="802">
                  <c:v>1.5432899999999999E-2</c:v>
                </c:pt>
                <c:pt idx="803">
                  <c:v>1.60334E-2</c:v>
                </c:pt>
                <c:pt idx="804">
                  <c:v>1.6508599999999998E-2</c:v>
                </c:pt>
                <c:pt idx="805">
                  <c:v>1.4194099999999999E-2</c:v>
                </c:pt>
                <c:pt idx="806">
                  <c:v>1.9677399999999998E-2</c:v>
                </c:pt>
                <c:pt idx="807">
                  <c:v>1.2118400000000001E-2</c:v>
                </c:pt>
                <c:pt idx="808">
                  <c:v>1.9141700000000001E-2</c:v>
                </c:pt>
                <c:pt idx="809">
                  <c:v>1.40202E-2</c:v>
                </c:pt>
                <c:pt idx="810">
                  <c:v>1.78876E-2</c:v>
                </c:pt>
                <c:pt idx="811">
                  <c:v>1.47809E-2</c:v>
                </c:pt>
                <c:pt idx="812">
                  <c:v>1.5429599999999998E-2</c:v>
                </c:pt>
                <c:pt idx="813">
                  <c:v>1.7336399999999998E-2</c:v>
                </c:pt>
                <c:pt idx="814">
                  <c:v>1.22472E-2</c:v>
                </c:pt>
                <c:pt idx="815">
                  <c:v>1.8794700000000001E-2</c:v>
                </c:pt>
                <c:pt idx="816">
                  <c:v>1.18788E-2</c:v>
                </c:pt>
                <c:pt idx="817">
                  <c:v>1.8466299999999998E-2</c:v>
                </c:pt>
                <c:pt idx="818">
                  <c:v>1.32836E-2</c:v>
                </c:pt>
                <c:pt idx="819">
                  <c:v>1.7495699999999999E-2</c:v>
                </c:pt>
                <c:pt idx="820">
                  <c:v>1.5663400000000001E-2</c:v>
                </c:pt>
                <c:pt idx="821">
                  <c:v>1.30799E-2</c:v>
                </c:pt>
                <c:pt idx="822">
                  <c:v>1.92991E-2</c:v>
                </c:pt>
                <c:pt idx="823">
                  <c:v>1.26217E-2</c:v>
                </c:pt>
                <c:pt idx="824">
                  <c:v>1.9051100000000001E-2</c:v>
                </c:pt>
                <c:pt idx="825">
                  <c:v>1.26097E-2</c:v>
                </c:pt>
                <c:pt idx="826">
                  <c:v>1.7169499999999997E-2</c:v>
                </c:pt>
                <c:pt idx="827">
                  <c:v>1.55169E-2</c:v>
                </c:pt>
                <c:pt idx="828">
                  <c:v>1.5189599999999999E-2</c:v>
                </c:pt>
                <c:pt idx="829">
                  <c:v>1.8006400000000002E-2</c:v>
                </c:pt>
                <c:pt idx="830">
                  <c:v>1.23039E-2</c:v>
                </c:pt>
                <c:pt idx="831">
                  <c:v>1.8051999999999999E-2</c:v>
                </c:pt>
                <c:pt idx="832">
                  <c:v>1.2024700000000001E-2</c:v>
                </c:pt>
                <c:pt idx="833">
                  <c:v>1.9451799999999998E-2</c:v>
                </c:pt>
                <c:pt idx="834">
                  <c:v>1.18893E-2</c:v>
                </c:pt>
                <c:pt idx="835">
                  <c:v>1.7299499999999999E-2</c:v>
                </c:pt>
                <c:pt idx="836">
                  <c:v>1.5782900000000002E-2</c:v>
                </c:pt>
                <c:pt idx="837">
                  <c:v>1.3635099999999999E-2</c:v>
                </c:pt>
                <c:pt idx="838">
                  <c:v>1.8879700000000003E-2</c:v>
                </c:pt>
                <c:pt idx="839">
                  <c:v>1.17416E-2</c:v>
                </c:pt>
                <c:pt idx="840">
                  <c:v>1.8542200000000002E-2</c:v>
                </c:pt>
                <c:pt idx="841">
                  <c:v>1.2822200000000001E-2</c:v>
                </c:pt>
                <c:pt idx="842">
                  <c:v>1.53467E-2</c:v>
                </c:pt>
                <c:pt idx="843">
                  <c:v>1.58692E-2</c:v>
                </c:pt>
                <c:pt idx="844">
                  <c:v>1.54427E-2</c:v>
                </c:pt>
                <c:pt idx="845">
                  <c:v>1.8646599999999999E-2</c:v>
                </c:pt>
                <c:pt idx="846">
                  <c:v>1.18946E-2</c:v>
                </c:pt>
                <c:pt idx="847">
                  <c:v>1.7823099999999998E-2</c:v>
                </c:pt>
                <c:pt idx="848">
                  <c:v>1.29731E-2</c:v>
                </c:pt>
                <c:pt idx="849">
                  <c:v>1.7816500000000002E-2</c:v>
                </c:pt>
                <c:pt idx="850">
                  <c:v>1.3999299999999999E-2</c:v>
                </c:pt>
                <c:pt idx="851">
                  <c:v>1.46392E-2</c:v>
                </c:pt>
                <c:pt idx="852">
                  <c:v>1.8173500000000002E-2</c:v>
                </c:pt>
                <c:pt idx="853">
                  <c:v>1.1763800000000001E-2</c:v>
                </c:pt>
                <c:pt idx="854">
                  <c:v>1.8497599999999999E-2</c:v>
                </c:pt>
                <c:pt idx="855">
                  <c:v>1.2666699999999999E-2</c:v>
                </c:pt>
                <c:pt idx="856">
                  <c:v>1.6866599999999999E-2</c:v>
                </c:pt>
                <c:pt idx="857">
                  <c:v>1.43079E-2</c:v>
                </c:pt>
                <c:pt idx="858">
                  <c:v>1.5551400000000002E-2</c:v>
                </c:pt>
                <c:pt idx="859">
                  <c:v>1.5722700000000003E-2</c:v>
                </c:pt>
                <c:pt idx="860">
                  <c:v>1.3859999999999999E-2</c:v>
                </c:pt>
                <c:pt idx="861">
                  <c:v>1.72322E-2</c:v>
                </c:pt>
                <c:pt idx="862">
                  <c:v>1.1580700000000001E-2</c:v>
                </c:pt>
                <c:pt idx="863">
                  <c:v>1.8616199999999999E-2</c:v>
                </c:pt>
                <c:pt idx="864">
                  <c:v>1.28892E-2</c:v>
                </c:pt>
                <c:pt idx="865">
                  <c:v>1.7049499999999999E-2</c:v>
                </c:pt>
                <c:pt idx="866">
                  <c:v>1.4861999999999998E-2</c:v>
                </c:pt>
                <c:pt idx="867">
                  <c:v>1.39075E-2</c:v>
                </c:pt>
                <c:pt idx="868">
                  <c:v>1.7368100000000001E-2</c:v>
                </c:pt>
                <c:pt idx="869">
                  <c:v>1.15199E-2</c:v>
                </c:pt>
                <c:pt idx="870">
                  <c:v>1.7641900000000002E-2</c:v>
                </c:pt>
                <c:pt idx="871">
                  <c:v>1.34451E-2</c:v>
                </c:pt>
                <c:pt idx="872">
                  <c:v>1.6826499999999998E-2</c:v>
                </c:pt>
                <c:pt idx="873">
                  <c:v>1.41265E-2</c:v>
                </c:pt>
                <c:pt idx="874">
                  <c:v>1.47774E-2</c:v>
                </c:pt>
                <c:pt idx="875">
                  <c:v>1.6458599999999997E-2</c:v>
                </c:pt>
                <c:pt idx="876">
                  <c:v>1.1854E-2</c:v>
                </c:pt>
                <c:pt idx="877">
                  <c:v>1.96086E-2</c:v>
                </c:pt>
                <c:pt idx="878">
                  <c:v>1.05182E-2</c:v>
                </c:pt>
                <c:pt idx="879">
                  <c:v>1.8447499999999999E-2</c:v>
                </c:pt>
                <c:pt idx="880">
                  <c:v>1.3878699999999999E-2</c:v>
                </c:pt>
                <c:pt idx="881">
                  <c:v>1.4077899999999999E-2</c:v>
                </c:pt>
                <c:pt idx="882">
                  <c:v>1.5672199999999997E-2</c:v>
                </c:pt>
                <c:pt idx="883">
                  <c:v>1.3201899999999999E-2</c:v>
                </c:pt>
                <c:pt idx="884">
                  <c:v>1.8216300000000001E-2</c:v>
                </c:pt>
                <c:pt idx="885">
                  <c:v>1.01566E-2</c:v>
                </c:pt>
                <c:pt idx="886">
                  <c:v>1.93318E-2</c:v>
                </c:pt>
                <c:pt idx="887">
                  <c:v>1.24187E-2</c:v>
                </c:pt>
                <c:pt idx="888">
                  <c:v>1.6932099999999999E-2</c:v>
                </c:pt>
                <c:pt idx="889">
                  <c:v>1.5454900000000001E-2</c:v>
                </c:pt>
                <c:pt idx="890">
                  <c:v>1.26248E-2</c:v>
                </c:pt>
                <c:pt idx="891">
                  <c:v>1.7229500000000002E-2</c:v>
                </c:pt>
                <c:pt idx="892">
                  <c:v>1.2354E-2</c:v>
                </c:pt>
                <c:pt idx="893">
                  <c:v>1.7514499999999999E-2</c:v>
                </c:pt>
                <c:pt idx="894">
                  <c:v>1.2177499999999999E-2</c:v>
                </c:pt>
                <c:pt idx="895">
                  <c:v>1.58879E-2</c:v>
                </c:pt>
                <c:pt idx="896">
                  <c:v>1.4656000000000001E-2</c:v>
                </c:pt>
                <c:pt idx="897">
                  <c:v>1.2502900000000001E-2</c:v>
                </c:pt>
                <c:pt idx="898">
                  <c:v>1.7743700000000001E-2</c:v>
                </c:pt>
                <c:pt idx="899">
                  <c:v>1.21546E-2</c:v>
                </c:pt>
                <c:pt idx="900">
                  <c:v>1.9142699999999999E-2</c:v>
                </c:pt>
                <c:pt idx="901">
                  <c:v>1.18727E-2</c:v>
                </c:pt>
                <c:pt idx="902">
                  <c:v>1.6899899999999999E-2</c:v>
                </c:pt>
                <c:pt idx="903">
                  <c:v>1.4194699999999999E-2</c:v>
                </c:pt>
                <c:pt idx="904">
                  <c:v>1.3456300000000001E-2</c:v>
                </c:pt>
                <c:pt idx="905">
                  <c:v>1.76732E-2</c:v>
                </c:pt>
                <c:pt idx="906">
                  <c:v>1.21878E-2</c:v>
                </c:pt>
                <c:pt idx="907">
                  <c:v>1.8908100000000001E-2</c:v>
                </c:pt>
                <c:pt idx="908">
                  <c:v>1.12817E-2</c:v>
                </c:pt>
                <c:pt idx="909">
                  <c:v>1.7204400000000002E-2</c:v>
                </c:pt>
                <c:pt idx="910">
                  <c:v>1.3798700000000001E-2</c:v>
                </c:pt>
                <c:pt idx="911">
                  <c:v>1.4732100000000001E-2</c:v>
                </c:pt>
                <c:pt idx="912">
                  <c:v>1.41853E-2</c:v>
                </c:pt>
                <c:pt idx="913">
                  <c:v>1.26564E-2</c:v>
                </c:pt>
                <c:pt idx="914">
                  <c:v>1.7393599999999999E-2</c:v>
                </c:pt>
                <c:pt idx="915">
                  <c:v>1.1524599999999999E-2</c:v>
                </c:pt>
                <c:pt idx="916">
                  <c:v>1.7530800000000003E-2</c:v>
                </c:pt>
                <c:pt idx="917">
                  <c:v>1.1103499999999999E-2</c:v>
                </c:pt>
                <c:pt idx="918">
                  <c:v>1.6754100000000001E-2</c:v>
                </c:pt>
                <c:pt idx="919">
                  <c:v>1.59066E-2</c:v>
                </c:pt>
                <c:pt idx="920">
                  <c:v>1.20266E-2</c:v>
                </c:pt>
                <c:pt idx="921">
                  <c:v>1.6590399999999998E-2</c:v>
                </c:pt>
                <c:pt idx="922">
                  <c:v>1.13191E-2</c:v>
                </c:pt>
                <c:pt idx="923">
                  <c:v>1.7430300000000003E-2</c:v>
                </c:pt>
                <c:pt idx="924">
                  <c:v>1.2972600000000001E-2</c:v>
                </c:pt>
                <c:pt idx="925">
                  <c:v>1.54936E-2</c:v>
                </c:pt>
                <c:pt idx="926">
                  <c:v>1.4628E-2</c:v>
                </c:pt>
                <c:pt idx="927">
                  <c:v>1.2907499999999999E-2</c:v>
                </c:pt>
                <c:pt idx="928">
                  <c:v>1.7613400000000001E-2</c:v>
                </c:pt>
                <c:pt idx="929">
                  <c:v>1.1208300000000001E-2</c:v>
                </c:pt>
                <c:pt idx="930">
                  <c:v>1.80518E-2</c:v>
                </c:pt>
                <c:pt idx="931">
                  <c:v>1.12809E-2</c:v>
                </c:pt>
                <c:pt idx="932">
                  <c:v>1.6597999999999998E-2</c:v>
                </c:pt>
                <c:pt idx="933">
                  <c:v>1.4093700000000001E-2</c:v>
                </c:pt>
                <c:pt idx="934">
                  <c:v>1.45389E-2</c:v>
                </c:pt>
                <c:pt idx="935">
                  <c:v>1.58126E-2</c:v>
                </c:pt>
                <c:pt idx="936">
                  <c:v>1.17768E-2</c:v>
                </c:pt>
                <c:pt idx="937">
                  <c:v>1.7064699999999999E-2</c:v>
                </c:pt>
                <c:pt idx="938">
                  <c:v>1.2125800000000001E-2</c:v>
                </c:pt>
                <c:pt idx="939">
                  <c:v>1.7756400000000002E-2</c:v>
                </c:pt>
                <c:pt idx="940">
                  <c:v>1.1215000000000001E-2</c:v>
                </c:pt>
                <c:pt idx="941">
                  <c:v>1.6487999999999999E-2</c:v>
                </c:pt>
                <c:pt idx="942">
                  <c:v>1.37105E-2</c:v>
                </c:pt>
                <c:pt idx="943">
                  <c:v>1.39185E-2</c:v>
                </c:pt>
                <c:pt idx="944">
                  <c:v>1.70458E-2</c:v>
                </c:pt>
                <c:pt idx="945">
                  <c:v>1.24945E-2</c:v>
                </c:pt>
                <c:pt idx="946">
                  <c:v>1.6055799999999999E-2</c:v>
                </c:pt>
                <c:pt idx="947">
                  <c:v>1.20803E-2</c:v>
                </c:pt>
                <c:pt idx="948">
                  <c:v>1.5510700000000001E-2</c:v>
                </c:pt>
                <c:pt idx="949">
                  <c:v>1.3371599999999999E-2</c:v>
                </c:pt>
                <c:pt idx="950">
                  <c:v>1.57634E-2</c:v>
                </c:pt>
                <c:pt idx="951">
                  <c:v>1.325E-2</c:v>
                </c:pt>
                <c:pt idx="952">
                  <c:v>1.3593300000000001E-2</c:v>
                </c:pt>
                <c:pt idx="953">
                  <c:v>1.8217500000000001E-2</c:v>
                </c:pt>
                <c:pt idx="954">
                  <c:v>1.0345E-2</c:v>
                </c:pt>
                <c:pt idx="955">
                  <c:v>1.8372099999999999E-2</c:v>
                </c:pt>
                <c:pt idx="956">
                  <c:v>1.0580900000000001E-2</c:v>
                </c:pt>
                <c:pt idx="957">
                  <c:v>1.5995099999999998E-2</c:v>
                </c:pt>
                <c:pt idx="958">
                  <c:v>1.42752E-2</c:v>
                </c:pt>
                <c:pt idx="959">
                  <c:v>1.3778199999999999E-2</c:v>
                </c:pt>
                <c:pt idx="960">
                  <c:v>1.6193800000000001E-2</c:v>
                </c:pt>
                <c:pt idx="961">
                  <c:v>1.1460100000000001E-2</c:v>
                </c:pt>
                <c:pt idx="962">
                  <c:v>1.8930499999999999E-2</c:v>
                </c:pt>
                <c:pt idx="963">
                  <c:v>1.00485E-2</c:v>
                </c:pt>
                <c:pt idx="964">
                  <c:v>1.7361099999999997E-2</c:v>
                </c:pt>
                <c:pt idx="965">
                  <c:v>1.2704999999999999E-2</c:v>
                </c:pt>
                <c:pt idx="966">
                  <c:v>1.3162E-2</c:v>
                </c:pt>
                <c:pt idx="967">
                  <c:v>1.6168700000000001E-2</c:v>
                </c:pt>
                <c:pt idx="968">
                  <c:v>1.27391E-2</c:v>
                </c:pt>
                <c:pt idx="969">
                  <c:v>1.5361799999999998E-2</c:v>
                </c:pt>
                <c:pt idx="970">
                  <c:v>1.2619199999999999E-2</c:v>
                </c:pt>
                <c:pt idx="971">
                  <c:v>1.6789800000000001E-2</c:v>
                </c:pt>
                <c:pt idx="972">
                  <c:v>1.2711999999999999E-2</c:v>
                </c:pt>
                <c:pt idx="973">
                  <c:v>1.4526799999999999E-2</c:v>
                </c:pt>
                <c:pt idx="974">
                  <c:v>1.41157E-2</c:v>
                </c:pt>
                <c:pt idx="975">
                  <c:v>1.2852000000000001E-2</c:v>
                </c:pt>
                <c:pt idx="976">
                  <c:v>1.8206299999999998E-2</c:v>
                </c:pt>
                <c:pt idx="977">
                  <c:v>9.7696899999999993E-3</c:v>
                </c:pt>
                <c:pt idx="978">
                  <c:v>1.7697999999999998E-2</c:v>
                </c:pt>
                <c:pt idx="979">
                  <c:v>1.1990600000000001E-2</c:v>
                </c:pt>
                <c:pt idx="980">
                  <c:v>1.5418899999999999E-2</c:v>
                </c:pt>
                <c:pt idx="981">
                  <c:v>1.43295E-2</c:v>
                </c:pt>
                <c:pt idx="982">
                  <c:v>1.3925400000000001E-2</c:v>
                </c:pt>
                <c:pt idx="983">
                  <c:v>1.5763699999999999E-2</c:v>
                </c:pt>
                <c:pt idx="984">
                  <c:v>1.0951299999999999E-2</c:v>
                </c:pt>
                <c:pt idx="985">
                  <c:v>1.6069199999999999E-2</c:v>
                </c:pt>
                <c:pt idx="986">
                  <c:v>1.12689E-2</c:v>
                </c:pt>
                <c:pt idx="987">
                  <c:v>1.7557099999999999E-2</c:v>
                </c:pt>
                <c:pt idx="988">
                  <c:v>1.2395000000000002E-2</c:v>
                </c:pt>
                <c:pt idx="989">
                  <c:v>1.3816999999999999E-2</c:v>
                </c:pt>
                <c:pt idx="990">
                  <c:v>1.47876E-2</c:v>
                </c:pt>
                <c:pt idx="991">
                  <c:v>1.2731600000000001E-2</c:v>
                </c:pt>
                <c:pt idx="992">
                  <c:v>1.8234500000000001E-2</c:v>
                </c:pt>
                <c:pt idx="993">
                  <c:v>9.3224399999999995E-3</c:v>
                </c:pt>
                <c:pt idx="994">
                  <c:v>1.6736999999999998E-2</c:v>
                </c:pt>
                <c:pt idx="995">
                  <c:v>1.18627E-2</c:v>
                </c:pt>
                <c:pt idx="996">
                  <c:v>1.6897000000000002E-2</c:v>
                </c:pt>
                <c:pt idx="997">
                  <c:v>1.19536E-2</c:v>
                </c:pt>
                <c:pt idx="998">
                  <c:v>1.39899E-2</c:v>
                </c:pt>
                <c:pt idx="999">
                  <c:v>1.4423E-2</c:v>
                </c:pt>
                <c:pt idx="1000">
                  <c:v>1.2702400000000001E-2</c:v>
                </c:pt>
                <c:pt idx="1001">
                  <c:v>1.8306699999999999E-2</c:v>
                </c:pt>
                <c:pt idx="1002">
                  <c:v>1.06217E-2</c:v>
                </c:pt>
                <c:pt idx="1003">
                  <c:v>1.6919799999999999E-2</c:v>
                </c:pt>
                <c:pt idx="1004">
                  <c:v>1.1115E-2</c:v>
                </c:pt>
                <c:pt idx="1005">
                  <c:v>1.6617799999999999E-2</c:v>
                </c:pt>
                <c:pt idx="1006">
                  <c:v>1.28957E-2</c:v>
                </c:pt>
                <c:pt idx="1007">
                  <c:v>1.2454099999999999E-2</c:v>
                </c:pt>
                <c:pt idx="1008">
                  <c:v>1.6057099999999998E-2</c:v>
                </c:pt>
                <c:pt idx="1009">
                  <c:v>1.2365299999999999E-2</c:v>
                </c:pt>
                <c:pt idx="1010">
                  <c:v>1.7639700000000001E-2</c:v>
                </c:pt>
                <c:pt idx="1011">
                  <c:v>9.4507299999999992E-3</c:v>
                </c:pt>
                <c:pt idx="1012">
                  <c:v>1.7114500000000001E-2</c:v>
                </c:pt>
                <c:pt idx="1013">
                  <c:v>1.29747E-2</c:v>
                </c:pt>
                <c:pt idx="1014">
                  <c:v>1.4315600000000001E-2</c:v>
                </c:pt>
                <c:pt idx="1015">
                  <c:v>1.4664199999999999E-2</c:v>
                </c:pt>
                <c:pt idx="1016">
                  <c:v>1.2554999999999998E-2</c:v>
                </c:pt>
                <c:pt idx="1017">
                  <c:v>1.7099200000000002E-2</c:v>
                </c:pt>
                <c:pt idx="1018">
                  <c:v>1.03672E-2</c:v>
                </c:pt>
                <c:pt idx="1019">
                  <c:v>1.79267E-2</c:v>
                </c:pt>
                <c:pt idx="1020">
                  <c:v>1.05874E-2</c:v>
                </c:pt>
                <c:pt idx="1021">
                  <c:v>1.5459299999999999E-2</c:v>
                </c:pt>
                <c:pt idx="1022">
                  <c:v>1.3541599999999999E-2</c:v>
                </c:pt>
                <c:pt idx="1023">
                  <c:v>1.36276E-2</c:v>
                </c:pt>
                <c:pt idx="1024">
                  <c:v>1.50315E-2</c:v>
                </c:pt>
                <c:pt idx="1025">
                  <c:v>1.23911E-2</c:v>
                </c:pt>
                <c:pt idx="1026">
                  <c:v>1.6507299999999999E-2</c:v>
                </c:pt>
                <c:pt idx="1027">
                  <c:v>1.1207099999999999E-2</c:v>
                </c:pt>
                <c:pt idx="1028">
                  <c:v>1.8127000000000001E-2</c:v>
                </c:pt>
                <c:pt idx="1029">
                  <c:v>1.0476899999999999E-2</c:v>
                </c:pt>
                <c:pt idx="1030">
                  <c:v>1.50204E-2</c:v>
                </c:pt>
                <c:pt idx="1031">
                  <c:v>1.4576E-2</c:v>
                </c:pt>
                <c:pt idx="1032">
                  <c:v>1.2474500000000001E-2</c:v>
                </c:pt>
                <c:pt idx="1033">
                  <c:v>1.5688900000000002E-2</c:v>
                </c:pt>
                <c:pt idx="1034">
                  <c:v>1.08679E-2</c:v>
                </c:pt>
                <c:pt idx="1035">
                  <c:v>1.8180700000000001E-2</c:v>
                </c:pt>
                <c:pt idx="1036">
                  <c:v>1.00413E-2</c:v>
                </c:pt>
                <c:pt idx="1037">
                  <c:v>1.6319499999999997E-2</c:v>
                </c:pt>
                <c:pt idx="1038">
                  <c:v>1.28118E-2</c:v>
                </c:pt>
                <c:pt idx="1039">
                  <c:v>1.3979400000000001E-2</c:v>
                </c:pt>
                <c:pt idx="1040">
                  <c:v>1.6461699999999999E-2</c:v>
                </c:pt>
                <c:pt idx="1041">
                  <c:v>1.06023E-2</c:v>
                </c:pt>
                <c:pt idx="1042">
                  <c:v>1.6933E-2</c:v>
                </c:pt>
                <c:pt idx="1043">
                  <c:v>1.09768E-2</c:v>
                </c:pt>
                <c:pt idx="1044">
                  <c:v>1.7234599999999999E-2</c:v>
                </c:pt>
                <c:pt idx="1045">
                  <c:v>1.1736099999999999E-2</c:v>
                </c:pt>
                <c:pt idx="1046">
                  <c:v>1.36656E-2</c:v>
                </c:pt>
                <c:pt idx="1047">
                  <c:v>1.6176700000000002E-2</c:v>
                </c:pt>
                <c:pt idx="1048">
                  <c:v>1.1216700000000001E-2</c:v>
                </c:pt>
                <c:pt idx="1049">
                  <c:v>1.6917100000000001E-2</c:v>
                </c:pt>
                <c:pt idx="1050">
                  <c:v>9.4686500000000003E-3</c:v>
                </c:pt>
                <c:pt idx="1051">
                  <c:v>1.72975E-2</c:v>
                </c:pt>
                <c:pt idx="1052">
                  <c:v>1.1247700000000001E-2</c:v>
                </c:pt>
                <c:pt idx="1053">
                  <c:v>1.6330600000000001E-2</c:v>
                </c:pt>
                <c:pt idx="1054">
                  <c:v>1.32385E-2</c:v>
                </c:pt>
                <c:pt idx="1055">
                  <c:v>1.2782700000000001E-2</c:v>
                </c:pt>
                <c:pt idx="1056">
                  <c:v>1.5900699999999997E-2</c:v>
                </c:pt>
                <c:pt idx="1057">
                  <c:v>1.0954500000000001E-2</c:v>
                </c:pt>
                <c:pt idx="1058">
                  <c:v>1.5899299999999998E-2</c:v>
                </c:pt>
                <c:pt idx="1059">
                  <c:v>1.12943E-2</c:v>
                </c:pt>
                <c:pt idx="1060">
                  <c:v>1.5847699999999999E-2</c:v>
                </c:pt>
                <c:pt idx="1061">
                  <c:v>1.2974300000000001E-2</c:v>
                </c:pt>
                <c:pt idx="1062">
                  <c:v>1.32934E-2</c:v>
                </c:pt>
                <c:pt idx="1063">
                  <c:v>1.53039E-2</c:v>
                </c:pt>
                <c:pt idx="1064">
                  <c:v>1.1181E-2</c:v>
                </c:pt>
                <c:pt idx="1065">
                  <c:v>1.67671E-2</c:v>
                </c:pt>
                <c:pt idx="1066">
                  <c:v>1.0644300000000001E-2</c:v>
                </c:pt>
                <c:pt idx="1067">
                  <c:v>1.6408200000000001E-2</c:v>
                </c:pt>
                <c:pt idx="1068">
                  <c:v>1.29602E-2</c:v>
                </c:pt>
                <c:pt idx="1069">
                  <c:v>1.42557E-2</c:v>
                </c:pt>
                <c:pt idx="1070">
                  <c:v>1.50954E-2</c:v>
                </c:pt>
                <c:pt idx="1071">
                  <c:v>1.09169E-2</c:v>
                </c:pt>
                <c:pt idx="1072">
                  <c:v>1.7401199999999999E-2</c:v>
                </c:pt>
                <c:pt idx="1073">
                  <c:v>9.8691500000000001E-3</c:v>
                </c:pt>
                <c:pt idx="1074">
                  <c:v>1.59714E-2</c:v>
                </c:pt>
                <c:pt idx="1075">
                  <c:v>1.2680800000000001E-2</c:v>
                </c:pt>
                <c:pt idx="1076">
                  <c:v>1.3520899999999999E-2</c:v>
                </c:pt>
                <c:pt idx="1077">
                  <c:v>1.6016500000000003E-2</c:v>
                </c:pt>
                <c:pt idx="1078">
                  <c:v>1.0895699999999999E-2</c:v>
                </c:pt>
                <c:pt idx="1079">
                  <c:v>1.7799600000000002E-2</c:v>
                </c:pt>
                <c:pt idx="1080">
                  <c:v>9.6889899999999998E-3</c:v>
                </c:pt>
                <c:pt idx="1081">
                  <c:v>1.4837599999999999E-2</c:v>
                </c:pt>
                <c:pt idx="1082">
                  <c:v>1.3771700000000001E-2</c:v>
                </c:pt>
                <c:pt idx="1083">
                  <c:v>1.33419E-2</c:v>
                </c:pt>
                <c:pt idx="1084">
                  <c:v>1.58044E-2</c:v>
                </c:pt>
                <c:pt idx="1085">
                  <c:v>1.0642700000000001E-2</c:v>
                </c:pt>
                <c:pt idx="1086">
                  <c:v>1.6532100000000001E-2</c:v>
                </c:pt>
                <c:pt idx="1087">
                  <c:v>9.5728700000000007E-3</c:v>
                </c:pt>
                <c:pt idx="1088">
                  <c:v>1.7229500000000002E-2</c:v>
                </c:pt>
                <c:pt idx="1089">
                  <c:v>1.1081500000000001E-2</c:v>
                </c:pt>
                <c:pt idx="1090">
                  <c:v>1.32158E-2</c:v>
                </c:pt>
                <c:pt idx="1091">
                  <c:v>1.6143499999999998E-2</c:v>
                </c:pt>
                <c:pt idx="1092">
                  <c:v>1.0664400000000001E-2</c:v>
                </c:pt>
                <c:pt idx="1093">
                  <c:v>1.5773499999999999E-2</c:v>
                </c:pt>
                <c:pt idx="1094">
                  <c:v>1.0676700000000001E-2</c:v>
                </c:pt>
                <c:pt idx="1095">
                  <c:v>1.64855E-2</c:v>
                </c:pt>
                <c:pt idx="1096">
                  <c:v>1.19241E-2</c:v>
                </c:pt>
                <c:pt idx="1097">
                  <c:v>1.3986500000000001E-2</c:v>
                </c:pt>
                <c:pt idx="1098">
                  <c:v>1.3865299999999999E-2</c:v>
                </c:pt>
                <c:pt idx="1099">
                  <c:v>1.1759100000000001E-2</c:v>
                </c:pt>
                <c:pt idx="1100">
                  <c:v>1.6651699999999998E-2</c:v>
                </c:pt>
                <c:pt idx="1101">
                  <c:v>1.07554E-2</c:v>
                </c:pt>
                <c:pt idx="1102">
                  <c:v>1.6881199999999999E-2</c:v>
                </c:pt>
                <c:pt idx="1103">
                  <c:v>1.05471E-2</c:v>
                </c:pt>
                <c:pt idx="1104">
                  <c:v>1.5067200000000001E-2</c:v>
                </c:pt>
                <c:pt idx="1105">
                  <c:v>1.30806E-2</c:v>
                </c:pt>
                <c:pt idx="1106">
                  <c:v>1.2996000000000001E-2</c:v>
                </c:pt>
                <c:pt idx="1107">
                  <c:v>1.6634200000000002E-2</c:v>
                </c:pt>
                <c:pt idx="1108">
                  <c:v>9.1969300000000007E-3</c:v>
                </c:pt>
                <c:pt idx="1109">
                  <c:v>1.7364899999999999E-2</c:v>
                </c:pt>
                <c:pt idx="1110">
                  <c:v>1.0981900000000001E-2</c:v>
                </c:pt>
                <c:pt idx="1111">
                  <c:v>1.5924299999999999E-2</c:v>
                </c:pt>
                <c:pt idx="1112">
                  <c:v>1.13604E-2</c:v>
                </c:pt>
                <c:pt idx="1113">
                  <c:v>1.4290600000000001E-2</c:v>
                </c:pt>
                <c:pt idx="1114">
                  <c:v>1.38555E-2</c:v>
                </c:pt>
                <c:pt idx="1115">
                  <c:v>1.2133999999999999E-2</c:v>
                </c:pt>
                <c:pt idx="1116">
                  <c:v>1.7135899999999999E-2</c:v>
                </c:pt>
                <c:pt idx="1117">
                  <c:v>9.2851300000000008E-3</c:v>
                </c:pt>
                <c:pt idx="1118">
                  <c:v>1.70779E-2</c:v>
                </c:pt>
                <c:pt idx="1119">
                  <c:v>1.2277099999999999E-2</c:v>
                </c:pt>
                <c:pt idx="1120">
                  <c:v>1.4756700000000001E-2</c:v>
                </c:pt>
                <c:pt idx="1121">
                  <c:v>1.24078E-2</c:v>
                </c:pt>
                <c:pt idx="1122">
                  <c:v>1.1557599999999999E-2</c:v>
                </c:pt>
                <c:pt idx="1123">
                  <c:v>1.7383099999999999E-2</c:v>
                </c:pt>
                <c:pt idx="1124">
                  <c:v>1.05696E-2</c:v>
                </c:pt>
                <c:pt idx="1125">
                  <c:v>1.5299999999999999E-2</c:v>
                </c:pt>
                <c:pt idx="1126">
                  <c:v>1.0148599999999999E-2</c:v>
                </c:pt>
                <c:pt idx="1127">
                  <c:v>1.5140800000000001E-2</c:v>
                </c:pt>
                <c:pt idx="1128">
                  <c:v>1.3994900000000001E-2</c:v>
                </c:pt>
                <c:pt idx="1129">
                  <c:v>1.1703099999999999E-2</c:v>
                </c:pt>
                <c:pt idx="1130">
                  <c:v>1.7418900000000001E-2</c:v>
                </c:pt>
                <c:pt idx="1131">
                  <c:v>9.2616999999999994E-3</c:v>
                </c:pt>
                <c:pt idx="1132">
                  <c:v>1.6558300000000001E-2</c:v>
                </c:pt>
                <c:pt idx="1133">
                  <c:v>9.6156499999999999E-3</c:v>
                </c:pt>
                <c:pt idx="1134">
                  <c:v>1.5665200000000001E-2</c:v>
                </c:pt>
                <c:pt idx="1135">
                  <c:v>1.1996E-2</c:v>
                </c:pt>
                <c:pt idx="1136">
                  <c:v>1.45796E-2</c:v>
                </c:pt>
                <c:pt idx="1137">
                  <c:v>1.5545100000000001E-2</c:v>
                </c:pt>
                <c:pt idx="1138">
                  <c:v>1.0125199999999999E-2</c:v>
                </c:pt>
                <c:pt idx="1139">
                  <c:v>1.6432000000000002E-2</c:v>
                </c:pt>
                <c:pt idx="1140">
                  <c:v>1.0051899999999999E-2</c:v>
                </c:pt>
                <c:pt idx="1141">
                  <c:v>1.5863200000000001E-2</c:v>
                </c:pt>
                <c:pt idx="1142">
                  <c:v>1.23807E-2</c:v>
                </c:pt>
                <c:pt idx="1143">
                  <c:v>1.26293E-2</c:v>
                </c:pt>
                <c:pt idx="1144">
                  <c:v>1.57377E-2</c:v>
                </c:pt>
                <c:pt idx="1145">
                  <c:v>1.07551E-2</c:v>
                </c:pt>
                <c:pt idx="1146">
                  <c:v>1.6614999999999998E-2</c:v>
                </c:pt>
                <c:pt idx="1147">
                  <c:v>9.5655099999999993E-3</c:v>
                </c:pt>
                <c:pt idx="1148">
                  <c:v>1.5972400000000001E-2</c:v>
                </c:pt>
                <c:pt idx="1149">
                  <c:v>1.08191E-2</c:v>
                </c:pt>
                <c:pt idx="1150">
                  <c:v>1.3519900000000001E-2</c:v>
                </c:pt>
                <c:pt idx="1151">
                  <c:v>1.57594E-2</c:v>
                </c:pt>
                <c:pt idx="1152">
                  <c:v>1.0829399999999999E-2</c:v>
                </c:pt>
                <c:pt idx="1153">
                  <c:v>1.6995699999999999E-2</c:v>
                </c:pt>
                <c:pt idx="1154">
                  <c:v>1.0519800000000001E-2</c:v>
                </c:pt>
                <c:pt idx="1155">
                  <c:v>1.5359600000000001E-2</c:v>
                </c:pt>
                <c:pt idx="1156">
                  <c:v>1.11722E-2</c:v>
                </c:pt>
                <c:pt idx="1157">
                  <c:v>1.40471E-2</c:v>
                </c:pt>
                <c:pt idx="1158">
                  <c:v>1.3533700000000001E-2</c:v>
                </c:pt>
                <c:pt idx="1159">
                  <c:v>1.2007499999999999E-2</c:v>
                </c:pt>
                <c:pt idx="1160">
                  <c:v>1.6889299999999999E-2</c:v>
                </c:pt>
                <c:pt idx="1161">
                  <c:v>9.4917300000000003E-3</c:v>
                </c:pt>
                <c:pt idx="1162">
                  <c:v>1.6223400000000002E-2</c:v>
                </c:pt>
                <c:pt idx="1163">
                  <c:v>1.0773700000000001E-2</c:v>
                </c:pt>
                <c:pt idx="1164">
                  <c:v>1.5059899999999999E-2</c:v>
                </c:pt>
                <c:pt idx="1165">
                  <c:v>1.3449300000000001E-2</c:v>
                </c:pt>
                <c:pt idx="1166">
                  <c:v>1.1909400000000001E-2</c:v>
                </c:pt>
                <c:pt idx="1167">
                  <c:v>1.5675599999999998E-2</c:v>
                </c:pt>
                <c:pt idx="1168">
                  <c:v>1.02833E-2</c:v>
                </c:pt>
                <c:pt idx="1169">
                  <c:v>1.6831499999999999E-2</c:v>
                </c:pt>
                <c:pt idx="1170">
                  <c:v>9.3292700000000006E-3</c:v>
                </c:pt>
                <c:pt idx="1171">
                  <c:v>1.53376E-2</c:v>
                </c:pt>
                <c:pt idx="1172">
                  <c:v>1.2074300000000001E-2</c:v>
                </c:pt>
                <c:pt idx="1173">
                  <c:v>1.38922E-2</c:v>
                </c:pt>
                <c:pt idx="1174">
                  <c:v>1.33902E-2</c:v>
                </c:pt>
                <c:pt idx="1175">
                  <c:v>1.0178E-2</c:v>
                </c:pt>
                <c:pt idx="1176">
                  <c:v>1.6283499999999999E-2</c:v>
                </c:pt>
                <c:pt idx="1177">
                  <c:v>1.0881999999999999E-2</c:v>
                </c:pt>
                <c:pt idx="1178">
                  <c:v>1.6666500000000001E-2</c:v>
                </c:pt>
                <c:pt idx="1179">
                  <c:v>1.1487200000000001E-2</c:v>
                </c:pt>
                <c:pt idx="1180">
                  <c:v>1.4427199999999999E-2</c:v>
                </c:pt>
                <c:pt idx="1181">
                  <c:v>1.29388E-2</c:v>
                </c:pt>
                <c:pt idx="1182">
                  <c:v>1.19784E-2</c:v>
                </c:pt>
                <c:pt idx="1183">
                  <c:v>1.4726899999999999E-2</c:v>
                </c:pt>
                <c:pt idx="1184">
                  <c:v>9.6177900000000011E-3</c:v>
                </c:pt>
                <c:pt idx="1185">
                  <c:v>1.6035099999999997E-2</c:v>
                </c:pt>
                <c:pt idx="1186">
                  <c:v>1.0225699999999999E-2</c:v>
                </c:pt>
                <c:pt idx="1187">
                  <c:v>1.41928E-2</c:v>
                </c:pt>
                <c:pt idx="1188">
                  <c:v>1.3345399999999999E-2</c:v>
                </c:pt>
                <c:pt idx="1189">
                  <c:v>1.19229E-2</c:v>
                </c:pt>
                <c:pt idx="1190">
                  <c:v>1.43109E-2</c:v>
                </c:pt>
                <c:pt idx="1191">
                  <c:v>1.00564E-2</c:v>
                </c:pt>
                <c:pt idx="1192">
                  <c:v>1.7135399999999999E-2</c:v>
                </c:pt>
                <c:pt idx="1193">
                  <c:v>9.50814E-3</c:v>
                </c:pt>
                <c:pt idx="1194">
                  <c:v>1.6560599999999998E-2</c:v>
                </c:pt>
                <c:pt idx="1195">
                  <c:v>1.01873E-2</c:v>
                </c:pt>
                <c:pt idx="1196">
                  <c:v>1.3531E-2</c:v>
                </c:pt>
                <c:pt idx="1197">
                  <c:v>1.49617E-2</c:v>
                </c:pt>
                <c:pt idx="1198">
                  <c:v>9.8953600000000006E-3</c:v>
                </c:pt>
                <c:pt idx="1199">
                  <c:v>1.5611999999999999E-2</c:v>
                </c:pt>
                <c:pt idx="1200">
                  <c:v>1.04387E-2</c:v>
                </c:pt>
                <c:pt idx="1201">
                  <c:v>1.6538199999999999E-2</c:v>
                </c:pt>
                <c:pt idx="1202">
                  <c:v>9.4479300000000002E-3</c:v>
                </c:pt>
                <c:pt idx="1203">
                  <c:v>1.4362999999999999E-2</c:v>
                </c:pt>
                <c:pt idx="1204">
                  <c:v>1.38368E-2</c:v>
                </c:pt>
                <c:pt idx="1205">
                  <c:v>1.0619600000000002E-2</c:v>
                </c:pt>
                <c:pt idx="1206">
                  <c:v>1.5633999999999999E-2</c:v>
                </c:pt>
                <c:pt idx="1207">
                  <c:v>1.0408799999999999E-2</c:v>
                </c:pt>
                <c:pt idx="1208">
                  <c:v>1.55835E-2</c:v>
                </c:pt>
                <c:pt idx="1209">
                  <c:v>1.09973E-2</c:v>
                </c:pt>
                <c:pt idx="1210">
                  <c:v>1.47841E-2</c:v>
                </c:pt>
                <c:pt idx="1211">
                  <c:v>1.2898E-2</c:v>
                </c:pt>
                <c:pt idx="1212">
                  <c:v>1.26123E-2</c:v>
                </c:pt>
                <c:pt idx="1213">
                  <c:v>1.42445E-2</c:v>
                </c:pt>
                <c:pt idx="1214">
                  <c:v>9.6717900000000013E-3</c:v>
                </c:pt>
                <c:pt idx="1215">
                  <c:v>1.62624E-2</c:v>
                </c:pt>
                <c:pt idx="1216">
                  <c:v>1.05665E-2</c:v>
                </c:pt>
                <c:pt idx="1217">
                  <c:v>1.51258E-2</c:v>
                </c:pt>
                <c:pt idx="1218">
                  <c:v>1.1355299999999999E-2</c:v>
                </c:pt>
                <c:pt idx="1219">
                  <c:v>1.3153700000000001E-2</c:v>
                </c:pt>
                <c:pt idx="1220">
                  <c:v>1.5518900000000002E-2</c:v>
                </c:pt>
                <c:pt idx="1221">
                  <c:v>1.0022300000000001E-2</c:v>
                </c:pt>
                <c:pt idx="1222">
                  <c:v>1.6260899999999998E-2</c:v>
                </c:pt>
                <c:pt idx="1223">
                  <c:v>9.2486700000000005E-3</c:v>
                </c:pt>
                <c:pt idx="1224">
                  <c:v>1.5878E-2</c:v>
                </c:pt>
                <c:pt idx="1225">
                  <c:v>1.1861500000000001E-2</c:v>
                </c:pt>
                <c:pt idx="1226">
                  <c:v>1.3305800000000001E-2</c:v>
                </c:pt>
                <c:pt idx="1227">
                  <c:v>1.23026E-2</c:v>
                </c:pt>
                <c:pt idx="1228">
                  <c:v>1.10685E-2</c:v>
                </c:pt>
                <c:pt idx="1229">
                  <c:v>1.5124799999999999E-2</c:v>
                </c:pt>
                <c:pt idx="1230">
                  <c:v>9.0310400000000006E-3</c:v>
                </c:pt>
                <c:pt idx="1231">
                  <c:v>1.8532100000000003E-2</c:v>
                </c:pt>
                <c:pt idx="1232">
                  <c:v>8.3548800000000003E-3</c:v>
                </c:pt>
                <c:pt idx="1233">
                  <c:v>1.4137499999999999E-2</c:v>
                </c:pt>
                <c:pt idx="1234">
                  <c:v>1.2542899999999999E-2</c:v>
                </c:pt>
                <c:pt idx="1235">
                  <c:v>1.14354E-2</c:v>
                </c:pt>
                <c:pt idx="1236">
                  <c:v>1.6489E-2</c:v>
                </c:pt>
                <c:pt idx="1237">
                  <c:v>1.00039E-2</c:v>
                </c:pt>
                <c:pt idx="1238">
                  <c:v>1.5726799999999999E-2</c:v>
                </c:pt>
                <c:pt idx="1239">
                  <c:v>9.5972800000000014E-3</c:v>
                </c:pt>
                <c:pt idx="1240">
                  <c:v>1.6369499999999999E-2</c:v>
                </c:pt>
                <c:pt idx="1241">
                  <c:v>1.16449E-2</c:v>
                </c:pt>
                <c:pt idx="1242">
                  <c:v>1.2499700000000001E-2</c:v>
                </c:pt>
                <c:pt idx="1243">
                  <c:v>1.4327900000000001E-2</c:v>
                </c:pt>
                <c:pt idx="1244">
                  <c:v>9.266410000000001E-3</c:v>
                </c:pt>
                <c:pt idx="1245">
                  <c:v>1.55184E-2</c:v>
                </c:pt>
                <c:pt idx="1246">
                  <c:v>1.04289E-2</c:v>
                </c:pt>
                <c:pt idx="1247">
                  <c:v>1.51618E-2</c:v>
                </c:pt>
                <c:pt idx="1248">
                  <c:v>1.09938E-2</c:v>
                </c:pt>
                <c:pt idx="1249">
                  <c:v>1.2687899999999998E-2</c:v>
                </c:pt>
                <c:pt idx="1250">
                  <c:v>1.38876E-2</c:v>
                </c:pt>
                <c:pt idx="1251">
                  <c:v>1.0527E-2</c:v>
                </c:pt>
                <c:pt idx="1252">
                  <c:v>1.5888300000000001E-2</c:v>
                </c:pt>
                <c:pt idx="1253">
                  <c:v>9.5779300000000001E-3</c:v>
                </c:pt>
                <c:pt idx="1254">
                  <c:v>1.6812799999999999E-2</c:v>
                </c:pt>
                <c:pt idx="1255">
                  <c:v>9.0801300000000005E-3</c:v>
                </c:pt>
                <c:pt idx="1256">
                  <c:v>1.45424E-2</c:v>
                </c:pt>
                <c:pt idx="1257">
                  <c:v>1.27052E-2</c:v>
                </c:pt>
                <c:pt idx="1258">
                  <c:v>1.3230299999999999E-2</c:v>
                </c:pt>
                <c:pt idx="1259">
                  <c:v>1.29436E-2</c:v>
                </c:pt>
                <c:pt idx="1260">
                  <c:v>1.04119E-2</c:v>
                </c:pt>
                <c:pt idx="1261">
                  <c:v>1.5876700000000001E-2</c:v>
                </c:pt>
                <c:pt idx="1262">
                  <c:v>9.3236100000000013E-3</c:v>
                </c:pt>
                <c:pt idx="1263">
                  <c:v>1.5378399999999999E-2</c:v>
                </c:pt>
                <c:pt idx="1264">
                  <c:v>1.1394699999999999E-2</c:v>
                </c:pt>
                <c:pt idx="1265">
                  <c:v>1.46999E-2</c:v>
                </c:pt>
                <c:pt idx="1266">
                  <c:v>1.4215299999999998E-2</c:v>
                </c:pt>
                <c:pt idx="1267">
                  <c:v>8.3701899999999996E-3</c:v>
                </c:pt>
                <c:pt idx="1268">
                  <c:v>1.6127800000000001E-2</c:v>
                </c:pt>
                <c:pt idx="1269">
                  <c:v>9.0375899999999999E-3</c:v>
                </c:pt>
                <c:pt idx="1270">
                  <c:v>1.49289E-2</c:v>
                </c:pt>
                <c:pt idx="1271">
                  <c:v>1.0052799999999999E-2</c:v>
                </c:pt>
                <c:pt idx="1272">
                  <c:v>1.4006099999999999E-2</c:v>
                </c:pt>
                <c:pt idx="1273">
                  <c:v>1.37228E-2</c:v>
                </c:pt>
                <c:pt idx="1274">
                  <c:v>1.2094000000000001E-2</c:v>
                </c:pt>
                <c:pt idx="1275">
                  <c:v>1.50604E-2</c:v>
                </c:pt>
                <c:pt idx="1276">
                  <c:v>8.9595899999999999E-3</c:v>
                </c:pt>
                <c:pt idx="1277">
                  <c:v>1.6289900000000003E-2</c:v>
                </c:pt>
                <c:pt idx="1278">
                  <c:v>9.925129999999999E-3</c:v>
                </c:pt>
                <c:pt idx="1279">
                  <c:v>1.5201099999999999E-2</c:v>
                </c:pt>
                <c:pt idx="1280">
                  <c:v>1.2231000000000001E-2</c:v>
                </c:pt>
                <c:pt idx="1281">
                  <c:v>1.10294E-2</c:v>
                </c:pt>
                <c:pt idx="1282">
                  <c:v>1.4716999999999999E-2</c:v>
                </c:pt>
                <c:pt idx="1283">
                  <c:v>8.4589499999999998E-3</c:v>
                </c:pt>
                <c:pt idx="1284">
                  <c:v>1.61152E-2</c:v>
                </c:pt>
                <c:pt idx="1285">
                  <c:v>1.0207000000000001E-2</c:v>
                </c:pt>
                <c:pt idx="1286">
                  <c:v>1.37407E-2</c:v>
                </c:pt>
                <c:pt idx="1287">
                  <c:v>1.1560899999999999E-2</c:v>
                </c:pt>
                <c:pt idx="1288">
                  <c:v>1.20903E-2</c:v>
                </c:pt>
                <c:pt idx="1289">
                  <c:v>1.5467900000000001E-2</c:v>
                </c:pt>
                <c:pt idx="1290">
                  <c:v>1.0204E-2</c:v>
                </c:pt>
                <c:pt idx="1291">
                  <c:v>1.52204E-2</c:v>
                </c:pt>
                <c:pt idx="1292">
                  <c:v>9.3569300000000011E-3</c:v>
                </c:pt>
                <c:pt idx="1293">
                  <c:v>1.5018700000000001E-2</c:v>
                </c:pt>
                <c:pt idx="1294">
                  <c:v>1.09248E-2</c:v>
                </c:pt>
                <c:pt idx="1295">
                  <c:v>1.38885E-2</c:v>
                </c:pt>
                <c:pt idx="1296">
                  <c:v>1.3835199999999999E-2</c:v>
                </c:pt>
                <c:pt idx="1297">
                  <c:v>1.0840799999999999E-2</c:v>
                </c:pt>
                <c:pt idx="1298">
                  <c:v>1.30127E-2</c:v>
                </c:pt>
                <c:pt idx="1299">
                  <c:v>1.0065699999999999E-2</c:v>
                </c:pt>
                <c:pt idx="1300">
                  <c:v>1.6409E-2</c:v>
                </c:pt>
                <c:pt idx="1301">
                  <c:v>9.7734199999999997E-3</c:v>
                </c:pt>
                <c:pt idx="1302">
                  <c:v>1.4189799999999999E-2</c:v>
                </c:pt>
                <c:pt idx="1303">
                  <c:v>1.1940600000000001E-2</c:v>
                </c:pt>
                <c:pt idx="1304">
                  <c:v>1.2143900000000001E-2</c:v>
                </c:pt>
                <c:pt idx="1305">
                  <c:v>1.3617000000000001E-2</c:v>
                </c:pt>
                <c:pt idx="1306">
                  <c:v>1.0971999999999999E-2</c:v>
                </c:pt>
                <c:pt idx="1307">
                  <c:v>1.62179E-2</c:v>
                </c:pt>
                <c:pt idx="1308">
                  <c:v>1.04043E-2</c:v>
                </c:pt>
                <c:pt idx="1309">
                  <c:v>1.4426199999999998E-2</c:v>
                </c:pt>
                <c:pt idx="1310">
                  <c:v>9.4604700000000003E-3</c:v>
                </c:pt>
                <c:pt idx="1311">
                  <c:v>1.4039899999999999E-2</c:v>
                </c:pt>
                <c:pt idx="1312">
                  <c:v>1.4331199999999999E-2</c:v>
                </c:pt>
                <c:pt idx="1313">
                  <c:v>9.8442800000000004E-3</c:v>
                </c:pt>
                <c:pt idx="1314">
                  <c:v>1.46669E-2</c:v>
                </c:pt>
                <c:pt idx="1315">
                  <c:v>8.81177E-3</c:v>
                </c:pt>
                <c:pt idx="1316">
                  <c:v>1.5950199999999998E-2</c:v>
                </c:pt>
                <c:pt idx="1317">
                  <c:v>9.5678100000000012E-3</c:v>
                </c:pt>
                <c:pt idx="1318">
                  <c:v>1.5734399999999999E-2</c:v>
                </c:pt>
                <c:pt idx="1319">
                  <c:v>1.1458600000000001E-2</c:v>
                </c:pt>
                <c:pt idx="1320">
                  <c:v>1.0936399999999999E-2</c:v>
                </c:pt>
                <c:pt idx="1321">
                  <c:v>1.52371E-2</c:v>
                </c:pt>
                <c:pt idx="1322">
                  <c:v>8.7248100000000012E-3</c:v>
                </c:pt>
                <c:pt idx="1323">
                  <c:v>1.5991600000000002E-2</c:v>
                </c:pt>
                <c:pt idx="1324">
                  <c:v>9.8682300000000004E-3</c:v>
                </c:pt>
                <c:pt idx="1325">
                  <c:v>1.47554E-2</c:v>
                </c:pt>
                <c:pt idx="1326">
                  <c:v>9.6038300000000007E-3</c:v>
                </c:pt>
                <c:pt idx="1327">
                  <c:v>1.19595E-2</c:v>
                </c:pt>
                <c:pt idx="1328">
                  <c:v>1.42907E-2</c:v>
                </c:pt>
                <c:pt idx="1329">
                  <c:v>9.3309200000000012E-3</c:v>
                </c:pt>
                <c:pt idx="1330">
                  <c:v>1.6419300000000001E-2</c:v>
                </c:pt>
                <c:pt idx="1331">
                  <c:v>8.3773599999999986E-3</c:v>
                </c:pt>
                <c:pt idx="1332">
                  <c:v>1.5144299999999999E-2</c:v>
                </c:pt>
                <c:pt idx="1333">
                  <c:v>1.0755300000000001E-2</c:v>
                </c:pt>
                <c:pt idx="1334">
                  <c:v>1.3048199999999999E-2</c:v>
                </c:pt>
                <c:pt idx="1335">
                  <c:v>1.34466E-2</c:v>
                </c:pt>
                <c:pt idx="1336">
                  <c:v>9.3257800000000005E-3</c:v>
                </c:pt>
                <c:pt idx="1337">
                  <c:v>1.51723E-2</c:v>
                </c:pt>
                <c:pt idx="1338">
                  <c:v>9.7905800000000001E-3</c:v>
                </c:pt>
                <c:pt idx="1339">
                  <c:v>1.5588799999999998E-2</c:v>
                </c:pt>
                <c:pt idx="1340">
                  <c:v>9.0357099999999989E-3</c:v>
                </c:pt>
                <c:pt idx="1341">
                  <c:v>1.5482599999999999E-2</c:v>
                </c:pt>
                <c:pt idx="1342">
                  <c:v>1.2608399999999999E-2</c:v>
                </c:pt>
                <c:pt idx="1343">
                  <c:v>1.1284600000000001E-2</c:v>
                </c:pt>
                <c:pt idx="1344">
                  <c:v>1.44589E-2</c:v>
                </c:pt>
                <c:pt idx="1345">
                  <c:v>8.7445100000000005E-3</c:v>
                </c:pt>
                <c:pt idx="1346">
                  <c:v>1.5299799999999999E-2</c:v>
                </c:pt>
                <c:pt idx="1347">
                  <c:v>7.8818600000000009E-3</c:v>
                </c:pt>
                <c:pt idx="1348">
                  <c:v>1.65176E-2</c:v>
                </c:pt>
                <c:pt idx="1349">
                  <c:v>1.0753200000000001E-2</c:v>
                </c:pt>
                <c:pt idx="1350">
                  <c:v>1.4015399999999999E-2</c:v>
                </c:pt>
                <c:pt idx="1351">
                  <c:v>1.1359899999999999E-2</c:v>
                </c:pt>
                <c:pt idx="1352">
                  <c:v>1.0714699999999999E-2</c:v>
                </c:pt>
                <c:pt idx="1353">
                  <c:v>1.6363199999999998E-2</c:v>
                </c:pt>
                <c:pt idx="1354">
                  <c:v>8.9926299999999997E-3</c:v>
                </c:pt>
                <c:pt idx="1355">
                  <c:v>1.5542000000000002E-2</c:v>
                </c:pt>
                <c:pt idx="1356">
                  <c:v>9.5643099999999995E-3</c:v>
                </c:pt>
                <c:pt idx="1357">
                  <c:v>1.4187499999999999E-2</c:v>
                </c:pt>
                <c:pt idx="1358">
                  <c:v>1.0406499999999999E-2</c:v>
                </c:pt>
                <c:pt idx="1359">
                  <c:v>1.18908E-2</c:v>
                </c:pt>
                <c:pt idx="1360">
                  <c:v>1.5709600000000001E-2</c:v>
                </c:pt>
                <c:pt idx="1361">
                  <c:v>9.3469199999999999E-3</c:v>
                </c:pt>
                <c:pt idx="1362">
                  <c:v>1.64523E-2</c:v>
                </c:pt>
                <c:pt idx="1363">
                  <c:v>9.1246500000000015E-3</c:v>
                </c:pt>
                <c:pt idx="1364">
                  <c:v>1.40039E-2</c:v>
                </c:pt>
                <c:pt idx="1365">
                  <c:v>1.07023E-2</c:v>
                </c:pt>
                <c:pt idx="1366">
                  <c:v>1.1724400000000001E-2</c:v>
                </c:pt>
                <c:pt idx="1367">
                  <c:v>1.44206E-2</c:v>
                </c:pt>
                <c:pt idx="1368">
                  <c:v>9.0344400000000012E-3</c:v>
                </c:pt>
                <c:pt idx="1369">
                  <c:v>1.5900400000000002E-2</c:v>
                </c:pt>
                <c:pt idx="1370">
                  <c:v>8.7054200000000002E-3</c:v>
                </c:pt>
                <c:pt idx="1371">
                  <c:v>1.5677800000000002E-2</c:v>
                </c:pt>
                <c:pt idx="1372">
                  <c:v>9.3777100000000009E-3</c:v>
                </c:pt>
                <c:pt idx="1373">
                  <c:v>1.3469799999999999E-2</c:v>
                </c:pt>
                <c:pt idx="1374">
                  <c:v>1.2843E-2</c:v>
                </c:pt>
                <c:pt idx="1375">
                  <c:v>1.06511E-2</c:v>
                </c:pt>
                <c:pt idx="1376">
                  <c:v>1.5096E-2</c:v>
                </c:pt>
                <c:pt idx="1377">
                  <c:v>8.7755300000000001E-3</c:v>
                </c:pt>
                <c:pt idx="1378">
                  <c:v>1.47227E-2</c:v>
                </c:pt>
                <c:pt idx="1379">
                  <c:v>8.4399699999999998E-3</c:v>
                </c:pt>
                <c:pt idx="1380">
                  <c:v>1.39915E-2</c:v>
                </c:pt>
                <c:pt idx="1381">
                  <c:v>1.2015400000000001E-2</c:v>
                </c:pt>
                <c:pt idx="1382">
                  <c:v>1.3013899999999998E-2</c:v>
                </c:pt>
                <c:pt idx="1383">
                  <c:v>1.28247E-2</c:v>
                </c:pt>
                <c:pt idx="1384">
                  <c:v>9.9989499999999995E-3</c:v>
                </c:pt>
                <c:pt idx="1385">
                  <c:v>1.5108399999999999E-2</c:v>
                </c:pt>
                <c:pt idx="1386">
                  <c:v>9.2333099999999998E-3</c:v>
                </c:pt>
                <c:pt idx="1387">
                  <c:v>1.3701100000000001E-2</c:v>
                </c:pt>
                <c:pt idx="1388">
                  <c:v>1.0991299999999999E-2</c:v>
                </c:pt>
                <c:pt idx="1389">
                  <c:v>1.2161700000000001E-2</c:v>
                </c:pt>
                <c:pt idx="1390">
                  <c:v>1.3630499999999999E-2</c:v>
                </c:pt>
                <c:pt idx="1391">
                  <c:v>9.9946700000000006E-3</c:v>
                </c:pt>
                <c:pt idx="1392">
                  <c:v>1.4861800000000001E-2</c:v>
                </c:pt>
                <c:pt idx="1393">
                  <c:v>8.8775299999999998E-3</c:v>
                </c:pt>
                <c:pt idx="1394">
                  <c:v>1.4297900000000001E-2</c:v>
                </c:pt>
                <c:pt idx="1395">
                  <c:v>9.5705900000000003E-3</c:v>
                </c:pt>
                <c:pt idx="1396">
                  <c:v>1.4763800000000001E-2</c:v>
                </c:pt>
                <c:pt idx="1397">
                  <c:v>1.16414E-2</c:v>
                </c:pt>
                <c:pt idx="1398">
                  <c:v>1.17681E-2</c:v>
                </c:pt>
                <c:pt idx="1399">
                  <c:v>1.45028E-2</c:v>
                </c:pt>
                <c:pt idx="1400">
                  <c:v>9.8431000000000005E-3</c:v>
                </c:pt>
                <c:pt idx="1401">
                  <c:v>1.57758E-2</c:v>
                </c:pt>
                <c:pt idx="1402">
                  <c:v>8.2152600000000003E-3</c:v>
                </c:pt>
                <c:pt idx="1403">
                  <c:v>1.38228E-2</c:v>
                </c:pt>
                <c:pt idx="1404">
                  <c:v>1.1303499999999999E-2</c:v>
                </c:pt>
                <c:pt idx="1405">
                  <c:v>1.2684899999999999E-2</c:v>
                </c:pt>
                <c:pt idx="1406">
                  <c:v>1.32639E-2</c:v>
                </c:pt>
                <c:pt idx="1407">
                  <c:v>1.01396E-2</c:v>
                </c:pt>
                <c:pt idx="1408">
                  <c:v>1.43658E-2</c:v>
                </c:pt>
                <c:pt idx="1409">
                  <c:v>9.1477699999999995E-3</c:v>
                </c:pt>
                <c:pt idx="1410">
                  <c:v>1.3645099999999999E-2</c:v>
                </c:pt>
                <c:pt idx="1411">
                  <c:v>9.889160000000001E-3</c:v>
                </c:pt>
                <c:pt idx="1412">
                  <c:v>1.2741499999999999E-2</c:v>
                </c:pt>
                <c:pt idx="1413">
                  <c:v>1.3445700000000001E-2</c:v>
                </c:pt>
                <c:pt idx="1414">
                  <c:v>9.1489999999999991E-3</c:v>
                </c:pt>
                <c:pt idx="1415">
                  <c:v>1.57126E-2</c:v>
                </c:pt>
                <c:pt idx="1416">
                  <c:v>1.04177E-2</c:v>
                </c:pt>
                <c:pt idx="1417">
                  <c:v>1.2917300000000001E-2</c:v>
                </c:pt>
                <c:pt idx="1418">
                  <c:v>9.2613599999999997E-3</c:v>
                </c:pt>
                <c:pt idx="1419">
                  <c:v>1.2819199999999999E-2</c:v>
                </c:pt>
                <c:pt idx="1420">
                  <c:v>1.3500099999999999E-2</c:v>
                </c:pt>
                <c:pt idx="1421">
                  <c:v>9.9375100000000001E-3</c:v>
                </c:pt>
                <c:pt idx="1422">
                  <c:v>1.6319300000000002E-2</c:v>
                </c:pt>
                <c:pt idx="1423">
                  <c:v>8.3229100000000011E-3</c:v>
                </c:pt>
                <c:pt idx="1424">
                  <c:v>1.52633E-2</c:v>
                </c:pt>
                <c:pt idx="1425">
                  <c:v>9.5762699999999996E-3</c:v>
                </c:pt>
                <c:pt idx="1426">
                  <c:v>1.2211399999999999E-2</c:v>
                </c:pt>
                <c:pt idx="1427">
                  <c:v>1.2436600000000001E-2</c:v>
                </c:pt>
                <c:pt idx="1428">
                  <c:v>1.07572E-2</c:v>
                </c:pt>
                <c:pt idx="1429">
                  <c:v>1.5402800000000001E-2</c:v>
                </c:pt>
                <c:pt idx="1430">
                  <c:v>7.3119299999999995E-3</c:v>
                </c:pt>
                <c:pt idx="1431">
                  <c:v>1.5584800000000001E-2</c:v>
                </c:pt>
                <c:pt idx="1432">
                  <c:v>9.2556600000000006E-3</c:v>
                </c:pt>
                <c:pt idx="1433">
                  <c:v>1.46219E-2</c:v>
                </c:pt>
                <c:pt idx="1434">
                  <c:v>9.98689E-3</c:v>
                </c:pt>
                <c:pt idx="1435">
                  <c:v>1.26327E-2</c:v>
                </c:pt>
                <c:pt idx="1436">
                  <c:v>1.24204E-2</c:v>
                </c:pt>
                <c:pt idx="1437">
                  <c:v>9.7068499999999995E-3</c:v>
                </c:pt>
                <c:pt idx="1438">
                  <c:v>1.47493E-2</c:v>
                </c:pt>
                <c:pt idx="1439">
                  <c:v>9.1046400000000006E-3</c:v>
                </c:pt>
                <c:pt idx="1440">
                  <c:v>1.4583899999999999E-2</c:v>
                </c:pt>
                <c:pt idx="1441">
                  <c:v>9.8775899999999986E-3</c:v>
                </c:pt>
                <c:pt idx="1442">
                  <c:v>1.28623E-2</c:v>
                </c:pt>
                <c:pt idx="1443">
                  <c:v>1.13848E-2</c:v>
                </c:pt>
                <c:pt idx="1444">
                  <c:v>1.1123399999999999E-2</c:v>
                </c:pt>
                <c:pt idx="1445">
                  <c:v>1.49287E-2</c:v>
                </c:pt>
                <c:pt idx="1446">
                  <c:v>9.3250799999999995E-3</c:v>
                </c:pt>
                <c:pt idx="1447">
                  <c:v>1.45793E-2</c:v>
                </c:pt>
                <c:pt idx="1448">
                  <c:v>8.9238200000000007E-3</c:v>
                </c:pt>
                <c:pt idx="1449">
                  <c:v>1.4338999999999999E-2</c:v>
                </c:pt>
                <c:pt idx="1450">
                  <c:v>1.03018E-2</c:v>
                </c:pt>
                <c:pt idx="1451">
                  <c:v>1.1652500000000001E-2</c:v>
                </c:pt>
                <c:pt idx="1452">
                  <c:v>1.3750399999999999E-2</c:v>
                </c:pt>
                <c:pt idx="1453">
                  <c:v>8.2020900000000004E-3</c:v>
                </c:pt>
                <c:pt idx="1454">
                  <c:v>1.6565399999999997E-2</c:v>
                </c:pt>
                <c:pt idx="1455">
                  <c:v>7.24933E-3</c:v>
                </c:pt>
                <c:pt idx="1456">
                  <c:v>1.6180200000000002E-2</c:v>
                </c:pt>
                <c:pt idx="1457">
                  <c:v>8.1561600000000008E-3</c:v>
                </c:pt>
                <c:pt idx="1458">
                  <c:v>1.41794E-2</c:v>
                </c:pt>
                <c:pt idx="1459">
                  <c:v>1.2149699999999999E-2</c:v>
                </c:pt>
                <c:pt idx="1460">
                  <c:v>9.2327399999999997E-3</c:v>
                </c:pt>
                <c:pt idx="1461">
                  <c:v>1.6588800000000001E-2</c:v>
                </c:pt>
                <c:pt idx="1462">
                  <c:v>5.4023700000000001E-3</c:v>
                </c:pt>
                <c:pt idx="1463">
                  <c:v>1.5494899999999999E-2</c:v>
                </c:pt>
                <c:pt idx="1464">
                  <c:v>9.4073500000000001E-3</c:v>
                </c:pt>
                <c:pt idx="1465">
                  <c:v>1.37631E-2</c:v>
                </c:pt>
                <c:pt idx="1466">
                  <c:v>1.1563700000000001E-2</c:v>
                </c:pt>
                <c:pt idx="1467">
                  <c:v>1.10732E-2</c:v>
                </c:pt>
                <c:pt idx="1468">
                  <c:v>1.45497E-2</c:v>
                </c:pt>
                <c:pt idx="1469">
                  <c:v>6.6110600000000002E-3</c:v>
                </c:pt>
                <c:pt idx="1470">
                  <c:v>1.68098E-2</c:v>
                </c:pt>
                <c:pt idx="1471">
                  <c:v>9.244839999999999E-3</c:v>
                </c:pt>
                <c:pt idx="1472">
                  <c:v>1.32972E-2</c:v>
                </c:pt>
                <c:pt idx="1473">
                  <c:v>1.0139E-2</c:v>
                </c:pt>
                <c:pt idx="1474">
                  <c:v>1.2595800000000001E-2</c:v>
                </c:pt>
                <c:pt idx="1475">
                  <c:v>1.23467E-2</c:v>
                </c:pt>
                <c:pt idx="1476">
                  <c:v>1.0480099999999999E-2</c:v>
                </c:pt>
                <c:pt idx="1477">
                  <c:v>1.4327299999999999E-2</c:v>
                </c:pt>
                <c:pt idx="1478">
                  <c:v>9.11352E-3</c:v>
                </c:pt>
                <c:pt idx="1479">
                  <c:v>1.4278500000000001E-2</c:v>
                </c:pt>
                <c:pt idx="1480">
                  <c:v>9.5501200000000005E-3</c:v>
                </c:pt>
                <c:pt idx="1481">
                  <c:v>1.3364699999999998E-2</c:v>
                </c:pt>
                <c:pt idx="1482">
                  <c:v>1.0920800000000001E-2</c:v>
                </c:pt>
                <c:pt idx="1483">
                  <c:v>1.22316E-2</c:v>
                </c:pt>
                <c:pt idx="1484">
                  <c:v>1.4936999999999999E-2</c:v>
                </c:pt>
                <c:pt idx="1485">
                  <c:v>7.5653299999999995E-3</c:v>
                </c:pt>
                <c:pt idx="1486">
                  <c:v>1.49374E-2</c:v>
                </c:pt>
                <c:pt idx="1487">
                  <c:v>7.4448700000000001E-3</c:v>
                </c:pt>
                <c:pt idx="1488">
                  <c:v>1.60853E-2</c:v>
                </c:pt>
                <c:pt idx="1489">
                  <c:v>8.8638999999999992E-3</c:v>
                </c:pt>
                <c:pt idx="1490">
                  <c:v>1.26955E-2</c:v>
                </c:pt>
                <c:pt idx="1491">
                  <c:v>1.2589099999999999E-2</c:v>
                </c:pt>
                <c:pt idx="1492">
                  <c:v>9.5387800000000002E-3</c:v>
                </c:pt>
                <c:pt idx="1493">
                  <c:v>1.5277700000000002E-2</c:v>
                </c:pt>
                <c:pt idx="1494">
                  <c:v>8.3583100000000007E-3</c:v>
                </c:pt>
                <c:pt idx="1495">
                  <c:v>1.4459899999999999E-2</c:v>
                </c:pt>
                <c:pt idx="1496">
                  <c:v>9.2411799999999999E-3</c:v>
                </c:pt>
                <c:pt idx="1497">
                  <c:v>1.22065E-2</c:v>
                </c:pt>
                <c:pt idx="1498">
                  <c:v>1.16753E-2</c:v>
                </c:pt>
                <c:pt idx="1499">
                  <c:v>1.1140200000000001E-2</c:v>
                </c:pt>
                <c:pt idx="1500">
                  <c:v>1.40535E-2</c:v>
                </c:pt>
                <c:pt idx="1501">
                  <c:v>8.88831E-3</c:v>
                </c:pt>
                <c:pt idx="1502">
                  <c:v>1.3665399999999999E-2</c:v>
                </c:pt>
                <c:pt idx="1503">
                  <c:v>9.2871299999999993E-3</c:v>
                </c:pt>
                <c:pt idx="1504">
                  <c:v>1.5626299999999999E-2</c:v>
                </c:pt>
                <c:pt idx="1505">
                  <c:v>7.6449399999999994E-3</c:v>
                </c:pt>
                <c:pt idx="1506">
                  <c:v>1.2377299999999999E-2</c:v>
                </c:pt>
                <c:pt idx="1507">
                  <c:v>1.3868399999999999E-2</c:v>
                </c:pt>
                <c:pt idx="1508">
                  <c:v>9.5286899999999994E-3</c:v>
                </c:pt>
                <c:pt idx="1509">
                  <c:v>1.42241E-2</c:v>
                </c:pt>
                <c:pt idx="1510">
                  <c:v>9.1306399999999989E-3</c:v>
                </c:pt>
                <c:pt idx="1511">
                  <c:v>1.46295E-2</c:v>
                </c:pt>
                <c:pt idx="1512">
                  <c:v>7.7860199999999994E-3</c:v>
                </c:pt>
                <c:pt idx="1513">
                  <c:v>1.33858E-2</c:v>
                </c:pt>
                <c:pt idx="1514">
                  <c:v>1.19814E-2</c:v>
                </c:pt>
                <c:pt idx="1515">
                  <c:v>1.0819799999999999E-2</c:v>
                </c:pt>
                <c:pt idx="1516">
                  <c:v>1.36054E-2</c:v>
                </c:pt>
                <c:pt idx="1517">
                  <c:v>9.1776800000000006E-3</c:v>
                </c:pt>
                <c:pt idx="1518">
                  <c:v>1.3910800000000001E-2</c:v>
                </c:pt>
                <c:pt idx="1519">
                  <c:v>8.5137600000000004E-3</c:v>
                </c:pt>
                <c:pt idx="1520">
                  <c:v>1.46117E-2</c:v>
                </c:pt>
                <c:pt idx="1521">
                  <c:v>1.0240599999999999E-2</c:v>
                </c:pt>
                <c:pt idx="1522">
                  <c:v>1.2232399999999999E-2</c:v>
                </c:pt>
                <c:pt idx="1523">
                  <c:v>1.25763E-2</c:v>
                </c:pt>
                <c:pt idx="1524">
                  <c:v>9.2774599999999995E-3</c:v>
                </c:pt>
                <c:pt idx="1525">
                  <c:v>1.38537E-2</c:v>
                </c:pt>
                <c:pt idx="1526">
                  <c:v>8.0591399999999994E-3</c:v>
                </c:pt>
                <c:pt idx="1527">
                  <c:v>1.49134E-2</c:v>
                </c:pt>
                <c:pt idx="1528">
                  <c:v>9.9833600000000002E-3</c:v>
                </c:pt>
                <c:pt idx="1529">
                  <c:v>1.23865E-2</c:v>
                </c:pt>
                <c:pt idx="1530">
                  <c:v>1.21893E-2</c:v>
                </c:pt>
                <c:pt idx="1531">
                  <c:v>1.0460200000000001E-2</c:v>
                </c:pt>
                <c:pt idx="1532">
                  <c:v>1.3809399999999999E-2</c:v>
                </c:pt>
                <c:pt idx="1533">
                  <c:v>8.7437500000000015E-3</c:v>
                </c:pt>
                <c:pt idx="1534">
                  <c:v>1.43616E-2</c:v>
                </c:pt>
                <c:pt idx="1535">
                  <c:v>7.82682E-3</c:v>
                </c:pt>
                <c:pt idx="1536">
                  <c:v>1.3243100000000001E-2</c:v>
                </c:pt>
                <c:pt idx="1537">
                  <c:v>1.14392E-2</c:v>
                </c:pt>
                <c:pt idx="1538">
                  <c:v>1.13533E-2</c:v>
                </c:pt>
                <c:pt idx="1539">
                  <c:v>1.3234899999999999E-2</c:v>
                </c:pt>
                <c:pt idx="1540">
                  <c:v>9.1949200000000005E-3</c:v>
                </c:pt>
                <c:pt idx="1541">
                  <c:v>1.39299E-2</c:v>
                </c:pt>
                <c:pt idx="1542">
                  <c:v>9.4665199999999991E-3</c:v>
                </c:pt>
                <c:pt idx="1543">
                  <c:v>1.38598E-2</c:v>
                </c:pt>
                <c:pt idx="1544">
                  <c:v>1.047E-2</c:v>
                </c:pt>
                <c:pt idx="1545">
                  <c:v>1.0633200000000001E-2</c:v>
                </c:pt>
                <c:pt idx="1546">
                  <c:v>1.26436E-2</c:v>
                </c:pt>
                <c:pt idx="1547">
                  <c:v>9.1267199999999996E-3</c:v>
                </c:pt>
                <c:pt idx="1548">
                  <c:v>1.5323399999999999E-2</c:v>
                </c:pt>
                <c:pt idx="1549">
                  <c:v>7.8251500000000012E-3</c:v>
                </c:pt>
                <c:pt idx="1550">
                  <c:v>1.41003E-2</c:v>
                </c:pt>
                <c:pt idx="1551">
                  <c:v>1.05129E-2</c:v>
                </c:pt>
                <c:pt idx="1552">
                  <c:v>1.2427199999999999E-2</c:v>
                </c:pt>
                <c:pt idx="1553">
                  <c:v>1.1367799999999999E-2</c:v>
                </c:pt>
                <c:pt idx="1554">
                  <c:v>9.3793800000000014E-3</c:v>
                </c:pt>
                <c:pt idx="1555">
                  <c:v>1.4722800000000001E-2</c:v>
                </c:pt>
                <c:pt idx="1556">
                  <c:v>8.2431700000000011E-3</c:v>
                </c:pt>
                <c:pt idx="1557">
                  <c:v>1.44268E-2</c:v>
                </c:pt>
                <c:pt idx="1558">
                  <c:v>1.0139499999999999E-2</c:v>
                </c:pt>
                <c:pt idx="1559">
                  <c:v>1.31316E-2</c:v>
                </c:pt>
                <c:pt idx="1560">
                  <c:v>1.1735200000000001E-2</c:v>
                </c:pt>
                <c:pt idx="1561">
                  <c:v>1.00643E-2</c:v>
                </c:pt>
                <c:pt idx="1562">
                  <c:v>1.32668E-2</c:v>
                </c:pt>
                <c:pt idx="1563">
                  <c:v>7.8503500000000007E-3</c:v>
                </c:pt>
                <c:pt idx="1564">
                  <c:v>1.42728E-2</c:v>
                </c:pt>
                <c:pt idx="1565">
                  <c:v>8.5297700000000008E-3</c:v>
                </c:pt>
                <c:pt idx="1566">
                  <c:v>1.46912E-2</c:v>
                </c:pt>
                <c:pt idx="1567">
                  <c:v>8.2421600000000001E-3</c:v>
                </c:pt>
                <c:pt idx="1568">
                  <c:v>1.33337E-2</c:v>
                </c:pt>
                <c:pt idx="1569">
                  <c:v>1.2295499999999999E-2</c:v>
                </c:pt>
                <c:pt idx="1570">
                  <c:v>8.89152E-3</c:v>
                </c:pt>
                <c:pt idx="1571">
                  <c:v>1.4620999999999999E-2</c:v>
                </c:pt>
                <c:pt idx="1572">
                  <c:v>8.3455399999999985E-3</c:v>
                </c:pt>
                <c:pt idx="1573">
                  <c:v>1.4139599999999999E-2</c:v>
                </c:pt>
                <c:pt idx="1574">
                  <c:v>8.8791200000000008E-3</c:v>
                </c:pt>
                <c:pt idx="1575">
                  <c:v>1.2874700000000001E-2</c:v>
                </c:pt>
                <c:pt idx="1576">
                  <c:v>1.1593000000000001E-2</c:v>
                </c:pt>
                <c:pt idx="1577">
                  <c:v>1.08077E-2</c:v>
                </c:pt>
                <c:pt idx="1578">
                  <c:v>1.2122200000000001E-2</c:v>
                </c:pt>
                <c:pt idx="1579">
                  <c:v>1.05062E-2</c:v>
                </c:pt>
                <c:pt idx="1580">
                  <c:v>1.35707E-2</c:v>
                </c:pt>
                <c:pt idx="1581">
                  <c:v>8.4535900000000004E-3</c:v>
                </c:pt>
                <c:pt idx="1582">
                  <c:v>1.49733E-2</c:v>
                </c:pt>
                <c:pt idx="1583">
                  <c:v>8.5482900000000001E-3</c:v>
                </c:pt>
                <c:pt idx="1584">
                  <c:v>1.27942E-2</c:v>
                </c:pt>
                <c:pt idx="1585">
                  <c:v>1.17015E-2</c:v>
                </c:pt>
                <c:pt idx="1586">
                  <c:v>1.03202E-2</c:v>
                </c:pt>
                <c:pt idx="1587">
                  <c:v>1.3391199999999999E-2</c:v>
                </c:pt>
                <c:pt idx="1588">
                  <c:v>9.0738999999999993E-3</c:v>
                </c:pt>
                <c:pt idx="1589">
                  <c:v>1.45617E-2</c:v>
                </c:pt>
                <c:pt idx="1590">
                  <c:v>7.9986199999999997E-3</c:v>
                </c:pt>
                <c:pt idx="1591">
                  <c:v>1.2631699999999999E-2</c:v>
                </c:pt>
                <c:pt idx="1592">
                  <c:v>1.33813E-2</c:v>
                </c:pt>
                <c:pt idx="1593">
                  <c:v>8.13294E-3</c:v>
                </c:pt>
                <c:pt idx="1594">
                  <c:v>1.49388E-2</c:v>
                </c:pt>
                <c:pt idx="1595">
                  <c:v>8.8487500000000007E-3</c:v>
                </c:pt>
                <c:pt idx="1596">
                  <c:v>1.41266E-2</c:v>
                </c:pt>
                <c:pt idx="1597">
                  <c:v>8.7217800000000002E-3</c:v>
                </c:pt>
                <c:pt idx="1598">
                  <c:v>1.1970199999999999E-2</c:v>
                </c:pt>
                <c:pt idx="1599">
                  <c:v>1.09698E-2</c:v>
                </c:pt>
                <c:pt idx="1600">
                  <c:v>1.0803500000000001E-2</c:v>
                </c:pt>
                <c:pt idx="1601">
                  <c:v>1.3626899999999999E-2</c:v>
                </c:pt>
                <c:pt idx="1602">
                  <c:v>8.1587399999999994E-3</c:v>
                </c:pt>
                <c:pt idx="1603">
                  <c:v>1.36755E-2</c:v>
                </c:pt>
                <c:pt idx="1604">
                  <c:v>9.1298899999999999E-3</c:v>
                </c:pt>
                <c:pt idx="1605">
                  <c:v>1.47203E-2</c:v>
                </c:pt>
                <c:pt idx="1606">
                  <c:v>8.5830000000000004E-3</c:v>
                </c:pt>
                <c:pt idx="1607">
                  <c:v>1.1630999999999999E-2</c:v>
                </c:pt>
                <c:pt idx="1608">
                  <c:v>1.12841E-2</c:v>
                </c:pt>
                <c:pt idx="1609">
                  <c:v>1.0601099999999999E-2</c:v>
                </c:pt>
                <c:pt idx="1610">
                  <c:v>1.4817800000000001E-2</c:v>
                </c:pt>
                <c:pt idx="1611">
                  <c:v>6.9669500000000004E-3</c:v>
                </c:pt>
                <c:pt idx="1612">
                  <c:v>1.3580100000000001E-2</c:v>
                </c:pt>
                <c:pt idx="1613">
                  <c:v>8.5307300000000003E-3</c:v>
                </c:pt>
                <c:pt idx="1614">
                  <c:v>1.5579899999999999E-2</c:v>
                </c:pt>
                <c:pt idx="1615">
                  <c:v>1.0107300000000001E-2</c:v>
                </c:pt>
                <c:pt idx="1616">
                  <c:v>1.2313900000000001E-2</c:v>
                </c:pt>
                <c:pt idx="1617">
                  <c:v>1.3303500000000001E-2</c:v>
                </c:pt>
                <c:pt idx="1618">
                  <c:v>7.0167199999999997E-3</c:v>
                </c:pt>
                <c:pt idx="1619">
                  <c:v>1.43994E-2</c:v>
                </c:pt>
                <c:pt idx="1620">
                  <c:v>7.6504900000000002E-3</c:v>
                </c:pt>
                <c:pt idx="1621">
                  <c:v>1.4489699999999999E-2</c:v>
                </c:pt>
                <c:pt idx="1622">
                  <c:v>1.1637399999999999E-2</c:v>
                </c:pt>
                <c:pt idx="1623">
                  <c:v>8.3886499999999992E-3</c:v>
                </c:pt>
                <c:pt idx="1624">
                  <c:v>1.4563700000000001E-2</c:v>
                </c:pt>
                <c:pt idx="1625">
                  <c:v>9.054050000000001E-3</c:v>
                </c:pt>
                <c:pt idx="1626">
                  <c:v>1.20109E-2</c:v>
                </c:pt>
                <c:pt idx="1627">
                  <c:v>1.2527399999999999E-2</c:v>
                </c:pt>
                <c:pt idx="1628">
                  <c:v>8.9569899999999997E-3</c:v>
                </c:pt>
                <c:pt idx="1629">
                  <c:v>1.1155700000000001E-2</c:v>
                </c:pt>
                <c:pt idx="1630">
                  <c:v>1.21791E-2</c:v>
                </c:pt>
                <c:pt idx="1631">
                  <c:v>1.1023600000000001E-2</c:v>
                </c:pt>
                <c:pt idx="1632">
                  <c:v>1.1619900000000001E-2</c:v>
                </c:pt>
                <c:pt idx="1633">
                  <c:v>1.2312399999999999E-2</c:v>
                </c:pt>
                <c:pt idx="1634">
                  <c:v>1.0312700000000001E-2</c:v>
                </c:pt>
                <c:pt idx="1635">
                  <c:v>1.2330600000000001E-2</c:v>
                </c:pt>
                <c:pt idx="1636">
                  <c:v>9.0929200000000009E-3</c:v>
                </c:pt>
                <c:pt idx="1637">
                  <c:v>1.13893E-2</c:v>
                </c:pt>
                <c:pt idx="1638">
                  <c:v>1.22594E-2</c:v>
                </c:pt>
                <c:pt idx="1639">
                  <c:v>1.18151E-2</c:v>
                </c:pt>
                <c:pt idx="1640">
                  <c:v>9.9688899999999993E-3</c:v>
                </c:pt>
                <c:pt idx="1641">
                  <c:v>1.1049100000000001E-2</c:v>
                </c:pt>
                <c:pt idx="1642">
                  <c:v>1.20354E-2</c:v>
                </c:pt>
                <c:pt idx="1643">
                  <c:v>1.18374E-2</c:v>
                </c:pt>
                <c:pt idx="1644">
                  <c:v>1.17804E-2</c:v>
                </c:pt>
                <c:pt idx="1645">
                  <c:v>1.0070000000000001E-2</c:v>
                </c:pt>
                <c:pt idx="1646">
                  <c:v>1.0941800000000002E-2</c:v>
                </c:pt>
                <c:pt idx="1647">
                  <c:v>1.06453E-2</c:v>
                </c:pt>
                <c:pt idx="1648">
                  <c:v>1.1582299999999998E-2</c:v>
                </c:pt>
                <c:pt idx="1649">
                  <c:v>1.0741300000000001E-2</c:v>
                </c:pt>
                <c:pt idx="1650">
                  <c:v>1.19738E-2</c:v>
                </c:pt>
                <c:pt idx="1651">
                  <c:v>1.13607E-2</c:v>
                </c:pt>
                <c:pt idx="1652">
                  <c:v>1.0827499999999999E-2</c:v>
                </c:pt>
                <c:pt idx="1653">
                  <c:v>1.09488E-2</c:v>
                </c:pt>
                <c:pt idx="1654">
                  <c:v>1.0127499999999999E-2</c:v>
                </c:pt>
                <c:pt idx="1655">
                  <c:v>1.11188E-2</c:v>
                </c:pt>
                <c:pt idx="1656">
                  <c:v>1.14999E-2</c:v>
                </c:pt>
                <c:pt idx="1657">
                  <c:v>1.12602E-2</c:v>
                </c:pt>
                <c:pt idx="1658">
                  <c:v>1.2062399999999999E-2</c:v>
                </c:pt>
                <c:pt idx="1659">
                  <c:v>1.1237799999999999E-2</c:v>
                </c:pt>
                <c:pt idx="1660">
                  <c:v>1.0810499999999999E-2</c:v>
                </c:pt>
                <c:pt idx="1661">
                  <c:v>9.9753999999999989E-3</c:v>
                </c:pt>
                <c:pt idx="1662">
                  <c:v>1.04043E-2</c:v>
                </c:pt>
                <c:pt idx="1663">
                  <c:v>1.1402299999999999E-2</c:v>
                </c:pt>
                <c:pt idx="1664">
                  <c:v>1.14284E-2</c:v>
                </c:pt>
                <c:pt idx="1665">
                  <c:v>1.1213899999999999E-2</c:v>
                </c:pt>
                <c:pt idx="1666">
                  <c:v>1.2503999999999999E-2</c:v>
                </c:pt>
                <c:pt idx="1667">
                  <c:v>1.0419100000000001E-2</c:v>
                </c:pt>
                <c:pt idx="1668">
                  <c:v>1.0846099999999999E-2</c:v>
                </c:pt>
                <c:pt idx="1669">
                  <c:v>1.01172E-2</c:v>
                </c:pt>
                <c:pt idx="1670">
                  <c:v>1.0912699999999999E-2</c:v>
                </c:pt>
                <c:pt idx="1671">
                  <c:v>1.09896E-2</c:v>
                </c:pt>
                <c:pt idx="1672">
                  <c:v>1.10215E-2</c:v>
                </c:pt>
                <c:pt idx="1673">
                  <c:v>1.13618E-2</c:v>
                </c:pt>
                <c:pt idx="1674">
                  <c:v>1.1294800000000001E-2</c:v>
                </c:pt>
                <c:pt idx="1675">
                  <c:v>1.07762E-2</c:v>
                </c:pt>
                <c:pt idx="1676">
                  <c:v>1.1264999999999999E-2</c:v>
                </c:pt>
                <c:pt idx="1677">
                  <c:v>1.0307500000000001E-2</c:v>
                </c:pt>
                <c:pt idx="1678">
                  <c:v>9.9985300000000003E-3</c:v>
                </c:pt>
                <c:pt idx="1679">
                  <c:v>1.153E-2</c:v>
                </c:pt>
                <c:pt idx="1680">
                  <c:v>1.12776E-2</c:v>
                </c:pt>
                <c:pt idx="1681">
                  <c:v>1.1803000000000001E-2</c:v>
                </c:pt>
                <c:pt idx="1682">
                  <c:v>1.1419E-2</c:v>
                </c:pt>
                <c:pt idx="1683">
                  <c:v>9.8112500000000005E-3</c:v>
                </c:pt>
                <c:pt idx="1684">
                  <c:v>9.7913799999999988E-3</c:v>
                </c:pt>
                <c:pt idx="1685">
                  <c:v>1.0226300000000001E-2</c:v>
                </c:pt>
                <c:pt idx="1686">
                  <c:v>1.10116E-2</c:v>
                </c:pt>
                <c:pt idx="1687">
                  <c:v>1.1058200000000001E-2</c:v>
                </c:pt>
                <c:pt idx="1688">
                  <c:v>1.1664299999999999E-2</c:v>
                </c:pt>
                <c:pt idx="1689">
                  <c:v>1.20258E-2</c:v>
                </c:pt>
                <c:pt idx="1690">
                  <c:v>9.55867E-3</c:v>
                </c:pt>
                <c:pt idx="1691">
                  <c:v>1.0264499999999999E-2</c:v>
                </c:pt>
                <c:pt idx="1692">
                  <c:v>1.1756299999999999E-2</c:v>
                </c:pt>
                <c:pt idx="1693">
                  <c:v>1.155E-2</c:v>
                </c:pt>
                <c:pt idx="1694">
                  <c:v>1.0406499999999999E-2</c:v>
                </c:pt>
                <c:pt idx="1695">
                  <c:v>1.05831E-2</c:v>
                </c:pt>
                <c:pt idx="1696">
                  <c:v>1.02992E-2</c:v>
                </c:pt>
                <c:pt idx="1697">
                  <c:v>1.1115999999999999E-2</c:v>
                </c:pt>
                <c:pt idx="1698">
                  <c:v>1.0740900000000001E-2</c:v>
                </c:pt>
                <c:pt idx="1699">
                  <c:v>1.17369E-2</c:v>
                </c:pt>
                <c:pt idx="1700">
                  <c:v>1.1134E-2</c:v>
                </c:pt>
                <c:pt idx="1701">
                  <c:v>1.04248E-2</c:v>
                </c:pt>
                <c:pt idx="1702">
                  <c:v>1.08801E-2</c:v>
                </c:pt>
                <c:pt idx="1703">
                  <c:v>1.02725E-2</c:v>
                </c:pt>
                <c:pt idx="1704">
                  <c:v>9.9350700000000007E-3</c:v>
                </c:pt>
                <c:pt idx="1705">
                  <c:v>1.1225300000000001E-2</c:v>
                </c:pt>
                <c:pt idx="1706">
                  <c:v>1.06578E-2</c:v>
                </c:pt>
                <c:pt idx="1707">
                  <c:v>1.11152E-2</c:v>
                </c:pt>
                <c:pt idx="1708">
                  <c:v>1.1216700000000001E-2</c:v>
                </c:pt>
                <c:pt idx="1709">
                  <c:v>1.0696800000000001E-2</c:v>
                </c:pt>
                <c:pt idx="1710">
                  <c:v>1.11454E-2</c:v>
                </c:pt>
                <c:pt idx="1711">
                  <c:v>9.755999999999999E-3</c:v>
                </c:pt>
                <c:pt idx="1712">
                  <c:v>1.02652E-2</c:v>
                </c:pt>
                <c:pt idx="1713">
                  <c:v>1.0722599999999999E-2</c:v>
                </c:pt>
                <c:pt idx="1714">
                  <c:v>1.10797E-2</c:v>
                </c:pt>
                <c:pt idx="1715">
                  <c:v>1.1124199999999999E-2</c:v>
                </c:pt>
                <c:pt idx="1716">
                  <c:v>1.14585E-2</c:v>
                </c:pt>
                <c:pt idx="1717">
                  <c:v>1.1215900000000001E-2</c:v>
                </c:pt>
                <c:pt idx="1718">
                  <c:v>1.0262500000000001E-2</c:v>
                </c:pt>
                <c:pt idx="1719">
                  <c:v>9.65069E-3</c:v>
                </c:pt>
                <c:pt idx="1720">
                  <c:v>1.0874699999999999E-2</c:v>
                </c:pt>
                <c:pt idx="1721">
                  <c:v>1.0467499999999999E-2</c:v>
                </c:pt>
                <c:pt idx="1722">
                  <c:v>1.2105300000000001E-2</c:v>
                </c:pt>
                <c:pt idx="1723">
                  <c:v>1.0395E-2</c:v>
                </c:pt>
                <c:pt idx="1724">
                  <c:v>1.0053100000000001E-2</c:v>
                </c:pt>
                <c:pt idx="1725">
                  <c:v>1.0792699999999999E-2</c:v>
                </c:pt>
                <c:pt idx="1726">
                  <c:v>1.0252600000000001E-2</c:v>
                </c:pt>
                <c:pt idx="1727">
                  <c:v>1.10247E-2</c:v>
                </c:pt>
                <c:pt idx="1728">
                  <c:v>1.11483E-2</c:v>
                </c:pt>
                <c:pt idx="1729">
                  <c:v>1.18201E-2</c:v>
                </c:pt>
                <c:pt idx="1730">
                  <c:v>1.0055600000000001E-2</c:v>
                </c:pt>
                <c:pt idx="1731">
                  <c:v>9.6299999999999997E-3</c:v>
                </c:pt>
                <c:pt idx="1732">
                  <c:v>9.7362000000000004E-3</c:v>
                </c:pt>
                <c:pt idx="1733">
                  <c:v>1.08904E-2</c:v>
                </c:pt>
                <c:pt idx="1734">
                  <c:v>1.21408E-2</c:v>
                </c:pt>
                <c:pt idx="1735">
                  <c:v>1.11144E-2</c:v>
                </c:pt>
                <c:pt idx="1736">
                  <c:v>1.09275E-2</c:v>
                </c:pt>
                <c:pt idx="1737">
                  <c:v>9.8638200000000006E-3</c:v>
                </c:pt>
                <c:pt idx="1738">
                  <c:v>1.0662100000000001E-2</c:v>
                </c:pt>
                <c:pt idx="1739">
                  <c:v>9.8197400000000004E-3</c:v>
                </c:pt>
                <c:pt idx="1740">
                  <c:v>1.04796E-2</c:v>
                </c:pt>
                <c:pt idx="1741">
                  <c:v>1.16106E-2</c:v>
                </c:pt>
                <c:pt idx="1742">
                  <c:v>1.158E-2</c:v>
                </c:pt>
                <c:pt idx="1743">
                  <c:v>9.9992299999999996E-3</c:v>
                </c:pt>
                <c:pt idx="1744">
                  <c:v>1.03832E-2</c:v>
                </c:pt>
                <c:pt idx="1745">
                  <c:v>1.0208999999999999E-2</c:v>
                </c:pt>
                <c:pt idx="1746">
                  <c:v>1.03791E-2</c:v>
                </c:pt>
                <c:pt idx="1747">
                  <c:v>1.01152E-2</c:v>
                </c:pt>
                <c:pt idx="1748">
                  <c:v>1.1177900000000001E-2</c:v>
                </c:pt>
                <c:pt idx="1749">
                  <c:v>1.1236000000000001E-2</c:v>
                </c:pt>
                <c:pt idx="1750">
                  <c:v>1.10089E-2</c:v>
                </c:pt>
                <c:pt idx="1751">
                  <c:v>1.0863099999999999E-2</c:v>
                </c:pt>
                <c:pt idx="1752">
                  <c:v>9.6046099999999995E-3</c:v>
                </c:pt>
                <c:pt idx="1753">
                  <c:v>1.02784E-2</c:v>
                </c:pt>
                <c:pt idx="1754">
                  <c:v>9.6746499999999999E-3</c:v>
                </c:pt>
                <c:pt idx="1755">
                  <c:v>1.16933E-2</c:v>
                </c:pt>
                <c:pt idx="1756">
                  <c:v>1.0808999999999999E-2</c:v>
                </c:pt>
                <c:pt idx="1757">
                  <c:v>1.1308700000000001E-2</c:v>
                </c:pt>
                <c:pt idx="1758">
                  <c:v>1.0791100000000001E-2</c:v>
                </c:pt>
                <c:pt idx="1759">
                  <c:v>1.01277E-2</c:v>
                </c:pt>
                <c:pt idx="1760">
                  <c:v>9.9004100000000001E-3</c:v>
                </c:pt>
                <c:pt idx="1761">
                  <c:v>9.9059100000000004E-3</c:v>
                </c:pt>
                <c:pt idx="1762">
                  <c:v>1.05136E-2</c:v>
                </c:pt>
                <c:pt idx="1763">
                  <c:v>1.07134E-2</c:v>
                </c:pt>
                <c:pt idx="1764">
                  <c:v>1.0724299999999999E-2</c:v>
                </c:pt>
                <c:pt idx="1765">
                  <c:v>1.0729499999999999E-2</c:v>
                </c:pt>
                <c:pt idx="1766">
                  <c:v>1.0844300000000001E-2</c:v>
                </c:pt>
                <c:pt idx="1767">
                  <c:v>9.8397100000000015E-3</c:v>
                </c:pt>
                <c:pt idx="1768">
                  <c:v>1.0244000000000001E-2</c:v>
                </c:pt>
                <c:pt idx="1769">
                  <c:v>1.0051000000000001E-2</c:v>
                </c:pt>
                <c:pt idx="1770">
                  <c:v>9.8651099999999999E-3</c:v>
                </c:pt>
                <c:pt idx="1771">
                  <c:v>1.0763499999999999E-2</c:v>
                </c:pt>
                <c:pt idx="1772">
                  <c:v>1.133E-2</c:v>
                </c:pt>
                <c:pt idx="1773">
                  <c:v>1.0601000000000001E-2</c:v>
                </c:pt>
                <c:pt idx="1774">
                  <c:v>9.9405399999999994E-3</c:v>
                </c:pt>
                <c:pt idx="1775">
                  <c:v>1.0455000000000001E-2</c:v>
                </c:pt>
                <c:pt idx="1776">
                  <c:v>9.3589599999999995E-3</c:v>
                </c:pt>
                <c:pt idx="1777">
                  <c:v>9.6195699999999992E-3</c:v>
                </c:pt>
                <c:pt idx="1778">
                  <c:v>1.0413800000000001E-2</c:v>
                </c:pt>
                <c:pt idx="1779">
                  <c:v>1.1590700000000001E-2</c:v>
                </c:pt>
                <c:pt idx="1780">
                  <c:v>1.1273500000000001E-2</c:v>
                </c:pt>
                <c:pt idx="1781">
                  <c:v>1.07566E-2</c:v>
                </c:pt>
                <c:pt idx="1782">
                  <c:v>9.63023E-3</c:v>
                </c:pt>
                <c:pt idx="1783">
                  <c:v>9.4488999999999997E-3</c:v>
                </c:pt>
                <c:pt idx="1784">
                  <c:v>1.0044000000000001E-2</c:v>
                </c:pt>
                <c:pt idx="1785">
                  <c:v>1.0037899999999999E-2</c:v>
                </c:pt>
                <c:pt idx="1786">
                  <c:v>1.0468999999999999E-2</c:v>
                </c:pt>
                <c:pt idx="1787">
                  <c:v>1.07566E-2</c:v>
                </c:pt>
                <c:pt idx="1788">
                  <c:v>1.0998600000000001E-2</c:v>
                </c:pt>
                <c:pt idx="1789">
                  <c:v>1.06315E-2</c:v>
                </c:pt>
                <c:pt idx="1790">
                  <c:v>1.0492599999999999E-2</c:v>
                </c:pt>
                <c:pt idx="1791">
                  <c:v>9.1946000000000007E-3</c:v>
                </c:pt>
                <c:pt idx="1792">
                  <c:v>1.00911E-2</c:v>
                </c:pt>
                <c:pt idx="1793">
                  <c:v>1.0411999999999999E-2</c:v>
                </c:pt>
                <c:pt idx="1794">
                  <c:v>1.0308599999999999E-2</c:v>
                </c:pt>
                <c:pt idx="1795">
                  <c:v>1.07729E-2</c:v>
                </c:pt>
                <c:pt idx="1796">
                  <c:v>1.1413099999999999E-2</c:v>
                </c:pt>
                <c:pt idx="1797">
                  <c:v>1.0789699999999999E-2</c:v>
                </c:pt>
                <c:pt idx="1798">
                  <c:v>9.8003399999999994E-3</c:v>
                </c:pt>
                <c:pt idx="1799">
                  <c:v>9.8381900000000001E-3</c:v>
                </c:pt>
                <c:pt idx="1800">
                  <c:v>9.0517300000000009E-3</c:v>
                </c:pt>
                <c:pt idx="1801">
                  <c:v>1.0445299999999999E-2</c:v>
                </c:pt>
                <c:pt idx="1802">
                  <c:v>1.0414000000000001E-2</c:v>
                </c:pt>
                <c:pt idx="1803">
                  <c:v>1.09216E-2</c:v>
                </c:pt>
                <c:pt idx="1804">
                  <c:v>1.0431000000000001E-2</c:v>
                </c:pt>
                <c:pt idx="1805">
                  <c:v>1.08497E-2</c:v>
                </c:pt>
                <c:pt idx="1806">
                  <c:v>9.5371399999999995E-3</c:v>
                </c:pt>
                <c:pt idx="1807">
                  <c:v>9.7795599999999996E-3</c:v>
                </c:pt>
                <c:pt idx="1808">
                  <c:v>9.3630499999999995E-3</c:v>
                </c:pt>
                <c:pt idx="1809">
                  <c:v>9.8402999999999997E-3</c:v>
                </c:pt>
                <c:pt idx="1810">
                  <c:v>1.0867099999999999E-2</c:v>
                </c:pt>
                <c:pt idx="1811">
                  <c:v>1.1196299999999999E-2</c:v>
                </c:pt>
                <c:pt idx="1812">
                  <c:v>1.04254E-2</c:v>
                </c:pt>
                <c:pt idx="1813">
                  <c:v>1.0017700000000001E-2</c:v>
                </c:pt>
                <c:pt idx="1814">
                  <c:v>1.0033E-2</c:v>
                </c:pt>
                <c:pt idx="1815">
                  <c:v>1.0484400000000001E-2</c:v>
                </c:pt>
                <c:pt idx="1816">
                  <c:v>9.6472699999999995E-3</c:v>
                </c:pt>
                <c:pt idx="1817">
                  <c:v>9.7023300000000003E-3</c:v>
                </c:pt>
                <c:pt idx="1818">
                  <c:v>1.02053E-2</c:v>
                </c:pt>
                <c:pt idx="1819">
                  <c:v>1.06734E-2</c:v>
                </c:pt>
                <c:pt idx="1820">
                  <c:v>1.1293399999999999E-2</c:v>
                </c:pt>
                <c:pt idx="1821">
                  <c:v>9.6195399999999993E-3</c:v>
                </c:pt>
                <c:pt idx="1822">
                  <c:v>9.1222600000000001E-3</c:v>
                </c:pt>
                <c:pt idx="1823">
                  <c:v>1.0322399999999999E-2</c:v>
                </c:pt>
                <c:pt idx="1824">
                  <c:v>9.3694899999999994E-3</c:v>
                </c:pt>
                <c:pt idx="1825">
                  <c:v>1.1649100000000001E-2</c:v>
                </c:pt>
                <c:pt idx="1826">
                  <c:v>1.0601600000000001E-2</c:v>
                </c:pt>
                <c:pt idx="1827">
                  <c:v>1.03882E-2</c:v>
                </c:pt>
                <c:pt idx="1828">
                  <c:v>9.5711600000000004E-3</c:v>
                </c:pt>
                <c:pt idx="1829">
                  <c:v>9.6364499999999995E-3</c:v>
                </c:pt>
                <c:pt idx="1830">
                  <c:v>9.7036299999999995E-3</c:v>
                </c:pt>
                <c:pt idx="1831">
                  <c:v>9.6297399999999995E-3</c:v>
                </c:pt>
                <c:pt idx="1832">
                  <c:v>1.00903E-2</c:v>
                </c:pt>
                <c:pt idx="1833">
                  <c:v>1.04802E-2</c:v>
                </c:pt>
                <c:pt idx="1834">
                  <c:v>1.1118299999999999E-2</c:v>
                </c:pt>
                <c:pt idx="1835">
                  <c:v>1.01671E-2</c:v>
                </c:pt>
                <c:pt idx="1836">
                  <c:v>1.07449E-2</c:v>
                </c:pt>
                <c:pt idx="1837">
                  <c:v>9.2999700000000012E-3</c:v>
                </c:pt>
                <c:pt idx="1838">
                  <c:v>9.4537500000000003E-3</c:v>
                </c:pt>
                <c:pt idx="1839">
                  <c:v>8.9700500000000002E-3</c:v>
                </c:pt>
                <c:pt idx="1840">
                  <c:v>1.05875E-2</c:v>
                </c:pt>
                <c:pt idx="1841">
                  <c:v>1.09584E-2</c:v>
                </c:pt>
                <c:pt idx="1842">
                  <c:v>1.05156E-2</c:v>
                </c:pt>
                <c:pt idx="1843">
                  <c:v>1.0925199999999999E-2</c:v>
                </c:pt>
                <c:pt idx="1844">
                  <c:v>1.0070300000000001E-2</c:v>
                </c:pt>
                <c:pt idx="1845">
                  <c:v>9.106340000000001E-3</c:v>
                </c:pt>
                <c:pt idx="1846">
                  <c:v>9.5289499999999996E-3</c:v>
                </c:pt>
                <c:pt idx="1847">
                  <c:v>9.501260000000001E-3</c:v>
                </c:pt>
                <c:pt idx="1848">
                  <c:v>9.6627600000000011E-3</c:v>
                </c:pt>
                <c:pt idx="1849">
                  <c:v>1.04519E-2</c:v>
                </c:pt>
                <c:pt idx="1850">
                  <c:v>1.11757E-2</c:v>
                </c:pt>
                <c:pt idx="1851">
                  <c:v>9.6664300000000002E-3</c:v>
                </c:pt>
                <c:pt idx="1852">
                  <c:v>9.7638299999999994E-3</c:v>
                </c:pt>
                <c:pt idx="1853">
                  <c:v>9.7751899999999996E-3</c:v>
                </c:pt>
                <c:pt idx="1854">
                  <c:v>9.273700000000001E-3</c:v>
                </c:pt>
                <c:pt idx="1855">
                  <c:v>9.1509999999999994E-3</c:v>
                </c:pt>
                <c:pt idx="1856">
                  <c:v>1.0592300000000001E-2</c:v>
                </c:pt>
                <c:pt idx="1857">
                  <c:v>9.8045099999999989E-3</c:v>
                </c:pt>
                <c:pt idx="1858">
                  <c:v>1.0925900000000001E-2</c:v>
                </c:pt>
                <c:pt idx="1859">
                  <c:v>1.06558E-2</c:v>
                </c:pt>
                <c:pt idx="1860">
                  <c:v>9.7411000000000008E-3</c:v>
                </c:pt>
                <c:pt idx="1861">
                  <c:v>8.9469400000000004E-3</c:v>
                </c:pt>
                <c:pt idx="1862">
                  <c:v>9.269949999999999E-3</c:v>
                </c:pt>
                <c:pt idx="1863">
                  <c:v>1.0058600000000001E-2</c:v>
                </c:pt>
                <c:pt idx="1864">
                  <c:v>1.07259E-2</c:v>
                </c:pt>
                <c:pt idx="1865">
                  <c:v>1.0370000000000001E-2</c:v>
                </c:pt>
                <c:pt idx="1866">
                  <c:v>1.08895E-2</c:v>
                </c:pt>
                <c:pt idx="1867">
                  <c:v>9.9339500000000004E-3</c:v>
                </c:pt>
                <c:pt idx="1868">
                  <c:v>9.7062399999999997E-3</c:v>
                </c:pt>
                <c:pt idx="1869">
                  <c:v>9.4280300000000004E-3</c:v>
                </c:pt>
                <c:pt idx="1870">
                  <c:v>9.7884499999999989E-3</c:v>
                </c:pt>
                <c:pt idx="1871">
                  <c:v>9.7532399999999998E-3</c:v>
                </c:pt>
                <c:pt idx="1872">
                  <c:v>9.93781E-3</c:v>
                </c:pt>
                <c:pt idx="1873">
                  <c:v>1.07454E-2</c:v>
                </c:pt>
                <c:pt idx="1874">
                  <c:v>1.07907E-2</c:v>
                </c:pt>
                <c:pt idx="1875">
                  <c:v>9.8318999999999993E-3</c:v>
                </c:pt>
                <c:pt idx="1876">
                  <c:v>1.01212E-2</c:v>
                </c:pt>
                <c:pt idx="1877">
                  <c:v>9.6041100000000008E-3</c:v>
                </c:pt>
                <c:pt idx="1878">
                  <c:v>8.7429000000000014E-3</c:v>
                </c:pt>
                <c:pt idx="1879">
                  <c:v>9.65857E-3</c:v>
                </c:pt>
                <c:pt idx="1880">
                  <c:v>9.8605499999999992E-3</c:v>
                </c:pt>
                <c:pt idx="1881">
                  <c:v>1.0012E-2</c:v>
                </c:pt>
                <c:pt idx="1882">
                  <c:v>1.1136800000000001E-2</c:v>
                </c:pt>
                <c:pt idx="1883">
                  <c:v>1.06972E-2</c:v>
                </c:pt>
                <c:pt idx="1884">
                  <c:v>9.4057500000000009E-3</c:v>
                </c:pt>
                <c:pt idx="1885">
                  <c:v>1.0037899999999999E-2</c:v>
                </c:pt>
                <c:pt idx="1886">
                  <c:v>8.790580000000001E-3</c:v>
                </c:pt>
                <c:pt idx="1887">
                  <c:v>9.6362299999999991E-3</c:v>
                </c:pt>
                <c:pt idx="1888">
                  <c:v>1.05063E-2</c:v>
                </c:pt>
                <c:pt idx="1889">
                  <c:v>9.6225800000000004E-3</c:v>
                </c:pt>
                <c:pt idx="1890">
                  <c:v>1.09254E-2</c:v>
                </c:pt>
                <c:pt idx="1891">
                  <c:v>1.0367099999999999E-2</c:v>
                </c:pt>
                <c:pt idx="1892">
                  <c:v>1.01364E-2</c:v>
                </c:pt>
                <c:pt idx="1893">
                  <c:v>9.0539899999999996E-3</c:v>
                </c:pt>
                <c:pt idx="1894">
                  <c:v>9.517020000000001E-3</c:v>
                </c:pt>
                <c:pt idx="1895">
                  <c:v>9.1224800000000005E-3</c:v>
                </c:pt>
                <c:pt idx="1896">
                  <c:v>9.8980800000000001E-3</c:v>
                </c:pt>
                <c:pt idx="1897">
                  <c:v>1.00686E-2</c:v>
                </c:pt>
                <c:pt idx="1898">
                  <c:v>1.0522800000000001E-2</c:v>
                </c:pt>
                <c:pt idx="1899">
                  <c:v>1.02603E-2</c:v>
                </c:pt>
                <c:pt idx="1900">
                  <c:v>1.06879E-2</c:v>
                </c:pt>
                <c:pt idx="1901">
                  <c:v>9.0331700000000001E-3</c:v>
                </c:pt>
                <c:pt idx="1902">
                  <c:v>9.5560200000000001E-3</c:v>
                </c:pt>
                <c:pt idx="1903">
                  <c:v>9.1734099999999999E-3</c:v>
                </c:pt>
                <c:pt idx="1904">
                  <c:v>1.0261999999999999E-2</c:v>
                </c:pt>
                <c:pt idx="1905">
                  <c:v>9.7870500000000003E-3</c:v>
                </c:pt>
                <c:pt idx="1906">
                  <c:v>1.0199300000000001E-2</c:v>
                </c:pt>
                <c:pt idx="1907">
                  <c:v>1.07957E-2</c:v>
                </c:pt>
                <c:pt idx="1908">
                  <c:v>9.8633899999999997E-3</c:v>
                </c:pt>
                <c:pt idx="1909">
                  <c:v>9.7506999999999993E-3</c:v>
                </c:pt>
                <c:pt idx="1910">
                  <c:v>9.9512699999999999E-3</c:v>
                </c:pt>
                <c:pt idx="1911">
                  <c:v>9.3713300000000006E-3</c:v>
                </c:pt>
                <c:pt idx="1912">
                  <c:v>9.3585000000000005E-3</c:v>
                </c:pt>
                <c:pt idx="1913">
                  <c:v>9.7714700000000008E-3</c:v>
                </c:pt>
                <c:pt idx="1914">
                  <c:v>9.5266699999999992E-3</c:v>
                </c:pt>
                <c:pt idx="1915">
                  <c:v>1.1033099999999999E-2</c:v>
                </c:pt>
                <c:pt idx="1916">
                  <c:v>1.0230900000000001E-2</c:v>
                </c:pt>
                <c:pt idx="1917">
                  <c:v>9.8718399999999998E-3</c:v>
                </c:pt>
                <c:pt idx="1918">
                  <c:v>9.3977899999999996E-3</c:v>
                </c:pt>
                <c:pt idx="1919">
                  <c:v>9.0438499999999991E-3</c:v>
                </c:pt>
                <c:pt idx="1920">
                  <c:v>9.7744499999999988E-3</c:v>
                </c:pt>
                <c:pt idx="1921">
                  <c:v>9.4659099999999993E-3</c:v>
                </c:pt>
                <c:pt idx="1922">
                  <c:v>1.0511400000000001E-2</c:v>
                </c:pt>
                <c:pt idx="1923">
                  <c:v>1.01744E-2</c:v>
                </c:pt>
                <c:pt idx="1924">
                  <c:v>1.0109700000000001E-2</c:v>
                </c:pt>
                <c:pt idx="1925">
                  <c:v>9.3277299999999994E-3</c:v>
                </c:pt>
                <c:pt idx="1926">
                  <c:v>8.1741899999999996E-3</c:v>
                </c:pt>
                <c:pt idx="1927">
                  <c:v>9.7418599999999998E-3</c:v>
                </c:pt>
                <c:pt idx="1928">
                  <c:v>9.5587500000000013E-3</c:v>
                </c:pt>
                <c:pt idx="1929">
                  <c:v>1.0884400000000001E-2</c:v>
                </c:pt>
                <c:pt idx="1930">
                  <c:v>1.1084999999999999E-2</c:v>
                </c:pt>
                <c:pt idx="1931">
                  <c:v>8.80301E-3</c:v>
                </c:pt>
                <c:pt idx="1932">
                  <c:v>9.8326899999999998E-3</c:v>
                </c:pt>
                <c:pt idx="1933">
                  <c:v>8.6227300000000003E-3</c:v>
                </c:pt>
                <c:pt idx="1934">
                  <c:v>9.4207900000000001E-3</c:v>
                </c:pt>
                <c:pt idx="1935">
                  <c:v>9.3670400000000001E-3</c:v>
                </c:pt>
                <c:pt idx="1936">
                  <c:v>9.4675699999999998E-3</c:v>
                </c:pt>
                <c:pt idx="1937">
                  <c:v>1.10829E-2</c:v>
                </c:pt>
                <c:pt idx="1938">
                  <c:v>1.0305E-2</c:v>
                </c:pt>
                <c:pt idx="1939">
                  <c:v>9.2868700000000009E-3</c:v>
                </c:pt>
                <c:pt idx="1940">
                  <c:v>9.6164800000000002E-3</c:v>
                </c:pt>
                <c:pt idx="1941">
                  <c:v>8.8196899999999998E-3</c:v>
                </c:pt>
                <c:pt idx="1942">
                  <c:v>8.7400700000000008E-3</c:v>
                </c:pt>
                <c:pt idx="1943">
                  <c:v>1.01247E-2</c:v>
                </c:pt>
                <c:pt idx="1944">
                  <c:v>9.5264900000000003E-3</c:v>
                </c:pt>
                <c:pt idx="1945">
                  <c:v>1.0682499999999999E-2</c:v>
                </c:pt>
                <c:pt idx="1946">
                  <c:v>9.7455700000000003E-3</c:v>
                </c:pt>
                <c:pt idx="1947">
                  <c:v>9.3651199999999993E-3</c:v>
                </c:pt>
                <c:pt idx="1948">
                  <c:v>9.0419100000000002E-3</c:v>
                </c:pt>
                <c:pt idx="1949">
                  <c:v>8.8221100000000011E-3</c:v>
                </c:pt>
                <c:pt idx="1950">
                  <c:v>1.02541E-2</c:v>
                </c:pt>
                <c:pt idx="1951">
                  <c:v>1.04285E-2</c:v>
                </c:pt>
                <c:pt idx="1952">
                  <c:v>9.4851599999999994E-3</c:v>
                </c:pt>
                <c:pt idx="1953">
                  <c:v>1.0708000000000001E-2</c:v>
                </c:pt>
                <c:pt idx="1954">
                  <c:v>9.6629300000000001E-3</c:v>
                </c:pt>
                <c:pt idx="1955">
                  <c:v>8.8332399999999991E-3</c:v>
                </c:pt>
                <c:pt idx="1956">
                  <c:v>8.7489300000000002E-3</c:v>
                </c:pt>
                <c:pt idx="1957">
                  <c:v>9.51778E-3</c:v>
                </c:pt>
                <c:pt idx="1958">
                  <c:v>9.3896199999999996E-3</c:v>
                </c:pt>
                <c:pt idx="1959">
                  <c:v>9.7727999999999999E-3</c:v>
                </c:pt>
                <c:pt idx="1960">
                  <c:v>1.10142E-2</c:v>
                </c:pt>
                <c:pt idx="1961">
                  <c:v>8.8864599999999988E-3</c:v>
                </c:pt>
                <c:pt idx="1962">
                  <c:v>8.9703999999999999E-3</c:v>
                </c:pt>
                <c:pt idx="1963">
                  <c:v>8.9089500000000005E-3</c:v>
                </c:pt>
                <c:pt idx="1964">
                  <c:v>9.5702700000000005E-3</c:v>
                </c:pt>
                <c:pt idx="1965">
                  <c:v>1.01417E-2</c:v>
                </c:pt>
                <c:pt idx="1966">
                  <c:v>1.0284700000000001E-2</c:v>
                </c:pt>
                <c:pt idx="1967">
                  <c:v>9.7944199999999999E-3</c:v>
                </c:pt>
                <c:pt idx="1968">
                  <c:v>9.2115699999999988E-3</c:v>
                </c:pt>
                <c:pt idx="1969">
                  <c:v>9.1080499999999995E-3</c:v>
                </c:pt>
                <c:pt idx="1970">
                  <c:v>8.5091999999999998E-3</c:v>
                </c:pt>
                <c:pt idx="1971">
                  <c:v>9.4409899999999998E-3</c:v>
                </c:pt>
                <c:pt idx="1972">
                  <c:v>9.8565800000000002E-3</c:v>
                </c:pt>
                <c:pt idx="1973">
                  <c:v>1.01242E-2</c:v>
                </c:pt>
                <c:pt idx="1974">
                  <c:v>9.8939300000000004E-3</c:v>
                </c:pt>
                <c:pt idx="1975">
                  <c:v>1.0426E-2</c:v>
                </c:pt>
                <c:pt idx="1976">
                  <c:v>9.2929099999999997E-3</c:v>
                </c:pt>
                <c:pt idx="1977">
                  <c:v>8.9915199999999994E-3</c:v>
                </c:pt>
                <c:pt idx="1978">
                  <c:v>9.0382200000000013E-3</c:v>
                </c:pt>
                <c:pt idx="1979">
                  <c:v>8.7456600000000006E-3</c:v>
                </c:pt>
                <c:pt idx="1980">
                  <c:v>1.01403E-2</c:v>
                </c:pt>
                <c:pt idx="1981">
                  <c:v>9.2100399999999992E-3</c:v>
                </c:pt>
                <c:pt idx="1982">
                  <c:v>1.04251E-2</c:v>
                </c:pt>
                <c:pt idx="1983">
                  <c:v>1.0010199999999999E-2</c:v>
                </c:pt>
                <c:pt idx="1984">
                  <c:v>9.7174600000000007E-3</c:v>
                </c:pt>
                <c:pt idx="1985">
                  <c:v>8.4507200000000001E-3</c:v>
                </c:pt>
                <c:pt idx="1986">
                  <c:v>8.6692100000000001E-3</c:v>
                </c:pt>
                <c:pt idx="1987">
                  <c:v>9.2937599999999999E-3</c:v>
                </c:pt>
                <c:pt idx="1988">
                  <c:v>1.01902E-2</c:v>
                </c:pt>
                <c:pt idx="1989">
                  <c:v>9.9568399999999998E-3</c:v>
                </c:pt>
                <c:pt idx="1990">
                  <c:v>9.6300799999999992E-3</c:v>
                </c:pt>
                <c:pt idx="1991">
                  <c:v>9.4622999999999999E-3</c:v>
                </c:pt>
                <c:pt idx="1992">
                  <c:v>9.1197399999999994E-3</c:v>
                </c:pt>
                <c:pt idx="1993">
                  <c:v>7.9371700000000003E-3</c:v>
                </c:pt>
                <c:pt idx="1994">
                  <c:v>9.3310499999999987E-3</c:v>
                </c:pt>
                <c:pt idx="1995">
                  <c:v>9.8561199999999995E-3</c:v>
                </c:pt>
                <c:pt idx="1996">
                  <c:v>9.4208499999999997E-3</c:v>
                </c:pt>
                <c:pt idx="1997">
                  <c:v>9.794230000000001E-3</c:v>
                </c:pt>
                <c:pt idx="1998">
                  <c:v>9.7593899999999997E-3</c:v>
                </c:pt>
                <c:pt idx="1999">
                  <c:v>1.0021500000000001E-2</c:v>
                </c:pt>
                <c:pt idx="2000">
                  <c:v>8.6074600000000008E-3</c:v>
                </c:pt>
                <c:pt idx="2001">
                  <c:v>8.6929299999999998E-3</c:v>
                </c:pt>
                <c:pt idx="2002">
                  <c:v>8.9019300000000006E-3</c:v>
                </c:pt>
                <c:pt idx="2003">
                  <c:v>9.4452299999999989E-3</c:v>
                </c:pt>
                <c:pt idx="2004">
                  <c:v>1.03883E-2</c:v>
                </c:pt>
                <c:pt idx="2005">
                  <c:v>1.0422300000000001E-2</c:v>
                </c:pt>
                <c:pt idx="2006">
                  <c:v>9.60337E-3</c:v>
                </c:pt>
                <c:pt idx="2007">
                  <c:v>8.8932000000000004E-3</c:v>
                </c:pt>
                <c:pt idx="2008">
                  <c:v>9.1012099999999985E-3</c:v>
                </c:pt>
                <c:pt idx="2009">
                  <c:v>8.5409100000000005E-3</c:v>
                </c:pt>
                <c:pt idx="2010">
                  <c:v>9.5759900000000012E-3</c:v>
                </c:pt>
                <c:pt idx="2011">
                  <c:v>9.0676899999999998E-3</c:v>
                </c:pt>
                <c:pt idx="2012">
                  <c:v>9.8660699999999994E-3</c:v>
                </c:pt>
                <c:pt idx="2013">
                  <c:v>1.03532E-2</c:v>
                </c:pt>
                <c:pt idx="2014">
                  <c:v>9.4199900000000013E-3</c:v>
                </c:pt>
                <c:pt idx="2015">
                  <c:v>9.1380300000000001E-3</c:v>
                </c:pt>
                <c:pt idx="2016">
                  <c:v>8.3901400000000008E-3</c:v>
                </c:pt>
                <c:pt idx="2017">
                  <c:v>9.4456699999999998E-3</c:v>
                </c:pt>
                <c:pt idx="2018">
                  <c:v>9.5029899999999994E-3</c:v>
                </c:pt>
                <c:pt idx="2019">
                  <c:v>9.9961700000000004E-3</c:v>
                </c:pt>
                <c:pt idx="2020">
                  <c:v>9.96702E-3</c:v>
                </c:pt>
                <c:pt idx="2021">
                  <c:v>9.5747899999999997E-3</c:v>
                </c:pt>
                <c:pt idx="2022">
                  <c:v>8.8202999999999997E-3</c:v>
                </c:pt>
                <c:pt idx="2023">
                  <c:v>8.5974499999999995E-3</c:v>
                </c:pt>
                <c:pt idx="2024">
                  <c:v>9.1964899999999999E-3</c:v>
                </c:pt>
                <c:pt idx="2025">
                  <c:v>8.9966400000000002E-3</c:v>
                </c:pt>
                <c:pt idx="2026">
                  <c:v>9.7888699999999999E-3</c:v>
                </c:pt>
                <c:pt idx="2027">
                  <c:v>9.8484100000000002E-3</c:v>
                </c:pt>
                <c:pt idx="2028">
                  <c:v>1.00877E-2</c:v>
                </c:pt>
                <c:pt idx="2029">
                  <c:v>8.8300399999999991E-3</c:v>
                </c:pt>
                <c:pt idx="2030">
                  <c:v>7.9114000000000007E-3</c:v>
                </c:pt>
                <c:pt idx="2031">
                  <c:v>9.5909600000000008E-3</c:v>
                </c:pt>
                <c:pt idx="2032">
                  <c:v>1.00193E-2</c:v>
                </c:pt>
                <c:pt idx="2033">
                  <c:v>9.2514999999999993E-3</c:v>
                </c:pt>
                <c:pt idx="2034">
                  <c:v>8.9603300000000007E-3</c:v>
                </c:pt>
                <c:pt idx="2035">
                  <c:v>9.0061399999999993E-3</c:v>
                </c:pt>
                <c:pt idx="2036">
                  <c:v>8.3631199999999999E-3</c:v>
                </c:pt>
                <c:pt idx="2037">
                  <c:v>9.6990199999999992E-3</c:v>
                </c:pt>
                <c:pt idx="2038">
                  <c:v>9.4851699999999994E-3</c:v>
                </c:pt>
                <c:pt idx="2039">
                  <c:v>9.9653399999999996E-3</c:v>
                </c:pt>
                <c:pt idx="2040">
                  <c:v>9.5542200000000004E-3</c:v>
                </c:pt>
                <c:pt idx="2041">
                  <c:v>9.2192200000000002E-3</c:v>
                </c:pt>
                <c:pt idx="2042">
                  <c:v>8.3269499999999996E-3</c:v>
                </c:pt>
                <c:pt idx="2043">
                  <c:v>8.8456299999999984E-3</c:v>
                </c:pt>
                <c:pt idx="2044">
                  <c:v>9.6153100000000002E-3</c:v>
                </c:pt>
                <c:pt idx="2045">
                  <c:v>9.6945699999999996E-3</c:v>
                </c:pt>
                <c:pt idx="2046">
                  <c:v>8.7965400000000003E-3</c:v>
                </c:pt>
                <c:pt idx="2047">
                  <c:v>9.8508799999999994E-3</c:v>
                </c:pt>
                <c:pt idx="2048">
                  <c:v>9.6312599999999991E-3</c:v>
                </c:pt>
                <c:pt idx="2049">
                  <c:v>7.7613899999999991E-3</c:v>
                </c:pt>
                <c:pt idx="2050">
                  <c:v>8.7598399999999996E-3</c:v>
                </c:pt>
                <c:pt idx="2051">
                  <c:v>8.9079999999999993E-3</c:v>
                </c:pt>
                <c:pt idx="2052">
                  <c:v>9.5594900000000003E-3</c:v>
                </c:pt>
                <c:pt idx="2053">
                  <c:v>9.2793600000000004E-3</c:v>
                </c:pt>
                <c:pt idx="2054">
                  <c:v>9.5868200000000011E-3</c:v>
                </c:pt>
                <c:pt idx="2055">
                  <c:v>9.585419999999999E-3</c:v>
                </c:pt>
                <c:pt idx="2056">
                  <c:v>8.4815800000000007E-3</c:v>
                </c:pt>
                <c:pt idx="2057">
                  <c:v>8.8868899999999997E-3</c:v>
                </c:pt>
                <c:pt idx="2058">
                  <c:v>8.7593299999999992E-3</c:v>
                </c:pt>
                <c:pt idx="2059">
                  <c:v>9.1884700000000007E-3</c:v>
                </c:pt>
                <c:pt idx="2060">
                  <c:v>9.5658999999999987E-3</c:v>
                </c:pt>
                <c:pt idx="2061">
                  <c:v>9.7693600000000012E-3</c:v>
                </c:pt>
                <c:pt idx="2062">
                  <c:v>9.0278000000000008E-3</c:v>
                </c:pt>
                <c:pt idx="2063">
                  <c:v>9.1148600000000007E-3</c:v>
                </c:pt>
                <c:pt idx="2064">
                  <c:v>8.2499500000000007E-3</c:v>
                </c:pt>
                <c:pt idx="2065">
                  <c:v>8.5422599999999994E-3</c:v>
                </c:pt>
                <c:pt idx="2066">
                  <c:v>9.0391600000000009E-3</c:v>
                </c:pt>
                <c:pt idx="2067">
                  <c:v>9.58963E-3</c:v>
                </c:pt>
                <c:pt idx="2068">
                  <c:v>1.0030299999999999E-2</c:v>
                </c:pt>
                <c:pt idx="2069">
                  <c:v>8.9675499999999995E-3</c:v>
                </c:pt>
                <c:pt idx="2070">
                  <c:v>9.9595699999999992E-3</c:v>
                </c:pt>
                <c:pt idx="2071">
                  <c:v>7.9774800000000003E-3</c:v>
                </c:pt>
                <c:pt idx="2072">
                  <c:v>8.681669999999999E-3</c:v>
                </c:pt>
                <c:pt idx="2073">
                  <c:v>8.4144800000000002E-3</c:v>
                </c:pt>
                <c:pt idx="2074">
                  <c:v>9.3238100000000001E-3</c:v>
                </c:pt>
                <c:pt idx="2075">
                  <c:v>9.6767499999999996E-3</c:v>
                </c:pt>
                <c:pt idx="2076">
                  <c:v>1.00803E-2</c:v>
                </c:pt>
                <c:pt idx="2077">
                  <c:v>1.00836E-2</c:v>
                </c:pt>
                <c:pt idx="2078">
                  <c:v>8.7334000000000005E-3</c:v>
                </c:pt>
                <c:pt idx="2079">
                  <c:v>8.3808400000000005E-3</c:v>
                </c:pt>
                <c:pt idx="2080">
                  <c:v>8.6364499999999986E-3</c:v>
                </c:pt>
                <c:pt idx="2081">
                  <c:v>9.0025899999999996E-3</c:v>
                </c:pt>
                <c:pt idx="2082">
                  <c:v>8.5503599999999999E-3</c:v>
                </c:pt>
                <c:pt idx="2083">
                  <c:v>9.8923499999999994E-3</c:v>
                </c:pt>
                <c:pt idx="2084">
                  <c:v>9.6922399999999995E-3</c:v>
                </c:pt>
                <c:pt idx="2085">
                  <c:v>9.0012800000000004E-3</c:v>
                </c:pt>
                <c:pt idx="2086">
                  <c:v>9.2722000000000013E-3</c:v>
                </c:pt>
                <c:pt idx="2087">
                  <c:v>8.0675399999999998E-3</c:v>
                </c:pt>
                <c:pt idx="2088">
                  <c:v>8.1814700000000014E-3</c:v>
                </c:pt>
                <c:pt idx="2089">
                  <c:v>9.4613900000000001E-3</c:v>
                </c:pt>
                <c:pt idx="2090">
                  <c:v>8.69902E-3</c:v>
                </c:pt>
                <c:pt idx="2091">
                  <c:v>9.85603E-3</c:v>
                </c:pt>
                <c:pt idx="2092">
                  <c:v>9.7923799999999998E-3</c:v>
                </c:pt>
                <c:pt idx="2093">
                  <c:v>8.2911499999999989E-3</c:v>
                </c:pt>
                <c:pt idx="2094">
                  <c:v>8.9599699999999994E-3</c:v>
                </c:pt>
                <c:pt idx="2095">
                  <c:v>8.0193999999999994E-3</c:v>
                </c:pt>
                <c:pt idx="2096">
                  <c:v>8.3785100000000005E-3</c:v>
                </c:pt>
                <c:pt idx="2097">
                  <c:v>9.5661300000000008E-3</c:v>
                </c:pt>
                <c:pt idx="2098">
                  <c:v>9.4912299999999998E-3</c:v>
                </c:pt>
                <c:pt idx="2099">
                  <c:v>9.7416800000000008E-3</c:v>
                </c:pt>
                <c:pt idx="2100">
                  <c:v>8.6988199999999995E-3</c:v>
                </c:pt>
                <c:pt idx="2101">
                  <c:v>8.4181300000000011E-3</c:v>
                </c:pt>
                <c:pt idx="2102">
                  <c:v>8.3792599999999995E-3</c:v>
                </c:pt>
                <c:pt idx="2103">
                  <c:v>7.5329000000000004E-3</c:v>
                </c:pt>
                <c:pt idx="2104">
                  <c:v>8.9762799999999997E-3</c:v>
                </c:pt>
                <c:pt idx="2105">
                  <c:v>9.7854199999999995E-3</c:v>
                </c:pt>
                <c:pt idx="2106">
                  <c:v>9.3491700000000004E-3</c:v>
                </c:pt>
                <c:pt idx="2107">
                  <c:v>9.9071100000000002E-3</c:v>
                </c:pt>
                <c:pt idx="2108">
                  <c:v>8.543509999999999E-3</c:v>
                </c:pt>
                <c:pt idx="2109">
                  <c:v>8.1884900000000014E-3</c:v>
                </c:pt>
                <c:pt idx="2110">
                  <c:v>7.7869199999999993E-3</c:v>
                </c:pt>
                <c:pt idx="2111">
                  <c:v>8.5626999999999995E-3</c:v>
                </c:pt>
                <c:pt idx="2112">
                  <c:v>9.6292099999999992E-3</c:v>
                </c:pt>
                <c:pt idx="2113">
                  <c:v>9.1589800000000006E-3</c:v>
                </c:pt>
                <c:pt idx="2114">
                  <c:v>9.8854000000000008E-3</c:v>
                </c:pt>
                <c:pt idx="2115">
                  <c:v>8.9367200000000004E-3</c:v>
                </c:pt>
                <c:pt idx="2116">
                  <c:v>8.9625099999999999E-3</c:v>
                </c:pt>
                <c:pt idx="2117">
                  <c:v>7.8524100000000006E-3</c:v>
                </c:pt>
                <c:pt idx="2118">
                  <c:v>8.7538700000000004E-3</c:v>
                </c:pt>
                <c:pt idx="2119">
                  <c:v>8.7386899999999986E-3</c:v>
                </c:pt>
                <c:pt idx="2120">
                  <c:v>9.8670200000000007E-3</c:v>
                </c:pt>
                <c:pt idx="2121">
                  <c:v>8.9101100000000006E-3</c:v>
                </c:pt>
                <c:pt idx="2122">
                  <c:v>9.6334999999999997E-3</c:v>
                </c:pt>
                <c:pt idx="2123">
                  <c:v>8.9363400000000009E-3</c:v>
                </c:pt>
                <c:pt idx="2124">
                  <c:v>8.6551500000000003E-3</c:v>
                </c:pt>
                <c:pt idx="2125">
                  <c:v>7.6063399999999996E-3</c:v>
                </c:pt>
                <c:pt idx="2126">
                  <c:v>8.4795999999999986E-3</c:v>
                </c:pt>
                <c:pt idx="2127">
                  <c:v>9.1552200000000004E-3</c:v>
                </c:pt>
                <c:pt idx="2128">
                  <c:v>8.5042799999999995E-3</c:v>
                </c:pt>
                <c:pt idx="2129">
                  <c:v>9.2059200000000011E-3</c:v>
                </c:pt>
                <c:pt idx="2130">
                  <c:v>9.9596200000000006E-3</c:v>
                </c:pt>
                <c:pt idx="2131">
                  <c:v>8.9347599999999999E-3</c:v>
                </c:pt>
                <c:pt idx="2132">
                  <c:v>8.7396599999999998E-3</c:v>
                </c:pt>
                <c:pt idx="2133">
                  <c:v>8.2064800000000004E-3</c:v>
                </c:pt>
                <c:pt idx="2134">
                  <c:v>8.2480299999999999E-3</c:v>
                </c:pt>
                <c:pt idx="2135">
                  <c:v>9.2239000000000002E-3</c:v>
                </c:pt>
                <c:pt idx="2136">
                  <c:v>9.7073300000000001E-3</c:v>
                </c:pt>
                <c:pt idx="2137">
                  <c:v>8.9323900000000001E-3</c:v>
                </c:pt>
                <c:pt idx="2138">
                  <c:v>9.35215E-3</c:v>
                </c:pt>
                <c:pt idx="2139">
                  <c:v>9.2127700000000003E-3</c:v>
                </c:pt>
                <c:pt idx="2140">
                  <c:v>9.8236699999999996E-3</c:v>
                </c:pt>
                <c:pt idx="2141">
                  <c:v>9.3659199999999998E-3</c:v>
                </c:pt>
                <c:pt idx="2142">
                  <c:v>8.9956499999999991E-3</c:v>
                </c:pt>
                <c:pt idx="2143">
                  <c:v>8.4508099999999996E-3</c:v>
                </c:pt>
                <c:pt idx="2144">
                  <c:v>8.6816899999999989E-3</c:v>
                </c:pt>
                <c:pt idx="2145">
                  <c:v>8.9568099999999991E-3</c:v>
                </c:pt>
                <c:pt idx="2146">
                  <c:v>8.7546200000000012E-3</c:v>
                </c:pt>
                <c:pt idx="2147">
                  <c:v>8.9583900000000001E-3</c:v>
                </c:pt>
                <c:pt idx="2148">
                  <c:v>8.4011499999999996E-3</c:v>
                </c:pt>
                <c:pt idx="2149">
                  <c:v>8.6053199999999996E-3</c:v>
                </c:pt>
                <c:pt idx="2150">
                  <c:v>8.9317199999999989E-3</c:v>
                </c:pt>
                <c:pt idx="2151">
                  <c:v>9.0904599999999999E-3</c:v>
                </c:pt>
                <c:pt idx="2152">
                  <c:v>9.7845099999999997E-3</c:v>
                </c:pt>
                <c:pt idx="2153">
                  <c:v>9.5001800000000004E-3</c:v>
                </c:pt>
                <c:pt idx="2154">
                  <c:v>8.67799E-3</c:v>
                </c:pt>
                <c:pt idx="2155">
                  <c:v>9.8162800000000001E-3</c:v>
                </c:pt>
                <c:pt idx="2156">
                  <c:v>9.3662499999999996E-3</c:v>
                </c:pt>
                <c:pt idx="2157">
                  <c:v>8.4432399999999994E-3</c:v>
                </c:pt>
                <c:pt idx="2158">
                  <c:v>8.1937299999999998E-3</c:v>
                </c:pt>
                <c:pt idx="2159">
                  <c:v>9.4527599999999993E-3</c:v>
                </c:pt>
                <c:pt idx="2160">
                  <c:v>9.0010899999999998E-3</c:v>
                </c:pt>
                <c:pt idx="2161">
                  <c:v>8.7457999999999998E-3</c:v>
                </c:pt>
                <c:pt idx="2162">
                  <c:v>8.4228800000000006E-3</c:v>
                </c:pt>
                <c:pt idx="2163">
                  <c:v>8.4411999999999994E-3</c:v>
                </c:pt>
                <c:pt idx="2164">
                  <c:v>9.1152000000000004E-3</c:v>
                </c:pt>
                <c:pt idx="2165">
                  <c:v>8.9204200000000001E-3</c:v>
                </c:pt>
                <c:pt idx="2166">
                  <c:v>8.9950699999999991E-3</c:v>
                </c:pt>
                <c:pt idx="2167">
                  <c:v>9.1198799999999986E-3</c:v>
                </c:pt>
                <c:pt idx="2168">
                  <c:v>8.3958499999999998E-3</c:v>
                </c:pt>
                <c:pt idx="2169">
                  <c:v>9.5042800000000004E-3</c:v>
                </c:pt>
                <c:pt idx="2170">
                  <c:v>9.8710099999999995E-3</c:v>
                </c:pt>
                <c:pt idx="2171">
                  <c:v>9.28264E-3</c:v>
                </c:pt>
                <c:pt idx="2172">
                  <c:v>8.3459399999999996E-3</c:v>
                </c:pt>
                <c:pt idx="2173">
                  <c:v>9.1466699999999991E-3</c:v>
                </c:pt>
                <c:pt idx="2174">
                  <c:v>8.9531799999999998E-3</c:v>
                </c:pt>
                <c:pt idx="2175">
                  <c:v>8.62454E-3</c:v>
                </c:pt>
                <c:pt idx="2176">
                  <c:v>8.1056900000000005E-3</c:v>
                </c:pt>
                <c:pt idx="2177">
                  <c:v>8.6011400000000002E-3</c:v>
                </c:pt>
                <c:pt idx="2178">
                  <c:v>8.63505E-3</c:v>
                </c:pt>
                <c:pt idx="2179">
                  <c:v>8.7911800000000009E-3</c:v>
                </c:pt>
                <c:pt idx="2180">
                  <c:v>9.2814400000000002E-3</c:v>
                </c:pt>
                <c:pt idx="2181">
                  <c:v>8.7284400000000005E-3</c:v>
                </c:pt>
                <c:pt idx="2182">
                  <c:v>8.8366499999999997E-3</c:v>
                </c:pt>
                <c:pt idx="2183">
                  <c:v>9.0970499999999989E-3</c:v>
                </c:pt>
                <c:pt idx="2184">
                  <c:v>9.0373799999999994E-3</c:v>
                </c:pt>
                <c:pt idx="2185">
                  <c:v>9.2936900000000003E-3</c:v>
                </c:pt>
                <c:pt idx="2186">
                  <c:v>9.2964499999999995E-3</c:v>
                </c:pt>
                <c:pt idx="2187">
                  <c:v>8.5955200000000006E-3</c:v>
                </c:pt>
                <c:pt idx="2188">
                  <c:v>9.0556300000000003E-3</c:v>
                </c:pt>
                <c:pt idx="2189">
                  <c:v>8.7467199999999995E-3</c:v>
                </c:pt>
                <c:pt idx="2190">
                  <c:v>8.4725700000000004E-3</c:v>
                </c:pt>
                <c:pt idx="2191">
                  <c:v>8.1354500000000007E-3</c:v>
                </c:pt>
                <c:pt idx="2192">
                  <c:v>8.6780299999999998E-3</c:v>
                </c:pt>
                <c:pt idx="2193">
                  <c:v>8.7359599999999992E-3</c:v>
                </c:pt>
                <c:pt idx="2194">
                  <c:v>9.0819799999999999E-3</c:v>
                </c:pt>
                <c:pt idx="2195">
                  <c:v>8.2627299999999994E-3</c:v>
                </c:pt>
                <c:pt idx="2196">
                  <c:v>8.8680599999999988E-3</c:v>
                </c:pt>
                <c:pt idx="2197">
                  <c:v>8.9642100000000002E-3</c:v>
                </c:pt>
                <c:pt idx="2198">
                  <c:v>8.618579999999999E-3</c:v>
                </c:pt>
                <c:pt idx="2199">
                  <c:v>9.0291299999999998E-3</c:v>
                </c:pt>
                <c:pt idx="2200">
                  <c:v>9.0700699999999995E-3</c:v>
                </c:pt>
                <c:pt idx="2201">
                  <c:v>9.27855E-3</c:v>
                </c:pt>
                <c:pt idx="2202">
                  <c:v>9.0571799999999997E-3</c:v>
                </c:pt>
                <c:pt idx="2203">
                  <c:v>8.6173699999999992E-3</c:v>
                </c:pt>
                <c:pt idx="2204">
                  <c:v>8.6411600000000002E-3</c:v>
                </c:pt>
                <c:pt idx="2205">
                  <c:v>8.8607500000000006E-3</c:v>
                </c:pt>
                <c:pt idx="2206">
                  <c:v>8.6360199999999995E-3</c:v>
                </c:pt>
                <c:pt idx="2207">
                  <c:v>7.7567899999999995E-3</c:v>
                </c:pt>
                <c:pt idx="2208">
                  <c:v>8.5329099999999995E-3</c:v>
                </c:pt>
                <c:pt idx="2209">
                  <c:v>8.6554500000000003E-3</c:v>
                </c:pt>
                <c:pt idx="2210">
                  <c:v>8.145079999999999E-3</c:v>
                </c:pt>
                <c:pt idx="2211">
                  <c:v>8.7150999999999999E-3</c:v>
                </c:pt>
                <c:pt idx="2212">
                  <c:v>9.1796099999999995E-3</c:v>
                </c:pt>
                <c:pt idx="2213">
                  <c:v>8.202580000000001E-3</c:v>
                </c:pt>
                <c:pt idx="2214">
                  <c:v>9.1104100000000011E-3</c:v>
                </c:pt>
                <c:pt idx="2215">
                  <c:v>9.1724299999999988E-3</c:v>
                </c:pt>
                <c:pt idx="2216">
                  <c:v>8.2716600000000001E-3</c:v>
                </c:pt>
                <c:pt idx="2217">
                  <c:v>9.1800400000000004E-3</c:v>
                </c:pt>
                <c:pt idx="2218">
                  <c:v>8.8324700000000003E-3</c:v>
                </c:pt>
                <c:pt idx="2219">
                  <c:v>8.2043399999999992E-3</c:v>
                </c:pt>
                <c:pt idx="2220">
                  <c:v>8.9815399999999997E-3</c:v>
                </c:pt>
                <c:pt idx="2221">
                  <c:v>8.6065800000000008E-3</c:v>
                </c:pt>
                <c:pt idx="2222">
                  <c:v>8.1031200000000001E-3</c:v>
                </c:pt>
                <c:pt idx="2223">
                  <c:v>8.4519499999999997E-3</c:v>
                </c:pt>
                <c:pt idx="2224">
                  <c:v>8.4861600000000013E-3</c:v>
                </c:pt>
                <c:pt idx="2225">
                  <c:v>8.5151999999999988E-3</c:v>
                </c:pt>
                <c:pt idx="2226">
                  <c:v>8.2071799999999997E-3</c:v>
                </c:pt>
                <c:pt idx="2227">
                  <c:v>8.1413300000000004E-3</c:v>
                </c:pt>
                <c:pt idx="2228">
                  <c:v>9.1963599999999989E-3</c:v>
                </c:pt>
                <c:pt idx="2229">
                  <c:v>8.4027900000000003E-3</c:v>
                </c:pt>
                <c:pt idx="2230">
                  <c:v>9.5321999999999994E-3</c:v>
                </c:pt>
                <c:pt idx="2231">
                  <c:v>8.8255399999999998E-3</c:v>
                </c:pt>
                <c:pt idx="2232">
                  <c:v>9.3693000000000005E-3</c:v>
                </c:pt>
                <c:pt idx="2233">
                  <c:v>8.5777300000000004E-3</c:v>
                </c:pt>
                <c:pt idx="2234">
                  <c:v>7.89925E-3</c:v>
                </c:pt>
                <c:pt idx="2235">
                  <c:v>8.8821799999999999E-3</c:v>
                </c:pt>
                <c:pt idx="2236">
                  <c:v>7.9343900000000012E-3</c:v>
                </c:pt>
                <c:pt idx="2237">
                  <c:v>8.5391400000000006E-3</c:v>
                </c:pt>
                <c:pt idx="2238">
                  <c:v>7.9814099999999995E-3</c:v>
                </c:pt>
                <c:pt idx="2239">
                  <c:v>8.2619800000000004E-3</c:v>
                </c:pt>
                <c:pt idx="2240">
                  <c:v>8.4998199999999999E-3</c:v>
                </c:pt>
                <c:pt idx="2241">
                  <c:v>9.337680000000001E-3</c:v>
                </c:pt>
                <c:pt idx="2242">
                  <c:v>8.0097500000000012E-3</c:v>
                </c:pt>
                <c:pt idx="2243">
                  <c:v>8.7303800000000011E-3</c:v>
                </c:pt>
                <c:pt idx="2244">
                  <c:v>8.9669299999999997E-3</c:v>
                </c:pt>
                <c:pt idx="2245">
                  <c:v>8.5830200000000002E-3</c:v>
                </c:pt>
                <c:pt idx="2246">
                  <c:v>9.4047000000000002E-3</c:v>
                </c:pt>
                <c:pt idx="2247">
                  <c:v>8.4074200000000005E-3</c:v>
                </c:pt>
                <c:pt idx="2248">
                  <c:v>8.6977399999999989E-3</c:v>
                </c:pt>
                <c:pt idx="2249">
                  <c:v>8.2011500000000008E-3</c:v>
                </c:pt>
                <c:pt idx="2250">
                  <c:v>9.0979899999999985E-3</c:v>
                </c:pt>
                <c:pt idx="2251">
                  <c:v>7.8077300000000006E-3</c:v>
                </c:pt>
                <c:pt idx="2252">
                  <c:v>8.6277200000000002E-3</c:v>
                </c:pt>
                <c:pt idx="2253">
                  <c:v>7.5389900000000006E-3</c:v>
                </c:pt>
                <c:pt idx="2254">
                  <c:v>8.2587800000000003E-3</c:v>
                </c:pt>
                <c:pt idx="2255">
                  <c:v>8.1702700000000003E-3</c:v>
                </c:pt>
                <c:pt idx="2256">
                  <c:v>8.7547800000000002E-3</c:v>
                </c:pt>
                <c:pt idx="2257">
                  <c:v>8.2637000000000006E-3</c:v>
                </c:pt>
                <c:pt idx="2258">
                  <c:v>8.0427199999999997E-3</c:v>
                </c:pt>
                <c:pt idx="2259">
                  <c:v>9.7571100000000011E-3</c:v>
                </c:pt>
                <c:pt idx="2260">
                  <c:v>8.6421499999999995E-3</c:v>
                </c:pt>
                <c:pt idx="2261">
                  <c:v>8.8385300000000007E-3</c:v>
                </c:pt>
                <c:pt idx="2262">
                  <c:v>8.9797899999999996E-3</c:v>
                </c:pt>
                <c:pt idx="2263">
                  <c:v>8.1617300000000007E-3</c:v>
                </c:pt>
                <c:pt idx="2264">
                  <c:v>8.2730500000000005E-3</c:v>
                </c:pt>
                <c:pt idx="2265">
                  <c:v>8.22523E-3</c:v>
                </c:pt>
                <c:pt idx="2266">
                  <c:v>8.3269299999999997E-3</c:v>
                </c:pt>
                <c:pt idx="2267">
                  <c:v>7.8751399999999992E-3</c:v>
                </c:pt>
                <c:pt idx="2268">
                  <c:v>8.2820899999999989E-3</c:v>
                </c:pt>
                <c:pt idx="2269">
                  <c:v>8.0055300000000003E-3</c:v>
                </c:pt>
                <c:pt idx="2270">
                  <c:v>8.0227500000000004E-3</c:v>
                </c:pt>
                <c:pt idx="2271">
                  <c:v>8.5539400000000012E-3</c:v>
                </c:pt>
                <c:pt idx="2272">
                  <c:v>8.4789600000000007E-3</c:v>
                </c:pt>
                <c:pt idx="2273">
                  <c:v>8.7890099999999999E-3</c:v>
                </c:pt>
                <c:pt idx="2274">
                  <c:v>9.2767600000000002E-3</c:v>
                </c:pt>
                <c:pt idx="2275">
                  <c:v>8.9367099999999988E-3</c:v>
                </c:pt>
                <c:pt idx="2276">
                  <c:v>8.7347499999999995E-3</c:v>
                </c:pt>
                <c:pt idx="2277">
                  <c:v>8.4905400000000013E-3</c:v>
                </c:pt>
                <c:pt idx="2278">
                  <c:v>8.6577300000000006E-3</c:v>
                </c:pt>
                <c:pt idx="2279">
                  <c:v>8.4651899999999992E-3</c:v>
                </c:pt>
                <c:pt idx="2280">
                  <c:v>8.0367000000000008E-3</c:v>
                </c:pt>
                <c:pt idx="2281">
                  <c:v>9.0757000000000008E-3</c:v>
                </c:pt>
                <c:pt idx="2282">
                  <c:v>7.1873699999999993E-3</c:v>
                </c:pt>
                <c:pt idx="2283">
                  <c:v>8.8587200000000005E-3</c:v>
                </c:pt>
                <c:pt idx="2284">
                  <c:v>8.5770299999999994E-3</c:v>
                </c:pt>
                <c:pt idx="2285">
                  <c:v>7.8205200000000009E-3</c:v>
                </c:pt>
                <c:pt idx="2286">
                  <c:v>8.0634999999999995E-3</c:v>
                </c:pt>
                <c:pt idx="2287">
                  <c:v>8.1578300000000013E-3</c:v>
                </c:pt>
                <c:pt idx="2288">
                  <c:v>8.4703000000000001E-3</c:v>
                </c:pt>
                <c:pt idx="2289">
                  <c:v>9.5772500000000007E-3</c:v>
                </c:pt>
                <c:pt idx="2290">
                  <c:v>8.2306900000000006E-3</c:v>
                </c:pt>
                <c:pt idx="2291">
                  <c:v>8.972889999999999E-3</c:v>
                </c:pt>
                <c:pt idx="2292">
                  <c:v>8.5896300000000009E-3</c:v>
                </c:pt>
                <c:pt idx="2293">
                  <c:v>8.7855399999999997E-3</c:v>
                </c:pt>
                <c:pt idx="2294">
                  <c:v>7.6381399999999999E-3</c:v>
                </c:pt>
                <c:pt idx="2295">
                  <c:v>8.9150099999999993E-3</c:v>
                </c:pt>
                <c:pt idx="2296">
                  <c:v>7.8328600000000005E-3</c:v>
                </c:pt>
                <c:pt idx="2297">
                  <c:v>8.1937399999999997E-3</c:v>
                </c:pt>
                <c:pt idx="2298">
                  <c:v>8.100050000000001E-3</c:v>
                </c:pt>
                <c:pt idx="2299">
                  <c:v>8.06897E-3</c:v>
                </c:pt>
                <c:pt idx="2300">
                  <c:v>8.2646400000000002E-3</c:v>
                </c:pt>
                <c:pt idx="2301">
                  <c:v>8.0790100000000011E-3</c:v>
                </c:pt>
                <c:pt idx="2302">
                  <c:v>8.9558199999999998E-3</c:v>
                </c:pt>
                <c:pt idx="2303">
                  <c:v>8.7177499999999998E-3</c:v>
                </c:pt>
                <c:pt idx="2304">
                  <c:v>8.1617599999999988E-3</c:v>
                </c:pt>
                <c:pt idx="2305">
                  <c:v>9.2416899999999986E-3</c:v>
                </c:pt>
                <c:pt idx="2306">
                  <c:v>8.5136499999999993E-3</c:v>
                </c:pt>
                <c:pt idx="2307">
                  <c:v>8.8099599999999986E-3</c:v>
                </c:pt>
                <c:pt idx="2308">
                  <c:v>8.3870699999999999E-3</c:v>
                </c:pt>
                <c:pt idx="2309">
                  <c:v>8.3017500000000001E-3</c:v>
                </c:pt>
                <c:pt idx="2310">
                  <c:v>7.6580399999999996E-3</c:v>
                </c:pt>
                <c:pt idx="2311">
                  <c:v>8.2372799999999996E-3</c:v>
                </c:pt>
                <c:pt idx="2312">
                  <c:v>7.6049300000000002E-3</c:v>
                </c:pt>
                <c:pt idx="2313">
                  <c:v>8.3125099999999986E-3</c:v>
                </c:pt>
                <c:pt idx="2314">
                  <c:v>7.9321899999999987E-3</c:v>
                </c:pt>
                <c:pt idx="2315">
                  <c:v>8.8478800000000007E-3</c:v>
                </c:pt>
                <c:pt idx="2316">
                  <c:v>7.7411499999999996E-3</c:v>
                </c:pt>
                <c:pt idx="2317">
                  <c:v>8.6303899999999999E-3</c:v>
                </c:pt>
                <c:pt idx="2318">
                  <c:v>8.7946799999999992E-3</c:v>
                </c:pt>
                <c:pt idx="2319">
                  <c:v>8.6511399999999999E-3</c:v>
                </c:pt>
                <c:pt idx="2320">
                  <c:v>8.5228100000000005E-3</c:v>
                </c:pt>
                <c:pt idx="2321">
                  <c:v>8.6663899999999995E-3</c:v>
                </c:pt>
                <c:pt idx="2322">
                  <c:v>7.9774200000000007E-3</c:v>
                </c:pt>
                <c:pt idx="2323">
                  <c:v>8.4509800000000003E-3</c:v>
                </c:pt>
                <c:pt idx="2324">
                  <c:v>7.7558400000000008E-3</c:v>
                </c:pt>
                <c:pt idx="2325">
                  <c:v>8.41218E-3</c:v>
                </c:pt>
                <c:pt idx="2326">
                  <c:v>7.8415099999999995E-3</c:v>
                </c:pt>
                <c:pt idx="2327">
                  <c:v>7.0790499999999999E-3</c:v>
                </c:pt>
                <c:pt idx="2328">
                  <c:v>8.6097100000000013E-3</c:v>
                </c:pt>
                <c:pt idx="2329">
                  <c:v>7.8669400000000011E-3</c:v>
                </c:pt>
                <c:pt idx="2330">
                  <c:v>8.1691799999999998E-3</c:v>
                </c:pt>
                <c:pt idx="2331">
                  <c:v>8.70458E-3</c:v>
                </c:pt>
                <c:pt idx="2332">
                  <c:v>8.0286100000000003E-3</c:v>
                </c:pt>
                <c:pt idx="2333">
                  <c:v>8.5869599999999994E-3</c:v>
                </c:pt>
                <c:pt idx="2334">
                  <c:v>8.8066100000000012E-3</c:v>
                </c:pt>
                <c:pt idx="2335">
                  <c:v>8.1296200000000006E-3</c:v>
                </c:pt>
                <c:pt idx="2336">
                  <c:v>8.4576900000000003E-3</c:v>
                </c:pt>
                <c:pt idx="2337">
                  <c:v>7.7055200000000004E-3</c:v>
                </c:pt>
                <c:pt idx="2338">
                  <c:v>8.2199400000000002E-3</c:v>
                </c:pt>
                <c:pt idx="2339">
                  <c:v>7.6638200000000009E-3</c:v>
                </c:pt>
                <c:pt idx="2340">
                  <c:v>8.1486300000000005E-3</c:v>
                </c:pt>
                <c:pt idx="2341">
                  <c:v>7.8181500000000011E-3</c:v>
                </c:pt>
                <c:pt idx="2342">
                  <c:v>8.0887100000000007E-3</c:v>
                </c:pt>
                <c:pt idx="2343">
                  <c:v>7.5823100000000001E-3</c:v>
                </c:pt>
                <c:pt idx="2344">
                  <c:v>8.5093700000000005E-3</c:v>
                </c:pt>
                <c:pt idx="2345">
                  <c:v>8.2005500000000009E-3</c:v>
                </c:pt>
                <c:pt idx="2346">
                  <c:v>8.9809599999999996E-3</c:v>
                </c:pt>
                <c:pt idx="2347">
                  <c:v>8.6996899999999995E-3</c:v>
                </c:pt>
                <c:pt idx="2348">
                  <c:v>8.2216800000000003E-3</c:v>
                </c:pt>
                <c:pt idx="2349">
                  <c:v>8.2263199999999988E-3</c:v>
                </c:pt>
                <c:pt idx="2350">
                  <c:v>8.0746599999999991E-3</c:v>
                </c:pt>
                <c:pt idx="2351">
                  <c:v>8.456739999999999E-3</c:v>
                </c:pt>
                <c:pt idx="2352">
                  <c:v>8.1781600000000003E-3</c:v>
                </c:pt>
                <c:pt idx="2353">
                  <c:v>7.5337499999999996E-3</c:v>
                </c:pt>
                <c:pt idx="2354">
                  <c:v>7.8594300000000006E-3</c:v>
                </c:pt>
                <c:pt idx="2355">
                  <c:v>7.8988400000000007E-3</c:v>
                </c:pt>
                <c:pt idx="2356">
                  <c:v>8.1444800000000008E-3</c:v>
                </c:pt>
                <c:pt idx="2357">
                  <c:v>7.7817000000000008E-3</c:v>
                </c:pt>
                <c:pt idx="2358">
                  <c:v>7.7153400000000002E-3</c:v>
                </c:pt>
                <c:pt idx="2359">
                  <c:v>8.1052999999999993E-3</c:v>
                </c:pt>
                <c:pt idx="2360">
                  <c:v>8.2877599999999999E-3</c:v>
                </c:pt>
                <c:pt idx="2361">
                  <c:v>8.5028099999999995E-3</c:v>
                </c:pt>
                <c:pt idx="2362">
                  <c:v>7.9240299999999986E-3</c:v>
                </c:pt>
                <c:pt idx="2363">
                  <c:v>8.6092799999999987E-3</c:v>
                </c:pt>
                <c:pt idx="2364">
                  <c:v>8.6333199999999999E-3</c:v>
                </c:pt>
                <c:pt idx="2365">
                  <c:v>8.5788300000000008E-3</c:v>
                </c:pt>
                <c:pt idx="2366">
                  <c:v>8.1367100000000001E-3</c:v>
                </c:pt>
                <c:pt idx="2367">
                  <c:v>8.0386299999999997E-3</c:v>
                </c:pt>
                <c:pt idx="2368">
                  <c:v>8.3797699999999999E-3</c:v>
                </c:pt>
                <c:pt idx="2369">
                  <c:v>7.8597400000000005E-3</c:v>
                </c:pt>
                <c:pt idx="2370">
                  <c:v>7.6519599999999993E-3</c:v>
                </c:pt>
                <c:pt idx="2371">
                  <c:v>7.51426E-3</c:v>
                </c:pt>
                <c:pt idx="2372">
                  <c:v>7.8674599999999997E-3</c:v>
                </c:pt>
                <c:pt idx="2373">
                  <c:v>7.5665400000000001E-3</c:v>
                </c:pt>
                <c:pt idx="2374">
                  <c:v>8.0360500000000012E-3</c:v>
                </c:pt>
                <c:pt idx="2375">
                  <c:v>8.7504999999999996E-3</c:v>
                </c:pt>
                <c:pt idx="2376">
                  <c:v>7.9506899999999998E-3</c:v>
                </c:pt>
                <c:pt idx="2377">
                  <c:v>7.7785800000000011E-3</c:v>
                </c:pt>
                <c:pt idx="2378">
                  <c:v>8.4260099999999994E-3</c:v>
                </c:pt>
                <c:pt idx="2379">
                  <c:v>8.40137E-3</c:v>
                </c:pt>
                <c:pt idx="2380">
                  <c:v>8.2570999999999999E-3</c:v>
                </c:pt>
                <c:pt idx="2381">
                  <c:v>8.3567399999999997E-3</c:v>
                </c:pt>
                <c:pt idx="2382">
                  <c:v>8.2802099999999997E-3</c:v>
                </c:pt>
                <c:pt idx="2383">
                  <c:v>8.0868399999999997E-3</c:v>
                </c:pt>
                <c:pt idx="2384">
                  <c:v>7.82068E-3</c:v>
                </c:pt>
                <c:pt idx="2385">
                  <c:v>8.2120200000000004E-3</c:v>
                </c:pt>
                <c:pt idx="2386">
                  <c:v>7.4856900000000006E-3</c:v>
                </c:pt>
                <c:pt idx="2387">
                  <c:v>8.1376399999999998E-3</c:v>
                </c:pt>
                <c:pt idx="2388">
                  <c:v>7.6366400000000001E-3</c:v>
                </c:pt>
                <c:pt idx="2389">
                  <c:v>6.9804299999999993E-3</c:v>
                </c:pt>
                <c:pt idx="2390">
                  <c:v>8.6613000000000002E-3</c:v>
                </c:pt>
                <c:pt idx="2391">
                  <c:v>8.2631200000000005E-3</c:v>
                </c:pt>
                <c:pt idx="2392">
                  <c:v>7.7589999999999994E-3</c:v>
                </c:pt>
                <c:pt idx="2393">
                  <c:v>7.7651699999999992E-3</c:v>
                </c:pt>
                <c:pt idx="2394">
                  <c:v>8.8274499999999988E-3</c:v>
                </c:pt>
                <c:pt idx="2395">
                  <c:v>7.8658800000000004E-3</c:v>
                </c:pt>
                <c:pt idx="2396">
                  <c:v>8.6642400000000001E-3</c:v>
                </c:pt>
                <c:pt idx="2397">
                  <c:v>7.9453100000000006E-3</c:v>
                </c:pt>
                <c:pt idx="2398">
                  <c:v>7.5483899999999994E-3</c:v>
                </c:pt>
                <c:pt idx="2399">
                  <c:v>8.625289999999999E-3</c:v>
                </c:pt>
                <c:pt idx="2400">
                  <c:v>7.5876799999999994E-3</c:v>
                </c:pt>
                <c:pt idx="2401">
                  <c:v>7.30294E-3</c:v>
                </c:pt>
                <c:pt idx="2402">
                  <c:v>7.3587000000000001E-3</c:v>
                </c:pt>
                <c:pt idx="2403">
                  <c:v>7.3194800000000006E-3</c:v>
                </c:pt>
                <c:pt idx="2404">
                  <c:v>8.079649999999999E-3</c:v>
                </c:pt>
                <c:pt idx="2405">
                  <c:v>7.5970899999999999E-3</c:v>
                </c:pt>
                <c:pt idx="2406">
                  <c:v>8.2458199999999992E-3</c:v>
                </c:pt>
                <c:pt idx="2407">
                  <c:v>7.8168400000000002E-3</c:v>
                </c:pt>
                <c:pt idx="2408">
                  <c:v>7.8001399999999997E-3</c:v>
                </c:pt>
                <c:pt idx="2409">
                  <c:v>7.9801899999999999E-3</c:v>
                </c:pt>
                <c:pt idx="2410">
                  <c:v>8.818369999999999E-3</c:v>
                </c:pt>
                <c:pt idx="2411">
                  <c:v>8.8087700000000005E-3</c:v>
                </c:pt>
                <c:pt idx="2412">
                  <c:v>8.2413599999999997E-3</c:v>
                </c:pt>
                <c:pt idx="2413">
                  <c:v>7.31141E-3</c:v>
                </c:pt>
                <c:pt idx="2414">
                  <c:v>8.3001700000000008E-3</c:v>
                </c:pt>
                <c:pt idx="2415">
                  <c:v>7.7328199999999996E-3</c:v>
                </c:pt>
                <c:pt idx="2416">
                  <c:v>7.9378000000000001E-3</c:v>
                </c:pt>
                <c:pt idx="2417">
                  <c:v>7.7089699999999999E-3</c:v>
                </c:pt>
                <c:pt idx="2418">
                  <c:v>7.3238499999999998E-3</c:v>
                </c:pt>
                <c:pt idx="2419">
                  <c:v>7.5826399999999999E-3</c:v>
                </c:pt>
                <c:pt idx="2420">
                  <c:v>7.1573799999999996E-3</c:v>
                </c:pt>
                <c:pt idx="2421">
                  <c:v>8.2325900000000014E-3</c:v>
                </c:pt>
                <c:pt idx="2422">
                  <c:v>7.6583400000000005E-3</c:v>
                </c:pt>
                <c:pt idx="2423">
                  <c:v>7.9364200000000013E-3</c:v>
                </c:pt>
                <c:pt idx="2424">
                  <c:v>7.6921699999999999E-3</c:v>
                </c:pt>
                <c:pt idx="2425">
                  <c:v>8.7588300000000004E-3</c:v>
                </c:pt>
                <c:pt idx="2426">
                  <c:v>8.5255999999999995E-3</c:v>
                </c:pt>
                <c:pt idx="2427">
                  <c:v>8.3336499999999997E-3</c:v>
                </c:pt>
                <c:pt idx="2428">
                  <c:v>7.9565700000000013E-3</c:v>
                </c:pt>
                <c:pt idx="2429">
                  <c:v>7.8109500000000005E-3</c:v>
                </c:pt>
                <c:pt idx="2430">
                  <c:v>8.2438900000000002E-3</c:v>
                </c:pt>
                <c:pt idx="2431">
                  <c:v>7.6793600000000005E-3</c:v>
                </c:pt>
                <c:pt idx="2432">
                  <c:v>7.8104099999999994E-3</c:v>
                </c:pt>
                <c:pt idx="2433">
                  <c:v>6.6655400000000002E-3</c:v>
                </c:pt>
                <c:pt idx="2434">
                  <c:v>7.7663299999999992E-3</c:v>
                </c:pt>
                <c:pt idx="2435">
                  <c:v>8.03303E-3</c:v>
                </c:pt>
                <c:pt idx="2436">
                  <c:v>7.7763599999999995E-3</c:v>
                </c:pt>
                <c:pt idx="2437">
                  <c:v>7.8689399999999996E-3</c:v>
                </c:pt>
                <c:pt idx="2438">
                  <c:v>7.847139999999999E-3</c:v>
                </c:pt>
                <c:pt idx="2439">
                  <c:v>7.8511599999999994E-3</c:v>
                </c:pt>
                <c:pt idx="2440">
                  <c:v>7.6513900000000001E-3</c:v>
                </c:pt>
                <c:pt idx="2441">
                  <c:v>8.4972099999999998E-3</c:v>
                </c:pt>
                <c:pt idx="2442">
                  <c:v>8.5336800000000001E-3</c:v>
                </c:pt>
                <c:pt idx="2443">
                  <c:v>8.2008600000000008E-3</c:v>
                </c:pt>
                <c:pt idx="2444">
                  <c:v>7.93314E-3</c:v>
                </c:pt>
                <c:pt idx="2445">
                  <c:v>8.1520700000000008E-3</c:v>
                </c:pt>
                <c:pt idx="2446">
                  <c:v>7.4616400000000003E-3</c:v>
                </c:pt>
                <c:pt idx="2447">
                  <c:v>7.9588999999999997E-3</c:v>
                </c:pt>
                <c:pt idx="2448">
                  <c:v>7.30147E-3</c:v>
                </c:pt>
                <c:pt idx="2449">
                  <c:v>8.0526499999999997E-3</c:v>
                </c:pt>
                <c:pt idx="2450">
                  <c:v>7.7141400000000004E-3</c:v>
                </c:pt>
                <c:pt idx="2451">
                  <c:v>7.3129500000000004E-3</c:v>
                </c:pt>
                <c:pt idx="2452">
                  <c:v>7.28759E-3</c:v>
                </c:pt>
                <c:pt idx="2453">
                  <c:v>7.5311499999999995E-3</c:v>
                </c:pt>
                <c:pt idx="2454">
                  <c:v>8.2095600000000012E-3</c:v>
                </c:pt>
                <c:pt idx="2455">
                  <c:v>7.6133600000000004E-3</c:v>
                </c:pt>
                <c:pt idx="2456">
                  <c:v>8.6505200000000001E-3</c:v>
                </c:pt>
                <c:pt idx="2457">
                  <c:v>7.5179299999999999E-3</c:v>
                </c:pt>
                <c:pt idx="2458">
                  <c:v>8.8808899999999989E-3</c:v>
                </c:pt>
                <c:pt idx="2459">
                  <c:v>7.7057199999999992E-3</c:v>
                </c:pt>
                <c:pt idx="2460">
                  <c:v>8.5157700000000006E-3</c:v>
                </c:pt>
                <c:pt idx="2461">
                  <c:v>7.1522399999999998E-3</c:v>
                </c:pt>
                <c:pt idx="2462">
                  <c:v>7.8540899999999993E-3</c:v>
                </c:pt>
                <c:pt idx="2463">
                  <c:v>7.5451400000000005E-3</c:v>
                </c:pt>
                <c:pt idx="2464">
                  <c:v>8.1858399999999998E-3</c:v>
                </c:pt>
                <c:pt idx="2465">
                  <c:v>7.2113999999999998E-3</c:v>
                </c:pt>
                <c:pt idx="2466">
                  <c:v>7.4165000000000003E-3</c:v>
                </c:pt>
                <c:pt idx="2467">
                  <c:v>7.5740900000000003E-3</c:v>
                </c:pt>
                <c:pt idx="2468">
                  <c:v>7.6633800000000009E-3</c:v>
                </c:pt>
                <c:pt idx="2469">
                  <c:v>7.6850100000000008E-3</c:v>
                </c:pt>
                <c:pt idx="2470">
                  <c:v>7.5038400000000003E-3</c:v>
                </c:pt>
                <c:pt idx="2471">
                  <c:v>8.0349500000000008E-3</c:v>
                </c:pt>
                <c:pt idx="2472">
                  <c:v>8.4949299999999995E-3</c:v>
                </c:pt>
                <c:pt idx="2473">
                  <c:v>8.3368100000000001E-3</c:v>
                </c:pt>
                <c:pt idx="2474">
                  <c:v>7.7221899999999994E-3</c:v>
                </c:pt>
                <c:pt idx="2475">
                  <c:v>8.2787399999999997E-3</c:v>
                </c:pt>
                <c:pt idx="2476">
                  <c:v>7.6423600000000008E-3</c:v>
                </c:pt>
                <c:pt idx="2477">
                  <c:v>7.4550300000000005E-3</c:v>
                </c:pt>
                <c:pt idx="2478">
                  <c:v>7.0864200000000004E-3</c:v>
                </c:pt>
                <c:pt idx="2479">
                  <c:v>7.37581E-3</c:v>
                </c:pt>
                <c:pt idx="2480">
                  <c:v>7.2084200000000001E-3</c:v>
                </c:pt>
                <c:pt idx="2481">
                  <c:v>7.5010499999999996E-3</c:v>
                </c:pt>
                <c:pt idx="2482">
                  <c:v>7.7771699999999999E-3</c:v>
                </c:pt>
                <c:pt idx="2483">
                  <c:v>8.4112399999999986E-3</c:v>
                </c:pt>
                <c:pt idx="2484">
                  <c:v>7.8688000000000004E-3</c:v>
                </c:pt>
                <c:pt idx="2485">
                  <c:v>7.2014500000000007E-3</c:v>
                </c:pt>
                <c:pt idx="2486">
                  <c:v>7.9372899999999996E-3</c:v>
                </c:pt>
                <c:pt idx="2487">
                  <c:v>8.3745399999999998E-3</c:v>
                </c:pt>
                <c:pt idx="2488">
                  <c:v>8.2512000000000002E-3</c:v>
                </c:pt>
                <c:pt idx="2489">
                  <c:v>8.0163700000000001E-3</c:v>
                </c:pt>
                <c:pt idx="2490">
                  <c:v>7.8792000000000011E-3</c:v>
                </c:pt>
                <c:pt idx="2491">
                  <c:v>7.0798800000000002E-3</c:v>
                </c:pt>
                <c:pt idx="2492">
                  <c:v>7.7683399999999994E-3</c:v>
                </c:pt>
                <c:pt idx="2493">
                  <c:v>7.33331E-3</c:v>
                </c:pt>
                <c:pt idx="2494">
                  <c:v>6.8376700000000006E-3</c:v>
                </c:pt>
                <c:pt idx="2495">
                  <c:v>7.2458799999999997E-3</c:v>
                </c:pt>
                <c:pt idx="2496">
                  <c:v>7.762380000000001E-3</c:v>
                </c:pt>
                <c:pt idx="2497">
                  <c:v>7.5092500000000003E-3</c:v>
                </c:pt>
                <c:pt idx="2498">
                  <c:v>7.6321999999999996E-3</c:v>
                </c:pt>
                <c:pt idx="2499">
                  <c:v>7.8476599999999994E-3</c:v>
                </c:pt>
                <c:pt idx="2500">
                  <c:v>8.0341500000000003E-3</c:v>
                </c:pt>
                <c:pt idx="2501">
                  <c:v>7.9221899999999991E-3</c:v>
                </c:pt>
                <c:pt idx="2502">
                  <c:v>8.2724099999999991E-3</c:v>
                </c:pt>
                <c:pt idx="2503">
                  <c:v>7.8026000000000007E-3</c:v>
                </c:pt>
                <c:pt idx="2504">
                  <c:v>8.2189899999999989E-3</c:v>
                </c:pt>
                <c:pt idx="2505">
                  <c:v>7.0445600000000001E-3</c:v>
                </c:pt>
                <c:pt idx="2506">
                  <c:v>7.27928E-3</c:v>
                </c:pt>
                <c:pt idx="2507">
                  <c:v>7.56187E-3</c:v>
                </c:pt>
                <c:pt idx="2508">
                  <c:v>8.1606700000000001E-3</c:v>
                </c:pt>
                <c:pt idx="2509">
                  <c:v>6.4340899999999999E-3</c:v>
                </c:pt>
                <c:pt idx="2510">
                  <c:v>7.3385199999999994E-3</c:v>
                </c:pt>
                <c:pt idx="2511">
                  <c:v>7.4560899999999994E-3</c:v>
                </c:pt>
                <c:pt idx="2512">
                  <c:v>7.6978300000000001E-3</c:v>
                </c:pt>
                <c:pt idx="2513">
                  <c:v>8.0638599999999991E-3</c:v>
                </c:pt>
                <c:pt idx="2514">
                  <c:v>8.1171000000000004E-3</c:v>
                </c:pt>
                <c:pt idx="2515">
                  <c:v>7.2481400000000001E-3</c:v>
                </c:pt>
                <c:pt idx="2516">
                  <c:v>8.0628899999999996E-3</c:v>
                </c:pt>
                <c:pt idx="2517">
                  <c:v>8.3307600000000013E-3</c:v>
                </c:pt>
                <c:pt idx="2518">
                  <c:v>7.682490000000001E-3</c:v>
                </c:pt>
                <c:pt idx="2519">
                  <c:v>8.4283099999999996E-3</c:v>
                </c:pt>
                <c:pt idx="2520">
                  <c:v>7.0602599999999996E-3</c:v>
                </c:pt>
                <c:pt idx="2521">
                  <c:v>7.814660000000001E-3</c:v>
                </c:pt>
                <c:pt idx="2522">
                  <c:v>7.6228099999999998E-3</c:v>
                </c:pt>
                <c:pt idx="2523">
                  <c:v>7.5228199999999995E-3</c:v>
                </c:pt>
                <c:pt idx="2524">
                  <c:v>7.41335E-3</c:v>
                </c:pt>
                <c:pt idx="2525">
                  <c:v>6.8513799999999998E-3</c:v>
                </c:pt>
                <c:pt idx="2526">
                  <c:v>7.28424E-3</c:v>
                </c:pt>
                <c:pt idx="2527">
                  <c:v>7.9286600000000006E-3</c:v>
                </c:pt>
                <c:pt idx="2528">
                  <c:v>7.0769500000000003E-3</c:v>
                </c:pt>
                <c:pt idx="2529">
                  <c:v>7.7279700000000007E-3</c:v>
                </c:pt>
                <c:pt idx="2530">
                  <c:v>7.7408299999999989E-3</c:v>
                </c:pt>
                <c:pt idx="2531">
                  <c:v>7.5125999999999995E-3</c:v>
                </c:pt>
                <c:pt idx="2532">
                  <c:v>7.6227400000000002E-3</c:v>
                </c:pt>
                <c:pt idx="2533">
                  <c:v>8.4506900000000003E-3</c:v>
                </c:pt>
                <c:pt idx="2534">
                  <c:v>7.8530800000000001E-3</c:v>
                </c:pt>
                <c:pt idx="2535">
                  <c:v>8.1881200000000001E-3</c:v>
                </c:pt>
                <c:pt idx="2536">
                  <c:v>8.4873399999999995E-3</c:v>
                </c:pt>
                <c:pt idx="2537">
                  <c:v>7.4280400000000003E-3</c:v>
                </c:pt>
                <c:pt idx="2538">
                  <c:v>7.5487000000000002E-3</c:v>
                </c:pt>
                <c:pt idx="2539">
                  <c:v>7.3417499999999993E-3</c:v>
                </c:pt>
                <c:pt idx="2540">
                  <c:v>6.8618199999999994E-3</c:v>
                </c:pt>
                <c:pt idx="2541">
                  <c:v>7.8557799999999997E-3</c:v>
                </c:pt>
                <c:pt idx="2542">
                  <c:v>6.7372400000000002E-3</c:v>
                </c:pt>
                <c:pt idx="2543">
                  <c:v>7.2813599999999997E-3</c:v>
                </c:pt>
                <c:pt idx="2544">
                  <c:v>7.0781000000000004E-3</c:v>
                </c:pt>
                <c:pt idx="2545">
                  <c:v>7.2086199999999998E-3</c:v>
                </c:pt>
                <c:pt idx="2546">
                  <c:v>8.1672500000000009E-3</c:v>
                </c:pt>
                <c:pt idx="2547">
                  <c:v>7.6227899999999999E-3</c:v>
                </c:pt>
                <c:pt idx="2548">
                  <c:v>7.956379999999999E-3</c:v>
                </c:pt>
                <c:pt idx="2549">
                  <c:v>8.1175499999999994E-3</c:v>
                </c:pt>
                <c:pt idx="2550">
                  <c:v>7.8657299999999996E-3</c:v>
                </c:pt>
                <c:pt idx="2551">
                  <c:v>7.68047E-3</c:v>
                </c:pt>
                <c:pt idx="2552">
                  <c:v>7.4911700000000001E-3</c:v>
                </c:pt>
                <c:pt idx="2553">
                  <c:v>7.08868E-3</c:v>
                </c:pt>
                <c:pt idx="2554">
                  <c:v>7.7960800000000004E-3</c:v>
                </c:pt>
                <c:pt idx="2555">
                  <c:v>6.8965699999999994E-3</c:v>
                </c:pt>
                <c:pt idx="2556">
                  <c:v>7.7005199999999998E-3</c:v>
                </c:pt>
                <c:pt idx="2557">
                  <c:v>7.5362699999999994E-3</c:v>
                </c:pt>
                <c:pt idx="2558">
                  <c:v>6.9213299999999998E-3</c:v>
                </c:pt>
                <c:pt idx="2559">
                  <c:v>8.0139699999999987E-3</c:v>
                </c:pt>
                <c:pt idx="2560">
                  <c:v>7.7627799999999995E-3</c:v>
                </c:pt>
                <c:pt idx="2561">
                  <c:v>7.5920299999999996E-3</c:v>
                </c:pt>
                <c:pt idx="2562">
                  <c:v>7.9907499999999996E-3</c:v>
                </c:pt>
                <c:pt idx="2563">
                  <c:v>8.1097600000000006E-3</c:v>
                </c:pt>
                <c:pt idx="2564">
                  <c:v>7.43686E-3</c:v>
                </c:pt>
                <c:pt idx="2565">
                  <c:v>8.1108199999999995E-3</c:v>
                </c:pt>
                <c:pt idx="2566">
                  <c:v>7.8472500000000001E-3</c:v>
                </c:pt>
                <c:pt idx="2567">
                  <c:v>8.1755000000000005E-3</c:v>
                </c:pt>
                <c:pt idx="2568">
                  <c:v>6.5861499999999998E-3</c:v>
                </c:pt>
                <c:pt idx="2569">
                  <c:v>7.1550199999999998E-3</c:v>
                </c:pt>
                <c:pt idx="2570">
                  <c:v>7.1444300000000002E-3</c:v>
                </c:pt>
                <c:pt idx="2571">
                  <c:v>7.5033499999999998E-3</c:v>
                </c:pt>
                <c:pt idx="2572">
                  <c:v>6.78577E-3</c:v>
                </c:pt>
                <c:pt idx="2573">
                  <c:v>7.5677499999999998E-3</c:v>
                </c:pt>
                <c:pt idx="2574">
                  <c:v>7.6824800000000002E-3</c:v>
                </c:pt>
                <c:pt idx="2575">
                  <c:v>7.7483300000000003E-3</c:v>
                </c:pt>
                <c:pt idx="2576">
                  <c:v>8.1391800000000011E-3</c:v>
                </c:pt>
                <c:pt idx="2577">
                  <c:v>7.0193E-3</c:v>
                </c:pt>
                <c:pt idx="2578">
                  <c:v>8.0243399999999996E-3</c:v>
                </c:pt>
                <c:pt idx="2579">
                  <c:v>7.7545699999999997E-3</c:v>
                </c:pt>
                <c:pt idx="2580">
                  <c:v>8.5728000000000002E-3</c:v>
                </c:pt>
                <c:pt idx="2581">
                  <c:v>7.17982E-3</c:v>
                </c:pt>
                <c:pt idx="2582">
                  <c:v>7.2674100000000002E-3</c:v>
                </c:pt>
                <c:pt idx="2583">
                  <c:v>7.1751599999999999E-3</c:v>
                </c:pt>
                <c:pt idx="2584">
                  <c:v>7.4556299999999995E-3</c:v>
                </c:pt>
                <c:pt idx="2585">
                  <c:v>7.2806099999999999E-3</c:v>
                </c:pt>
                <c:pt idx="2586">
                  <c:v>7.0234900000000003E-3</c:v>
                </c:pt>
                <c:pt idx="2587">
                  <c:v>6.9138699999999999E-3</c:v>
                </c:pt>
                <c:pt idx="2588">
                  <c:v>7.53442E-3</c:v>
                </c:pt>
                <c:pt idx="2589">
                  <c:v>7.2757200000000003E-3</c:v>
                </c:pt>
                <c:pt idx="2590">
                  <c:v>7.9469599999999994E-3</c:v>
                </c:pt>
                <c:pt idx="2591">
                  <c:v>7.3542399999999997E-3</c:v>
                </c:pt>
                <c:pt idx="2592">
                  <c:v>8.4195499999999996E-3</c:v>
                </c:pt>
                <c:pt idx="2593">
                  <c:v>7.2872100000000006E-3</c:v>
                </c:pt>
                <c:pt idx="2594">
                  <c:v>7.9511200000000008E-3</c:v>
                </c:pt>
                <c:pt idx="2595">
                  <c:v>7.9483499999999999E-3</c:v>
                </c:pt>
                <c:pt idx="2596">
                  <c:v>7.5249999999999996E-3</c:v>
                </c:pt>
                <c:pt idx="2597">
                  <c:v>7.6784999999999996E-3</c:v>
                </c:pt>
                <c:pt idx="2598">
                  <c:v>7.757E-3</c:v>
                </c:pt>
                <c:pt idx="2599">
                  <c:v>6.8534899999999994E-3</c:v>
                </c:pt>
                <c:pt idx="2600">
                  <c:v>7.7797200000000004E-3</c:v>
                </c:pt>
                <c:pt idx="2601">
                  <c:v>7.4489400000000002E-3</c:v>
                </c:pt>
                <c:pt idx="2602">
                  <c:v>6.6908999999999996E-3</c:v>
                </c:pt>
                <c:pt idx="2603">
                  <c:v>7.6798400000000003E-3</c:v>
                </c:pt>
                <c:pt idx="2604">
                  <c:v>7.0733700000000007E-3</c:v>
                </c:pt>
                <c:pt idx="2605">
                  <c:v>6.9270599999999996E-3</c:v>
                </c:pt>
                <c:pt idx="2606">
                  <c:v>7.57167E-3</c:v>
                </c:pt>
                <c:pt idx="2607">
                  <c:v>7.904389999999999E-3</c:v>
                </c:pt>
                <c:pt idx="2608">
                  <c:v>7.6160500000000001E-3</c:v>
                </c:pt>
                <c:pt idx="2609">
                  <c:v>7.3478500000000004E-3</c:v>
                </c:pt>
                <c:pt idx="2610">
                  <c:v>7.9817599999999992E-3</c:v>
                </c:pt>
                <c:pt idx="2611">
                  <c:v>7.9350099999999993E-3</c:v>
                </c:pt>
                <c:pt idx="2612">
                  <c:v>7.2107200000000003E-3</c:v>
                </c:pt>
                <c:pt idx="2613">
                  <c:v>8.2693300000000001E-3</c:v>
                </c:pt>
                <c:pt idx="2614">
                  <c:v>7.6044900000000002E-3</c:v>
                </c:pt>
                <c:pt idx="2615">
                  <c:v>7.5171999999999999E-3</c:v>
                </c:pt>
                <c:pt idx="2616">
                  <c:v>6.9225500000000004E-3</c:v>
                </c:pt>
                <c:pt idx="2617">
                  <c:v>7.2379099999999993E-3</c:v>
                </c:pt>
                <c:pt idx="2618">
                  <c:v>7.1024699999999996E-3</c:v>
                </c:pt>
                <c:pt idx="2619">
                  <c:v>7.2882900000000002E-3</c:v>
                </c:pt>
                <c:pt idx="2620">
                  <c:v>6.78591E-3</c:v>
                </c:pt>
                <c:pt idx="2621">
                  <c:v>7.5007400000000005E-3</c:v>
                </c:pt>
                <c:pt idx="2622">
                  <c:v>7.6601600000000009E-3</c:v>
                </c:pt>
                <c:pt idx="2623">
                  <c:v>7.3014199999999994E-3</c:v>
                </c:pt>
                <c:pt idx="2624">
                  <c:v>7.2526200000000004E-3</c:v>
                </c:pt>
                <c:pt idx="2625">
                  <c:v>7.4520900000000006E-3</c:v>
                </c:pt>
                <c:pt idx="2626">
                  <c:v>7.3941799999999993E-3</c:v>
                </c:pt>
                <c:pt idx="2627">
                  <c:v>8.1800099999999997E-3</c:v>
                </c:pt>
                <c:pt idx="2628">
                  <c:v>7.5086399999999996E-3</c:v>
                </c:pt>
                <c:pt idx="2629">
                  <c:v>7.6659599999999994E-3</c:v>
                </c:pt>
                <c:pt idx="2630">
                  <c:v>8.1227799999999996E-3</c:v>
                </c:pt>
                <c:pt idx="2631">
                  <c:v>7.1694799999999998E-3</c:v>
                </c:pt>
                <c:pt idx="2632">
                  <c:v>7.3451899999999997E-3</c:v>
                </c:pt>
                <c:pt idx="2633">
                  <c:v>7.1266700000000007E-3</c:v>
                </c:pt>
                <c:pt idx="2634">
                  <c:v>6.9268100000000003E-3</c:v>
                </c:pt>
                <c:pt idx="2635">
                  <c:v>7.1048000000000005E-3</c:v>
                </c:pt>
                <c:pt idx="2636">
                  <c:v>7.1609899999999999E-3</c:v>
                </c:pt>
                <c:pt idx="2637">
                  <c:v>6.5188099999999999E-3</c:v>
                </c:pt>
                <c:pt idx="2638">
                  <c:v>7.70355E-3</c:v>
                </c:pt>
                <c:pt idx="2639">
                  <c:v>7.2899799999999997E-3</c:v>
                </c:pt>
                <c:pt idx="2640">
                  <c:v>7.6214799999999999E-3</c:v>
                </c:pt>
                <c:pt idx="2641">
                  <c:v>7.3678500000000004E-3</c:v>
                </c:pt>
                <c:pt idx="2642">
                  <c:v>7.4657000000000005E-3</c:v>
                </c:pt>
                <c:pt idx="2643">
                  <c:v>7.9784699999999997E-3</c:v>
                </c:pt>
                <c:pt idx="2644">
                  <c:v>7.2503800000000007E-3</c:v>
                </c:pt>
                <c:pt idx="2645">
                  <c:v>7.6896899999999999E-3</c:v>
                </c:pt>
                <c:pt idx="2646">
                  <c:v>7.5935500000000001E-3</c:v>
                </c:pt>
                <c:pt idx="2647">
                  <c:v>7.0264899999999998E-3</c:v>
                </c:pt>
                <c:pt idx="2648">
                  <c:v>7.37947E-3</c:v>
                </c:pt>
                <c:pt idx="2649">
                  <c:v>7.1960100000000001E-3</c:v>
                </c:pt>
                <c:pt idx="2650">
                  <c:v>7.6620400000000002E-3</c:v>
                </c:pt>
                <c:pt idx="2651">
                  <c:v>6.8468500000000007E-3</c:v>
                </c:pt>
                <c:pt idx="2652">
                  <c:v>7.2992399999999994E-3</c:v>
                </c:pt>
                <c:pt idx="2653">
                  <c:v>6.7789999999999994E-3</c:v>
                </c:pt>
                <c:pt idx="2654">
                  <c:v>7.29958E-3</c:v>
                </c:pt>
                <c:pt idx="2655">
                  <c:v>6.9481899999999999E-3</c:v>
                </c:pt>
                <c:pt idx="2656">
                  <c:v>7.6736799999999996E-3</c:v>
                </c:pt>
                <c:pt idx="2657">
                  <c:v>6.9904500000000005E-3</c:v>
                </c:pt>
                <c:pt idx="2658">
                  <c:v>8.0471499999999994E-3</c:v>
                </c:pt>
                <c:pt idx="2659">
                  <c:v>7.6361499999999995E-3</c:v>
                </c:pt>
                <c:pt idx="2660">
                  <c:v>7.4606899999999999E-3</c:v>
                </c:pt>
                <c:pt idx="2661">
                  <c:v>8.093379999999999E-3</c:v>
                </c:pt>
                <c:pt idx="2662">
                  <c:v>6.7452099999999997E-3</c:v>
                </c:pt>
                <c:pt idx="2663">
                  <c:v>7.8004799999999994E-3</c:v>
                </c:pt>
                <c:pt idx="2664">
                  <c:v>6.7634999999999995E-3</c:v>
                </c:pt>
                <c:pt idx="2665">
                  <c:v>6.9179899999999997E-3</c:v>
                </c:pt>
                <c:pt idx="2666">
                  <c:v>7.663409999999999E-3</c:v>
                </c:pt>
                <c:pt idx="2667">
                  <c:v>6.8930300000000005E-3</c:v>
                </c:pt>
                <c:pt idx="2668">
                  <c:v>6.2889299999999999E-3</c:v>
                </c:pt>
                <c:pt idx="2669">
                  <c:v>7.2335100000000003E-3</c:v>
                </c:pt>
                <c:pt idx="2670">
                  <c:v>6.6539699999999995E-3</c:v>
                </c:pt>
                <c:pt idx="2671">
                  <c:v>7.6665199999999996E-3</c:v>
                </c:pt>
                <c:pt idx="2672">
                  <c:v>7.5397600000000004E-3</c:v>
                </c:pt>
                <c:pt idx="2673">
                  <c:v>7.5398100000000001E-3</c:v>
                </c:pt>
                <c:pt idx="2674">
                  <c:v>7.3901399999999999E-3</c:v>
                </c:pt>
                <c:pt idx="2675">
                  <c:v>8.06458E-3</c:v>
                </c:pt>
                <c:pt idx="2676">
                  <c:v>7.0228599999999997E-3</c:v>
                </c:pt>
                <c:pt idx="2677">
                  <c:v>7.6336900000000003E-3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720000"/>
        <c:axId val="72723920"/>
      </c:scatterChart>
      <c:valAx>
        <c:axId val="72720000"/>
        <c:scaling>
          <c:orientation val="minMax"/>
          <c:max val="70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400"/>
                  <a:t>Time (sec)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72723920"/>
        <c:crosses val="autoZero"/>
        <c:crossBetween val="midCat"/>
        <c:majorUnit val="1000"/>
      </c:valAx>
      <c:valAx>
        <c:axId val="7272392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/>
                  <a:t>J</a:t>
                </a:r>
                <a:r>
                  <a:rPr lang="en-US" sz="2800"/>
                  <a:t> (</a:t>
                </a:r>
                <a:r>
                  <a:rPr lang="en-US" sz="2800">
                    <a:latin typeface="Symbol" panose="05050102010706020507" pitchFamily="18" charset="2"/>
                  </a:rPr>
                  <a:t>m</a:t>
                </a:r>
                <a:r>
                  <a:rPr lang="en-US" sz="2800"/>
                  <a:t>A/cm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#,##0.0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72720000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675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47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121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6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348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53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972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04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64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620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1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B1720-03DE-4A28-BA89-387E998BB9F2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3B368-7096-440D-9E5F-4AC64906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798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5686309"/>
              </p:ext>
            </p:extLst>
          </p:nvPr>
        </p:nvGraphicFramePr>
        <p:xfrm>
          <a:off x="337458" y="0"/>
          <a:ext cx="854528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7815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9</cp:revision>
  <dcterms:created xsi:type="dcterms:W3CDTF">2014-03-23T21:41:19Z</dcterms:created>
  <dcterms:modified xsi:type="dcterms:W3CDTF">2014-04-01T22:25:53Z</dcterms:modified>
</cp:coreProperties>
</file>