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44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48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92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55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462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379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096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980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7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739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F370E-ED3B-42E3-A28E-4CD2BD8C4C7C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178D0-23C3-46A0-98CE-E5AE0BC75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718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76" y="0"/>
            <a:ext cx="8960024" cy="685800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963796"/>
              </p:ext>
            </p:extLst>
          </p:nvPr>
        </p:nvGraphicFramePr>
        <p:xfrm>
          <a:off x="714603" y="251732"/>
          <a:ext cx="2104797" cy="2026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S ChemDraw Drawing" r:id="rId4" imgW="1444287" imgH="1391009" progId="ChemDraw.Document.6.0">
                  <p:embed/>
                </p:oleObj>
              </mc:Choice>
              <mc:Fallback>
                <p:oleObj name="CS ChemDraw Drawing" r:id="rId4" imgW="1444287" imgH="139100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4603" y="251732"/>
                        <a:ext cx="2104797" cy="2026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5449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2014-03-26T21:37:23Z</dcterms:created>
  <dcterms:modified xsi:type="dcterms:W3CDTF">2014-03-26T21:41:39Z</dcterms:modified>
</cp:coreProperties>
</file>