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Chloroferrocene\ClFcC3PEI%20Electrochem\CA_Variable%20EGDGE%20Conc.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9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cDe!$Y$6:$Y$15</c:f>
                <c:numCache>
                  <c:formatCode>General</c:formatCode>
                  <c:ptCount val="10"/>
                  <c:pt idx="0">
                    <c:v>1.3234682257476115E-9</c:v>
                  </c:pt>
                  <c:pt idx="1">
                    <c:v>8.835371121796029E-10</c:v>
                  </c:pt>
                  <c:pt idx="2">
                    <c:v>1.2170733934736234E-9</c:v>
                  </c:pt>
                  <c:pt idx="3">
                    <c:v>1.7083196630199052E-9</c:v>
                  </c:pt>
                  <c:pt idx="4">
                    <c:v>8.0756948190643624E-10</c:v>
                  </c:pt>
                  <c:pt idx="5">
                    <c:v>8.1777279997457001E-10</c:v>
                  </c:pt>
                  <c:pt idx="6">
                    <c:v>7.1872009174067149E-10</c:v>
                  </c:pt>
                  <c:pt idx="7">
                    <c:v>3.3835537726550747E-10</c:v>
                  </c:pt>
                  <c:pt idx="8">
                    <c:v>1.0861585135716311E-9</c:v>
                  </c:pt>
                  <c:pt idx="9">
                    <c:v>4.6194851415622841E-10</c:v>
                  </c:pt>
                </c:numCache>
              </c:numRef>
            </c:plus>
            <c:minus>
              <c:numRef>
                <c:f>cDe!$Y$6:$Y$15</c:f>
                <c:numCache>
                  <c:formatCode>General</c:formatCode>
                  <c:ptCount val="10"/>
                  <c:pt idx="0">
                    <c:v>1.3234682257476115E-9</c:v>
                  </c:pt>
                  <c:pt idx="1">
                    <c:v>8.835371121796029E-10</c:v>
                  </c:pt>
                  <c:pt idx="2">
                    <c:v>1.2170733934736234E-9</c:v>
                  </c:pt>
                  <c:pt idx="3">
                    <c:v>1.7083196630199052E-9</c:v>
                  </c:pt>
                  <c:pt idx="4">
                    <c:v>8.0756948190643624E-10</c:v>
                  </c:pt>
                  <c:pt idx="5">
                    <c:v>8.1777279997457001E-10</c:v>
                  </c:pt>
                  <c:pt idx="6">
                    <c:v>7.1872009174067149E-10</c:v>
                  </c:pt>
                  <c:pt idx="7">
                    <c:v>3.3835537726550747E-10</c:v>
                  </c:pt>
                  <c:pt idx="8">
                    <c:v>1.0861585135716311E-9</c:v>
                  </c:pt>
                  <c:pt idx="9">
                    <c:v>4.6194851415622841E-10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cDe!$C$6:$C$15</c:f>
              <c:numCache>
                <c:formatCode>0.0</c:formatCode>
                <c:ptCount val="10"/>
                <c:pt idx="0">
                  <c:v>11.997665565431918</c:v>
                </c:pt>
                <c:pt idx="1">
                  <c:v>23.015929860216328</c:v>
                </c:pt>
                <c:pt idx="2">
                  <c:v>33.170016563252943</c:v>
                </c:pt>
                <c:pt idx="3">
                  <c:v>42.557757100022656</c:v>
                </c:pt>
                <c:pt idx="4">
                  <c:v>51.262752870481833</c:v>
                </c:pt>
                <c:pt idx="5">
                  <c:v>59.356871744768434</c:v>
                </c:pt>
                <c:pt idx="6">
                  <c:v>66.90223679706952</c:v>
                </c:pt>
                <c:pt idx="7">
                  <c:v>73.952823813154112</c:v>
                </c:pt>
                <c:pt idx="8">
                  <c:v>80.555754510757154</c:v>
                </c:pt>
                <c:pt idx="9">
                  <c:v>86.752351011584622</c:v>
                </c:pt>
              </c:numCache>
            </c:numRef>
          </c:xVal>
          <c:yVal>
            <c:numRef>
              <c:f>cDe!$X$6:$X$15</c:f>
              <c:numCache>
                <c:formatCode>0.00E+00</c:formatCode>
                <c:ptCount val="10"/>
                <c:pt idx="0">
                  <c:v>1.0158446245757986E-8</c:v>
                </c:pt>
                <c:pt idx="1">
                  <c:v>9.4981277268251209E-9</c:v>
                </c:pt>
                <c:pt idx="2">
                  <c:v>9.7658455187801696E-9</c:v>
                </c:pt>
                <c:pt idx="3">
                  <c:v>9.8392142431060461E-9</c:v>
                </c:pt>
                <c:pt idx="4">
                  <c:v>1.1689823236474632E-8</c:v>
                </c:pt>
                <c:pt idx="5">
                  <c:v>1.1707775158384155E-8</c:v>
                </c:pt>
                <c:pt idx="6">
                  <c:v>1.1478302765279826E-8</c:v>
                </c:pt>
                <c:pt idx="7">
                  <c:v>1.1559476673044623E-8</c:v>
                </c:pt>
                <c:pt idx="8">
                  <c:v>9.8883868987712578E-9</c:v>
                </c:pt>
                <c:pt idx="9">
                  <c:v>9.9925860976808777E-9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36609920"/>
        <c:axId val="436611216"/>
      </c:scatterChart>
      <c:valAx>
        <c:axId val="436609920"/>
        <c:scaling>
          <c:orientation val="minMax"/>
          <c:max val="8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mol% Cross-Linker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36611216"/>
        <c:crosses val="autoZero"/>
        <c:crossBetween val="midCat"/>
        <c:majorUnit val="10"/>
      </c:valAx>
      <c:valAx>
        <c:axId val="436611216"/>
        <c:scaling>
          <c:orientation val="minMax"/>
          <c:max val="1.4000000000000006E-8"/>
          <c:min val="4.0000000000000019E-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b="0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cD</a:t>
                </a:r>
                <a:r>
                  <a:rPr lang="en-US" sz="2800" b="0" i="1" baseline="-25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sz="2800" b="0" i="1" baseline="30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1/2</a:t>
                </a:r>
                <a:r>
                  <a:rPr lang="en-US" sz="2800" b="0" i="1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0" i="0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800" b="0" i="0" baseline="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mol</a:t>
                </a:r>
                <a:r>
                  <a:rPr lang="en-US" sz="2800" b="0" i="0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/cm</a:t>
                </a:r>
                <a:r>
                  <a:rPr lang="en-US" sz="2800" b="0" i="0" baseline="30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800" b="0" i="0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sec</a:t>
                </a:r>
                <a:r>
                  <a:rPr lang="en-US" sz="2800" b="0" i="0" baseline="30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1/2</a:t>
                </a:r>
                <a:r>
                  <a:rPr lang="en-US" sz="2800" b="0" i="0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2800" b="0" i="1" baseline="30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.0E+00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36609920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F4BD9-F2BB-4C5F-8FAE-37B129F219EF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7147-5E9E-4022-B6BB-4830D5887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490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F4BD9-F2BB-4C5F-8FAE-37B129F219EF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7147-5E9E-4022-B6BB-4830D5887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162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F4BD9-F2BB-4C5F-8FAE-37B129F219EF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7147-5E9E-4022-B6BB-4830D5887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707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F4BD9-F2BB-4C5F-8FAE-37B129F219EF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7147-5E9E-4022-B6BB-4830D5887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364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F4BD9-F2BB-4C5F-8FAE-37B129F219EF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7147-5E9E-4022-B6BB-4830D5887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141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F4BD9-F2BB-4C5F-8FAE-37B129F219EF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7147-5E9E-4022-B6BB-4830D5887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995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F4BD9-F2BB-4C5F-8FAE-37B129F219EF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7147-5E9E-4022-B6BB-4830D5887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475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F4BD9-F2BB-4C5F-8FAE-37B129F219EF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7147-5E9E-4022-B6BB-4830D5887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666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F4BD9-F2BB-4C5F-8FAE-37B129F219EF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7147-5E9E-4022-B6BB-4830D5887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584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F4BD9-F2BB-4C5F-8FAE-37B129F219EF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7147-5E9E-4022-B6BB-4830D5887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754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F4BD9-F2BB-4C5F-8FAE-37B129F219EF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7147-5E9E-4022-B6BB-4830D5887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49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F4BD9-F2BB-4C5F-8FAE-37B129F219EF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77147-5E9E-4022-B6BB-4830D5887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506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5763489"/>
              </p:ext>
            </p:extLst>
          </p:nvPr>
        </p:nvGraphicFramePr>
        <p:xfrm>
          <a:off x="457201" y="0"/>
          <a:ext cx="86868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2263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7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2</cp:revision>
  <dcterms:created xsi:type="dcterms:W3CDTF">2014-03-18T17:06:27Z</dcterms:created>
  <dcterms:modified xsi:type="dcterms:W3CDTF">2014-03-18T17:10:46Z</dcterms:modified>
</cp:coreProperties>
</file>