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96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570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57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2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5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351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171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26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465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30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69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596B3-8E47-49C4-AFB5-A94244B379E1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9EF4C-4A14-4AF5-8372-2FD211E22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1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578" y="0"/>
            <a:ext cx="3431621" cy="365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521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2014-03-21T02:48:20Z</dcterms:created>
  <dcterms:modified xsi:type="dcterms:W3CDTF">2014-03-21T02:50:40Z</dcterms:modified>
</cp:coreProperties>
</file>