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Chloroferrocene\ClFcC3PEI%20Electrochem\CA_Carbon%20Felt%20Electrode%20Variable%20Film%20Loading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9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Compiled!$H$4:$H$12</c:f>
                <c:numCache>
                  <c:formatCode>General</c:formatCode>
                  <c:ptCount val="9"/>
                  <c:pt idx="0">
                    <c:v>11.764212326656928</c:v>
                  </c:pt>
                  <c:pt idx="1">
                    <c:v>34.768440430942391</c:v>
                  </c:pt>
                  <c:pt idx="2">
                    <c:v>4.2284985514955666</c:v>
                  </c:pt>
                  <c:pt idx="3">
                    <c:v>38.303974336875335</c:v>
                  </c:pt>
                  <c:pt idx="4">
                    <c:v>398.269398721936</c:v>
                  </c:pt>
                  <c:pt idx="5">
                    <c:v>42.426406871192853</c:v>
                  </c:pt>
                  <c:pt idx="6">
                    <c:v>176.06958851545033</c:v>
                  </c:pt>
                  <c:pt idx="7">
                    <c:v>372.64527368531054</c:v>
                  </c:pt>
                  <c:pt idx="8">
                    <c:v>529.87923152356143</c:v>
                  </c:pt>
                </c:numCache>
              </c:numRef>
            </c:plus>
            <c:minus>
              <c:numRef>
                <c:f>Compiled!$H$4:$H$12</c:f>
                <c:numCache>
                  <c:formatCode>General</c:formatCode>
                  <c:ptCount val="9"/>
                  <c:pt idx="0">
                    <c:v>11.764212326656928</c:v>
                  </c:pt>
                  <c:pt idx="1">
                    <c:v>34.768440430942391</c:v>
                  </c:pt>
                  <c:pt idx="2">
                    <c:v>4.2284985514955666</c:v>
                  </c:pt>
                  <c:pt idx="3">
                    <c:v>38.303974336875335</c:v>
                  </c:pt>
                  <c:pt idx="4">
                    <c:v>398.269398721936</c:v>
                  </c:pt>
                  <c:pt idx="5">
                    <c:v>42.426406871192853</c:v>
                  </c:pt>
                  <c:pt idx="6">
                    <c:v>176.06958851545033</c:v>
                  </c:pt>
                  <c:pt idx="7">
                    <c:v>372.64527368531054</c:v>
                  </c:pt>
                  <c:pt idx="8">
                    <c:v>529.87923152356143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Compiled!$B$4:$B$12</c:f>
              <c:numCache>
                <c:formatCode>General</c:formatCode>
                <c:ptCount val="9"/>
                <c:pt idx="0">
                  <c:v>5</c:v>
                </c:pt>
                <c:pt idx="1">
                  <c:v>25</c:v>
                </c:pt>
                <c:pt idx="2">
                  <c:v>50</c:v>
                </c:pt>
                <c:pt idx="3">
                  <c:v>100</c:v>
                </c:pt>
                <c:pt idx="4">
                  <c:v>175</c:v>
                </c:pt>
                <c:pt idx="5">
                  <c:v>200</c:v>
                </c:pt>
                <c:pt idx="6">
                  <c:v>250</c:v>
                </c:pt>
                <c:pt idx="7">
                  <c:v>300</c:v>
                </c:pt>
                <c:pt idx="8">
                  <c:v>400</c:v>
                </c:pt>
              </c:numCache>
            </c:numRef>
          </c:xVal>
          <c:yVal>
            <c:numRef>
              <c:f>Compiled!$G$4:$G$12</c:f>
              <c:numCache>
                <c:formatCode>0.00</c:formatCode>
                <c:ptCount val="9"/>
                <c:pt idx="0">
                  <c:v>45.517499999999998</c:v>
                </c:pt>
                <c:pt idx="1">
                  <c:v>152.86500000000001</c:v>
                </c:pt>
                <c:pt idx="2">
                  <c:v>502.63</c:v>
                </c:pt>
                <c:pt idx="3">
                  <c:v>1125.635</c:v>
                </c:pt>
                <c:pt idx="4">
                  <c:v>1692.2125000000001</c:v>
                </c:pt>
                <c:pt idx="5">
                  <c:v>1779</c:v>
                </c:pt>
                <c:pt idx="6">
                  <c:v>2123.5</c:v>
                </c:pt>
                <c:pt idx="7">
                  <c:v>2500.5</c:v>
                </c:pt>
                <c:pt idx="8">
                  <c:v>2883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8783360"/>
        <c:axId val="58782240"/>
      </c:scatterChart>
      <c:valAx>
        <c:axId val="587833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Film</a:t>
                </a:r>
                <a:r>
                  <a:rPr lang="en-US" sz="2800" baseline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Loading Density (</a:t>
                </a:r>
                <a:r>
                  <a:rPr lang="en-US" sz="2800" baseline="0" dirty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2800" baseline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L/cm²)</a:t>
                </a:r>
                <a:endPara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8782240"/>
        <c:crosses val="autoZero"/>
        <c:crossBetween val="midCat"/>
      </c:valAx>
      <c:valAx>
        <c:axId val="58782240"/>
        <c:scaling>
          <c:orientation val="minMax"/>
          <c:max val="3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i="1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en-US" sz="2800" i="1" baseline="-250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</a:t>
                </a:r>
                <a:r>
                  <a:rPr lang="en-US" sz="2800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2800" baseline="0" dirty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2800" baseline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A/cm²)</a:t>
                </a:r>
                <a:endPara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8783360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D00D-99CD-4AF7-BACA-2B9A54C6DC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02E7-1A8E-4F78-B07D-49ADB38F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065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D00D-99CD-4AF7-BACA-2B9A54C6DC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02E7-1A8E-4F78-B07D-49ADB38F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405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D00D-99CD-4AF7-BACA-2B9A54C6DC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02E7-1A8E-4F78-B07D-49ADB38F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241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D00D-99CD-4AF7-BACA-2B9A54C6DC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02E7-1A8E-4F78-B07D-49ADB38F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90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D00D-99CD-4AF7-BACA-2B9A54C6DC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02E7-1A8E-4F78-B07D-49ADB38F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160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D00D-99CD-4AF7-BACA-2B9A54C6DC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02E7-1A8E-4F78-B07D-49ADB38F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25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D00D-99CD-4AF7-BACA-2B9A54C6DC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02E7-1A8E-4F78-B07D-49ADB38F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888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D00D-99CD-4AF7-BACA-2B9A54C6DC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02E7-1A8E-4F78-B07D-49ADB38F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666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D00D-99CD-4AF7-BACA-2B9A54C6DC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02E7-1A8E-4F78-B07D-49ADB38F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54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D00D-99CD-4AF7-BACA-2B9A54C6DC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02E7-1A8E-4F78-B07D-49ADB38F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138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D00D-99CD-4AF7-BACA-2B9A54C6DC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02E7-1A8E-4F78-B07D-49ADB38F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770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AD00D-99CD-4AF7-BACA-2B9A54C6DC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902E7-1A8E-4F78-B07D-49ADB38F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848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0999088"/>
              </p:ext>
            </p:extLst>
          </p:nvPr>
        </p:nvGraphicFramePr>
        <p:xfrm>
          <a:off x="337458" y="0"/>
          <a:ext cx="8392886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52157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426</TotalTime>
  <Words>10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9</cp:revision>
  <dcterms:created xsi:type="dcterms:W3CDTF">2014-03-16T19:49:05Z</dcterms:created>
  <dcterms:modified xsi:type="dcterms:W3CDTF">2014-03-18T00:06:41Z</dcterms:modified>
</cp:coreProperties>
</file>