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88" d="100"/>
          <a:sy n="88" d="100"/>
        </p:scale>
        <p:origin x="1416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B8BE5-40E9-4F67-9D4C-29FA860B81E3}" type="datetimeFigureOut">
              <a:rPr lang="en-US" smtClean="0"/>
              <a:t>3/16/2014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818CA-68AC-4F73-92B5-6747AEC4DD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8767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B8BE5-40E9-4F67-9D4C-29FA860B81E3}" type="datetimeFigureOut">
              <a:rPr lang="en-US" smtClean="0"/>
              <a:t>3/16/2014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818CA-68AC-4F73-92B5-6747AEC4DD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42193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B8BE5-40E9-4F67-9D4C-29FA860B81E3}" type="datetimeFigureOut">
              <a:rPr lang="en-US" smtClean="0"/>
              <a:t>3/16/2014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818CA-68AC-4F73-92B5-6747AEC4DD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59419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B8BE5-40E9-4F67-9D4C-29FA860B81E3}" type="datetimeFigureOut">
              <a:rPr lang="en-US" smtClean="0"/>
              <a:t>3/16/2014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818CA-68AC-4F73-92B5-6747AEC4DD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93702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B8BE5-40E9-4F67-9D4C-29FA860B81E3}" type="datetimeFigureOut">
              <a:rPr lang="en-US" smtClean="0"/>
              <a:t>3/16/2014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818CA-68AC-4F73-92B5-6747AEC4DD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23191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B8BE5-40E9-4F67-9D4C-29FA860B81E3}" type="datetimeFigureOut">
              <a:rPr lang="en-US" smtClean="0"/>
              <a:t>3/16/2014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818CA-68AC-4F73-92B5-6747AEC4DD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21699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B8BE5-40E9-4F67-9D4C-29FA860B81E3}" type="datetimeFigureOut">
              <a:rPr lang="en-US" smtClean="0"/>
              <a:t>3/16/2014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818CA-68AC-4F73-92B5-6747AEC4DD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72692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B8BE5-40E9-4F67-9D4C-29FA860B81E3}" type="datetimeFigureOut">
              <a:rPr lang="en-US" smtClean="0"/>
              <a:t>3/16/2014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818CA-68AC-4F73-92B5-6747AEC4DD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8352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B8BE5-40E9-4F67-9D4C-29FA860B81E3}" type="datetimeFigureOut">
              <a:rPr lang="en-US" smtClean="0"/>
              <a:t>3/16/2014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818CA-68AC-4F73-92B5-6747AEC4DD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61761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B8BE5-40E9-4F67-9D4C-29FA860B81E3}" type="datetimeFigureOut">
              <a:rPr lang="en-US" smtClean="0"/>
              <a:t>3/16/2014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818CA-68AC-4F73-92B5-6747AEC4DD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62673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B8BE5-40E9-4F67-9D4C-29FA860B81E3}" type="datetimeFigureOut">
              <a:rPr lang="en-US" smtClean="0"/>
              <a:t>3/16/2014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818CA-68AC-4F73-92B5-6747AEC4DD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40330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6B8BE5-40E9-4F67-9D4C-29FA860B81E3}" type="datetimeFigureOut">
              <a:rPr lang="en-US" smtClean="0"/>
              <a:t>3/16/2014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A818CA-68AC-4F73-92B5-6747AEC4DD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20975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image" Target="../media/image2.emf"/><Relationship Id="rId7" Type="http://schemas.openxmlformats.org/officeDocument/2006/relationships/image" Target="../media/image6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emf"/><Relationship Id="rId5" Type="http://schemas.openxmlformats.org/officeDocument/2006/relationships/image" Target="../media/image4.png"/><Relationship Id="rId4" Type="http://schemas.openxmlformats.org/officeDocument/2006/relationships/image" Target="../media/image3.emf"/><Relationship Id="rId9" Type="http://schemas.openxmlformats.org/officeDocument/2006/relationships/image" Target="../media/image8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70924"/>
            <a:ext cx="4352450" cy="1046441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1587" y="1531672"/>
            <a:ext cx="566922" cy="582833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38173" y="1850666"/>
            <a:ext cx="290729" cy="276846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02495" y="1559945"/>
            <a:ext cx="290729" cy="276846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5856" y="1905571"/>
            <a:ext cx="290729" cy="276846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06203" y="1996126"/>
            <a:ext cx="290729" cy="276846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5140" y="1651170"/>
            <a:ext cx="566922" cy="582833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4216" y="1667682"/>
            <a:ext cx="566922" cy="582833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1957" y="215776"/>
            <a:ext cx="4342043" cy="2175651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1956" y="3829833"/>
            <a:ext cx="4342043" cy="2175651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07" y="3829832"/>
            <a:ext cx="4342043" cy="2175651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60424" y="1363239"/>
            <a:ext cx="566922" cy="670258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64256" y="420131"/>
            <a:ext cx="566922" cy="670258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10860" y="1422460"/>
            <a:ext cx="566922" cy="670258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75242" y="1677920"/>
            <a:ext cx="290729" cy="276846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9379" y="712304"/>
            <a:ext cx="290729" cy="276846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18892" y="1858537"/>
            <a:ext cx="290729" cy="276846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70881" y="1033309"/>
            <a:ext cx="290729" cy="276846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3124" y="4626240"/>
            <a:ext cx="566922" cy="582833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3331" y="4316503"/>
            <a:ext cx="566922" cy="582833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83906" y="5063182"/>
            <a:ext cx="566922" cy="582833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8104" y="5209073"/>
            <a:ext cx="377948" cy="335129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63115" y="4272790"/>
            <a:ext cx="377948" cy="335129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99685" y="5390232"/>
            <a:ext cx="377948" cy="335129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97274" y="4635232"/>
            <a:ext cx="377948" cy="335129"/>
          </a:xfrm>
          <a:prstGeom prst="rect">
            <a:avLst/>
          </a:prstGeom>
        </p:spPr>
      </p:pic>
      <p:pic>
        <p:nvPicPr>
          <p:cNvPr id="55" name="Picture 5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70477" y="4328757"/>
            <a:ext cx="566922" cy="670258"/>
          </a:xfrm>
          <a:prstGeom prst="rect">
            <a:avLst/>
          </a:prstGeom>
        </p:spPr>
      </p:pic>
      <p:pic>
        <p:nvPicPr>
          <p:cNvPr id="56" name="Picture 5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51982" y="4003450"/>
            <a:ext cx="566922" cy="670258"/>
          </a:xfrm>
          <a:prstGeom prst="rect">
            <a:avLst/>
          </a:prstGeom>
        </p:spPr>
      </p:pic>
      <p:pic>
        <p:nvPicPr>
          <p:cNvPr id="57" name="Picture 5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96078" y="5063182"/>
            <a:ext cx="566922" cy="670258"/>
          </a:xfrm>
          <a:prstGeom prst="rect">
            <a:avLst/>
          </a:prstGeom>
        </p:spPr>
      </p:pic>
      <p:pic>
        <p:nvPicPr>
          <p:cNvPr id="58" name="Picture 5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73230" y="5388338"/>
            <a:ext cx="377948" cy="335129"/>
          </a:xfrm>
          <a:prstGeom prst="rect">
            <a:avLst/>
          </a:prstGeom>
        </p:spPr>
      </p:pic>
      <p:pic>
        <p:nvPicPr>
          <p:cNvPr id="59" name="Picture 5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24528" y="4318593"/>
            <a:ext cx="377948" cy="335129"/>
          </a:xfrm>
          <a:prstGeom prst="rect">
            <a:avLst/>
          </a:prstGeom>
        </p:spPr>
      </p:pic>
      <p:pic>
        <p:nvPicPr>
          <p:cNvPr id="60" name="Picture 5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83817" y="5335935"/>
            <a:ext cx="377948" cy="335129"/>
          </a:xfrm>
          <a:prstGeom prst="rect">
            <a:avLst/>
          </a:prstGeom>
        </p:spPr>
      </p:pic>
      <p:pic>
        <p:nvPicPr>
          <p:cNvPr id="61" name="Picture 6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16572" y="4727219"/>
            <a:ext cx="377948" cy="335129"/>
          </a:xfrm>
          <a:prstGeom prst="rect">
            <a:avLst/>
          </a:prstGeom>
        </p:spPr>
      </p:pic>
      <p:cxnSp>
        <p:nvCxnSpPr>
          <p:cNvPr id="63" name="Straight Arrow Connector 62"/>
          <p:cNvCxnSpPr/>
          <p:nvPr/>
        </p:nvCxnSpPr>
        <p:spPr>
          <a:xfrm>
            <a:off x="2151756" y="1675270"/>
            <a:ext cx="373185" cy="63408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Arrow Connector 70"/>
          <p:cNvCxnSpPr/>
          <p:nvPr/>
        </p:nvCxnSpPr>
        <p:spPr>
          <a:xfrm flipV="1">
            <a:off x="6540108" y="712304"/>
            <a:ext cx="797595" cy="150548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/>
          <p:cNvCxnSpPr/>
          <p:nvPr/>
        </p:nvCxnSpPr>
        <p:spPr>
          <a:xfrm>
            <a:off x="2188659" y="1171732"/>
            <a:ext cx="132928" cy="47943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Box 79"/>
          <p:cNvSpPr txBox="1"/>
          <p:nvPr/>
        </p:nvSpPr>
        <p:spPr>
          <a:xfrm>
            <a:off x="2035190" y="842257"/>
            <a:ext cx="34176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sz="1600" i="1" baseline="-25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ij</a:t>
            </a:r>
            <a:endParaRPr lang="en-US" sz="1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6258914" y="-122778"/>
            <a:ext cx="34176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sz="1600" i="1" baseline="-25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ij</a:t>
            </a:r>
            <a:endParaRPr lang="en-US" sz="1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2" name="Straight Connector 81"/>
          <p:cNvCxnSpPr/>
          <p:nvPr/>
        </p:nvCxnSpPr>
        <p:spPr>
          <a:xfrm>
            <a:off x="6524528" y="224321"/>
            <a:ext cx="292217" cy="49517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6" name="Picture 8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995183" y="1348030"/>
            <a:ext cx="1021472" cy="502636"/>
          </a:xfrm>
          <a:prstGeom prst="rect">
            <a:avLst/>
          </a:prstGeom>
        </p:spPr>
      </p:pic>
      <p:pic>
        <p:nvPicPr>
          <p:cNvPr id="87" name="Picture 8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176663" y="2654375"/>
            <a:ext cx="200287" cy="1020530"/>
          </a:xfrm>
          <a:prstGeom prst="rect">
            <a:avLst/>
          </a:prstGeom>
        </p:spPr>
      </p:pic>
      <p:pic>
        <p:nvPicPr>
          <p:cNvPr id="88" name="Picture 8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72833" y="2566517"/>
            <a:ext cx="200287" cy="1020530"/>
          </a:xfrm>
          <a:prstGeom prst="rect">
            <a:avLst/>
          </a:prstGeom>
        </p:spPr>
      </p:pic>
      <p:sp>
        <p:nvSpPr>
          <p:cNvPr id="89" name="TextBox 88"/>
          <p:cNvSpPr txBox="1"/>
          <p:nvPr/>
        </p:nvSpPr>
        <p:spPr>
          <a:xfrm>
            <a:off x="2338348" y="2968925"/>
            <a:ext cx="13532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US" i="1" baseline="30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= 0.12 V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7023006" y="2892116"/>
            <a:ext cx="13532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US" i="1" baseline="30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= 0.08 V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403376" y="4673119"/>
            <a:ext cx="4074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en-US" sz="24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endParaRPr lang="en-US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7579607" y="607947"/>
            <a:ext cx="4074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en-US" sz="24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endParaRPr lang="en-US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6150894" y="1157200"/>
            <a:ext cx="4074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en-US" sz="24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endParaRPr lang="en-US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7542105" y="1606734"/>
            <a:ext cx="4074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en-US" sz="24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endParaRPr lang="en-US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1788638" y="4515703"/>
            <a:ext cx="4074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en-US" sz="24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endParaRPr lang="en-US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1060590" y="5307461"/>
            <a:ext cx="4074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en-US" sz="24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endParaRPr lang="en-US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2347334" y="5440795"/>
            <a:ext cx="4074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en-US" sz="24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endParaRPr lang="en-US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3127382" y="4642234"/>
            <a:ext cx="4074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en-US" sz="24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endParaRPr lang="en-US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5522634" y="5016044"/>
            <a:ext cx="4074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en-US" sz="24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endParaRPr lang="en-US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6985863" y="4325332"/>
            <a:ext cx="4074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en-US" sz="24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endParaRPr lang="en-US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6121216" y="4579946"/>
            <a:ext cx="4074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en-US" sz="24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endParaRPr lang="en-US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7098161" y="5138184"/>
            <a:ext cx="4074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en-US" sz="24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endParaRPr lang="en-US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8211412" y="4673708"/>
            <a:ext cx="4074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en-US" sz="24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endParaRPr lang="en-US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83102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80</TotalTime>
  <Words>23</Words>
  <Application>Microsoft Office PowerPoint</Application>
  <PresentationFormat>On-screen Show (4:3)</PresentationFormat>
  <Paragraphs>17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</dc:creator>
  <cp:lastModifiedBy>David</cp:lastModifiedBy>
  <cp:revision>9</cp:revision>
  <dcterms:created xsi:type="dcterms:W3CDTF">2014-03-05T17:22:55Z</dcterms:created>
  <dcterms:modified xsi:type="dcterms:W3CDTF">2014-03-17T02:05:42Z</dcterms:modified>
</cp:coreProperties>
</file>