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Sheet1!$B$4:$B$3479</c:f>
              <c:numCache>
                <c:formatCode>General</c:formatCode>
                <c:ptCount val="3476"/>
                <c:pt idx="0">
                  <c:v>8</c:v>
                </c:pt>
                <c:pt idx="1">
                  <c:v>10</c:v>
                </c:pt>
                <c:pt idx="2">
                  <c:v>12</c:v>
                </c:pt>
                <c:pt idx="3">
                  <c:v>14</c:v>
                </c:pt>
                <c:pt idx="4">
                  <c:v>16</c:v>
                </c:pt>
                <c:pt idx="5">
                  <c:v>18</c:v>
                </c:pt>
                <c:pt idx="6">
                  <c:v>20</c:v>
                </c:pt>
                <c:pt idx="7">
                  <c:v>22</c:v>
                </c:pt>
                <c:pt idx="8">
                  <c:v>24</c:v>
                </c:pt>
                <c:pt idx="9">
                  <c:v>26</c:v>
                </c:pt>
                <c:pt idx="10">
                  <c:v>28</c:v>
                </c:pt>
                <c:pt idx="11">
                  <c:v>30</c:v>
                </c:pt>
                <c:pt idx="12">
                  <c:v>32</c:v>
                </c:pt>
                <c:pt idx="13">
                  <c:v>34</c:v>
                </c:pt>
                <c:pt idx="14">
                  <c:v>36</c:v>
                </c:pt>
                <c:pt idx="15">
                  <c:v>38</c:v>
                </c:pt>
                <c:pt idx="16">
                  <c:v>40</c:v>
                </c:pt>
                <c:pt idx="17">
                  <c:v>42</c:v>
                </c:pt>
                <c:pt idx="18">
                  <c:v>44</c:v>
                </c:pt>
                <c:pt idx="19">
                  <c:v>46</c:v>
                </c:pt>
                <c:pt idx="20">
                  <c:v>48</c:v>
                </c:pt>
                <c:pt idx="21">
                  <c:v>50</c:v>
                </c:pt>
                <c:pt idx="22">
                  <c:v>52</c:v>
                </c:pt>
                <c:pt idx="23">
                  <c:v>54</c:v>
                </c:pt>
                <c:pt idx="24">
                  <c:v>56</c:v>
                </c:pt>
                <c:pt idx="25">
                  <c:v>58</c:v>
                </c:pt>
                <c:pt idx="26">
                  <c:v>60</c:v>
                </c:pt>
                <c:pt idx="27">
                  <c:v>62</c:v>
                </c:pt>
                <c:pt idx="28">
                  <c:v>64</c:v>
                </c:pt>
                <c:pt idx="29">
                  <c:v>66</c:v>
                </c:pt>
                <c:pt idx="30">
                  <c:v>68</c:v>
                </c:pt>
                <c:pt idx="31">
                  <c:v>70</c:v>
                </c:pt>
                <c:pt idx="32">
                  <c:v>72</c:v>
                </c:pt>
                <c:pt idx="33">
                  <c:v>74</c:v>
                </c:pt>
                <c:pt idx="34">
                  <c:v>76</c:v>
                </c:pt>
                <c:pt idx="35">
                  <c:v>78</c:v>
                </c:pt>
                <c:pt idx="36">
                  <c:v>80</c:v>
                </c:pt>
                <c:pt idx="37">
                  <c:v>82</c:v>
                </c:pt>
                <c:pt idx="38">
                  <c:v>84</c:v>
                </c:pt>
                <c:pt idx="39">
                  <c:v>86</c:v>
                </c:pt>
                <c:pt idx="40">
                  <c:v>88</c:v>
                </c:pt>
                <c:pt idx="41">
                  <c:v>90</c:v>
                </c:pt>
                <c:pt idx="42">
                  <c:v>92</c:v>
                </c:pt>
                <c:pt idx="43">
                  <c:v>94</c:v>
                </c:pt>
                <c:pt idx="44">
                  <c:v>96</c:v>
                </c:pt>
                <c:pt idx="45">
                  <c:v>98</c:v>
                </c:pt>
                <c:pt idx="46">
                  <c:v>100</c:v>
                </c:pt>
                <c:pt idx="47">
                  <c:v>102</c:v>
                </c:pt>
                <c:pt idx="48">
                  <c:v>104</c:v>
                </c:pt>
                <c:pt idx="49">
                  <c:v>106</c:v>
                </c:pt>
                <c:pt idx="50">
                  <c:v>108</c:v>
                </c:pt>
                <c:pt idx="51">
                  <c:v>110</c:v>
                </c:pt>
                <c:pt idx="52">
                  <c:v>112</c:v>
                </c:pt>
                <c:pt idx="53">
                  <c:v>114</c:v>
                </c:pt>
                <c:pt idx="54">
                  <c:v>116</c:v>
                </c:pt>
                <c:pt idx="55">
                  <c:v>118</c:v>
                </c:pt>
                <c:pt idx="56">
                  <c:v>120</c:v>
                </c:pt>
                <c:pt idx="57">
                  <c:v>122</c:v>
                </c:pt>
                <c:pt idx="58">
                  <c:v>124</c:v>
                </c:pt>
                <c:pt idx="59">
                  <c:v>126</c:v>
                </c:pt>
                <c:pt idx="60">
                  <c:v>128</c:v>
                </c:pt>
                <c:pt idx="61">
                  <c:v>130</c:v>
                </c:pt>
                <c:pt idx="62">
                  <c:v>132</c:v>
                </c:pt>
                <c:pt idx="63">
                  <c:v>134</c:v>
                </c:pt>
                <c:pt idx="64">
                  <c:v>136</c:v>
                </c:pt>
                <c:pt idx="65">
                  <c:v>138</c:v>
                </c:pt>
                <c:pt idx="66">
                  <c:v>140</c:v>
                </c:pt>
                <c:pt idx="67">
                  <c:v>142</c:v>
                </c:pt>
                <c:pt idx="68">
                  <c:v>144</c:v>
                </c:pt>
                <c:pt idx="69">
                  <c:v>146</c:v>
                </c:pt>
                <c:pt idx="70">
                  <c:v>148</c:v>
                </c:pt>
                <c:pt idx="71">
                  <c:v>150</c:v>
                </c:pt>
                <c:pt idx="72">
                  <c:v>152</c:v>
                </c:pt>
                <c:pt idx="73">
                  <c:v>154</c:v>
                </c:pt>
                <c:pt idx="74">
                  <c:v>156</c:v>
                </c:pt>
                <c:pt idx="75">
                  <c:v>158</c:v>
                </c:pt>
                <c:pt idx="76">
                  <c:v>160</c:v>
                </c:pt>
                <c:pt idx="77">
                  <c:v>162</c:v>
                </c:pt>
                <c:pt idx="78">
                  <c:v>164</c:v>
                </c:pt>
                <c:pt idx="79">
                  <c:v>166</c:v>
                </c:pt>
                <c:pt idx="80">
                  <c:v>168</c:v>
                </c:pt>
                <c:pt idx="81">
                  <c:v>170</c:v>
                </c:pt>
                <c:pt idx="82">
                  <c:v>172</c:v>
                </c:pt>
                <c:pt idx="83">
                  <c:v>174</c:v>
                </c:pt>
                <c:pt idx="84">
                  <c:v>176</c:v>
                </c:pt>
                <c:pt idx="85">
                  <c:v>178</c:v>
                </c:pt>
                <c:pt idx="86">
                  <c:v>180</c:v>
                </c:pt>
                <c:pt idx="87">
                  <c:v>182</c:v>
                </c:pt>
                <c:pt idx="88">
                  <c:v>184</c:v>
                </c:pt>
                <c:pt idx="89">
                  <c:v>186</c:v>
                </c:pt>
                <c:pt idx="90">
                  <c:v>188</c:v>
                </c:pt>
                <c:pt idx="91">
                  <c:v>190</c:v>
                </c:pt>
                <c:pt idx="92">
                  <c:v>192</c:v>
                </c:pt>
                <c:pt idx="93">
                  <c:v>194</c:v>
                </c:pt>
                <c:pt idx="94">
                  <c:v>196</c:v>
                </c:pt>
                <c:pt idx="95">
                  <c:v>198</c:v>
                </c:pt>
                <c:pt idx="96">
                  <c:v>200</c:v>
                </c:pt>
                <c:pt idx="97">
                  <c:v>202</c:v>
                </c:pt>
                <c:pt idx="98">
                  <c:v>204</c:v>
                </c:pt>
                <c:pt idx="99">
                  <c:v>206</c:v>
                </c:pt>
                <c:pt idx="100">
                  <c:v>208</c:v>
                </c:pt>
                <c:pt idx="101">
                  <c:v>210</c:v>
                </c:pt>
                <c:pt idx="102">
                  <c:v>212</c:v>
                </c:pt>
                <c:pt idx="103">
                  <c:v>214</c:v>
                </c:pt>
                <c:pt idx="104">
                  <c:v>216</c:v>
                </c:pt>
                <c:pt idx="105">
                  <c:v>218</c:v>
                </c:pt>
                <c:pt idx="106">
                  <c:v>220</c:v>
                </c:pt>
                <c:pt idx="107">
                  <c:v>222</c:v>
                </c:pt>
                <c:pt idx="108">
                  <c:v>224</c:v>
                </c:pt>
                <c:pt idx="109">
                  <c:v>226</c:v>
                </c:pt>
                <c:pt idx="110">
                  <c:v>228</c:v>
                </c:pt>
                <c:pt idx="111">
                  <c:v>230</c:v>
                </c:pt>
                <c:pt idx="112">
                  <c:v>232</c:v>
                </c:pt>
                <c:pt idx="113">
                  <c:v>234</c:v>
                </c:pt>
                <c:pt idx="114">
                  <c:v>236</c:v>
                </c:pt>
                <c:pt idx="115">
                  <c:v>238</c:v>
                </c:pt>
                <c:pt idx="116">
                  <c:v>240</c:v>
                </c:pt>
                <c:pt idx="117">
                  <c:v>242</c:v>
                </c:pt>
                <c:pt idx="118">
                  <c:v>244</c:v>
                </c:pt>
                <c:pt idx="119">
                  <c:v>246</c:v>
                </c:pt>
                <c:pt idx="120">
                  <c:v>248</c:v>
                </c:pt>
                <c:pt idx="121">
                  <c:v>250</c:v>
                </c:pt>
                <c:pt idx="122">
                  <c:v>252</c:v>
                </c:pt>
                <c:pt idx="123">
                  <c:v>254</c:v>
                </c:pt>
                <c:pt idx="124">
                  <c:v>256</c:v>
                </c:pt>
                <c:pt idx="125">
                  <c:v>258</c:v>
                </c:pt>
                <c:pt idx="126">
                  <c:v>260</c:v>
                </c:pt>
                <c:pt idx="127">
                  <c:v>262</c:v>
                </c:pt>
                <c:pt idx="128">
                  <c:v>264</c:v>
                </c:pt>
                <c:pt idx="129">
                  <c:v>266</c:v>
                </c:pt>
                <c:pt idx="130">
                  <c:v>268</c:v>
                </c:pt>
                <c:pt idx="131">
                  <c:v>270</c:v>
                </c:pt>
                <c:pt idx="132">
                  <c:v>272</c:v>
                </c:pt>
                <c:pt idx="133">
                  <c:v>274</c:v>
                </c:pt>
                <c:pt idx="134">
                  <c:v>276</c:v>
                </c:pt>
                <c:pt idx="135">
                  <c:v>278</c:v>
                </c:pt>
                <c:pt idx="136">
                  <c:v>280</c:v>
                </c:pt>
                <c:pt idx="137">
                  <c:v>282</c:v>
                </c:pt>
                <c:pt idx="138">
                  <c:v>284</c:v>
                </c:pt>
                <c:pt idx="139">
                  <c:v>286</c:v>
                </c:pt>
                <c:pt idx="140">
                  <c:v>288</c:v>
                </c:pt>
                <c:pt idx="141">
                  <c:v>290</c:v>
                </c:pt>
                <c:pt idx="142">
                  <c:v>292</c:v>
                </c:pt>
                <c:pt idx="143">
                  <c:v>294</c:v>
                </c:pt>
                <c:pt idx="144">
                  <c:v>296</c:v>
                </c:pt>
                <c:pt idx="145">
                  <c:v>298</c:v>
                </c:pt>
                <c:pt idx="146">
                  <c:v>300</c:v>
                </c:pt>
                <c:pt idx="147">
                  <c:v>302</c:v>
                </c:pt>
                <c:pt idx="148">
                  <c:v>304</c:v>
                </c:pt>
                <c:pt idx="149">
                  <c:v>306</c:v>
                </c:pt>
                <c:pt idx="150">
                  <c:v>308</c:v>
                </c:pt>
                <c:pt idx="151">
                  <c:v>310</c:v>
                </c:pt>
                <c:pt idx="152">
                  <c:v>312</c:v>
                </c:pt>
                <c:pt idx="153">
                  <c:v>314</c:v>
                </c:pt>
                <c:pt idx="154">
                  <c:v>316</c:v>
                </c:pt>
                <c:pt idx="155">
                  <c:v>318</c:v>
                </c:pt>
                <c:pt idx="156">
                  <c:v>320</c:v>
                </c:pt>
                <c:pt idx="157">
                  <c:v>322</c:v>
                </c:pt>
                <c:pt idx="158">
                  <c:v>324</c:v>
                </c:pt>
                <c:pt idx="159">
                  <c:v>326</c:v>
                </c:pt>
                <c:pt idx="160">
                  <c:v>328</c:v>
                </c:pt>
                <c:pt idx="161">
                  <c:v>330</c:v>
                </c:pt>
                <c:pt idx="162">
                  <c:v>332</c:v>
                </c:pt>
                <c:pt idx="163">
                  <c:v>334</c:v>
                </c:pt>
                <c:pt idx="164">
                  <c:v>336</c:v>
                </c:pt>
                <c:pt idx="165">
                  <c:v>338</c:v>
                </c:pt>
                <c:pt idx="166">
                  <c:v>340</c:v>
                </c:pt>
                <c:pt idx="167">
                  <c:v>342</c:v>
                </c:pt>
                <c:pt idx="168">
                  <c:v>344</c:v>
                </c:pt>
                <c:pt idx="169">
                  <c:v>346</c:v>
                </c:pt>
                <c:pt idx="170">
                  <c:v>348</c:v>
                </c:pt>
                <c:pt idx="171">
                  <c:v>350</c:v>
                </c:pt>
                <c:pt idx="172">
                  <c:v>352</c:v>
                </c:pt>
                <c:pt idx="173">
                  <c:v>354</c:v>
                </c:pt>
                <c:pt idx="174">
                  <c:v>356</c:v>
                </c:pt>
                <c:pt idx="175">
                  <c:v>358</c:v>
                </c:pt>
                <c:pt idx="176">
                  <c:v>360</c:v>
                </c:pt>
                <c:pt idx="177">
                  <c:v>362</c:v>
                </c:pt>
                <c:pt idx="178">
                  <c:v>364</c:v>
                </c:pt>
                <c:pt idx="179">
                  <c:v>366</c:v>
                </c:pt>
                <c:pt idx="180">
                  <c:v>368</c:v>
                </c:pt>
                <c:pt idx="181">
                  <c:v>370</c:v>
                </c:pt>
                <c:pt idx="182">
                  <c:v>372</c:v>
                </c:pt>
                <c:pt idx="183">
                  <c:v>374</c:v>
                </c:pt>
                <c:pt idx="184">
                  <c:v>376</c:v>
                </c:pt>
                <c:pt idx="185">
                  <c:v>378</c:v>
                </c:pt>
                <c:pt idx="186">
                  <c:v>380</c:v>
                </c:pt>
                <c:pt idx="187">
                  <c:v>382</c:v>
                </c:pt>
                <c:pt idx="188">
                  <c:v>384</c:v>
                </c:pt>
                <c:pt idx="189">
                  <c:v>386</c:v>
                </c:pt>
                <c:pt idx="190">
                  <c:v>388</c:v>
                </c:pt>
                <c:pt idx="191">
                  <c:v>390</c:v>
                </c:pt>
                <c:pt idx="192">
                  <c:v>392</c:v>
                </c:pt>
                <c:pt idx="193">
                  <c:v>394</c:v>
                </c:pt>
                <c:pt idx="194">
                  <c:v>396</c:v>
                </c:pt>
                <c:pt idx="195">
                  <c:v>398</c:v>
                </c:pt>
                <c:pt idx="196">
                  <c:v>400</c:v>
                </c:pt>
                <c:pt idx="197">
                  <c:v>402</c:v>
                </c:pt>
                <c:pt idx="198">
                  <c:v>404</c:v>
                </c:pt>
                <c:pt idx="199">
                  <c:v>406</c:v>
                </c:pt>
                <c:pt idx="200">
                  <c:v>408</c:v>
                </c:pt>
                <c:pt idx="201">
                  <c:v>410</c:v>
                </c:pt>
                <c:pt idx="202">
                  <c:v>412</c:v>
                </c:pt>
                <c:pt idx="203">
                  <c:v>414</c:v>
                </c:pt>
                <c:pt idx="204">
                  <c:v>416</c:v>
                </c:pt>
                <c:pt idx="205">
                  <c:v>418</c:v>
                </c:pt>
                <c:pt idx="206">
                  <c:v>420</c:v>
                </c:pt>
                <c:pt idx="207">
                  <c:v>422</c:v>
                </c:pt>
                <c:pt idx="208">
                  <c:v>424</c:v>
                </c:pt>
                <c:pt idx="209">
                  <c:v>426</c:v>
                </c:pt>
                <c:pt idx="210">
                  <c:v>428</c:v>
                </c:pt>
                <c:pt idx="211">
                  <c:v>430</c:v>
                </c:pt>
                <c:pt idx="212">
                  <c:v>432</c:v>
                </c:pt>
                <c:pt idx="213">
                  <c:v>434</c:v>
                </c:pt>
                <c:pt idx="214">
                  <c:v>436</c:v>
                </c:pt>
                <c:pt idx="215">
                  <c:v>438</c:v>
                </c:pt>
                <c:pt idx="216">
                  <c:v>440</c:v>
                </c:pt>
                <c:pt idx="217">
                  <c:v>442</c:v>
                </c:pt>
                <c:pt idx="218">
                  <c:v>444</c:v>
                </c:pt>
                <c:pt idx="219">
                  <c:v>446</c:v>
                </c:pt>
                <c:pt idx="220">
                  <c:v>448</c:v>
                </c:pt>
                <c:pt idx="221">
                  <c:v>450</c:v>
                </c:pt>
                <c:pt idx="222">
                  <c:v>452</c:v>
                </c:pt>
                <c:pt idx="223">
                  <c:v>454</c:v>
                </c:pt>
                <c:pt idx="224">
                  <c:v>456</c:v>
                </c:pt>
                <c:pt idx="225">
                  <c:v>458</c:v>
                </c:pt>
                <c:pt idx="226">
                  <c:v>460</c:v>
                </c:pt>
                <c:pt idx="227">
                  <c:v>462</c:v>
                </c:pt>
                <c:pt idx="228">
                  <c:v>464</c:v>
                </c:pt>
                <c:pt idx="229">
                  <c:v>466</c:v>
                </c:pt>
                <c:pt idx="230">
                  <c:v>468</c:v>
                </c:pt>
                <c:pt idx="231">
                  <c:v>470</c:v>
                </c:pt>
                <c:pt idx="232">
                  <c:v>472</c:v>
                </c:pt>
                <c:pt idx="233">
                  <c:v>474</c:v>
                </c:pt>
                <c:pt idx="234">
                  <c:v>476</c:v>
                </c:pt>
                <c:pt idx="235">
                  <c:v>478</c:v>
                </c:pt>
                <c:pt idx="236">
                  <c:v>480</c:v>
                </c:pt>
                <c:pt idx="237">
                  <c:v>482</c:v>
                </c:pt>
                <c:pt idx="238">
                  <c:v>484</c:v>
                </c:pt>
                <c:pt idx="239">
                  <c:v>486</c:v>
                </c:pt>
                <c:pt idx="240">
                  <c:v>488</c:v>
                </c:pt>
                <c:pt idx="241">
                  <c:v>490</c:v>
                </c:pt>
                <c:pt idx="242">
                  <c:v>492</c:v>
                </c:pt>
                <c:pt idx="243">
                  <c:v>494</c:v>
                </c:pt>
                <c:pt idx="244">
                  <c:v>496</c:v>
                </c:pt>
                <c:pt idx="245">
                  <c:v>498</c:v>
                </c:pt>
                <c:pt idx="246">
                  <c:v>500</c:v>
                </c:pt>
                <c:pt idx="247">
                  <c:v>502</c:v>
                </c:pt>
                <c:pt idx="248">
                  <c:v>504</c:v>
                </c:pt>
                <c:pt idx="249">
                  <c:v>506</c:v>
                </c:pt>
                <c:pt idx="250">
                  <c:v>508</c:v>
                </c:pt>
                <c:pt idx="251">
                  <c:v>510</c:v>
                </c:pt>
                <c:pt idx="252">
                  <c:v>512</c:v>
                </c:pt>
                <c:pt idx="253">
                  <c:v>514</c:v>
                </c:pt>
                <c:pt idx="254">
                  <c:v>516</c:v>
                </c:pt>
                <c:pt idx="255">
                  <c:v>518</c:v>
                </c:pt>
                <c:pt idx="256">
                  <c:v>520</c:v>
                </c:pt>
                <c:pt idx="257">
                  <c:v>522</c:v>
                </c:pt>
                <c:pt idx="258">
                  <c:v>524</c:v>
                </c:pt>
                <c:pt idx="259">
                  <c:v>526</c:v>
                </c:pt>
                <c:pt idx="260">
                  <c:v>528</c:v>
                </c:pt>
                <c:pt idx="261">
                  <c:v>530</c:v>
                </c:pt>
                <c:pt idx="262">
                  <c:v>532</c:v>
                </c:pt>
                <c:pt idx="263">
                  <c:v>534</c:v>
                </c:pt>
                <c:pt idx="264">
                  <c:v>536</c:v>
                </c:pt>
                <c:pt idx="265">
                  <c:v>538</c:v>
                </c:pt>
                <c:pt idx="266">
                  <c:v>540</c:v>
                </c:pt>
                <c:pt idx="267">
                  <c:v>542</c:v>
                </c:pt>
                <c:pt idx="268">
                  <c:v>544</c:v>
                </c:pt>
                <c:pt idx="269">
                  <c:v>546</c:v>
                </c:pt>
                <c:pt idx="270">
                  <c:v>548</c:v>
                </c:pt>
                <c:pt idx="271">
                  <c:v>550</c:v>
                </c:pt>
                <c:pt idx="272">
                  <c:v>552</c:v>
                </c:pt>
                <c:pt idx="273">
                  <c:v>554</c:v>
                </c:pt>
                <c:pt idx="274">
                  <c:v>556</c:v>
                </c:pt>
                <c:pt idx="275">
                  <c:v>558</c:v>
                </c:pt>
                <c:pt idx="276">
                  <c:v>560</c:v>
                </c:pt>
                <c:pt idx="277">
                  <c:v>562</c:v>
                </c:pt>
                <c:pt idx="278">
                  <c:v>564</c:v>
                </c:pt>
                <c:pt idx="279">
                  <c:v>566</c:v>
                </c:pt>
                <c:pt idx="280">
                  <c:v>568</c:v>
                </c:pt>
                <c:pt idx="281">
                  <c:v>570</c:v>
                </c:pt>
                <c:pt idx="282">
                  <c:v>572</c:v>
                </c:pt>
                <c:pt idx="283">
                  <c:v>574</c:v>
                </c:pt>
                <c:pt idx="284">
                  <c:v>576</c:v>
                </c:pt>
                <c:pt idx="285">
                  <c:v>578</c:v>
                </c:pt>
                <c:pt idx="286">
                  <c:v>580</c:v>
                </c:pt>
                <c:pt idx="287">
                  <c:v>582</c:v>
                </c:pt>
                <c:pt idx="288">
                  <c:v>584</c:v>
                </c:pt>
                <c:pt idx="289">
                  <c:v>586</c:v>
                </c:pt>
                <c:pt idx="290">
                  <c:v>588</c:v>
                </c:pt>
                <c:pt idx="291">
                  <c:v>590</c:v>
                </c:pt>
                <c:pt idx="292">
                  <c:v>592</c:v>
                </c:pt>
                <c:pt idx="293">
                  <c:v>594</c:v>
                </c:pt>
                <c:pt idx="294">
                  <c:v>596</c:v>
                </c:pt>
                <c:pt idx="295">
                  <c:v>598</c:v>
                </c:pt>
                <c:pt idx="296">
                  <c:v>600</c:v>
                </c:pt>
                <c:pt idx="297">
                  <c:v>602</c:v>
                </c:pt>
                <c:pt idx="298">
                  <c:v>604</c:v>
                </c:pt>
                <c:pt idx="299">
                  <c:v>606</c:v>
                </c:pt>
                <c:pt idx="300">
                  <c:v>608</c:v>
                </c:pt>
                <c:pt idx="301">
                  <c:v>610</c:v>
                </c:pt>
                <c:pt idx="302">
                  <c:v>612</c:v>
                </c:pt>
                <c:pt idx="303">
                  <c:v>614</c:v>
                </c:pt>
                <c:pt idx="304">
                  <c:v>616</c:v>
                </c:pt>
                <c:pt idx="305">
                  <c:v>618</c:v>
                </c:pt>
                <c:pt idx="306">
                  <c:v>620</c:v>
                </c:pt>
                <c:pt idx="307">
                  <c:v>622</c:v>
                </c:pt>
                <c:pt idx="308">
                  <c:v>624</c:v>
                </c:pt>
                <c:pt idx="309">
                  <c:v>626</c:v>
                </c:pt>
                <c:pt idx="310">
                  <c:v>628</c:v>
                </c:pt>
                <c:pt idx="311">
                  <c:v>630</c:v>
                </c:pt>
                <c:pt idx="312">
                  <c:v>632</c:v>
                </c:pt>
                <c:pt idx="313">
                  <c:v>634</c:v>
                </c:pt>
                <c:pt idx="314">
                  <c:v>636</c:v>
                </c:pt>
                <c:pt idx="315">
                  <c:v>638</c:v>
                </c:pt>
                <c:pt idx="316">
                  <c:v>640</c:v>
                </c:pt>
                <c:pt idx="317">
                  <c:v>642</c:v>
                </c:pt>
                <c:pt idx="318">
                  <c:v>644</c:v>
                </c:pt>
                <c:pt idx="319">
                  <c:v>646</c:v>
                </c:pt>
                <c:pt idx="320">
                  <c:v>648</c:v>
                </c:pt>
                <c:pt idx="321">
                  <c:v>650</c:v>
                </c:pt>
                <c:pt idx="322">
                  <c:v>652</c:v>
                </c:pt>
                <c:pt idx="323">
                  <c:v>654</c:v>
                </c:pt>
                <c:pt idx="324">
                  <c:v>656</c:v>
                </c:pt>
                <c:pt idx="325">
                  <c:v>658</c:v>
                </c:pt>
                <c:pt idx="326">
                  <c:v>660</c:v>
                </c:pt>
                <c:pt idx="327">
                  <c:v>662</c:v>
                </c:pt>
                <c:pt idx="328">
                  <c:v>664</c:v>
                </c:pt>
                <c:pt idx="329">
                  <c:v>666</c:v>
                </c:pt>
                <c:pt idx="330">
                  <c:v>668</c:v>
                </c:pt>
                <c:pt idx="331">
                  <c:v>670</c:v>
                </c:pt>
                <c:pt idx="332">
                  <c:v>672</c:v>
                </c:pt>
                <c:pt idx="333">
                  <c:v>674</c:v>
                </c:pt>
                <c:pt idx="334">
                  <c:v>676</c:v>
                </c:pt>
                <c:pt idx="335">
                  <c:v>678</c:v>
                </c:pt>
                <c:pt idx="336">
                  <c:v>680</c:v>
                </c:pt>
                <c:pt idx="337">
                  <c:v>682</c:v>
                </c:pt>
                <c:pt idx="338">
                  <c:v>684</c:v>
                </c:pt>
                <c:pt idx="339">
                  <c:v>686</c:v>
                </c:pt>
                <c:pt idx="340">
                  <c:v>688</c:v>
                </c:pt>
                <c:pt idx="341">
                  <c:v>690</c:v>
                </c:pt>
                <c:pt idx="342">
                  <c:v>692</c:v>
                </c:pt>
                <c:pt idx="343">
                  <c:v>694</c:v>
                </c:pt>
                <c:pt idx="344">
                  <c:v>696</c:v>
                </c:pt>
                <c:pt idx="345">
                  <c:v>698</c:v>
                </c:pt>
                <c:pt idx="346">
                  <c:v>700</c:v>
                </c:pt>
                <c:pt idx="347">
                  <c:v>702</c:v>
                </c:pt>
                <c:pt idx="348">
                  <c:v>704</c:v>
                </c:pt>
                <c:pt idx="349">
                  <c:v>706</c:v>
                </c:pt>
                <c:pt idx="350">
                  <c:v>708</c:v>
                </c:pt>
                <c:pt idx="351">
                  <c:v>710</c:v>
                </c:pt>
                <c:pt idx="352">
                  <c:v>712</c:v>
                </c:pt>
                <c:pt idx="353">
                  <c:v>714</c:v>
                </c:pt>
                <c:pt idx="354">
                  <c:v>716</c:v>
                </c:pt>
                <c:pt idx="355">
                  <c:v>718</c:v>
                </c:pt>
                <c:pt idx="356">
                  <c:v>720</c:v>
                </c:pt>
                <c:pt idx="357">
                  <c:v>722</c:v>
                </c:pt>
                <c:pt idx="358">
                  <c:v>724</c:v>
                </c:pt>
                <c:pt idx="359">
                  <c:v>726</c:v>
                </c:pt>
                <c:pt idx="360">
                  <c:v>728</c:v>
                </c:pt>
                <c:pt idx="361">
                  <c:v>730</c:v>
                </c:pt>
                <c:pt idx="362">
                  <c:v>732</c:v>
                </c:pt>
                <c:pt idx="363">
                  <c:v>734</c:v>
                </c:pt>
                <c:pt idx="364">
                  <c:v>736</c:v>
                </c:pt>
                <c:pt idx="365">
                  <c:v>738</c:v>
                </c:pt>
                <c:pt idx="366">
                  <c:v>740</c:v>
                </c:pt>
                <c:pt idx="367">
                  <c:v>742</c:v>
                </c:pt>
                <c:pt idx="368">
                  <c:v>744</c:v>
                </c:pt>
                <c:pt idx="369">
                  <c:v>746</c:v>
                </c:pt>
                <c:pt idx="370">
                  <c:v>748</c:v>
                </c:pt>
                <c:pt idx="371">
                  <c:v>750</c:v>
                </c:pt>
                <c:pt idx="372">
                  <c:v>752</c:v>
                </c:pt>
                <c:pt idx="373">
                  <c:v>754</c:v>
                </c:pt>
                <c:pt idx="374">
                  <c:v>756</c:v>
                </c:pt>
                <c:pt idx="375">
                  <c:v>758</c:v>
                </c:pt>
                <c:pt idx="376">
                  <c:v>760</c:v>
                </c:pt>
                <c:pt idx="377">
                  <c:v>762</c:v>
                </c:pt>
                <c:pt idx="378">
                  <c:v>764</c:v>
                </c:pt>
                <c:pt idx="379">
                  <c:v>766</c:v>
                </c:pt>
                <c:pt idx="380">
                  <c:v>768</c:v>
                </c:pt>
                <c:pt idx="381">
                  <c:v>770</c:v>
                </c:pt>
                <c:pt idx="382">
                  <c:v>772</c:v>
                </c:pt>
                <c:pt idx="383">
                  <c:v>774</c:v>
                </c:pt>
                <c:pt idx="384">
                  <c:v>776</c:v>
                </c:pt>
                <c:pt idx="385">
                  <c:v>778</c:v>
                </c:pt>
                <c:pt idx="386">
                  <c:v>780</c:v>
                </c:pt>
                <c:pt idx="387">
                  <c:v>782</c:v>
                </c:pt>
                <c:pt idx="388">
                  <c:v>784</c:v>
                </c:pt>
                <c:pt idx="389">
                  <c:v>786</c:v>
                </c:pt>
                <c:pt idx="390">
                  <c:v>788</c:v>
                </c:pt>
                <c:pt idx="391">
                  <c:v>790</c:v>
                </c:pt>
                <c:pt idx="392">
                  <c:v>792</c:v>
                </c:pt>
                <c:pt idx="393">
                  <c:v>794</c:v>
                </c:pt>
                <c:pt idx="394">
                  <c:v>796</c:v>
                </c:pt>
                <c:pt idx="395">
                  <c:v>798</c:v>
                </c:pt>
                <c:pt idx="396">
                  <c:v>800</c:v>
                </c:pt>
                <c:pt idx="397">
                  <c:v>802</c:v>
                </c:pt>
                <c:pt idx="398">
                  <c:v>804</c:v>
                </c:pt>
                <c:pt idx="399">
                  <c:v>806</c:v>
                </c:pt>
                <c:pt idx="400">
                  <c:v>808</c:v>
                </c:pt>
                <c:pt idx="401">
                  <c:v>810</c:v>
                </c:pt>
                <c:pt idx="402">
                  <c:v>812</c:v>
                </c:pt>
                <c:pt idx="403">
                  <c:v>814</c:v>
                </c:pt>
                <c:pt idx="404">
                  <c:v>816</c:v>
                </c:pt>
                <c:pt idx="405">
                  <c:v>818</c:v>
                </c:pt>
                <c:pt idx="406">
                  <c:v>820</c:v>
                </c:pt>
                <c:pt idx="407">
                  <c:v>822</c:v>
                </c:pt>
                <c:pt idx="408">
                  <c:v>824</c:v>
                </c:pt>
                <c:pt idx="409">
                  <c:v>826</c:v>
                </c:pt>
                <c:pt idx="410">
                  <c:v>828</c:v>
                </c:pt>
                <c:pt idx="411">
                  <c:v>830</c:v>
                </c:pt>
                <c:pt idx="412">
                  <c:v>832</c:v>
                </c:pt>
                <c:pt idx="413">
                  <c:v>834</c:v>
                </c:pt>
                <c:pt idx="414">
                  <c:v>836</c:v>
                </c:pt>
                <c:pt idx="415">
                  <c:v>838</c:v>
                </c:pt>
                <c:pt idx="416">
                  <c:v>840</c:v>
                </c:pt>
                <c:pt idx="417">
                  <c:v>842</c:v>
                </c:pt>
                <c:pt idx="418">
                  <c:v>844</c:v>
                </c:pt>
                <c:pt idx="419">
                  <c:v>846</c:v>
                </c:pt>
                <c:pt idx="420">
                  <c:v>848</c:v>
                </c:pt>
                <c:pt idx="421">
                  <c:v>850</c:v>
                </c:pt>
                <c:pt idx="422">
                  <c:v>852</c:v>
                </c:pt>
                <c:pt idx="423">
                  <c:v>854</c:v>
                </c:pt>
                <c:pt idx="424">
                  <c:v>856</c:v>
                </c:pt>
                <c:pt idx="425">
                  <c:v>858</c:v>
                </c:pt>
                <c:pt idx="426">
                  <c:v>860</c:v>
                </c:pt>
                <c:pt idx="427">
                  <c:v>862</c:v>
                </c:pt>
                <c:pt idx="428">
                  <c:v>864</c:v>
                </c:pt>
                <c:pt idx="429">
                  <c:v>866</c:v>
                </c:pt>
                <c:pt idx="430">
                  <c:v>868</c:v>
                </c:pt>
                <c:pt idx="431">
                  <c:v>870</c:v>
                </c:pt>
                <c:pt idx="432">
                  <c:v>872</c:v>
                </c:pt>
                <c:pt idx="433">
                  <c:v>874</c:v>
                </c:pt>
                <c:pt idx="434">
                  <c:v>876</c:v>
                </c:pt>
                <c:pt idx="435">
                  <c:v>878</c:v>
                </c:pt>
                <c:pt idx="436">
                  <c:v>880</c:v>
                </c:pt>
                <c:pt idx="437">
                  <c:v>882</c:v>
                </c:pt>
                <c:pt idx="438">
                  <c:v>884</c:v>
                </c:pt>
                <c:pt idx="439">
                  <c:v>886</c:v>
                </c:pt>
                <c:pt idx="440">
                  <c:v>888</c:v>
                </c:pt>
                <c:pt idx="441">
                  <c:v>890</c:v>
                </c:pt>
                <c:pt idx="442">
                  <c:v>892</c:v>
                </c:pt>
                <c:pt idx="443">
                  <c:v>894</c:v>
                </c:pt>
                <c:pt idx="444">
                  <c:v>896</c:v>
                </c:pt>
                <c:pt idx="445">
                  <c:v>898</c:v>
                </c:pt>
                <c:pt idx="446">
                  <c:v>900</c:v>
                </c:pt>
                <c:pt idx="447">
                  <c:v>902</c:v>
                </c:pt>
                <c:pt idx="448">
                  <c:v>904</c:v>
                </c:pt>
                <c:pt idx="449">
                  <c:v>906</c:v>
                </c:pt>
                <c:pt idx="450">
                  <c:v>908</c:v>
                </c:pt>
                <c:pt idx="451">
                  <c:v>910</c:v>
                </c:pt>
                <c:pt idx="452">
                  <c:v>912</c:v>
                </c:pt>
                <c:pt idx="453">
                  <c:v>914</c:v>
                </c:pt>
                <c:pt idx="454">
                  <c:v>916</c:v>
                </c:pt>
                <c:pt idx="455">
                  <c:v>918</c:v>
                </c:pt>
                <c:pt idx="456">
                  <c:v>920</c:v>
                </c:pt>
                <c:pt idx="457">
                  <c:v>922</c:v>
                </c:pt>
                <c:pt idx="458">
                  <c:v>924</c:v>
                </c:pt>
                <c:pt idx="459">
                  <c:v>926</c:v>
                </c:pt>
                <c:pt idx="460">
                  <c:v>928</c:v>
                </c:pt>
                <c:pt idx="461">
                  <c:v>930</c:v>
                </c:pt>
                <c:pt idx="462">
                  <c:v>932</c:v>
                </c:pt>
                <c:pt idx="463">
                  <c:v>934</c:v>
                </c:pt>
                <c:pt idx="464">
                  <c:v>936</c:v>
                </c:pt>
                <c:pt idx="465">
                  <c:v>938</c:v>
                </c:pt>
                <c:pt idx="466">
                  <c:v>940</c:v>
                </c:pt>
                <c:pt idx="467">
                  <c:v>942</c:v>
                </c:pt>
                <c:pt idx="468">
                  <c:v>944</c:v>
                </c:pt>
                <c:pt idx="469">
                  <c:v>946</c:v>
                </c:pt>
                <c:pt idx="470">
                  <c:v>948</c:v>
                </c:pt>
                <c:pt idx="471">
                  <c:v>950</c:v>
                </c:pt>
                <c:pt idx="472">
                  <c:v>952</c:v>
                </c:pt>
                <c:pt idx="473">
                  <c:v>954</c:v>
                </c:pt>
                <c:pt idx="474">
                  <c:v>956</c:v>
                </c:pt>
                <c:pt idx="475">
                  <c:v>958</c:v>
                </c:pt>
                <c:pt idx="476">
                  <c:v>960</c:v>
                </c:pt>
                <c:pt idx="477">
                  <c:v>962</c:v>
                </c:pt>
                <c:pt idx="478">
                  <c:v>964</c:v>
                </c:pt>
                <c:pt idx="479">
                  <c:v>966</c:v>
                </c:pt>
                <c:pt idx="480">
                  <c:v>968</c:v>
                </c:pt>
                <c:pt idx="481">
                  <c:v>970</c:v>
                </c:pt>
                <c:pt idx="482">
                  <c:v>972</c:v>
                </c:pt>
                <c:pt idx="483">
                  <c:v>974</c:v>
                </c:pt>
                <c:pt idx="484">
                  <c:v>976</c:v>
                </c:pt>
                <c:pt idx="485">
                  <c:v>978</c:v>
                </c:pt>
                <c:pt idx="486">
                  <c:v>980</c:v>
                </c:pt>
                <c:pt idx="487">
                  <c:v>982</c:v>
                </c:pt>
                <c:pt idx="488">
                  <c:v>984</c:v>
                </c:pt>
                <c:pt idx="489">
                  <c:v>986</c:v>
                </c:pt>
                <c:pt idx="490">
                  <c:v>988</c:v>
                </c:pt>
                <c:pt idx="491">
                  <c:v>990</c:v>
                </c:pt>
                <c:pt idx="492">
                  <c:v>992</c:v>
                </c:pt>
                <c:pt idx="493">
                  <c:v>994</c:v>
                </c:pt>
                <c:pt idx="494">
                  <c:v>996</c:v>
                </c:pt>
                <c:pt idx="495">
                  <c:v>998</c:v>
                </c:pt>
                <c:pt idx="496">
                  <c:v>1000</c:v>
                </c:pt>
                <c:pt idx="497">
                  <c:v>1002</c:v>
                </c:pt>
                <c:pt idx="498">
                  <c:v>1004</c:v>
                </c:pt>
                <c:pt idx="499">
                  <c:v>1006</c:v>
                </c:pt>
                <c:pt idx="500">
                  <c:v>1008</c:v>
                </c:pt>
                <c:pt idx="501">
                  <c:v>1010</c:v>
                </c:pt>
                <c:pt idx="502">
                  <c:v>1012</c:v>
                </c:pt>
                <c:pt idx="503">
                  <c:v>1014</c:v>
                </c:pt>
                <c:pt idx="504">
                  <c:v>1016</c:v>
                </c:pt>
                <c:pt idx="505">
                  <c:v>1018</c:v>
                </c:pt>
                <c:pt idx="506">
                  <c:v>1020</c:v>
                </c:pt>
                <c:pt idx="507">
                  <c:v>1022</c:v>
                </c:pt>
                <c:pt idx="508">
                  <c:v>1024</c:v>
                </c:pt>
                <c:pt idx="509">
                  <c:v>1026</c:v>
                </c:pt>
                <c:pt idx="510">
                  <c:v>1028</c:v>
                </c:pt>
                <c:pt idx="511">
                  <c:v>1030</c:v>
                </c:pt>
                <c:pt idx="512">
                  <c:v>1032</c:v>
                </c:pt>
                <c:pt idx="513">
                  <c:v>1034</c:v>
                </c:pt>
                <c:pt idx="514">
                  <c:v>1036</c:v>
                </c:pt>
                <c:pt idx="515">
                  <c:v>1038</c:v>
                </c:pt>
                <c:pt idx="516">
                  <c:v>1040</c:v>
                </c:pt>
                <c:pt idx="517">
                  <c:v>1042</c:v>
                </c:pt>
                <c:pt idx="518">
                  <c:v>1044</c:v>
                </c:pt>
                <c:pt idx="519">
                  <c:v>1046</c:v>
                </c:pt>
                <c:pt idx="520">
                  <c:v>1048</c:v>
                </c:pt>
                <c:pt idx="521">
                  <c:v>1050</c:v>
                </c:pt>
                <c:pt idx="522">
                  <c:v>1052</c:v>
                </c:pt>
                <c:pt idx="523">
                  <c:v>1054</c:v>
                </c:pt>
                <c:pt idx="524">
                  <c:v>1056</c:v>
                </c:pt>
                <c:pt idx="525">
                  <c:v>1058</c:v>
                </c:pt>
                <c:pt idx="526">
                  <c:v>1060</c:v>
                </c:pt>
                <c:pt idx="527">
                  <c:v>1062</c:v>
                </c:pt>
                <c:pt idx="528">
                  <c:v>1064</c:v>
                </c:pt>
                <c:pt idx="529">
                  <c:v>1066</c:v>
                </c:pt>
                <c:pt idx="530">
                  <c:v>1068</c:v>
                </c:pt>
                <c:pt idx="531">
                  <c:v>1070</c:v>
                </c:pt>
                <c:pt idx="532">
                  <c:v>1072</c:v>
                </c:pt>
                <c:pt idx="533">
                  <c:v>1074</c:v>
                </c:pt>
                <c:pt idx="534">
                  <c:v>1076</c:v>
                </c:pt>
                <c:pt idx="535">
                  <c:v>1078</c:v>
                </c:pt>
                <c:pt idx="536">
                  <c:v>1080</c:v>
                </c:pt>
                <c:pt idx="537">
                  <c:v>1082</c:v>
                </c:pt>
                <c:pt idx="538">
                  <c:v>1084</c:v>
                </c:pt>
                <c:pt idx="539">
                  <c:v>1086</c:v>
                </c:pt>
                <c:pt idx="540">
                  <c:v>1088</c:v>
                </c:pt>
                <c:pt idx="541">
                  <c:v>1090</c:v>
                </c:pt>
                <c:pt idx="542">
                  <c:v>1092</c:v>
                </c:pt>
                <c:pt idx="543">
                  <c:v>1094</c:v>
                </c:pt>
                <c:pt idx="544">
                  <c:v>1096</c:v>
                </c:pt>
                <c:pt idx="545">
                  <c:v>1098</c:v>
                </c:pt>
                <c:pt idx="546">
                  <c:v>1100</c:v>
                </c:pt>
                <c:pt idx="547">
                  <c:v>1102</c:v>
                </c:pt>
                <c:pt idx="548">
                  <c:v>1104</c:v>
                </c:pt>
                <c:pt idx="549">
                  <c:v>1106</c:v>
                </c:pt>
                <c:pt idx="550">
                  <c:v>1108</c:v>
                </c:pt>
                <c:pt idx="551">
                  <c:v>1110</c:v>
                </c:pt>
                <c:pt idx="552">
                  <c:v>1112</c:v>
                </c:pt>
                <c:pt idx="553">
                  <c:v>1114</c:v>
                </c:pt>
                <c:pt idx="554">
                  <c:v>1116</c:v>
                </c:pt>
                <c:pt idx="555">
                  <c:v>1118</c:v>
                </c:pt>
                <c:pt idx="556">
                  <c:v>1120</c:v>
                </c:pt>
                <c:pt idx="557">
                  <c:v>1122</c:v>
                </c:pt>
                <c:pt idx="558">
                  <c:v>1124</c:v>
                </c:pt>
                <c:pt idx="559">
                  <c:v>1126</c:v>
                </c:pt>
                <c:pt idx="560">
                  <c:v>1128</c:v>
                </c:pt>
                <c:pt idx="561">
                  <c:v>1130</c:v>
                </c:pt>
                <c:pt idx="562">
                  <c:v>1132</c:v>
                </c:pt>
                <c:pt idx="563">
                  <c:v>1134</c:v>
                </c:pt>
                <c:pt idx="564">
                  <c:v>1136</c:v>
                </c:pt>
                <c:pt idx="565">
                  <c:v>1138</c:v>
                </c:pt>
                <c:pt idx="566">
                  <c:v>1140</c:v>
                </c:pt>
                <c:pt idx="567">
                  <c:v>1142</c:v>
                </c:pt>
                <c:pt idx="568">
                  <c:v>1144</c:v>
                </c:pt>
                <c:pt idx="569">
                  <c:v>1146</c:v>
                </c:pt>
                <c:pt idx="570">
                  <c:v>1148</c:v>
                </c:pt>
                <c:pt idx="571">
                  <c:v>1150</c:v>
                </c:pt>
                <c:pt idx="572">
                  <c:v>1152</c:v>
                </c:pt>
                <c:pt idx="573">
                  <c:v>1154</c:v>
                </c:pt>
                <c:pt idx="574">
                  <c:v>1156</c:v>
                </c:pt>
                <c:pt idx="575">
                  <c:v>1158</c:v>
                </c:pt>
                <c:pt idx="576">
                  <c:v>1160</c:v>
                </c:pt>
                <c:pt idx="577">
                  <c:v>1162</c:v>
                </c:pt>
                <c:pt idx="578">
                  <c:v>1164</c:v>
                </c:pt>
                <c:pt idx="579">
                  <c:v>1166</c:v>
                </c:pt>
                <c:pt idx="580">
                  <c:v>1168</c:v>
                </c:pt>
                <c:pt idx="581">
                  <c:v>1170</c:v>
                </c:pt>
                <c:pt idx="582">
                  <c:v>1172</c:v>
                </c:pt>
                <c:pt idx="583">
                  <c:v>1174</c:v>
                </c:pt>
                <c:pt idx="584">
                  <c:v>1176</c:v>
                </c:pt>
                <c:pt idx="585">
                  <c:v>1178</c:v>
                </c:pt>
                <c:pt idx="586">
                  <c:v>1180</c:v>
                </c:pt>
                <c:pt idx="587">
                  <c:v>1182</c:v>
                </c:pt>
                <c:pt idx="588">
                  <c:v>1184</c:v>
                </c:pt>
                <c:pt idx="589">
                  <c:v>1186</c:v>
                </c:pt>
                <c:pt idx="590">
                  <c:v>1188</c:v>
                </c:pt>
                <c:pt idx="591">
                  <c:v>1190</c:v>
                </c:pt>
                <c:pt idx="592">
                  <c:v>1192</c:v>
                </c:pt>
                <c:pt idx="593">
                  <c:v>1194</c:v>
                </c:pt>
                <c:pt idx="594">
                  <c:v>1196</c:v>
                </c:pt>
                <c:pt idx="595">
                  <c:v>1198</c:v>
                </c:pt>
                <c:pt idx="596">
                  <c:v>1200</c:v>
                </c:pt>
                <c:pt idx="597">
                  <c:v>1202</c:v>
                </c:pt>
                <c:pt idx="598">
                  <c:v>1204</c:v>
                </c:pt>
                <c:pt idx="599">
                  <c:v>1206</c:v>
                </c:pt>
                <c:pt idx="600">
                  <c:v>1208</c:v>
                </c:pt>
                <c:pt idx="601">
                  <c:v>1210</c:v>
                </c:pt>
                <c:pt idx="602">
                  <c:v>1212</c:v>
                </c:pt>
                <c:pt idx="603">
                  <c:v>1214</c:v>
                </c:pt>
                <c:pt idx="604">
                  <c:v>1216</c:v>
                </c:pt>
                <c:pt idx="605">
                  <c:v>1218</c:v>
                </c:pt>
                <c:pt idx="606">
                  <c:v>1220</c:v>
                </c:pt>
                <c:pt idx="607">
                  <c:v>1222</c:v>
                </c:pt>
                <c:pt idx="608">
                  <c:v>1224</c:v>
                </c:pt>
                <c:pt idx="609">
                  <c:v>1226</c:v>
                </c:pt>
                <c:pt idx="610">
                  <c:v>1228</c:v>
                </c:pt>
                <c:pt idx="611">
                  <c:v>1230</c:v>
                </c:pt>
                <c:pt idx="612">
                  <c:v>1232</c:v>
                </c:pt>
                <c:pt idx="613">
                  <c:v>1234</c:v>
                </c:pt>
                <c:pt idx="614">
                  <c:v>1236</c:v>
                </c:pt>
                <c:pt idx="615">
                  <c:v>1238</c:v>
                </c:pt>
                <c:pt idx="616">
                  <c:v>1240</c:v>
                </c:pt>
                <c:pt idx="617">
                  <c:v>1242</c:v>
                </c:pt>
                <c:pt idx="618">
                  <c:v>1244</c:v>
                </c:pt>
                <c:pt idx="619">
                  <c:v>1246</c:v>
                </c:pt>
                <c:pt idx="620">
                  <c:v>1248</c:v>
                </c:pt>
                <c:pt idx="621">
                  <c:v>1250</c:v>
                </c:pt>
                <c:pt idx="622">
                  <c:v>1252</c:v>
                </c:pt>
                <c:pt idx="623">
                  <c:v>1254</c:v>
                </c:pt>
                <c:pt idx="624">
                  <c:v>1256</c:v>
                </c:pt>
                <c:pt idx="625">
                  <c:v>1258</c:v>
                </c:pt>
                <c:pt idx="626">
                  <c:v>1260</c:v>
                </c:pt>
                <c:pt idx="627">
                  <c:v>1262</c:v>
                </c:pt>
                <c:pt idx="628">
                  <c:v>1264</c:v>
                </c:pt>
                <c:pt idx="629">
                  <c:v>1266</c:v>
                </c:pt>
                <c:pt idx="630">
                  <c:v>1268</c:v>
                </c:pt>
                <c:pt idx="631">
                  <c:v>1270</c:v>
                </c:pt>
                <c:pt idx="632">
                  <c:v>1272</c:v>
                </c:pt>
                <c:pt idx="633">
                  <c:v>1274</c:v>
                </c:pt>
                <c:pt idx="634">
                  <c:v>1276</c:v>
                </c:pt>
                <c:pt idx="635">
                  <c:v>1278</c:v>
                </c:pt>
                <c:pt idx="636">
                  <c:v>1280</c:v>
                </c:pt>
                <c:pt idx="637">
                  <c:v>1282</c:v>
                </c:pt>
                <c:pt idx="638">
                  <c:v>1284</c:v>
                </c:pt>
                <c:pt idx="639">
                  <c:v>1286</c:v>
                </c:pt>
                <c:pt idx="640">
                  <c:v>1288</c:v>
                </c:pt>
                <c:pt idx="641">
                  <c:v>1290</c:v>
                </c:pt>
                <c:pt idx="642">
                  <c:v>1292</c:v>
                </c:pt>
                <c:pt idx="643">
                  <c:v>1294</c:v>
                </c:pt>
                <c:pt idx="644">
                  <c:v>1296</c:v>
                </c:pt>
                <c:pt idx="645">
                  <c:v>1298</c:v>
                </c:pt>
                <c:pt idx="646">
                  <c:v>1300</c:v>
                </c:pt>
                <c:pt idx="647">
                  <c:v>1302</c:v>
                </c:pt>
                <c:pt idx="648">
                  <c:v>1304</c:v>
                </c:pt>
                <c:pt idx="649">
                  <c:v>1306</c:v>
                </c:pt>
                <c:pt idx="650">
                  <c:v>1308</c:v>
                </c:pt>
                <c:pt idx="651">
                  <c:v>1310</c:v>
                </c:pt>
                <c:pt idx="652">
                  <c:v>1312</c:v>
                </c:pt>
                <c:pt idx="653">
                  <c:v>1314</c:v>
                </c:pt>
                <c:pt idx="654">
                  <c:v>1316</c:v>
                </c:pt>
                <c:pt idx="655">
                  <c:v>1318</c:v>
                </c:pt>
                <c:pt idx="656">
                  <c:v>1320</c:v>
                </c:pt>
                <c:pt idx="657">
                  <c:v>1322</c:v>
                </c:pt>
                <c:pt idx="658">
                  <c:v>1324</c:v>
                </c:pt>
                <c:pt idx="659">
                  <c:v>1326</c:v>
                </c:pt>
                <c:pt idx="660">
                  <c:v>1328</c:v>
                </c:pt>
                <c:pt idx="661">
                  <c:v>1330</c:v>
                </c:pt>
                <c:pt idx="662">
                  <c:v>1332</c:v>
                </c:pt>
                <c:pt idx="663">
                  <c:v>1334</c:v>
                </c:pt>
                <c:pt idx="664">
                  <c:v>1336</c:v>
                </c:pt>
                <c:pt idx="665">
                  <c:v>1338</c:v>
                </c:pt>
                <c:pt idx="666">
                  <c:v>1340</c:v>
                </c:pt>
                <c:pt idx="667">
                  <c:v>1342</c:v>
                </c:pt>
                <c:pt idx="668">
                  <c:v>1344</c:v>
                </c:pt>
                <c:pt idx="669">
                  <c:v>1346</c:v>
                </c:pt>
                <c:pt idx="670">
                  <c:v>1348</c:v>
                </c:pt>
                <c:pt idx="671">
                  <c:v>1350</c:v>
                </c:pt>
                <c:pt idx="672">
                  <c:v>1352</c:v>
                </c:pt>
                <c:pt idx="673">
                  <c:v>1354</c:v>
                </c:pt>
                <c:pt idx="674">
                  <c:v>1356</c:v>
                </c:pt>
                <c:pt idx="675">
                  <c:v>1358</c:v>
                </c:pt>
                <c:pt idx="676">
                  <c:v>1360</c:v>
                </c:pt>
                <c:pt idx="677">
                  <c:v>1362</c:v>
                </c:pt>
                <c:pt idx="678">
                  <c:v>1364</c:v>
                </c:pt>
                <c:pt idx="679">
                  <c:v>1366</c:v>
                </c:pt>
                <c:pt idx="680">
                  <c:v>1368</c:v>
                </c:pt>
                <c:pt idx="681">
                  <c:v>1370</c:v>
                </c:pt>
                <c:pt idx="682">
                  <c:v>1372</c:v>
                </c:pt>
                <c:pt idx="683">
                  <c:v>1374</c:v>
                </c:pt>
                <c:pt idx="684">
                  <c:v>1376</c:v>
                </c:pt>
                <c:pt idx="685">
                  <c:v>1378</c:v>
                </c:pt>
                <c:pt idx="686">
                  <c:v>1380</c:v>
                </c:pt>
                <c:pt idx="687">
                  <c:v>1382</c:v>
                </c:pt>
                <c:pt idx="688">
                  <c:v>1384</c:v>
                </c:pt>
                <c:pt idx="689">
                  <c:v>1386</c:v>
                </c:pt>
                <c:pt idx="690">
                  <c:v>1388</c:v>
                </c:pt>
                <c:pt idx="691">
                  <c:v>1390</c:v>
                </c:pt>
                <c:pt idx="692">
                  <c:v>1392</c:v>
                </c:pt>
                <c:pt idx="693">
                  <c:v>1394</c:v>
                </c:pt>
                <c:pt idx="694">
                  <c:v>1396</c:v>
                </c:pt>
                <c:pt idx="695">
                  <c:v>1398</c:v>
                </c:pt>
                <c:pt idx="696">
                  <c:v>1400</c:v>
                </c:pt>
                <c:pt idx="697">
                  <c:v>1402</c:v>
                </c:pt>
                <c:pt idx="698">
                  <c:v>1404</c:v>
                </c:pt>
                <c:pt idx="699">
                  <c:v>1406</c:v>
                </c:pt>
                <c:pt idx="700">
                  <c:v>1408</c:v>
                </c:pt>
                <c:pt idx="701">
                  <c:v>1410</c:v>
                </c:pt>
                <c:pt idx="702">
                  <c:v>1412</c:v>
                </c:pt>
                <c:pt idx="703">
                  <c:v>1414</c:v>
                </c:pt>
                <c:pt idx="704">
                  <c:v>1416</c:v>
                </c:pt>
                <c:pt idx="705">
                  <c:v>1418</c:v>
                </c:pt>
                <c:pt idx="706">
                  <c:v>1420</c:v>
                </c:pt>
                <c:pt idx="707">
                  <c:v>1422</c:v>
                </c:pt>
                <c:pt idx="708">
                  <c:v>1424</c:v>
                </c:pt>
                <c:pt idx="709">
                  <c:v>1426</c:v>
                </c:pt>
                <c:pt idx="710">
                  <c:v>1428</c:v>
                </c:pt>
                <c:pt idx="711">
                  <c:v>1430</c:v>
                </c:pt>
                <c:pt idx="712">
                  <c:v>1432</c:v>
                </c:pt>
                <c:pt idx="713">
                  <c:v>1434</c:v>
                </c:pt>
                <c:pt idx="714">
                  <c:v>1436</c:v>
                </c:pt>
                <c:pt idx="715">
                  <c:v>1438</c:v>
                </c:pt>
                <c:pt idx="716">
                  <c:v>1440</c:v>
                </c:pt>
                <c:pt idx="717">
                  <c:v>1442</c:v>
                </c:pt>
                <c:pt idx="718">
                  <c:v>1444</c:v>
                </c:pt>
                <c:pt idx="719">
                  <c:v>1446</c:v>
                </c:pt>
                <c:pt idx="720">
                  <c:v>1448</c:v>
                </c:pt>
                <c:pt idx="721">
                  <c:v>1450</c:v>
                </c:pt>
                <c:pt idx="722">
                  <c:v>1452</c:v>
                </c:pt>
                <c:pt idx="723">
                  <c:v>1454</c:v>
                </c:pt>
                <c:pt idx="724">
                  <c:v>1456</c:v>
                </c:pt>
                <c:pt idx="725">
                  <c:v>1458</c:v>
                </c:pt>
                <c:pt idx="726">
                  <c:v>1460</c:v>
                </c:pt>
                <c:pt idx="727">
                  <c:v>1462</c:v>
                </c:pt>
                <c:pt idx="728">
                  <c:v>1464</c:v>
                </c:pt>
                <c:pt idx="729">
                  <c:v>1466</c:v>
                </c:pt>
                <c:pt idx="730">
                  <c:v>1468</c:v>
                </c:pt>
                <c:pt idx="731">
                  <c:v>1470</c:v>
                </c:pt>
                <c:pt idx="732">
                  <c:v>1472</c:v>
                </c:pt>
                <c:pt idx="733">
                  <c:v>1474</c:v>
                </c:pt>
                <c:pt idx="734">
                  <c:v>1476</c:v>
                </c:pt>
                <c:pt idx="735">
                  <c:v>1478</c:v>
                </c:pt>
                <c:pt idx="736">
                  <c:v>1480</c:v>
                </c:pt>
                <c:pt idx="737">
                  <c:v>1482</c:v>
                </c:pt>
                <c:pt idx="738">
                  <c:v>1484</c:v>
                </c:pt>
                <c:pt idx="739">
                  <c:v>1486</c:v>
                </c:pt>
                <c:pt idx="740">
                  <c:v>1488</c:v>
                </c:pt>
                <c:pt idx="741">
                  <c:v>1490</c:v>
                </c:pt>
                <c:pt idx="742">
                  <c:v>1492</c:v>
                </c:pt>
                <c:pt idx="743">
                  <c:v>1494</c:v>
                </c:pt>
                <c:pt idx="744">
                  <c:v>1496</c:v>
                </c:pt>
                <c:pt idx="745">
                  <c:v>1498</c:v>
                </c:pt>
                <c:pt idx="746">
                  <c:v>1500</c:v>
                </c:pt>
                <c:pt idx="747">
                  <c:v>1502</c:v>
                </c:pt>
                <c:pt idx="748">
                  <c:v>1504</c:v>
                </c:pt>
                <c:pt idx="749">
                  <c:v>1506</c:v>
                </c:pt>
                <c:pt idx="750">
                  <c:v>1508</c:v>
                </c:pt>
                <c:pt idx="751">
                  <c:v>1510</c:v>
                </c:pt>
                <c:pt idx="752">
                  <c:v>1512</c:v>
                </c:pt>
                <c:pt idx="753">
                  <c:v>1514</c:v>
                </c:pt>
                <c:pt idx="754">
                  <c:v>1516</c:v>
                </c:pt>
                <c:pt idx="755">
                  <c:v>1518</c:v>
                </c:pt>
                <c:pt idx="756">
                  <c:v>1520</c:v>
                </c:pt>
                <c:pt idx="757">
                  <c:v>1522</c:v>
                </c:pt>
                <c:pt idx="758">
                  <c:v>1524</c:v>
                </c:pt>
                <c:pt idx="759">
                  <c:v>1526</c:v>
                </c:pt>
                <c:pt idx="760">
                  <c:v>1528</c:v>
                </c:pt>
                <c:pt idx="761">
                  <c:v>1530</c:v>
                </c:pt>
                <c:pt idx="762">
                  <c:v>1532</c:v>
                </c:pt>
                <c:pt idx="763">
                  <c:v>1534</c:v>
                </c:pt>
                <c:pt idx="764">
                  <c:v>1536</c:v>
                </c:pt>
                <c:pt idx="765">
                  <c:v>1538</c:v>
                </c:pt>
                <c:pt idx="766">
                  <c:v>1540</c:v>
                </c:pt>
                <c:pt idx="767">
                  <c:v>1542</c:v>
                </c:pt>
                <c:pt idx="768">
                  <c:v>1544</c:v>
                </c:pt>
                <c:pt idx="769">
                  <c:v>1546</c:v>
                </c:pt>
                <c:pt idx="770">
                  <c:v>1548</c:v>
                </c:pt>
                <c:pt idx="771">
                  <c:v>1550</c:v>
                </c:pt>
                <c:pt idx="772">
                  <c:v>1552</c:v>
                </c:pt>
                <c:pt idx="773">
                  <c:v>1554</c:v>
                </c:pt>
                <c:pt idx="774">
                  <c:v>1556</c:v>
                </c:pt>
                <c:pt idx="775">
                  <c:v>1558</c:v>
                </c:pt>
                <c:pt idx="776">
                  <c:v>1560</c:v>
                </c:pt>
                <c:pt idx="777">
                  <c:v>1562</c:v>
                </c:pt>
                <c:pt idx="778">
                  <c:v>1564</c:v>
                </c:pt>
                <c:pt idx="779">
                  <c:v>1566</c:v>
                </c:pt>
                <c:pt idx="780">
                  <c:v>1568</c:v>
                </c:pt>
                <c:pt idx="781">
                  <c:v>1570</c:v>
                </c:pt>
                <c:pt idx="782">
                  <c:v>1572</c:v>
                </c:pt>
                <c:pt idx="783">
                  <c:v>1574</c:v>
                </c:pt>
                <c:pt idx="784">
                  <c:v>1576</c:v>
                </c:pt>
                <c:pt idx="785">
                  <c:v>1578</c:v>
                </c:pt>
                <c:pt idx="786">
                  <c:v>1580</c:v>
                </c:pt>
                <c:pt idx="787">
                  <c:v>1582</c:v>
                </c:pt>
                <c:pt idx="788">
                  <c:v>1584</c:v>
                </c:pt>
                <c:pt idx="789">
                  <c:v>1586</c:v>
                </c:pt>
                <c:pt idx="790">
                  <c:v>1588</c:v>
                </c:pt>
                <c:pt idx="791">
                  <c:v>1590</c:v>
                </c:pt>
                <c:pt idx="792">
                  <c:v>1592</c:v>
                </c:pt>
                <c:pt idx="793">
                  <c:v>1594</c:v>
                </c:pt>
                <c:pt idx="794">
                  <c:v>1596</c:v>
                </c:pt>
                <c:pt idx="795">
                  <c:v>1598</c:v>
                </c:pt>
                <c:pt idx="796">
                  <c:v>1600</c:v>
                </c:pt>
                <c:pt idx="797">
                  <c:v>1602</c:v>
                </c:pt>
                <c:pt idx="798">
                  <c:v>1604</c:v>
                </c:pt>
                <c:pt idx="799">
                  <c:v>1606</c:v>
                </c:pt>
                <c:pt idx="800">
                  <c:v>1608</c:v>
                </c:pt>
                <c:pt idx="801">
                  <c:v>1610</c:v>
                </c:pt>
                <c:pt idx="802">
                  <c:v>1612</c:v>
                </c:pt>
                <c:pt idx="803">
                  <c:v>1614</c:v>
                </c:pt>
                <c:pt idx="804">
                  <c:v>1616</c:v>
                </c:pt>
                <c:pt idx="805">
                  <c:v>1618</c:v>
                </c:pt>
                <c:pt idx="806">
                  <c:v>1620</c:v>
                </c:pt>
                <c:pt idx="807">
                  <c:v>1622</c:v>
                </c:pt>
                <c:pt idx="808">
                  <c:v>1624</c:v>
                </c:pt>
                <c:pt idx="809">
                  <c:v>1626</c:v>
                </c:pt>
                <c:pt idx="810">
                  <c:v>1628</c:v>
                </c:pt>
                <c:pt idx="811">
                  <c:v>1630</c:v>
                </c:pt>
                <c:pt idx="812">
                  <c:v>1632</c:v>
                </c:pt>
                <c:pt idx="813">
                  <c:v>1634</c:v>
                </c:pt>
                <c:pt idx="814">
                  <c:v>1636</c:v>
                </c:pt>
                <c:pt idx="815">
                  <c:v>1638</c:v>
                </c:pt>
                <c:pt idx="816">
                  <c:v>1640</c:v>
                </c:pt>
                <c:pt idx="817">
                  <c:v>1642</c:v>
                </c:pt>
                <c:pt idx="818">
                  <c:v>1644</c:v>
                </c:pt>
                <c:pt idx="819">
                  <c:v>1646</c:v>
                </c:pt>
                <c:pt idx="820">
                  <c:v>1648</c:v>
                </c:pt>
                <c:pt idx="821">
                  <c:v>1650</c:v>
                </c:pt>
                <c:pt idx="822">
                  <c:v>1652</c:v>
                </c:pt>
                <c:pt idx="823">
                  <c:v>1654</c:v>
                </c:pt>
                <c:pt idx="824">
                  <c:v>1656</c:v>
                </c:pt>
                <c:pt idx="825">
                  <c:v>1658</c:v>
                </c:pt>
                <c:pt idx="826">
                  <c:v>1660</c:v>
                </c:pt>
                <c:pt idx="827">
                  <c:v>1662</c:v>
                </c:pt>
                <c:pt idx="828">
                  <c:v>1664</c:v>
                </c:pt>
                <c:pt idx="829">
                  <c:v>1666</c:v>
                </c:pt>
                <c:pt idx="830">
                  <c:v>1668</c:v>
                </c:pt>
                <c:pt idx="831">
                  <c:v>1670</c:v>
                </c:pt>
                <c:pt idx="832">
                  <c:v>1672</c:v>
                </c:pt>
                <c:pt idx="833">
                  <c:v>1674</c:v>
                </c:pt>
                <c:pt idx="834">
                  <c:v>1676</c:v>
                </c:pt>
                <c:pt idx="835">
                  <c:v>1678</c:v>
                </c:pt>
                <c:pt idx="836">
                  <c:v>1680</c:v>
                </c:pt>
                <c:pt idx="837">
                  <c:v>1682</c:v>
                </c:pt>
                <c:pt idx="838">
                  <c:v>1684</c:v>
                </c:pt>
                <c:pt idx="839">
                  <c:v>1686</c:v>
                </c:pt>
                <c:pt idx="840">
                  <c:v>1688</c:v>
                </c:pt>
                <c:pt idx="841">
                  <c:v>1690</c:v>
                </c:pt>
                <c:pt idx="842">
                  <c:v>1692</c:v>
                </c:pt>
                <c:pt idx="843">
                  <c:v>1694</c:v>
                </c:pt>
                <c:pt idx="844">
                  <c:v>1696</c:v>
                </c:pt>
                <c:pt idx="845">
                  <c:v>1698</c:v>
                </c:pt>
                <c:pt idx="846">
                  <c:v>1700</c:v>
                </c:pt>
                <c:pt idx="847">
                  <c:v>1702</c:v>
                </c:pt>
                <c:pt idx="848">
                  <c:v>1704</c:v>
                </c:pt>
                <c:pt idx="849">
                  <c:v>1706</c:v>
                </c:pt>
                <c:pt idx="850">
                  <c:v>1708</c:v>
                </c:pt>
                <c:pt idx="851">
                  <c:v>1710</c:v>
                </c:pt>
                <c:pt idx="852">
                  <c:v>1712</c:v>
                </c:pt>
                <c:pt idx="853">
                  <c:v>1714</c:v>
                </c:pt>
                <c:pt idx="854">
                  <c:v>1716</c:v>
                </c:pt>
                <c:pt idx="855">
                  <c:v>1718</c:v>
                </c:pt>
                <c:pt idx="856">
                  <c:v>1720</c:v>
                </c:pt>
                <c:pt idx="857">
                  <c:v>1722</c:v>
                </c:pt>
                <c:pt idx="858">
                  <c:v>1724</c:v>
                </c:pt>
                <c:pt idx="859">
                  <c:v>1726</c:v>
                </c:pt>
                <c:pt idx="860">
                  <c:v>1728</c:v>
                </c:pt>
                <c:pt idx="861">
                  <c:v>1730</c:v>
                </c:pt>
                <c:pt idx="862">
                  <c:v>1732</c:v>
                </c:pt>
                <c:pt idx="863">
                  <c:v>1734</c:v>
                </c:pt>
                <c:pt idx="864">
                  <c:v>1736</c:v>
                </c:pt>
                <c:pt idx="865">
                  <c:v>1738</c:v>
                </c:pt>
                <c:pt idx="866">
                  <c:v>1740</c:v>
                </c:pt>
                <c:pt idx="867">
                  <c:v>1742</c:v>
                </c:pt>
                <c:pt idx="868">
                  <c:v>1744</c:v>
                </c:pt>
                <c:pt idx="869">
                  <c:v>1746</c:v>
                </c:pt>
                <c:pt idx="870">
                  <c:v>1748</c:v>
                </c:pt>
                <c:pt idx="871">
                  <c:v>1750</c:v>
                </c:pt>
                <c:pt idx="872">
                  <c:v>1752</c:v>
                </c:pt>
                <c:pt idx="873">
                  <c:v>1754</c:v>
                </c:pt>
                <c:pt idx="874">
                  <c:v>1756</c:v>
                </c:pt>
                <c:pt idx="875">
                  <c:v>1758</c:v>
                </c:pt>
                <c:pt idx="876">
                  <c:v>1760</c:v>
                </c:pt>
                <c:pt idx="877">
                  <c:v>1762</c:v>
                </c:pt>
                <c:pt idx="878">
                  <c:v>1764</c:v>
                </c:pt>
                <c:pt idx="879">
                  <c:v>1766</c:v>
                </c:pt>
                <c:pt idx="880">
                  <c:v>1768</c:v>
                </c:pt>
                <c:pt idx="881">
                  <c:v>1770</c:v>
                </c:pt>
                <c:pt idx="882">
                  <c:v>1772</c:v>
                </c:pt>
                <c:pt idx="883">
                  <c:v>1774</c:v>
                </c:pt>
                <c:pt idx="884">
                  <c:v>1776</c:v>
                </c:pt>
                <c:pt idx="885">
                  <c:v>1778</c:v>
                </c:pt>
                <c:pt idx="886">
                  <c:v>1780</c:v>
                </c:pt>
                <c:pt idx="887">
                  <c:v>1782</c:v>
                </c:pt>
                <c:pt idx="888">
                  <c:v>1784</c:v>
                </c:pt>
                <c:pt idx="889">
                  <c:v>1786</c:v>
                </c:pt>
                <c:pt idx="890">
                  <c:v>1788</c:v>
                </c:pt>
                <c:pt idx="891">
                  <c:v>1790</c:v>
                </c:pt>
                <c:pt idx="892">
                  <c:v>1792</c:v>
                </c:pt>
                <c:pt idx="893">
                  <c:v>1794</c:v>
                </c:pt>
                <c:pt idx="894">
                  <c:v>1796</c:v>
                </c:pt>
                <c:pt idx="895">
                  <c:v>1798</c:v>
                </c:pt>
                <c:pt idx="896">
                  <c:v>1800</c:v>
                </c:pt>
                <c:pt idx="897">
                  <c:v>1802</c:v>
                </c:pt>
                <c:pt idx="898">
                  <c:v>1804</c:v>
                </c:pt>
                <c:pt idx="899">
                  <c:v>1806</c:v>
                </c:pt>
                <c:pt idx="900">
                  <c:v>1808</c:v>
                </c:pt>
                <c:pt idx="901">
                  <c:v>1810</c:v>
                </c:pt>
                <c:pt idx="902">
                  <c:v>1812</c:v>
                </c:pt>
                <c:pt idx="903">
                  <c:v>1814</c:v>
                </c:pt>
                <c:pt idx="904">
                  <c:v>1816</c:v>
                </c:pt>
                <c:pt idx="905">
                  <c:v>1818</c:v>
                </c:pt>
                <c:pt idx="906">
                  <c:v>1820</c:v>
                </c:pt>
                <c:pt idx="907">
                  <c:v>1822</c:v>
                </c:pt>
                <c:pt idx="908">
                  <c:v>1824</c:v>
                </c:pt>
                <c:pt idx="909">
                  <c:v>1826</c:v>
                </c:pt>
                <c:pt idx="910">
                  <c:v>1828</c:v>
                </c:pt>
                <c:pt idx="911">
                  <c:v>1830</c:v>
                </c:pt>
                <c:pt idx="912">
                  <c:v>1832</c:v>
                </c:pt>
                <c:pt idx="913">
                  <c:v>1834</c:v>
                </c:pt>
                <c:pt idx="914">
                  <c:v>1836</c:v>
                </c:pt>
                <c:pt idx="915">
                  <c:v>1838</c:v>
                </c:pt>
                <c:pt idx="916">
                  <c:v>1840</c:v>
                </c:pt>
                <c:pt idx="917">
                  <c:v>1842</c:v>
                </c:pt>
                <c:pt idx="918">
                  <c:v>1844</c:v>
                </c:pt>
                <c:pt idx="919">
                  <c:v>1846</c:v>
                </c:pt>
                <c:pt idx="920">
                  <c:v>1848</c:v>
                </c:pt>
                <c:pt idx="921">
                  <c:v>1850</c:v>
                </c:pt>
                <c:pt idx="922">
                  <c:v>1852</c:v>
                </c:pt>
                <c:pt idx="923">
                  <c:v>1854</c:v>
                </c:pt>
                <c:pt idx="924">
                  <c:v>1856</c:v>
                </c:pt>
                <c:pt idx="925">
                  <c:v>1858</c:v>
                </c:pt>
                <c:pt idx="926">
                  <c:v>1860</c:v>
                </c:pt>
                <c:pt idx="927">
                  <c:v>1862</c:v>
                </c:pt>
                <c:pt idx="928">
                  <c:v>1864</c:v>
                </c:pt>
                <c:pt idx="929">
                  <c:v>1866</c:v>
                </c:pt>
                <c:pt idx="930">
                  <c:v>1868</c:v>
                </c:pt>
                <c:pt idx="931">
                  <c:v>1870</c:v>
                </c:pt>
                <c:pt idx="932">
                  <c:v>1872</c:v>
                </c:pt>
                <c:pt idx="933">
                  <c:v>1874</c:v>
                </c:pt>
                <c:pt idx="934">
                  <c:v>1876</c:v>
                </c:pt>
                <c:pt idx="935">
                  <c:v>1878</c:v>
                </c:pt>
                <c:pt idx="936">
                  <c:v>1880</c:v>
                </c:pt>
                <c:pt idx="937">
                  <c:v>1882</c:v>
                </c:pt>
                <c:pt idx="938">
                  <c:v>1884</c:v>
                </c:pt>
                <c:pt idx="939">
                  <c:v>1886</c:v>
                </c:pt>
                <c:pt idx="940">
                  <c:v>1888</c:v>
                </c:pt>
                <c:pt idx="941">
                  <c:v>1890</c:v>
                </c:pt>
                <c:pt idx="942">
                  <c:v>1892</c:v>
                </c:pt>
                <c:pt idx="943">
                  <c:v>1894</c:v>
                </c:pt>
                <c:pt idx="944">
                  <c:v>1896</c:v>
                </c:pt>
                <c:pt idx="945">
                  <c:v>1898</c:v>
                </c:pt>
                <c:pt idx="946">
                  <c:v>1900</c:v>
                </c:pt>
                <c:pt idx="947">
                  <c:v>1902</c:v>
                </c:pt>
                <c:pt idx="948">
                  <c:v>1904</c:v>
                </c:pt>
                <c:pt idx="949">
                  <c:v>1906</c:v>
                </c:pt>
                <c:pt idx="950">
                  <c:v>1908</c:v>
                </c:pt>
                <c:pt idx="951">
                  <c:v>1910</c:v>
                </c:pt>
                <c:pt idx="952">
                  <c:v>1912</c:v>
                </c:pt>
                <c:pt idx="953">
                  <c:v>1914</c:v>
                </c:pt>
                <c:pt idx="954">
                  <c:v>1916</c:v>
                </c:pt>
                <c:pt idx="955">
                  <c:v>1918</c:v>
                </c:pt>
                <c:pt idx="956">
                  <c:v>1920</c:v>
                </c:pt>
                <c:pt idx="957">
                  <c:v>1922</c:v>
                </c:pt>
                <c:pt idx="958">
                  <c:v>1924</c:v>
                </c:pt>
                <c:pt idx="959">
                  <c:v>1926</c:v>
                </c:pt>
                <c:pt idx="960">
                  <c:v>1928</c:v>
                </c:pt>
                <c:pt idx="961">
                  <c:v>1930</c:v>
                </c:pt>
                <c:pt idx="962">
                  <c:v>1932</c:v>
                </c:pt>
                <c:pt idx="963">
                  <c:v>1934</c:v>
                </c:pt>
                <c:pt idx="964">
                  <c:v>1936</c:v>
                </c:pt>
                <c:pt idx="965">
                  <c:v>1938</c:v>
                </c:pt>
                <c:pt idx="966">
                  <c:v>1940</c:v>
                </c:pt>
                <c:pt idx="967">
                  <c:v>1942</c:v>
                </c:pt>
                <c:pt idx="968">
                  <c:v>1944</c:v>
                </c:pt>
                <c:pt idx="969">
                  <c:v>1946</c:v>
                </c:pt>
                <c:pt idx="970">
                  <c:v>1948</c:v>
                </c:pt>
                <c:pt idx="971">
                  <c:v>1950</c:v>
                </c:pt>
                <c:pt idx="972">
                  <c:v>1952</c:v>
                </c:pt>
                <c:pt idx="973">
                  <c:v>1954</c:v>
                </c:pt>
                <c:pt idx="974">
                  <c:v>1956</c:v>
                </c:pt>
                <c:pt idx="975">
                  <c:v>1958</c:v>
                </c:pt>
                <c:pt idx="976">
                  <c:v>1960</c:v>
                </c:pt>
                <c:pt idx="977">
                  <c:v>1962</c:v>
                </c:pt>
                <c:pt idx="978">
                  <c:v>1964</c:v>
                </c:pt>
                <c:pt idx="979">
                  <c:v>1966</c:v>
                </c:pt>
                <c:pt idx="980">
                  <c:v>1968</c:v>
                </c:pt>
                <c:pt idx="981">
                  <c:v>1970</c:v>
                </c:pt>
                <c:pt idx="982">
                  <c:v>1972</c:v>
                </c:pt>
                <c:pt idx="983">
                  <c:v>1974</c:v>
                </c:pt>
                <c:pt idx="984">
                  <c:v>1976</c:v>
                </c:pt>
                <c:pt idx="985">
                  <c:v>1978</c:v>
                </c:pt>
                <c:pt idx="986">
                  <c:v>1980</c:v>
                </c:pt>
                <c:pt idx="987">
                  <c:v>1982</c:v>
                </c:pt>
                <c:pt idx="988">
                  <c:v>1984</c:v>
                </c:pt>
                <c:pt idx="989">
                  <c:v>1986</c:v>
                </c:pt>
                <c:pt idx="990">
                  <c:v>1988</c:v>
                </c:pt>
                <c:pt idx="991">
                  <c:v>1990</c:v>
                </c:pt>
                <c:pt idx="992">
                  <c:v>1992</c:v>
                </c:pt>
                <c:pt idx="993">
                  <c:v>1994</c:v>
                </c:pt>
                <c:pt idx="994">
                  <c:v>1996</c:v>
                </c:pt>
                <c:pt idx="995">
                  <c:v>1998</c:v>
                </c:pt>
                <c:pt idx="996">
                  <c:v>2000</c:v>
                </c:pt>
                <c:pt idx="997">
                  <c:v>2002</c:v>
                </c:pt>
                <c:pt idx="998">
                  <c:v>2004</c:v>
                </c:pt>
                <c:pt idx="999">
                  <c:v>2006</c:v>
                </c:pt>
                <c:pt idx="1000">
                  <c:v>2008</c:v>
                </c:pt>
                <c:pt idx="1001">
                  <c:v>2010</c:v>
                </c:pt>
                <c:pt idx="1002">
                  <c:v>2012</c:v>
                </c:pt>
                <c:pt idx="1003">
                  <c:v>2014</c:v>
                </c:pt>
                <c:pt idx="1004">
                  <c:v>2016</c:v>
                </c:pt>
                <c:pt idx="1005">
                  <c:v>2018</c:v>
                </c:pt>
                <c:pt idx="1006">
                  <c:v>2020</c:v>
                </c:pt>
                <c:pt idx="1007">
                  <c:v>2022</c:v>
                </c:pt>
                <c:pt idx="1008">
                  <c:v>2024</c:v>
                </c:pt>
                <c:pt idx="1009">
                  <c:v>2026</c:v>
                </c:pt>
                <c:pt idx="1010">
                  <c:v>2028</c:v>
                </c:pt>
                <c:pt idx="1011">
                  <c:v>2030</c:v>
                </c:pt>
                <c:pt idx="1012">
                  <c:v>2032</c:v>
                </c:pt>
                <c:pt idx="1013">
                  <c:v>2034</c:v>
                </c:pt>
                <c:pt idx="1014">
                  <c:v>2036</c:v>
                </c:pt>
                <c:pt idx="1015">
                  <c:v>2038</c:v>
                </c:pt>
                <c:pt idx="1016">
                  <c:v>2040</c:v>
                </c:pt>
                <c:pt idx="1017">
                  <c:v>2042</c:v>
                </c:pt>
                <c:pt idx="1018">
                  <c:v>2044</c:v>
                </c:pt>
                <c:pt idx="1019">
                  <c:v>2046</c:v>
                </c:pt>
                <c:pt idx="1020">
                  <c:v>2048</c:v>
                </c:pt>
                <c:pt idx="1021">
                  <c:v>2050</c:v>
                </c:pt>
                <c:pt idx="1022">
                  <c:v>2052</c:v>
                </c:pt>
                <c:pt idx="1023">
                  <c:v>2054</c:v>
                </c:pt>
                <c:pt idx="1024">
                  <c:v>2056</c:v>
                </c:pt>
                <c:pt idx="1025">
                  <c:v>2058</c:v>
                </c:pt>
                <c:pt idx="1026">
                  <c:v>2060</c:v>
                </c:pt>
                <c:pt idx="1027">
                  <c:v>2062</c:v>
                </c:pt>
                <c:pt idx="1028">
                  <c:v>2064</c:v>
                </c:pt>
                <c:pt idx="1029">
                  <c:v>2066</c:v>
                </c:pt>
                <c:pt idx="1030">
                  <c:v>2068</c:v>
                </c:pt>
                <c:pt idx="1031">
                  <c:v>2070</c:v>
                </c:pt>
                <c:pt idx="1032">
                  <c:v>2072</c:v>
                </c:pt>
                <c:pt idx="1033">
                  <c:v>2074</c:v>
                </c:pt>
                <c:pt idx="1034">
                  <c:v>2076</c:v>
                </c:pt>
                <c:pt idx="1035">
                  <c:v>2078</c:v>
                </c:pt>
                <c:pt idx="1036">
                  <c:v>2080</c:v>
                </c:pt>
                <c:pt idx="1037">
                  <c:v>2082</c:v>
                </c:pt>
                <c:pt idx="1038">
                  <c:v>2084</c:v>
                </c:pt>
                <c:pt idx="1039">
                  <c:v>2086</c:v>
                </c:pt>
                <c:pt idx="1040">
                  <c:v>2088</c:v>
                </c:pt>
                <c:pt idx="1041">
                  <c:v>2090</c:v>
                </c:pt>
                <c:pt idx="1042">
                  <c:v>2092</c:v>
                </c:pt>
                <c:pt idx="1043">
                  <c:v>2094</c:v>
                </c:pt>
                <c:pt idx="1044">
                  <c:v>2096</c:v>
                </c:pt>
                <c:pt idx="1045">
                  <c:v>2098</c:v>
                </c:pt>
                <c:pt idx="1046">
                  <c:v>2100</c:v>
                </c:pt>
                <c:pt idx="1047">
                  <c:v>2102</c:v>
                </c:pt>
                <c:pt idx="1048">
                  <c:v>2104</c:v>
                </c:pt>
                <c:pt idx="1049">
                  <c:v>2106</c:v>
                </c:pt>
                <c:pt idx="1050">
                  <c:v>2108</c:v>
                </c:pt>
                <c:pt idx="1051">
                  <c:v>2110</c:v>
                </c:pt>
                <c:pt idx="1052">
                  <c:v>2112</c:v>
                </c:pt>
                <c:pt idx="1053">
                  <c:v>2114</c:v>
                </c:pt>
                <c:pt idx="1054">
                  <c:v>2116</c:v>
                </c:pt>
                <c:pt idx="1055">
                  <c:v>2118</c:v>
                </c:pt>
                <c:pt idx="1056">
                  <c:v>2120</c:v>
                </c:pt>
                <c:pt idx="1057">
                  <c:v>2122</c:v>
                </c:pt>
                <c:pt idx="1058">
                  <c:v>2124</c:v>
                </c:pt>
                <c:pt idx="1059">
                  <c:v>2126</c:v>
                </c:pt>
                <c:pt idx="1060">
                  <c:v>2128</c:v>
                </c:pt>
                <c:pt idx="1061">
                  <c:v>2130</c:v>
                </c:pt>
                <c:pt idx="1062">
                  <c:v>2132</c:v>
                </c:pt>
                <c:pt idx="1063">
                  <c:v>2134</c:v>
                </c:pt>
                <c:pt idx="1064">
                  <c:v>2136</c:v>
                </c:pt>
                <c:pt idx="1065">
                  <c:v>2138</c:v>
                </c:pt>
                <c:pt idx="1066">
                  <c:v>2140</c:v>
                </c:pt>
                <c:pt idx="1067">
                  <c:v>2142</c:v>
                </c:pt>
                <c:pt idx="1068">
                  <c:v>2144</c:v>
                </c:pt>
                <c:pt idx="1069">
                  <c:v>2146</c:v>
                </c:pt>
                <c:pt idx="1070">
                  <c:v>2148</c:v>
                </c:pt>
                <c:pt idx="1071">
                  <c:v>2150</c:v>
                </c:pt>
                <c:pt idx="1072">
                  <c:v>2152</c:v>
                </c:pt>
                <c:pt idx="1073">
                  <c:v>2154</c:v>
                </c:pt>
                <c:pt idx="1074">
                  <c:v>2156</c:v>
                </c:pt>
                <c:pt idx="1075">
                  <c:v>2158</c:v>
                </c:pt>
                <c:pt idx="1076">
                  <c:v>2160</c:v>
                </c:pt>
                <c:pt idx="1077">
                  <c:v>2162</c:v>
                </c:pt>
                <c:pt idx="1078">
                  <c:v>2164</c:v>
                </c:pt>
                <c:pt idx="1079">
                  <c:v>2166</c:v>
                </c:pt>
                <c:pt idx="1080">
                  <c:v>2168</c:v>
                </c:pt>
                <c:pt idx="1081">
                  <c:v>2170</c:v>
                </c:pt>
                <c:pt idx="1082">
                  <c:v>2172</c:v>
                </c:pt>
                <c:pt idx="1083">
                  <c:v>2174</c:v>
                </c:pt>
                <c:pt idx="1084">
                  <c:v>2176</c:v>
                </c:pt>
                <c:pt idx="1085">
                  <c:v>2178</c:v>
                </c:pt>
                <c:pt idx="1086">
                  <c:v>2180</c:v>
                </c:pt>
                <c:pt idx="1087">
                  <c:v>2182</c:v>
                </c:pt>
                <c:pt idx="1088">
                  <c:v>2184</c:v>
                </c:pt>
                <c:pt idx="1089">
                  <c:v>2186</c:v>
                </c:pt>
                <c:pt idx="1090">
                  <c:v>2188</c:v>
                </c:pt>
                <c:pt idx="1091">
                  <c:v>2190</c:v>
                </c:pt>
                <c:pt idx="1092">
                  <c:v>2192</c:v>
                </c:pt>
                <c:pt idx="1093">
                  <c:v>2194</c:v>
                </c:pt>
                <c:pt idx="1094">
                  <c:v>2196</c:v>
                </c:pt>
                <c:pt idx="1095">
                  <c:v>2198</c:v>
                </c:pt>
                <c:pt idx="1096">
                  <c:v>2200</c:v>
                </c:pt>
                <c:pt idx="1097">
                  <c:v>2202</c:v>
                </c:pt>
                <c:pt idx="1098">
                  <c:v>2204</c:v>
                </c:pt>
                <c:pt idx="1099">
                  <c:v>2206</c:v>
                </c:pt>
                <c:pt idx="1100">
                  <c:v>2208</c:v>
                </c:pt>
                <c:pt idx="1101">
                  <c:v>2210</c:v>
                </c:pt>
                <c:pt idx="1102">
                  <c:v>2212</c:v>
                </c:pt>
                <c:pt idx="1103">
                  <c:v>2214</c:v>
                </c:pt>
                <c:pt idx="1104">
                  <c:v>2216</c:v>
                </c:pt>
                <c:pt idx="1105">
                  <c:v>2218</c:v>
                </c:pt>
                <c:pt idx="1106">
                  <c:v>2220</c:v>
                </c:pt>
                <c:pt idx="1107">
                  <c:v>2222</c:v>
                </c:pt>
                <c:pt idx="1108">
                  <c:v>2224</c:v>
                </c:pt>
                <c:pt idx="1109">
                  <c:v>2226</c:v>
                </c:pt>
                <c:pt idx="1110">
                  <c:v>2228</c:v>
                </c:pt>
                <c:pt idx="1111">
                  <c:v>2230</c:v>
                </c:pt>
                <c:pt idx="1112">
                  <c:v>2232</c:v>
                </c:pt>
                <c:pt idx="1113">
                  <c:v>2234</c:v>
                </c:pt>
                <c:pt idx="1114">
                  <c:v>2236</c:v>
                </c:pt>
                <c:pt idx="1115">
                  <c:v>2238</c:v>
                </c:pt>
                <c:pt idx="1116">
                  <c:v>2240</c:v>
                </c:pt>
                <c:pt idx="1117">
                  <c:v>2242</c:v>
                </c:pt>
                <c:pt idx="1118">
                  <c:v>2244</c:v>
                </c:pt>
                <c:pt idx="1119">
                  <c:v>2246</c:v>
                </c:pt>
                <c:pt idx="1120">
                  <c:v>2248</c:v>
                </c:pt>
                <c:pt idx="1121">
                  <c:v>2250</c:v>
                </c:pt>
                <c:pt idx="1122">
                  <c:v>2252</c:v>
                </c:pt>
                <c:pt idx="1123">
                  <c:v>2254</c:v>
                </c:pt>
                <c:pt idx="1124">
                  <c:v>2256</c:v>
                </c:pt>
                <c:pt idx="1125">
                  <c:v>2258</c:v>
                </c:pt>
                <c:pt idx="1126">
                  <c:v>2260</c:v>
                </c:pt>
                <c:pt idx="1127">
                  <c:v>2262</c:v>
                </c:pt>
                <c:pt idx="1128">
                  <c:v>2264</c:v>
                </c:pt>
                <c:pt idx="1129">
                  <c:v>2266</c:v>
                </c:pt>
                <c:pt idx="1130">
                  <c:v>2268</c:v>
                </c:pt>
                <c:pt idx="1131">
                  <c:v>2270</c:v>
                </c:pt>
                <c:pt idx="1132">
                  <c:v>2272</c:v>
                </c:pt>
                <c:pt idx="1133">
                  <c:v>2274</c:v>
                </c:pt>
                <c:pt idx="1134">
                  <c:v>2276</c:v>
                </c:pt>
                <c:pt idx="1135">
                  <c:v>2278</c:v>
                </c:pt>
                <c:pt idx="1136">
                  <c:v>2280</c:v>
                </c:pt>
                <c:pt idx="1137">
                  <c:v>2282</c:v>
                </c:pt>
                <c:pt idx="1138">
                  <c:v>2284</c:v>
                </c:pt>
                <c:pt idx="1139">
                  <c:v>2286</c:v>
                </c:pt>
                <c:pt idx="1140">
                  <c:v>2288</c:v>
                </c:pt>
                <c:pt idx="1141">
                  <c:v>2290</c:v>
                </c:pt>
                <c:pt idx="1142">
                  <c:v>2292</c:v>
                </c:pt>
                <c:pt idx="1143">
                  <c:v>2294</c:v>
                </c:pt>
                <c:pt idx="1144">
                  <c:v>2296</c:v>
                </c:pt>
                <c:pt idx="1145">
                  <c:v>2298</c:v>
                </c:pt>
                <c:pt idx="1146">
                  <c:v>2300</c:v>
                </c:pt>
                <c:pt idx="1147">
                  <c:v>2302</c:v>
                </c:pt>
                <c:pt idx="1148">
                  <c:v>2304</c:v>
                </c:pt>
                <c:pt idx="1149">
                  <c:v>2306</c:v>
                </c:pt>
                <c:pt idx="1150">
                  <c:v>2308</c:v>
                </c:pt>
                <c:pt idx="1151">
                  <c:v>2310</c:v>
                </c:pt>
                <c:pt idx="1152">
                  <c:v>2312</c:v>
                </c:pt>
                <c:pt idx="1153">
                  <c:v>2314</c:v>
                </c:pt>
                <c:pt idx="1154">
                  <c:v>2316</c:v>
                </c:pt>
                <c:pt idx="1155">
                  <c:v>2318</c:v>
                </c:pt>
                <c:pt idx="1156">
                  <c:v>2320</c:v>
                </c:pt>
                <c:pt idx="1157">
                  <c:v>2322</c:v>
                </c:pt>
                <c:pt idx="1158">
                  <c:v>2324</c:v>
                </c:pt>
                <c:pt idx="1159">
                  <c:v>2326</c:v>
                </c:pt>
                <c:pt idx="1160">
                  <c:v>2328</c:v>
                </c:pt>
                <c:pt idx="1161">
                  <c:v>2330</c:v>
                </c:pt>
                <c:pt idx="1162">
                  <c:v>2332</c:v>
                </c:pt>
                <c:pt idx="1163">
                  <c:v>2334</c:v>
                </c:pt>
                <c:pt idx="1164">
                  <c:v>2336</c:v>
                </c:pt>
                <c:pt idx="1165">
                  <c:v>2338</c:v>
                </c:pt>
                <c:pt idx="1166">
                  <c:v>2340</c:v>
                </c:pt>
                <c:pt idx="1167">
                  <c:v>2342</c:v>
                </c:pt>
                <c:pt idx="1168">
                  <c:v>2344</c:v>
                </c:pt>
                <c:pt idx="1169">
                  <c:v>2346</c:v>
                </c:pt>
                <c:pt idx="1170">
                  <c:v>2348</c:v>
                </c:pt>
                <c:pt idx="1171">
                  <c:v>2350</c:v>
                </c:pt>
                <c:pt idx="1172">
                  <c:v>2352</c:v>
                </c:pt>
                <c:pt idx="1173">
                  <c:v>2354</c:v>
                </c:pt>
                <c:pt idx="1174">
                  <c:v>2356</c:v>
                </c:pt>
                <c:pt idx="1175">
                  <c:v>2358</c:v>
                </c:pt>
                <c:pt idx="1176">
                  <c:v>2360</c:v>
                </c:pt>
                <c:pt idx="1177">
                  <c:v>2362</c:v>
                </c:pt>
                <c:pt idx="1178">
                  <c:v>2364</c:v>
                </c:pt>
                <c:pt idx="1179">
                  <c:v>2366</c:v>
                </c:pt>
                <c:pt idx="1180">
                  <c:v>2368</c:v>
                </c:pt>
                <c:pt idx="1181">
                  <c:v>2370</c:v>
                </c:pt>
                <c:pt idx="1182">
                  <c:v>2372</c:v>
                </c:pt>
                <c:pt idx="1183">
                  <c:v>2374</c:v>
                </c:pt>
                <c:pt idx="1184">
                  <c:v>2376</c:v>
                </c:pt>
                <c:pt idx="1185">
                  <c:v>2378</c:v>
                </c:pt>
                <c:pt idx="1186">
                  <c:v>2380</c:v>
                </c:pt>
                <c:pt idx="1187">
                  <c:v>2382</c:v>
                </c:pt>
                <c:pt idx="1188">
                  <c:v>2384</c:v>
                </c:pt>
                <c:pt idx="1189">
                  <c:v>2386</c:v>
                </c:pt>
                <c:pt idx="1190">
                  <c:v>2388</c:v>
                </c:pt>
                <c:pt idx="1191">
                  <c:v>2390</c:v>
                </c:pt>
                <c:pt idx="1192">
                  <c:v>2392</c:v>
                </c:pt>
                <c:pt idx="1193">
                  <c:v>2394</c:v>
                </c:pt>
                <c:pt idx="1194">
                  <c:v>2396</c:v>
                </c:pt>
                <c:pt idx="1195">
                  <c:v>2398</c:v>
                </c:pt>
                <c:pt idx="1196">
                  <c:v>2400</c:v>
                </c:pt>
                <c:pt idx="1197">
                  <c:v>2402</c:v>
                </c:pt>
                <c:pt idx="1198">
                  <c:v>2404</c:v>
                </c:pt>
                <c:pt idx="1199">
                  <c:v>2406</c:v>
                </c:pt>
                <c:pt idx="1200">
                  <c:v>2408</c:v>
                </c:pt>
                <c:pt idx="1201">
                  <c:v>2410</c:v>
                </c:pt>
                <c:pt idx="1202">
                  <c:v>2412</c:v>
                </c:pt>
                <c:pt idx="1203">
                  <c:v>2414</c:v>
                </c:pt>
                <c:pt idx="1204">
                  <c:v>2416</c:v>
                </c:pt>
                <c:pt idx="1205">
                  <c:v>2418</c:v>
                </c:pt>
                <c:pt idx="1206">
                  <c:v>2420</c:v>
                </c:pt>
                <c:pt idx="1207">
                  <c:v>2422</c:v>
                </c:pt>
                <c:pt idx="1208">
                  <c:v>2424</c:v>
                </c:pt>
                <c:pt idx="1209">
                  <c:v>2426</c:v>
                </c:pt>
                <c:pt idx="1210">
                  <c:v>2428</c:v>
                </c:pt>
                <c:pt idx="1211">
                  <c:v>2430</c:v>
                </c:pt>
                <c:pt idx="1212">
                  <c:v>2432</c:v>
                </c:pt>
                <c:pt idx="1213">
                  <c:v>2434</c:v>
                </c:pt>
                <c:pt idx="1214">
                  <c:v>2436</c:v>
                </c:pt>
                <c:pt idx="1215">
                  <c:v>2438</c:v>
                </c:pt>
                <c:pt idx="1216">
                  <c:v>2440</c:v>
                </c:pt>
                <c:pt idx="1217">
                  <c:v>2442</c:v>
                </c:pt>
                <c:pt idx="1218">
                  <c:v>2444</c:v>
                </c:pt>
                <c:pt idx="1219">
                  <c:v>2446</c:v>
                </c:pt>
                <c:pt idx="1220">
                  <c:v>2448</c:v>
                </c:pt>
                <c:pt idx="1221">
                  <c:v>2450</c:v>
                </c:pt>
                <c:pt idx="1222">
                  <c:v>2452</c:v>
                </c:pt>
                <c:pt idx="1223">
                  <c:v>2454</c:v>
                </c:pt>
                <c:pt idx="1224">
                  <c:v>2456</c:v>
                </c:pt>
                <c:pt idx="1225">
                  <c:v>2458</c:v>
                </c:pt>
                <c:pt idx="1226">
                  <c:v>2460</c:v>
                </c:pt>
                <c:pt idx="1227">
                  <c:v>2462</c:v>
                </c:pt>
                <c:pt idx="1228">
                  <c:v>2464</c:v>
                </c:pt>
                <c:pt idx="1229">
                  <c:v>2466</c:v>
                </c:pt>
                <c:pt idx="1230">
                  <c:v>2468</c:v>
                </c:pt>
                <c:pt idx="1231">
                  <c:v>2470</c:v>
                </c:pt>
                <c:pt idx="1232">
                  <c:v>2472</c:v>
                </c:pt>
                <c:pt idx="1233">
                  <c:v>2474</c:v>
                </c:pt>
                <c:pt idx="1234">
                  <c:v>2476</c:v>
                </c:pt>
                <c:pt idx="1235">
                  <c:v>2478</c:v>
                </c:pt>
                <c:pt idx="1236">
                  <c:v>2480</c:v>
                </c:pt>
                <c:pt idx="1237">
                  <c:v>2482</c:v>
                </c:pt>
                <c:pt idx="1238">
                  <c:v>2484</c:v>
                </c:pt>
                <c:pt idx="1239">
                  <c:v>2486</c:v>
                </c:pt>
                <c:pt idx="1240">
                  <c:v>2488</c:v>
                </c:pt>
                <c:pt idx="1241">
                  <c:v>2490</c:v>
                </c:pt>
                <c:pt idx="1242">
                  <c:v>2492</c:v>
                </c:pt>
                <c:pt idx="1243">
                  <c:v>2494</c:v>
                </c:pt>
                <c:pt idx="1244">
                  <c:v>2496</c:v>
                </c:pt>
                <c:pt idx="1245">
                  <c:v>2498</c:v>
                </c:pt>
                <c:pt idx="1246">
                  <c:v>2500</c:v>
                </c:pt>
                <c:pt idx="1247">
                  <c:v>2502</c:v>
                </c:pt>
                <c:pt idx="1248">
                  <c:v>2504</c:v>
                </c:pt>
                <c:pt idx="1249">
                  <c:v>2506</c:v>
                </c:pt>
                <c:pt idx="1250">
                  <c:v>2508</c:v>
                </c:pt>
                <c:pt idx="1251">
                  <c:v>2510</c:v>
                </c:pt>
                <c:pt idx="1252">
                  <c:v>2512</c:v>
                </c:pt>
                <c:pt idx="1253">
                  <c:v>2514</c:v>
                </c:pt>
                <c:pt idx="1254">
                  <c:v>2516</c:v>
                </c:pt>
                <c:pt idx="1255">
                  <c:v>2518</c:v>
                </c:pt>
                <c:pt idx="1256">
                  <c:v>2520</c:v>
                </c:pt>
                <c:pt idx="1257">
                  <c:v>2522</c:v>
                </c:pt>
                <c:pt idx="1258">
                  <c:v>2524</c:v>
                </c:pt>
                <c:pt idx="1259">
                  <c:v>2526</c:v>
                </c:pt>
                <c:pt idx="1260">
                  <c:v>2528</c:v>
                </c:pt>
                <c:pt idx="1261">
                  <c:v>2530</c:v>
                </c:pt>
                <c:pt idx="1262">
                  <c:v>2532</c:v>
                </c:pt>
                <c:pt idx="1263">
                  <c:v>2534</c:v>
                </c:pt>
                <c:pt idx="1264">
                  <c:v>2536</c:v>
                </c:pt>
                <c:pt idx="1265">
                  <c:v>2538</c:v>
                </c:pt>
                <c:pt idx="1266">
                  <c:v>2540</c:v>
                </c:pt>
                <c:pt idx="1267">
                  <c:v>2542</c:v>
                </c:pt>
                <c:pt idx="1268">
                  <c:v>2544</c:v>
                </c:pt>
                <c:pt idx="1269">
                  <c:v>2546</c:v>
                </c:pt>
                <c:pt idx="1270">
                  <c:v>2548</c:v>
                </c:pt>
                <c:pt idx="1271">
                  <c:v>2550</c:v>
                </c:pt>
                <c:pt idx="1272">
                  <c:v>2552</c:v>
                </c:pt>
                <c:pt idx="1273">
                  <c:v>2554</c:v>
                </c:pt>
                <c:pt idx="1274">
                  <c:v>2556</c:v>
                </c:pt>
                <c:pt idx="1275">
                  <c:v>2558</c:v>
                </c:pt>
                <c:pt idx="1276">
                  <c:v>2560</c:v>
                </c:pt>
                <c:pt idx="1277">
                  <c:v>2562</c:v>
                </c:pt>
                <c:pt idx="1278">
                  <c:v>2564</c:v>
                </c:pt>
                <c:pt idx="1279">
                  <c:v>2566</c:v>
                </c:pt>
                <c:pt idx="1280">
                  <c:v>2568</c:v>
                </c:pt>
                <c:pt idx="1281">
                  <c:v>2570</c:v>
                </c:pt>
                <c:pt idx="1282">
                  <c:v>2572</c:v>
                </c:pt>
                <c:pt idx="1283">
                  <c:v>2574</c:v>
                </c:pt>
                <c:pt idx="1284">
                  <c:v>2576</c:v>
                </c:pt>
                <c:pt idx="1285">
                  <c:v>2578</c:v>
                </c:pt>
                <c:pt idx="1286">
                  <c:v>2580</c:v>
                </c:pt>
                <c:pt idx="1287">
                  <c:v>2582</c:v>
                </c:pt>
                <c:pt idx="1288">
                  <c:v>2584</c:v>
                </c:pt>
                <c:pt idx="1289">
                  <c:v>2586</c:v>
                </c:pt>
                <c:pt idx="1290">
                  <c:v>2588</c:v>
                </c:pt>
                <c:pt idx="1291">
                  <c:v>2590</c:v>
                </c:pt>
                <c:pt idx="1292">
                  <c:v>2592</c:v>
                </c:pt>
                <c:pt idx="1293">
                  <c:v>2594</c:v>
                </c:pt>
                <c:pt idx="1294">
                  <c:v>2596</c:v>
                </c:pt>
                <c:pt idx="1295">
                  <c:v>2598</c:v>
                </c:pt>
                <c:pt idx="1296">
                  <c:v>2600</c:v>
                </c:pt>
                <c:pt idx="1297">
                  <c:v>2602</c:v>
                </c:pt>
                <c:pt idx="1298">
                  <c:v>2604</c:v>
                </c:pt>
                <c:pt idx="1299">
                  <c:v>2606</c:v>
                </c:pt>
                <c:pt idx="1300">
                  <c:v>2608</c:v>
                </c:pt>
                <c:pt idx="1301">
                  <c:v>2610</c:v>
                </c:pt>
                <c:pt idx="1302">
                  <c:v>2612</c:v>
                </c:pt>
                <c:pt idx="1303">
                  <c:v>2614</c:v>
                </c:pt>
                <c:pt idx="1304">
                  <c:v>2616</c:v>
                </c:pt>
                <c:pt idx="1305">
                  <c:v>2618</c:v>
                </c:pt>
                <c:pt idx="1306">
                  <c:v>2620</c:v>
                </c:pt>
                <c:pt idx="1307">
                  <c:v>2622</c:v>
                </c:pt>
                <c:pt idx="1308">
                  <c:v>2624</c:v>
                </c:pt>
                <c:pt idx="1309">
                  <c:v>2626</c:v>
                </c:pt>
                <c:pt idx="1310">
                  <c:v>2628</c:v>
                </c:pt>
                <c:pt idx="1311">
                  <c:v>2630</c:v>
                </c:pt>
                <c:pt idx="1312">
                  <c:v>2632</c:v>
                </c:pt>
                <c:pt idx="1313">
                  <c:v>2634</c:v>
                </c:pt>
                <c:pt idx="1314">
                  <c:v>2636</c:v>
                </c:pt>
                <c:pt idx="1315">
                  <c:v>2638</c:v>
                </c:pt>
                <c:pt idx="1316">
                  <c:v>2640</c:v>
                </c:pt>
                <c:pt idx="1317">
                  <c:v>2642</c:v>
                </c:pt>
                <c:pt idx="1318">
                  <c:v>2644</c:v>
                </c:pt>
                <c:pt idx="1319">
                  <c:v>2646</c:v>
                </c:pt>
                <c:pt idx="1320">
                  <c:v>2648</c:v>
                </c:pt>
                <c:pt idx="1321">
                  <c:v>2650</c:v>
                </c:pt>
                <c:pt idx="1322">
                  <c:v>2652</c:v>
                </c:pt>
                <c:pt idx="1323">
                  <c:v>2654</c:v>
                </c:pt>
                <c:pt idx="1324">
                  <c:v>2656</c:v>
                </c:pt>
                <c:pt idx="1325">
                  <c:v>2658</c:v>
                </c:pt>
                <c:pt idx="1326">
                  <c:v>2660</c:v>
                </c:pt>
                <c:pt idx="1327">
                  <c:v>2662</c:v>
                </c:pt>
                <c:pt idx="1328">
                  <c:v>2664</c:v>
                </c:pt>
                <c:pt idx="1329">
                  <c:v>2666</c:v>
                </c:pt>
                <c:pt idx="1330">
                  <c:v>2668</c:v>
                </c:pt>
                <c:pt idx="1331">
                  <c:v>2670</c:v>
                </c:pt>
                <c:pt idx="1332">
                  <c:v>2672</c:v>
                </c:pt>
                <c:pt idx="1333">
                  <c:v>2674</c:v>
                </c:pt>
                <c:pt idx="1334">
                  <c:v>2676</c:v>
                </c:pt>
                <c:pt idx="1335">
                  <c:v>2678</c:v>
                </c:pt>
                <c:pt idx="1336">
                  <c:v>2680</c:v>
                </c:pt>
                <c:pt idx="1337">
                  <c:v>2682</c:v>
                </c:pt>
                <c:pt idx="1338">
                  <c:v>2684</c:v>
                </c:pt>
                <c:pt idx="1339">
                  <c:v>2686</c:v>
                </c:pt>
                <c:pt idx="1340">
                  <c:v>2688</c:v>
                </c:pt>
                <c:pt idx="1341">
                  <c:v>2690</c:v>
                </c:pt>
                <c:pt idx="1342">
                  <c:v>2692</c:v>
                </c:pt>
                <c:pt idx="1343">
                  <c:v>2694</c:v>
                </c:pt>
                <c:pt idx="1344">
                  <c:v>2696</c:v>
                </c:pt>
                <c:pt idx="1345">
                  <c:v>2698</c:v>
                </c:pt>
                <c:pt idx="1346">
                  <c:v>2700</c:v>
                </c:pt>
                <c:pt idx="1347">
                  <c:v>2702</c:v>
                </c:pt>
                <c:pt idx="1348">
                  <c:v>2704</c:v>
                </c:pt>
                <c:pt idx="1349">
                  <c:v>2706</c:v>
                </c:pt>
                <c:pt idx="1350">
                  <c:v>2708</c:v>
                </c:pt>
                <c:pt idx="1351">
                  <c:v>2710</c:v>
                </c:pt>
                <c:pt idx="1352">
                  <c:v>2712</c:v>
                </c:pt>
                <c:pt idx="1353">
                  <c:v>2714</c:v>
                </c:pt>
                <c:pt idx="1354">
                  <c:v>2716</c:v>
                </c:pt>
                <c:pt idx="1355">
                  <c:v>2718</c:v>
                </c:pt>
                <c:pt idx="1356">
                  <c:v>2720</c:v>
                </c:pt>
                <c:pt idx="1357">
                  <c:v>2722</c:v>
                </c:pt>
                <c:pt idx="1358">
                  <c:v>2724</c:v>
                </c:pt>
                <c:pt idx="1359">
                  <c:v>2726</c:v>
                </c:pt>
                <c:pt idx="1360">
                  <c:v>2728</c:v>
                </c:pt>
                <c:pt idx="1361">
                  <c:v>2730</c:v>
                </c:pt>
                <c:pt idx="1362">
                  <c:v>2732</c:v>
                </c:pt>
                <c:pt idx="1363">
                  <c:v>2734</c:v>
                </c:pt>
                <c:pt idx="1364">
                  <c:v>2736</c:v>
                </c:pt>
                <c:pt idx="1365">
                  <c:v>2738</c:v>
                </c:pt>
                <c:pt idx="1366">
                  <c:v>2740</c:v>
                </c:pt>
                <c:pt idx="1367">
                  <c:v>2742</c:v>
                </c:pt>
                <c:pt idx="1368">
                  <c:v>2744</c:v>
                </c:pt>
                <c:pt idx="1369">
                  <c:v>2746</c:v>
                </c:pt>
                <c:pt idx="1370">
                  <c:v>2748</c:v>
                </c:pt>
                <c:pt idx="1371">
                  <c:v>2750</c:v>
                </c:pt>
                <c:pt idx="1372">
                  <c:v>2752</c:v>
                </c:pt>
                <c:pt idx="1373">
                  <c:v>2754</c:v>
                </c:pt>
                <c:pt idx="1374">
                  <c:v>2756</c:v>
                </c:pt>
                <c:pt idx="1375">
                  <c:v>2758</c:v>
                </c:pt>
                <c:pt idx="1376">
                  <c:v>2760</c:v>
                </c:pt>
                <c:pt idx="1377">
                  <c:v>2762</c:v>
                </c:pt>
                <c:pt idx="1378">
                  <c:v>2764</c:v>
                </c:pt>
                <c:pt idx="1379">
                  <c:v>2766</c:v>
                </c:pt>
                <c:pt idx="1380">
                  <c:v>2768</c:v>
                </c:pt>
                <c:pt idx="1381">
                  <c:v>2770</c:v>
                </c:pt>
                <c:pt idx="1382">
                  <c:v>2772</c:v>
                </c:pt>
                <c:pt idx="1383">
                  <c:v>2774</c:v>
                </c:pt>
                <c:pt idx="1384">
                  <c:v>2776</c:v>
                </c:pt>
                <c:pt idx="1385">
                  <c:v>2778</c:v>
                </c:pt>
                <c:pt idx="1386">
                  <c:v>2780</c:v>
                </c:pt>
                <c:pt idx="1387">
                  <c:v>2782</c:v>
                </c:pt>
                <c:pt idx="1388">
                  <c:v>2784</c:v>
                </c:pt>
                <c:pt idx="1389">
                  <c:v>2786</c:v>
                </c:pt>
                <c:pt idx="1390">
                  <c:v>2788</c:v>
                </c:pt>
                <c:pt idx="1391">
                  <c:v>2790</c:v>
                </c:pt>
                <c:pt idx="1392">
                  <c:v>2792</c:v>
                </c:pt>
                <c:pt idx="1393">
                  <c:v>2794</c:v>
                </c:pt>
                <c:pt idx="1394">
                  <c:v>2796</c:v>
                </c:pt>
                <c:pt idx="1395">
                  <c:v>2798</c:v>
                </c:pt>
                <c:pt idx="1396">
                  <c:v>2800</c:v>
                </c:pt>
                <c:pt idx="1397">
                  <c:v>2802</c:v>
                </c:pt>
                <c:pt idx="1398">
                  <c:v>2804</c:v>
                </c:pt>
                <c:pt idx="1399">
                  <c:v>2806</c:v>
                </c:pt>
                <c:pt idx="1400">
                  <c:v>2808</c:v>
                </c:pt>
                <c:pt idx="1401">
                  <c:v>2810</c:v>
                </c:pt>
                <c:pt idx="1402">
                  <c:v>2812</c:v>
                </c:pt>
                <c:pt idx="1403">
                  <c:v>2814</c:v>
                </c:pt>
                <c:pt idx="1404">
                  <c:v>2816</c:v>
                </c:pt>
                <c:pt idx="1405">
                  <c:v>2818</c:v>
                </c:pt>
                <c:pt idx="1406">
                  <c:v>2820</c:v>
                </c:pt>
                <c:pt idx="1407">
                  <c:v>2822</c:v>
                </c:pt>
                <c:pt idx="1408">
                  <c:v>2824</c:v>
                </c:pt>
                <c:pt idx="1409">
                  <c:v>2826</c:v>
                </c:pt>
                <c:pt idx="1410">
                  <c:v>2828</c:v>
                </c:pt>
                <c:pt idx="1411">
                  <c:v>2830</c:v>
                </c:pt>
                <c:pt idx="1412">
                  <c:v>2832</c:v>
                </c:pt>
                <c:pt idx="1413">
                  <c:v>2834</c:v>
                </c:pt>
                <c:pt idx="1414">
                  <c:v>2836</c:v>
                </c:pt>
                <c:pt idx="1415">
                  <c:v>2838</c:v>
                </c:pt>
                <c:pt idx="1416">
                  <c:v>2840</c:v>
                </c:pt>
                <c:pt idx="1417">
                  <c:v>2842</c:v>
                </c:pt>
                <c:pt idx="1418">
                  <c:v>2844</c:v>
                </c:pt>
                <c:pt idx="1419">
                  <c:v>2846</c:v>
                </c:pt>
                <c:pt idx="1420">
                  <c:v>2848</c:v>
                </c:pt>
                <c:pt idx="1421">
                  <c:v>2850</c:v>
                </c:pt>
                <c:pt idx="1422">
                  <c:v>2852</c:v>
                </c:pt>
                <c:pt idx="1423">
                  <c:v>2854</c:v>
                </c:pt>
                <c:pt idx="1424">
                  <c:v>2856</c:v>
                </c:pt>
                <c:pt idx="1425">
                  <c:v>2858</c:v>
                </c:pt>
                <c:pt idx="1426">
                  <c:v>2860</c:v>
                </c:pt>
                <c:pt idx="1427">
                  <c:v>2862</c:v>
                </c:pt>
                <c:pt idx="1428">
                  <c:v>2864</c:v>
                </c:pt>
                <c:pt idx="1429">
                  <c:v>2866</c:v>
                </c:pt>
                <c:pt idx="1430">
                  <c:v>2868</c:v>
                </c:pt>
                <c:pt idx="1431">
                  <c:v>2870</c:v>
                </c:pt>
                <c:pt idx="1432">
                  <c:v>2872</c:v>
                </c:pt>
                <c:pt idx="1433">
                  <c:v>2874</c:v>
                </c:pt>
                <c:pt idx="1434">
                  <c:v>2876</c:v>
                </c:pt>
                <c:pt idx="1435">
                  <c:v>2878</c:v>
                </c:pt>
                <c:pt idx="1436">
                  <c:v>2880</c:v>
                </c:pt>
                <c:pt idx="1437">
                  <c:v>2882</c:v>
                </c:pt>
                <c:pt idx="1438">
                  <c:v>2884</c:v>
                </c:pt>
                <c:pt idx="1439">
                  <c:v>2886</c:v>
                </c:pt>
                <c:pt idx="1440">
                  <c:v>2888</c:v>
                </c:pt>
                <c:pt idx="1441">
                  <c:v>2890</c:v>
                </c:pt>
                <c:pt idx="1442">
                  <c:v>2892</c:v>
                </c:pt>
                <c:pt idx="1443">
                  <c:v>2894</c:v>
                </c:pt>
                <c:pt idx="1444">
                  <c:v>2896</c:v>
                </c:pt>
                <c:pt idx="1445">
                  <c:v>2898</c:v>
                </c:pt>
                <c:pt idx="1446">
                  <c:v>2900</c:v>
                </c:pt>
                <c:pt idx="1447">
                  <c:v>2902</c:v>
                </c:pt>
                <c:pt idx="1448">
                  <c:v>2904</c:v>
                </c:pt>
                <c:pt idx="1449">
                  <c:v>2906</c:v>
                </c:pt>
                <c:pt idx="1450">
                  <c:v>2908</c:v>
                </c:pt>
                <c:pt idx="1451">
                  <c:v>2910</c:v>
                </c:pt>
                <c:pt idx="1452">
                  <c:v>2912</c:v>
                </c:pt>
                <c:pt idx="1453">
                  <c:v>2914</c:v>
                </c:pt>
                <c:pt idx="1454">
                  <c:v>2916</c:v>
                </c:pt>
                <c:pt idx="1455">
                  <c:v>2918</c:v>
                </c:pt>
                <c:pt idx="1456">
                  <c:v>2920</c:v>
                </c:pt>
                <c:pt idx="1457">
                  <c:v>2922</c:v>
                </c:pt>
                <c:pt idx="1458">
                  <c:v>2924</c:v>
                </c:pt>
                <c:pt idx="1459">
                  <c:v>2926</c:v>
                </c:pt>
                <c:pt idx="1460">
                  <c:v>2928</c:v>
                </c:pt>
                <c:pt idx="1461">
                  <c:v>2930</c:v>
                </c:pt>
                <c:pt idx="1462">
                  <c:v>2932</c:v>
                </c:pt>
                <c:pt idx="1463">
                  <c:v>2934</c:v>
                </c:pt>
                <c:pt idx="1464">
                  <c:v>2936</c:v>
                </c:pt>
                <c:pt idx="1465">
                  <c:v>2938</c:v>
                </c:pt>
                <c:pt idx="1466">
                  <c:v>2940</c:v>
                </c:pt>
                <c:pt idx="1467">
                  <c:v>2942</c:v>
                </c:pt>
                <c:pt idx="1468">
                  <c:v>2944</c:v>
                </c:pt>
                <c:pt idx="1469">
                  <c:v>2946</c:v>
                </c:pt>
                <c:pt idx="1470">
                  <c:v>2948</c:v>
                </c:pt>
                <c:pt idx="1471">
                  <c:v>2950</c:v>
                </c:pt>
                <c:pt idx="1472">
                  <c:v>2952</c:v>
                </c:pt>
                <c:pt idx="1473">
                  <c:v>2954</c:v>
                </c:pt>
                <c:pt idx="1474">
                  <c:v>2956</c:v>
                </c:pt>
                <c:pt idx="1475">
                  <c:v>2958</c:v>
                </c:pt>
                <c:pt idx="1476">
                  <c:v>2960</c:v>
                </c:pt>
                <c:pt idx="1477">
                  <c:v>2962</c:v>
                </c:pt>
                <c:pt idx="1478">
                  <c:v>2964</c:v>
                </c:pt>
                <c:pt idx="1479">
                  <c:v>2966</c:v>
                </c:pt>
                <c:pt idx="1480">
                  <c:v>2968</c:v>
                </c:pt>
                <c:pt idx="1481">
                  <c:v>2970</c:v>
                </c:pt>
                <c:pt idx="1482">
                  <c:v>2972</c:v>
                </c:pt>
                <c:pt idx="1483">
                  <c:v>2974</c:v>
                </c:pt>
                <c:pt idx="1484">
                  <c:v>2976</c:v>
                </c:pt>
                <c:pt idx="1485">
                  <c:v>2978</c:v>
                </c:pt>
                <c:pt idx="1486">
                  <c:v>2980</c:v>
                </c:pt>
                <c:pt idx="1487">
                  <c:v>2982</c:v>
                </c:pt>
                <c:pt idx="1488">
                  <c:v>2984</c:v>
                </c:pt>
                <c:pt idx="1489">
                  <c:v>2986</c:v>
                </c:pt>
                <c:pt idx="1490">
                  <c:v>2988</c:v>
                </c:pt>
                <c:pt idx="1491">
                  <c:v>2990</c:v>
                </c:pt>
                <c:pt idx="1492">
                  <c:v>2992</c:v>
                </c:pt>
                <c:pt idx="1493">
                  <c:v>2994</c:v>
                </c:pt>
                <c:pt idx="1494">
                  <c:v>2996</c:v>
                </c:pt>
                <c:pt idx="1495">
                  <c:v>2998</c:v>
                </c:pt>
                <c:pt idx="1496">
                  <c:v>3000</c:v>
                </c:pt>
                <c:pt idx="1497">
                  <c:v>3002</c:v>
                </c:pt>
                <c:pt idx="1498">
                  <c:v>3004</c:v>
                </c:pt>
                <c:pt idx="1499">
                  <c:v>3006</c:v>
                </c:pt>
                <c:pt idx="1500">
                  <c:v>3008</c:v>
                </c:pt>
                <c:pt idx="1501">
                  <c:v>3010</c:v>
                </c:pt>
                <c:pt idx="1502">
                  <c:v>3012</c:v>
                </c:pt>
                <c:pt idx="1503">
                  <c:v>3014</c:v>
                </c:pt>
                <c:pt idx="1504">
                  <c:v>3016</c:v>
                </c:pt>
                <c:pt idx="1505">
                  <c:v>3018</c:v>
                </c:pt>
                <c:pt idx="1506">
                  <c:v>3020</c:v>
                </c:pt>
                <c:pt idx="1507">
                  <c:v>3022</c:v>
                </c:pt>
                <c:pt idx="1508">
                  <c:v>3024</c:v>
                </c:pt>
                <c:pt idx="1509">
                  <c:v>3026</c:v>
                </c:pt>
                <c:pt idx="1510">
                  <c:v>3028</c:v>
                </c:pt>
                <c:pt idx="1511">
                  <c:v>3030</c:v>
                </c:pt>
                <c:pt idx="1512">
                  <c:v>3032</c:v>
                </c:pt>
                <c:pt idx="1513">
                  <c:v>3034</c:v>
                </c:pt>
                <c:pt idx="1514">
                  <c:v>3036</c:v>
                </c:pt>
                <c:pt idx="1515">
                  <c:v>3038</c:v>
                </c:pt>
                <c:pt idx="1516">
                  <c:v>3040</c:v>
                </c:pt>
                <c:pt idx="1517">
                  <c:v>3042</c:v>
                </c:pt>
                <c:pt idx="1518">
                  <c:v>3044</c:v>
                </c:pt>
                <c:pt idx="1519">
                  <c:v>3046</c:v>
                </c:pt>
                <c:pt idx="1520">
                  <c:v>3048</c:v>
                </c:pt>
                <c:pt idx="1521">
                  <c:v>3050</c:v>
                </c:pt>
                <c:pt idx="1522">
                  <c:v>3052</c:v>
                </c:pt>
                <c:pt idx="1523">
                  <c:v>3054</c:v>
                </c:pt>
                <c:pt idx="1524">
                  <c:v>3056</c:v>
                </c:pt>
                <c:pt idx="1525">
                  <c:v>3058</c:v>
                </c:pt>
                <c:pt idx="1526">
                  <c:v>3060</c:v>
                </c:pt>
                <c:pt idx="1527">
                  <c:v>3062</c:v>
                </c:pt>
                <c:pt idx="1528">
                  <c:v>3064</c:v>
                </c:pt>
                <c:pt idx="1529">
                  <c:v>3066</c:v>
                </c:pt>
                <c:pt idx="1530">
                  <c:v>3068</c:v>
                </c:pt>
                <c:pt idx="1531">
                  <c:v>3070</c:v>
                </c:pt>
                <c:pt idx="1532">
                  <c:v>3072</c:v>
                </c:pt>
                <c:pt idx="1533">
                  <c:v>3074</c:v>
                </c:pt>
                <c:pt idx="1534">
                  <c:v>3076</c:v>
                </c:pt>
                <c:pt idx="1535">
                  <c:v>3078</c:v>
                </c:pt>
                <c:pt idx="1536">
                  <c:v>3080</c:v>
                </c:pt>
                <c:pt idx="1537">
                  <c:v>3082</c:v>
                </c:pt>
                <c:pt idx="1538">
                  <c:v>3084</c:v>
                </c:pt>
                <c:pt idx="1539">
                  <c:v>3086</c:v>
                </c:pt>
                <c:pt idx="1540">
                  <c:v>3088</c:v>
                </c:pt>
                <c:pt idx="1541">
                  <c:v>3090</c:v>
                </c:pt>
                <c:pt idx="1542">
                  <c:v>3092</c:v>
                </c:pt>
                <c:pt idx="1543">
                  <c:v>3094</c:v>
                </c:pt>
                <c:pt idx="1544">
                  <c:v>3096</c:v>
                </c:pt>
                <c:pt idx="1545">
                  <c:v>3098</c:v>
                </c:pt>
                <c:pt idx="1546">
                  <c:v>3100</c:v>
                </c:pt>
                <c:pt idx="1547">
                  <c:v>3102</c:v>
                </c:pt>
                <c:pt idx="1548">
                  <c:v>3104</c:v>
                </c:pt>
                <c:pt idx="1549">
                  <c:v>3106</c:v>
                </c:pt>
                <c:pt idx="1550">
                  <c:v>3108</c:v>
                </c:pt>
                <c:pt idx="1551">
                  <c:v>3110</c:v>
                </c:pt>
                <c:pt idx="1552">
                  <c:v>3112</c:v>
                </c:pt>
                <c:pt idx="1553">
                  <c:v>3114</c:v>
                </c:pt>
                <c:pt idx="1554">
                  <c:v>3116</c:v>
                </c:pt>
                <c:pt idx="1555">
                  <c:v>3118</c:v>
                </c:pt>
                <c:pt idx="1556">
                  <c:v>3120</c:v>
                </c:pt>
                <c:pt idx="1557">
                  <c:v>3122</c:v>
                </c:pt>
                <c:pt idx="1558">
                  <c:v>3124</c:v>
                </c:pt>
                <c:pt idx="1559">
                  <c:v>3126</c:v>
                </c:pt>
                <c:pt idx="1560">
                  <c:v>3128</c:v>
                </c:pt>
                <c:pt idx="1561">
                  <c:v>3130</c:v>
                </c:pt>
                <c:pt idx="1562">
                  <c:v>3132</c:v>
                </c:pt>
                <c:pt idx="1563">
                  <c:v>3134</c:v>
                </c:pt>
                <c:pt idx="1564">
                  <c:v>3136</c:v>
                </c:pt>
                <c:pt idx="1565">
                  <c:v>3138</c:v>
                </c:pt>
                <c:pt idx="1566">
                  <c:v>3140</c:v>
                </c:pt>
                <c:pt idx="1567">
                  <c:v>3142</c:v>
                </c:pt>
                <c:pt idx="1568">
                  <c:v>3144</c:v>
                </c:pt>
                <c:pt idx="1569">
                  <c:v>3146</c:v>
                </c:pt>
                <c:pt idx="1570">
                  <c:v>3148</c:v>
                </c:pt>
                <c:pt idx="1571">
                  <c:v>3150</c:v>
                </c:pt>
                <c:pt idx="1572">
                  <c:v>3152</c:v>
                </c:pt>
                <c:pt idx="1573">
                  <c:v>3154</c:v>
                </c:pt>
                <c:pt idx="1574">
                  <c:v>3156</c:v>
                </c:pt>
                <c:pt idx="1575">
                  <c:v>3158</c:v>
                </c:pt>
                <c:pt idx="1576">
                  <c:v>3160</c:v>
                </c:pt>
                <c:pt idx="1577">
                  <c:v>3162</c:v>
                </c:pt>
                <c:pt idx="1578">
                  <c:v>3164</c:v>
                </c:pt>
                <c:pt idx="1579">
                  <c:v>3166</c:v>
                </c:pt>
                <c:pt idx="1580">
                  <c:v>3168</c:v>
                </c:pt>
                <c:pt idx="1581">
                  <c:v>3170</c:v>
                </c:pt>
                <c:pt idx="1582">
                  <c:v>3172</c:v>
                </c:pt>
                <c:pt idx="1583">
                  <c:v>3174</c:v>
                </c:pt>
                <c:pt idx="1584">
                  <c:v>3176</c:v>
                </c:pt>
                <c:pt idx="1585">
                  <c:v>3178</c:v>
                </c:pt>
                <c:pt idx="1586">
                  <c:v>3180</c:v>
                </c:pt>
                <c:pt idx="1587">
                  <c:v>3182</c:v>
                </c:pt>
                <c:pt idx="1588">
                  <c:v>3184</c:v>
                </c:pt>
                <c:pt idx="1589">
                  <c:v>3186</c:v>
                </c:pt>
                <c:pt idx="1590">
                  <c:v>3188</c:v>
                </c:pt>
                <c:pt idx="1591">
                  <c:v>3190</c:v>
                </c:pt>
                <c:pt idx="1592">
                  <c:v>3192</c:v>
                </c:pt>
                <c:pt idx="1593">
                  <c:v>3194</c:v>
                </c:pt>
                <c:pt idx="1594">
                  <c:v>3196</c:v>
                </c:pt>
                <c:pt idx="1595">
                  <c:v>3198</c:v>
                </c:pt>
                <c:pt idx="1596">
                  <c:v>3200</c:v>
                </c:pt>
                <c:pt idx="1597">
                  <c:v>3202</c:v>
                </c:pt>
                <c:pt idx="1598">
                  <c:v>3204</c:v>
                </c:pt>
                <c:pt idx="1599">
                  <c:v>3206</c:v>
                </c:pt>
                <c:pt idx="1600">
                  <c:v>3208</c:v>
                </c:pt>
                <c:pt idx="1601">
                  <c:v>3210</c:v>
                </c:pt>
                <c:pt idx="1602">
                  <c:v>3212</c:v>
                </c:pt>
                <c:pt idx="1603">
                  <c:v>3214</c:v>
                </c:pt>
                <c:pt idx="1604">
                  <c:v>3216</c:v>
                </c:pt>
                <c:pt idx="1605">
                  <c:v>3218</c:v>
                </c:pt>
                <c:pt idx="1606">
                  <c:v>3220</c:v>
                </c:pt>
                <c:pt idx="1607">
                  <c:v>3222</c:v>
                </c:pt>
                <c:pt idx="1608">
                  <c:v>3224</c:v>
                </c:pt>
                <c:pt idx="1609">
                  <c:v>3226</c:v>
                </c:pt>
                <c:pt idx="1610">
                  <c:v>3228</c:v>
                </c:pt>
                <c:pt idx="1611">
                  <c:v>3230</c:v>
                </c:pt>
                <c:pt idx="1612">
                  <c:v>3232</c:v>
                </c:pt>
                <c:pt idx="1613">
                  <c:v>3234</c:v>
                </c:pt>
                <c:pt idx="1614">
                  <c:v>3236</c:v>
                </c:pt>
                <c:pt idx="1615">
                  <c:v>3238</c:v>
                </c:pt>
                <c:pt idx="1616">
                  <c:v>3240</c:v>
                </c:pt>
                <c:pt idx="1617">
                  <c:v>3242</c:v>
                </c:pt>
                <c:pt idx="1618">
                  <c:v>3244</c:v>
                </c:pt>
                <c:pt idx="1619">
                  <c:v>3246</c:v>
                </c:pt>
                <c:pt idx="1620">
                  <c:v>3248</c:v>
                </c:pt>
                <c:pt idx="1621">
                  <c:v>3250</c:v>
                </c:pt>
                <c:pt idx="1622">
                  <c:v>3252</c:v>
                </c:pt>
                <c:pt idx="1623">
                  <c:v>3254</c:v>
                </c:pt>
                <c:pt idx="1624">
                  <c:v>3256</c:v>
                </c:pt>
                <c:pt idx="1625">
                  <c:v>3258</c:v>
                </c:pt>
                <c:pt idx="1626">
                  <c:v>3260</c:v>
                </c:pt>
                <c:pt idx="1627">
                  <c:v>3262</c:v>
                </c:pt>
                <c:pt idx="1628">
                  <c:v>3264</c:v>
                </c:pt>
                <c:pt idx="1629">
                  <c:v>3266</c:v>
                </c:pt>
                <c:pt idx="1630">
                  <c:v>3268</c:v>
                </c:pt>
                <c:pt idx="1631">
                  <c:v>3270</c:v>
                </c:pt>
                <c:pt idx="1632">
                  <c:v>3272</c:v>
                </c:pt>
                <c:pt idx="1633">
                  <c:v>3274</c:v>
                </c:pt>
                <c:pt idx="1634">
                  <c:v>3276</c:v>
                </c:pt>
                <c:pt idx="1635">
                  <c:v>3278</c:v>
                </c:pt>
                <c:pt idx="1636">
                  <c:v>3280</c:v>
                </c:pt>
                <c:pt idx="1637">
                  <c:v>3282</c:v>
                </c:pt>
                <c:pt idx="1638">
                  <c:v>3284</c:v>
                </c:pt>
                <c:pt idx="1639">
                  <c:v>3286</c:v>
                </c:pt>
                <c:pt idx="1640">
                  <c:v>3288</c:v>
                </c:pt>
                <c:pt idx="1641">
                  <c:v>3290</c:v>
                </c:pt>
                <c:pt idx="1642">
                  <c:v>3292</c:v>
                </c:pt>
                <c:pt idx="1643">
                  <c:v>3294</c:v>
                </c:pt>
                <c:pt idx="1644">
                  <c:v>3296</c:v>
                </c:pt>
                <c:pt idx="1645">
                  <c:v>3298</c:v>
                </c:pt>
                <c:pt idx="1646">
                  <c:v>3300</c:v>
                </c:pt>
                <c:pt idx="1647">
                  <c:v>3302</c:v>
                </c:pt>
                <c:pt idx="1648">
                  <c:v>3304</c:v>
                </c:pt>
                <c:pt idx="1649">
                  <c:v>3306</c:v>
                </c:pt>
                <c:pt idx="1650">
                  <c:v>3308</c:v>
                </c:pt>
                <c:pt idx="1651">
                  <c:v>3310</c:v>
                </c:pt>
                <c:pt idx="1652">
                  <c:v>3312</c:v>
                </c:pt>
                <c:pt idx="1653">
                  <c:v>3314</c:v>
                </c:pt>
                <c:pt idx="1654">
                  <c:v>3316</c:v>
                </c:pt>
                <c:pt idx="1655">
                  <c:v>3318</c:v>
                </c:pt>
                <c:pt idx="1656">
                  <c:v>3320</c:v>
                </c:pt>
                <c:pt idx="1657">
                  <c:v>3322</c:v>
                </c:pt>
                <c:pt idx="1658">
                  <c:v>3324</c:v>
                </c:pt>
                <c:pt idx="1659">
                  <c:v>3326</c:v>
                </c:pt>
                <c:pt idx="1660">
                  <c:v>3328</c:v>
                </c:pt>
                <c:pt idx="1661">
                  <c:v>3330</c:v>
                </c:pt>
                <c:pt idx="1662">
                  <c:v>3332</c:v>
                </c:pt>
                <c:pt idx="1663">
                  <c:v>3334</c:v>
                </c:pt>
                <c:pt idx="1664">
                  <c:v>3336</c:v>
                </c:pt>
                <c:pt idx="1665">
                  <c:v>3338</c:v>
                </c:pt>
                <c:pt idx="1666">
                  <c:v>3340</c:v>
                </c:pt>
                <c:pt idx="1667">
                  <c:v>3342</c:v>
                </c:pt>
                <c:pt idx="1668">
                  <c:v>3344</c:v>
                </c:pt>
                <c:pt idx="1669">
                  <c:v>3346</c:v>
                </c:pt>
                <c:pt idx="1670">
                  <c:v>3348</c:v>
                </c:pt>
                <c:pt idx="1671">
                  <c:v>3350</c:v>
                </c:pt>
                <c:pt idx="1672">
                  <c:v>3352</c:v>
                </c:pt>
                <c:pt idx="1673">
                  <c:v>3354</c:v>
                </c:pt>
                <c:pt idx="1674">
                  <c:v>3356</c:v>
                </c:pt>
                <c:pt idx="1675">
                  <c:v>3358</c:v>
                </c:pt>
                <c:pt idx="1676">
                  <c:v>3360</c:v>
                </c:pt>
                <c:pt idx="1677">
                  <c:v>3362</c:v>
                </c:pt>
                <c:pt idx="1678">
                  <c:v>3364</c:v>
                </c:pt>
                <c:pt idx="1679">
                  <c:v>3366</c:v>
                </c:pt>
                <c:pt idx="1680">
                  <c:v>3368</c:v>
                </c:pt>
                <c:pt idx="1681">
                  <c:v>3370</c:v>
                </c:pt>
                <c:pt idx="1682">
                  <c:v>3372</c:v>
                </c:pt>
                <c:pt idx="1683">
                  <c:v>3374</c:v>
                </c:pt>
                <c:pt idx="1684">
                  <c:v>3376</c:v>
                </c:pt>
                <c:pt idx="1685">
                  <c:v>3378</c:v>
                </c:pt>
                <c:pt idx="1686">
                  <c:v>3380</c:v>
                </c:pt>
                <c:pt idx="1687">
                  <c:v>3382</c:v>
                </c:pt>
                <c:pt idx="1688">
                  <c:v>3384</c:v>
                </c:pt>
                <c:pt idx="1689">
                  <c:v>3386</c:v>
                </c:pt>
                <c:pt idx="1690">
                  <c:v>3388</c:v>
                </c:pt>
                <c:pt idx="1691">
                  <c:v>3390</c:v>
                </c:pt>
                <c:pt idx="1692">
                  <c:v>3392</c:v>
                </c:pt>
                <c:pt idx="1693">
                  <c:v>3394</c:v>
                </c:pt>
                <c:pt idx="1694">
                  <c:v>3396</c:v>
                </c:pt>
                <c:pt idx="1695">
                  <c:v>3398</c:v>
                </c:pt>
                <c:pt idx="1696">
                  <c:v>3400</c:v>
                </c:pt>
                <c:pt idx="1697">
                  <c:v>3402</c:v>
                </c:pt>
                <c:pt idx="1698">
                  <c:v>3404</c:v>
                </c:pt>
                <c:pt idx="1699">
                  <c:v>3406</c:v>
                </c:pt>
                <c:pt idx="1700">
                  <c:v>3408</c:v>
                </c:pt>
                <c:pt idx="1701">
                  <c:v>3410</c:v>
                </c:pt>
                <c:pt idx="1702">
                  <c:v>3412</c:v>
                </c:pt>
                <c:pt idx="1703">
                  <c:v>3414</c:v>
                </c:pt>
                <c:pt idx="1704">
                  <c:v>3416</c:v>
                </c:pt>
                <c:pt idx="1705">
                  <c:v>3418</c:v>
                </c:pt>
                <c:pt idx="1706">
                  <c:v>3420</c:v>
                </c:pt>
                <c:pt idx="1707">
                  <c:v>3422</c:v>
                </c:pt>
                <c:pt idx="1708">
                  <c:v>3424</c:v>
                </c:pt>
                <c:pt idx="1709">
                  <c:v>3426</c:v>
                </c:pt>
                <c:pt idx="1710">
                  <c:v>3428</c:v>
                </c:pt>
                <c:pt idx="1711">
                  <c:v>3430</c:v>
                </c:pt>
                <c:pt idx="1712">
                  <c:v>3432</c:v>
                </c:pt>
                <c:pt idx="1713">
                  <c:v>3434</c:v>
                </c:pt>
                <c:pt idx="1714">
                  <c:v>3436</c:v>
                </c:pt>
                <c:pt idx="1715">
                  <c:v>3438</c:v>
                </c:pt>
                <c:pt idx="1716">
                  <c:v>3440</c:v>
                </c:pt>
                <c:pt idx="1717">
                  <c:v>3442</c:v>
                </c:pt>
                <c:pt idx="1718">
                  <c:v>3444</c:v>
                </c:pt>
                <c:pt idx="1719">
                  <c:v>3446</c:v>
                </c:pt>
                <c:pt idx="1720">
                  <c:v>3448</c:v>
                </c:pt>
                <c:pt idx="1721">
                  <c:v>3450</c:v>
                </c:pt>
                <c:pt idx="1722">
                  <c:v>3452</c:v>
                </c:pt>
                <c:pt idx="1723">
                  <c:v>3454</c:v>
                </c:pt>
                <c:pt idx="1724">
                  <c:v>3456</c:v>
                </c:pt>
                <c:pt idx="1725">
                  <c:v>3458</c:v>
                </c:pt>
                <c:pt idx="1726">
                  <c:v>3460</c:v>
                </c:pt>
                <c:pt idx="1727">
                  <c:v>3462</c:v>
                </c:pt>
                <c:pt idx="1728">
                  <c:v>3464</c:v>
                </c:pt>
                <c:pt idx="1729">
                  <c:v>3466</c:v>
                </c:pt>
                <c:pt idx="1730">
                  <c:v>3468</c:v>
                </c:pt>
                <c:pt idx="1731">
                  <c:v>3470</c:v>
                </c:pt>
                <c:pt idx="1732">
                  <c:v>3472</c:v>
                </c:pt>
                <c:pt idx="1733">
                  <c:v>3474</c:v>
                </c:pt>
                <c:pt idx="1734">
                  <c:v>3476</c:v>
                </c:pt>
                <c:pt idx="1735">
                  <c:v>3478</c:v>
                </c:pt>
                <c:pt idx="1736">
                  <c:v>3480</c:v>
                </c:pt>
                <c:pt idx="1737">
                  <c:v>3482</c:v>
                </c:pt>
                <c:pt idx="1738">
                  <c:v>3484</c:v>
                </c:pt>
                <c:pt idx="1739">
                  <c:v>3486</c:v>
                </c:pt>
                <c:pt idx="1740">
                  <c:v>3488</c:v>
                </c:pt>
                <c:pt idx="1741">
                  <c:v>3490</c:v>
                </c:pt>
                <c:pt idx="1742">
                  <c:v>3492</c:v>
                </c:pt>
                <c:pt idx="1743">
                  <c:v>3494</c:v>
                </c:pt>
                <c:pt idx="1744">
                  <c:v>3496</c:v>
                </c:pt>
                <c:pt idx="1745">
                  <c:v>3498</c:v>
                </c:pt>
                <c:pt idx="1746">
                  <c:v>3500</c:v>
                </c:pt>
                <c:pt idx="1747">
                  <c:v>3502</c:v>
                </c:pt>
                <c:pt idx="1748">
                  <c:v>3504</c:v>
                </c:pt>
                <c:pt idx="1749">
                  <c:v>3506</c:v>
                </c:pt>
                <c:pt idx="1750">
                  <c:v>3508</c:v>
                </c:pt>
                <c:pt idx="1751">
                  <c:v>3510</c:v>
                </c:pt>
                <c:pt idx="1752">
                  <c:v>3512</c:v>
                </c:pt>
                <c:pt idx="1753">
                  <c:v>3514</c:v>
                </c:pt>
                <c:pt idx="1754">
                  <c:v>3516</c:v>
                </c:pt>
                <c:pt idx="1755">
                  <c:v>3518</c:v>
                </c:pt>
                <c:pt idx="1756">
                  <c:v>3520</c:v>
                </c:pt>
                <c:pt idx="1757">
                  <c:v>3522</c:v>
                </c:pt>
                <c:pt idx="1758">
                  <c:v>3524</c:v>
                </c:pt>
                <c:pt idx="1759">
                  <c:v>3526</c:v>
                </c:pt>
                <c:pt idx="1760">
                  <c:v>3528</c:v>
                </c:pt>
                <c:pt idx="1761">
                  <c:v>3530</c:v>
                </c:pt>
                <c:pt idx="1762">
                  <c:v>3532</c:v>
                </c:pt>
                <c:pt idx="1763">
                  <c:v>3534</c:v>
                </c:pt>
                <c:pt idx="1764">
                  <c:v>3536</c:v>
                </c:pt>
                <c:pt idx="1765">
                  <c:v>3538</c:v>
                </c:pt>
                <c:pt idx="1766">
                  <c:v>3540</c:v>
                </c:pt>
                <c:pt idx="1767">
                  <c:v>3542</c:v>
                </c:pt>
                <c:pt idx="1768">
                  <c:v>3544</c:v>
                </c:pt>
                <c:pt idx="1769">
                  <c:v>3546</c:v>
                </c:pt>
                <c:pt idx="1770">
                  <c:v>3548</c:v>
                </c:pt>
                <c:pt idx="1771">
                  <c:v>3550</c:v>
                </c:pt>
                <c:pt idx="1772">
                  <c:v>3552</c:v>
                </c:pt>
                <c:pt idx="1773">
                  <c:v>3554</c:v>
                </c:pt>
                <c:pt idx="1774">
                  <c:v>3556</c:v>
                </c:pt>
                <c:pt idx="1775">
                  <c:v>3558</c:v>
                </c:pt>
                <c:pt idx="1776">
                  <c:v>3560</c:v>
                </c:pt>
                <c:pt idx="1777">
                  <c:v>3562</c:v>
                </c:pt>
                <c:pt idx="1778">
                  <c:v>3564</c:v>
                </c:pt>
                <c:pt idx="1779">
                  <c:v>3566</c:v>
                </c:pt>
                <c:pt idx="1780">
                  <c:v>3568</c:v>
                </c:pt>
                <c:pt idx="1781">
                  <c:v>3570</c:v>
                </c:pt>
                <c:pt idx="1782">
                  <c:v>3572</c:v>
                </c:pt>
                <c:pt idx="1783">
                  <c:v>3574</c:v>
                </c:pt>
                <c:pt idx="1784">
                  <c:v>3576</c:v>
                </c:pt>
                <c:pt idx="1785">
                  <c:v>3578</c:v>
                </c:pt>
                <c:pt idx="1786">
                  <c:v>3580</c:v>
                </c:pt>
                <c:pt idx="1787">
                  <c:v>3582</c:v>
                </c:pt>
                <c:pt idx="1788">
                  <c:v>3584</c:v>
                </c:pt>
                <c:pt idx="1789">
                  <c:v>3586</c:v>
                </c:pt>
                <c:pt idx="1790">
                  <c:v>3588</c:v>
                </c:pt>
                <c:pt idx="1791">
                  <c:v>3590</c:v>
                </c:pt>
                <c:pt idx="1792">
                  <c:v>3592</c:v>
                </c:pt>
                <c:pt idx="1793">
                  <c:v>3594</c:v>
                </c:pt>
                <c:pt idx="1794">
                  <c:v>3596</c:v>
                </c:pt>
                <c:pt idx="1795">
                  <c:v>3598</c:v>
                </c:pt>
                <c:pt idx="1796">
                  <c:v>3600</c:v>
                </c:pt>
                <c:pt idx="1797">
                  <c:v>3602</c:v>
                </c:pt>
                <c:pt idx="1798">
                  <c:v>3604</c:v>
                </c:pt>
                <c:pt idx="1799">
                  <c:v>3606</c:v>
                </c:pt>
                <c:pt idx="1800">
                  <c:v>3608</c:v>
                </c:pt>
                <c:pt idx="1801">
                  <c:v>3610</c:v>
                </c:pt>
                <c:pt idx="1802">
                  <c:v>3612</c:v>
                </c:pt>
                <c:pt idx="1803">
                  <c:v>3614</c:v>
                </c:pt>
                <c:pt idx="1804">
                  <c:v>3616</c:v>
                </c:pt>
                <c:pt idx="1805">
                  <c:v>3618</c:v>
                </c:pt>
                <c:pt idx="1806">
                  <c:v>3620</c:v>
                </c:pt>
                <c:pt idx="1807">
                  <c:v>3622</c:v>
                </c:pt>
                <c:pt idx="1808">
                  <c:v>3624</c:v>
                </c:pt>
                <c:pt idx="1809">
                  <c:v>3626</c:v>
                </c:pt>
                <c:pt idx="1810">
                  <c:v>3628</c:v>
                </c:pt>
                <c:pt idx="1811">
                  <c:v>3630</c:v>
                </c:pt>
                <c:pt idx="1812">
                  <c:v>3632</c:v>
                </c:pt>
                <c:pt idx="1813">
                  <c:v>3634</c:v>
                </c:pt>
                <c:pt idx="1814">
                  <c:v>3636</c:v>
                </c:pt>
                <c:pt idx="1815">
                  <c:v>3638</c:v>
                </c:pt>
                <c:pt idx="1816">
                  <c:v>3640</c:v>
                </c:pt>
                <c:pt idx="1817">
                  <c:v>3642</c:v>
                </c:pt>
                <c:pt idx="1818">
                  <c:v>3644</c:v>
                </c:pt>
                <c:pt idx="1819">
                  <c:v>3646</c:v>
                </c:pt>
                <c:pt idx="1820">
                  <c:v>3648</c:v>
                </c:pt>
                <c:pt idx="1821">
                  <c:v>3650</c:v>
                </c:pt>
                <c:pt idx="1822">
                  <c:v>3652</c:v>
                </c:pt>
                <c:pt idx="1823">
                  <c:v>3654</c:v>
                </c:pt>
                <c:pt idx="1824">
                  <c:v>3656</c:v>
                </c:pt>
                <c:pt idx="1825">
                  <c:v>3658</c:v>
                </c:pt>
                <c:pt idx="1826">
                  <c:v>3660</c:v>
                </c:pt>
                <c:pt idx="1827">
                  <c:v>3662</c:v>
                </c:pt>
                <c:pt idx="1828">
                  <c:v>3664</c:v>
                </c:pt>
                <c:pt idx="1829">
                  <c:v>3666</c:v>
                </c:pt>
                <c:pt idx="1830">
                  <c:v>3668</c:v>
                </c:pt>
                <c:pt idx="1831">
                  <c:v>3670</c:v>
                </c:pt>
                <c:pt idx="1832">
                  <c:v>3672</c:v>
                </c:pt>
                <c:pt idx="1833">
                  <c:v>3674</c:v>
                </c:pt>
                <c:pt idx="1834">
                  <c:v>3676</c:v>
                </c:pt>
                <c:pt idx="1835">
                  <c:v>3678</c:v>
                </c:pt>
                <c:pt idx="1836">
                  <c:v>3680</c:v>
                </c:pt>
                <c:pt idx="1837">
                  <c:v>3682</c:v>
                </c:pt>
                <c:pt idx="1838">
                  <c:v>3684</c:v>
                </c:pt>
                <c:pt idx="1839">
                  <c:v>3686</c:v>
                </c:pt>
                <c:pt idx="1840">
                  <c:v>3688</c:v>
                </c:pt>
                <c:pt idx="1841">
                  <c:v>3690</c:v>
                </c:pt>
                <c:pt idx="1842">
                  <c:v>3692</c:v>
                </c:pt>
                <c:pt idx="1843">
                  <c:v>3694</c:v>
                </c:pt>
                <c:pt idx="1844">
                  <c:v>3696</c:v>
                </c:pt>
                <c:pt idx="1845">
                  <c:v>3698</c:v>
                </c:pt>
                <c:pt idx="1846">
                  <c:v>3700</c:v>
                </c:pt>
                <c:pt idx="1847">
                  <c:v>3702</c:v>
                </c:pt>
                <c:pt idx="1848">
                  <c:v>3704</c:v>
                </c:pt>
                <c:pt idx="1849">
                  <c:v>3706</c:v>
                </c:pt>
                <c:pt idx="1850">
                  <c:v>3708</c:v>
                </c:pt>
                <c:pt idx="1851">
                  <c:v>3710</c:v>
                </c:pt>
                <c:pt idx="1852">
                  <c:v>3712</c:v>
                </c:pt>
                <c:pt idx="1853">
                  <c:v>3714</c:v>
                </c:pt>
                <c:pt idx="1854">
                  <c:v>3716</c:v>
                </c:pt>
                <c:pt idx="1855">
                  <c:v>3718</c:v>
                </c:pt>
                <c:pt idx="1856">
                  <c:v>3720</c:v>
                </c:pt>
                <c:pt idx="1857">
                  <c:v>3722</c:v>
                </c:pt>
                <c:pt idx="1858">
                  <c:v>3724</c:v>
                </c:pt>
                <c:pt idx="1859">
                  <c:v>3726</c:v>
                </c:pt>
                <c:pt idx="1860">
                  <c:v>3728</c:v>
                </c:pt>
                <c:pt idx="1861">
                  <c:v>3730</c:v>
                </c:pt>
                <c:pt idx="1862">
                  <c:v>3732</c:v>
                </c:pt>
                <c:pt idx="1863">
                  <c:v>3734</c:v>
                </c:pt>
                <c:pt idx="1864">
                  <c:v>3736</c:v>
                </c:pt>
                <c:pt idx="1865">
                  <c:v>3738</c:v>
                </c:pt>
                <c:pt idx="1866">
                  <c:v>3740</c:v>
                </c:pt>
                <c:pt idx="1867">
                  <c:v>3742</c:v>
                </c:pt>
                <c:pt idx="1868">
                  <c:v>3744</c:v>
                </c:pt>
                <c:pt idx="1869">
                  <c:v>3746</c:v>
                </c:pt>
                <c:pt idx="1870">
                  <c:v>3748</c:v>
                </c:pt>
                <c:pt idx="1871">
                  <c:v>3750</c:v>
                </c:pt>
                <c:pt idx="1872">
                  <c:v>3752</c:v>
                </c:pt>
                <c:pt idx="1873">
                  <c:v>3754</c:v>
                </c:pt>
                <c:pt idx="1874">
                  <c:v>3756</c:v>
                </c:pt>
                <c:pt idx="1875">
                  <c:v>3758</c:v>
                </c:pt>
                <c:pt idx="1876">
                  <c:v>3760</c:v>
                </c:pt>
                <c:pt idx="1877">
                  <c:v>3762</c:v>
                </c:pt>
                <c:pt idx="1878">
                  <c:v>3764</c:v>
                </c:pt>
                <c:pt idx="1879">
                  <c:v>3766</c:v>
                </c:pt>
                <c:pt idx="1880">
                  <c:v>3768</c:v>
                </c:pt>
                <c:pt idx="1881">
                  <c:v>3770</c:v>
                </c:pt>
                <c:pt idx="1882">
                  <c:v>3772</c:v>
                </c:pt>
                <c:pt idx="1883">
                  <c:v>3774</c:v>
                </c:pt>
                <c:pt idx="1884">
                  <c:v>3776</c:v>
                </c:pt>
                <c:pt idx="1885">
                  <c:v>3778</c:v>
                </c:pt>
                <c:pt idx="1886">
                  <c:v>3780</c:v>
                </c:pt>
                <c:pt idx="1887">
                  <c:v>3782</c:v>
                </c:pt>
                <c:pt idx="1888">
                  <c:v>3784</c:v>
                </c:pt>
                <c:pt idx="1889">
                  <c:v>3786</c:v>
                </c:pt>
                <c:pt idx="1890">
                  <c:v>3788</c:v>
                </c:pt>
                <c:pt idx="1891">
                  <c:v>3790</c:v>
                </c:pt>
                <c:pt idx="1892">
                  <c:v>3792</c:v>
                </c:pt>
                <c:pt idx="1893">
                  <c:v>3794</c:v>
                </c:pt>
                <c:pt idx="1894">
                  <c:v>3796</c:v>
                </c:pt>
                <c:pt idx="1895">
                  <c:v>3798</c:v>
                </c:pt>
                <c:pt idx="1896">
                  <c:v>3800</c:v>
                </c:pt>
                <c:pt idx="1897">
                  <c:v>3802</c:v>
                </c:pt>
                <c:pt idx="1898">
                  <c:v>3804</c:v>
                </c:pt>
                <c:pt idx="1899">
                  <c:v>3806</c:v>
                </c:pt>
                <c:pt idx="1900">
                  <c:v>3808</c:v>
                </c:pt>
                <c:pt idx="1901">
                  <c:v>3810</c:v>
                </c:pt>
                <c:pt idx="1902">
                  <c:v>3812</c:v>
                </c:pt>
                <c:pt idx="1903">
                  <c:v>3814</c:v>
                </c:pt>
                <c:pt idx="1904">
                  <c:v>3816</c:v>
                </c:pt>
                <c:pt idx="1905">
                  <c:v>3818</c:v>
                </c:pt>
                <c:pt idx="1906">
                  <c:v>3820</c:v>
                </c:pt>
                <c:pt idx="1907">
                  <c:v>3822</c:v>
                </c:pt>
                <c:pt idx="1908">
                  <c:v>3824</c:v>
                </c:pt>
                <c:pt idx="1909">
                  <c:v>3826</c:v>
                </c:pt>
                <c:pt idx="1910">
                  <c:v>3828</c:v>
                </c:pt>
                <c:pt idx="1911">
                  <c:v>3830</c:v>
                </c:pt>
                <c:pt idx="1912">
                  <c:v>3832</c:v>
                </c:pt>
                <c:pt idx="1913">
                  <c:v>3834</c:v>
                </c:pt>
                <c:pt idx="1914">
                  <c:v>3836</c:v>
                </c:pt>
                <c:pt idx="1915">
                  <c:v>3838</c:v>
                </c:pt>
                <c:pt idx="1916">
                  <c:v>3840</c:v>
                </c:pt>
                <c:pt idx="1917">
                  <c:v>3842</c:v>
                </c:pt>
                <c:pt idx="1918">
                  <c:v>3844</c:v>
                </c:pt>
                <c:pt idx="1919">
                  <c:v>3846</c:v>
                </c:pt>
                <c:pt idx="1920">
                  <c:v>3848</c:v>
                </c:pt>
                <c:pt idx="1921">
                  <c:v>3850</c:v>
                </c:pt>
                <c:pt idx="1922">
                  <c:v>3852</c:v>
                </c:pt>
                <c:pt idx="1923">
                  <c:v>3854</c:v>
                </c:pt>
                <c:pt idx="1924">
                  <c:v>3856</c:v>
                </c:pt>
                <c:pt idx="1925">
                  <c:v>3858</c:v>
                </c:pt>
                <c:pt idx="1926">
                  <c:v>3860</c:v>
                </c:pt>
                <c:pt idx="1927">
                  <c:v>3862</c:v>
                </c:pt>
                <c:pt idx="1928">
                  <c:v>3864</c:v>
                </c:pt>
                <c:pt idx="1929">
                  <c:v>3866</c:v>
                </c:pt>
                <c:pt idx="1930">
                  <c:v>3868</c:v>
                </c:pt>
                <c:pt idx="1931">
                  <c:v>3870</c:v>
                </c:pt>
                <c:pt idx="1932">
                  <c:v>3872</c:v>
                </c:pt>
                <c:pt idx="1933">
                  <c:v>3874</c:v>
                </c:pt>
                <c:pt idx="1934">
                  <c:v>3876</c:v>
                </c:pt>
                <c:pt idx="1935">
                  <c:v>3878</c:v>
                </c:pt>
                <c:pt idx="1936">
                  <c:v>3880</c:v>
                </c:pt>
                <c:pt idx="1937">
                  <c:v>3882</c:v>
                </c:pt>
                <c:pt idx="1938">
                  <c:v>3884</c:v>
                </c:pt>
                <c:pt idx="1939">
                  <c:v>3886</c:v>
                </c:pt>
                <c:pt idx="1940">
                  <c:v>3888</c:v>
                </c:pt>
                <c:pt idx="1941">
                  <c:v>3890</c:v>
                </c:pt>
                <c:pt idx="1942">
                  <c:v>3892</c:v>
                </c:pt>
                <c:pt idx="1943">
                  <c:v>3894</c:v>
                </c:pt>
                <c:pt idx="1944">
                  <c:v>3896</c:v>
                </c:pt>
                <c:pt idx="1945">
                  <c:v>3898</c:v>
                </c:pt>
                <c:pt idx="1946">
                  <c:v>3900</c:v>
                </c:pt>
                <c:pt idx="1947">
                  <c:v>3902</c:v>
                </c:pt>
                <c:pt idx="1948">
                  <c:v>3904</c:v>
                </c:pt>
                <c:pt idx="1949">
                  <c:v>3906</c:v>
                </c:pt>
                <c:pt idx="1950">
                  <c:v>3908</c:v>
                </c:pt>
                <c:pt idx="1951">
                  <c:v>3910</c:v>
                </c:pt>
                <c:pt idx="1952">
                  <c:v>3912</c:v>
                </c:pt>
                <c:pt idx="1953">
                  <c:v>3914</c:v>
                </c:pt>
                <c:pt idx="1954">
                  <c:v>3916</c:v>
                </c:pt>
                <c:pt idx="1955">
                  <c:v>3918</c:v>
                </c:pt>
                <c:pt idx="1956">
                  <c:v>3920</c:v>
                </c:pt>
                <c:pt idx="1957">
                  <c:v>3922</c:v>
                </c:pt>
                <c:pt idx="1958">
                  <c:v>3924</c:v>
                </c:pt>
                <c:pt idx="1959">
                  <c:v>3926</c:v>
                </c:pt>
                <c:pt idx="1960">
                  <c:v>3928</c:v>
                </c:pt>
                <c:pt idx="1961">
                  <c:v>3930</c:v>
                </c:pt>
                <c:pt idx="1962">
                  <c:v>3932</c:v>
                </c:pt>
                <c:pt idx="1963">
                  <c:v>3934</c:v>
                </c:pt>
                <c:pt idx="1964">
                  <c:v>3936</c:v>
                </c:pt>
                <c:pt idx="1965">
                  <c:v>3938</c:v>
                </c:pt>
                <c:pt idx="1966">
                  <c:v>3940</c:v>
                </c:pt>
                <c:pt idx="1967">
                  <c:v>3942</c:v>
                </c:pt>
                <c:pt idx="1968">
                  <c:v>3944</c:v>
                </c:pt>
                <c:pt idx="1969">
                  <c:v>3946</c:v>
                </c:pt>
                <c:pt idx="1970">
                  <c:v>3948</c:v>
                </c:pt>
                <c:pt idx="1971">
                  <c:v>3950</c:v>
                </c:pt>
                <c:pt idx="1972">
                  <c:v>3952</c:v>
                </c:pt>
                <c:pt idx="1973">
                  <c:v>3954</c:v>
                </c:pt>
                <c:pt idx="1974">
                  <c:v>3956</c:v>
                </c:pt>
                <c:pt idx="1975">
                  <c:v>3958</c:v>
                </c:pt>
                <c:pt idx="1976">
                  <c:v>3960</c:v>
                </c:pt>
                <c:pt idx="1977">
                  <c:v>3962</c:v>
                </c:pt>
                <c:pt idx="1978">
                  <c:v>3964</c:v>
                </c:pt>
                <c:pt idx="1979">
                  <c:v>3966</c:v>
                </c:pt>
                <c:pt idx="1980">
                  <c:v>3968</c:v>
                </c:pt>
                <c:pt idx="1981">
                  <c:v>3970</c:v>
                </c:pt>
                <c:pt idx="1982">
                  <c:v>3972</c:v>
                </c:pt>
                <c:pt idx="1983">
                  <c:v>3974</c:v>
                </c:pt>
                <c:pt idx="1984">
                  <c:v>3976</c:v>
                </c:pt>
                <c:pt idx="1985">
                  <c:v>3978</c:v>
                </c:pt>
                <c:pt idx="1986">
                  <c:v>3980</c:v>
                </c:pt>
                <c:pt idx="1987">
                  <c:v>3982</c:v>
                </c:pt>
                <c:pt idx="1988">
                  <c:v>3984</c:v>
                </c:pt>
                <c:pt idx="1989">
                  <c:v>3986</c:v>
                </c:pt>
                <c:pt idx="1990">
                  <c:v>3988</c:v>
                </c:pt>
                <c:pt idx="1991">
                  <c:v>3990</c:v>
                </c:pt>
                <c:pt idx="1992">
                  <c:v>3992</c:v>
                </c:pt>
                <c:pt idx="1993">
                  <c:v>3994</c:v>
                </c:pt>
                <c:pt idx="1994">
                  <c:v>3996</c:v>
                </c:pt>
                <c:pt idx="1995">
                  <c:v>3998</c:v>
                </c:pt>
                <c:pt idx="1996">
                  <c:v>4000</c:v>
                </c:pt>
                <c:pt idx="1997">
                  <c:v>4002</c:v>
                </c:pt>
                <c:pt idx="1998">
                  <c:v>4004</c:v>
                </c:pt>
                <c:pt idx="1999">
                  <c:v>4006</c:v>
                </c:pt>
                <c:pt idx="2000">
                  <c:v>4008</c:v>
                </c:pt>
                <c:pt idx="2001">
                  <c:v>4010</c:v>
                </c:pt>
                <c:pt idx="2002">
                  <c:v>4012</c:v>
                </c:pt>
                <c:pt idx="2003">
                  <c:v>4014</c:v>
                </c:pt>
                <c:pt idx="2004">
                  <c:v>4016</c:v>
                </c:pt>
                <c:pt idx="2005">
                  <c:v>4018</c:v>
                </c:pt>
                <c:pt idx="2006">
                  <c:v>4020</c:v>
                </c:pt>
                <c:pt idx="2007">
                  <c:v>4022</c:v>
                </c:pt>
                <c:pt idx="2008">
                  <c:v>4024</c:v>
                </c:pt>
                <c:pt idx="2009">
                  <c:v>4026</c:v>
                </c:pt>
                <c:pt idx="2010">
                  <c:v>4028</c:v>
                </c:pt>
                <c:pt idx="2011">
                  <c:v>4030</c:v>
                </c:pt>
                <c:pt idx="2012">
                  <c:v>4032</c:v>
                </c:pt>
                <c:pt idx="2013">
                  <c:v>4034</c:v>
                </c:pt>
                <c:pt idx="2014">
                  <c:v>4036</c:v>
                </c:pt>
                <c:pt idx="2015">
                  <c:v>4038</c:v>
                </c:pt>
                <c:pt idx="2016">
                  <c:v>4040</c:v>
                </c:pt>
                <c:pt idx="2017">
                  <c:v>4042</c:v>
                </c:pt>
                <c:pt idx="2018">
                  <c:v>4044</c:v>
                </c:pt>
                <c:pt idx="2019">
                  <c:v>4046</c:v>
                </c:pt>
                <c:pt idx="2020">
                  <c:v>4048</c:v>
                </c:pt>
                <c:pt idx="2021">
                  <c:v>4050</c:v>
                </c:pt>
                <c:pt idx="2022">
                  <c:v>4052</c:v>
                </c:pt>
                <c:pt idx="2023">
                  <c:v>4054</c:v>
                </c:pt>
                <c:pt idx="2024">
                  <c:v>4056</c:v>
                </c:pt>
                <c:pt idx="2025">
                  <c:v>4058</c:v>
                </c:pt>
                <c:pt idx="2026">
                  <c:v>4060</c:v>
                </c:pt>
                <c:pt idx="2027">
                  <c:v>4062</c:v>
                </c:pt>
                <c:pt idx="2028">
                  <c:v>4064</c:v>
                </c:pt>
                <c:pt idx="2029">
                  <c:v>4066</c:v>
                </c:pt>
                <c:pt idx="2030">
                  <c:v>4068</c:v>
                </c:pt>
                <c:pt idx="2031">
                  <c:v>4070</c:v>
                </c:pt>
                <c:pt idx="2032">
                  <c:v>4072</c:v>
                </c:pt>
                <c:pt idx="2033">
                  <c:v>4074</c:v>
                </c:pt>
                <c:pt idx="2034">
                  <c:v>4076</c:v>
                </c:pt>
                <c:pt idx="2035">
                  <c:v>4078</c:v>
                </c:pt>
                <c:pt idx="2036">
                  <c:v>4080</c:v>
                </c:pt>
                <c:pt idx="2037">
                  <c:v>4082</c:v>
                </c:pt>
                <c:pt idx="2038">
                  <c:v>4084</c:v>
                </c:pt>
                <c:pt idx="2039">
                  <c:v>4086</c:v>
                </c:pt>
                <c:pt idx="2040">
                  <c:v>4088</c:v>
                </c:pt>
                <c:pt idx="2041">
                  <c:v>4090</c:v>
                </c:pt>
                <c:pt idx="2042">
                  <c:v>4092</c:v>
                </c:pt>
                <c:pt idx="2043">
                  <c:v>4094</c:v>
                </c:pt>
                <c:pt idx="2044">
                  <c:v>4096</c:v>
                </c:pt>
                <c:pt idx="2045">
                  <c:v>4098</c:v>
                </c:pt>
                <c:pt idx="2046">
                  <c:v>4100</c:v>
                </c:pt>
                <c:pt idx="2047">
                  <c:v>4102</c:v>
                </c:pt>
                <c:pt idx="2048">
                  <c:v>4104</c:v>
                </c:pt>
                <c:pt idx="2049">
                  <c:v>4106</c:v>
                </c:pt>
                <c:pt idx="2050">
                  <c:v>4108</c:v>
                </c:pt>
                <c:pt idx="2051">
                  <c:v>4110</c:v>
                </c:pt>
                <c:pt idx="2052">
                  <c:v>4112</c:v>
                </c:pt>
                <c:pt idx="2053">
                  <c:v>4114</c:v>
                </c:pt>
                <c:pt idx="2054">
                  <c:v>4116</c:v>
                </c:pt>
                <c:pt idx="2055">
                  <c:v>4118</c:v>
                </c:pt>
                <c:pt idx="2056">
                  <c:v>4120</c:v>
                </c:pt>
                <c:pt idx="2057">
                  <c:v>4122</c:v>
                </c:pt>
                <c:pt idx="2058">
                  <c:v>4124</c:v>
                </c:pt>
                <c:pt idx="2059">
                  <c:v>4126</c:v>
                </c:pt>
                <c:pt idx="2060">
                  <c:v>4128</c:v>
                </c:pt>
                <c:pt idx="2061">
                  <c:v>4130</c:v>
                </c:pt>
                <c:pt idx="2062">
                  <c:v>4132</c:v>
                </c:pt>
                <c:pt idx="2063">
                  <c:v>4134</c:v>
                </c:pt>
                <c:pt idx="2064">
                  <c:v>4136</c:v>
                </c:pt>
                <c:pt idx="2065">
                  <c:v>4138</c:v>
                </c:pt>
                <c:pt idx="2066">
                  <c:v>4140</c:v>
                </c:pt>
                <c:pt idx="2067">
                  <c:v>4142</c:v>
                </c:pt>
                <c:pt idx="2068">
                  <c:v>4144</c:v>
                </c:pt>
                <c:pt idx="2069">
                  <c:v>4146</c:v>
                </c:pt>
                <c:pt idx="2070">
                  <c:v>4148</c:v>
                </c:pt>
                <c:pt idx="2071">
                  <c:v>4150</c:v>
                </c:pt>
                <c:pt idx="2072">
                  <c:v>4152</c:v>
                </c:pt>
                <c:pt idx="2073">
                  <c:v>4154</c:v>
                </c:pt>
                <c:pt idx="2074">
                  <c:v>4156</c:v>
                </c:pt>
                <c:pt idx="2075">
                  <c:v>4158</c:v>
                </c:pt>
                <c:pt idx="2076">
                  <c:v>4160</c:v>
                </c:pt>
                <c:pt idx="2077">
                  <c:v>4162</c:v>
                </c:pt>
                <c:pt idx="2078">
                  <c:v>4164</c:v>
                </c:pt>
                <c:pt idx="2079">
                  <c:v>4166</c:v>
                </c:pt>
                <c:pt idx="2080">
                  <c:v>4168</c:v>
                </c:pt>
                <c:pt idx="2081">
                  <c:v>4170</c:v>
                </c:pt>
                <c:pt idx="2082">
                  <c:v>4172</c:v>
                </c:pt>
                <c:pt idx="2083">
                  <c:v>4174</c:v>
                </c:pt>
                <c:pt idx="2084">
                  <c:v>4176</c:v>
                </c:pt>
                <c:pt idx="2085">
                  <c:v>4178</c:v>
                </c:pt>
                <c:pt idx="2086">
                  <c:v>4180</c:v>
                </c:pt>
                <c:pt idx="2087">
                  <c:v>4182</c:v>
                </c:pt>
                <c:pt idx="2088">
                  <c:v>4184</c:v>
                </c:pt>
                <c:pt idx="2089">
                  <c:v>4186</c:v>
                </c:pt>
                <c:pt idx="2090">
                  <c:v>4188</c:v>
                </c:pt>
                <c:pt idx="2091">
                  <c:v>4190</c:v>
                </c:pt>
                <c:pt idx="2092">
                  <c:v>4192</c:v>
                </c:pt>
                <c:pt idx="2093">
                  <c:v>4194</c:v>
                </c:pt>
                <c:pt idx="2094">
                  <c:v>4196</c:v>
                </c:pt>
                <c:pt idx="2095">
                  <c:v>4198</c:v>
                </c:pt>
                <c:pt idx="2096">
                  <c:v>4200</c:v>
                </c:pt>
                <c:pt idx="2097">
                  <c:v>4202</c:v>
                </c:pt>
                <c:pt idx="2098">
                  <c:v>4204</c:v>
                </c:pt>
                <c:pt idx="2099">
                  <c:v>4206</c:v>
                </c:pt>
                <c:pt idx="2100">
                  <c:v>4208</c:v>
                </c:pt>
                <c:pt idx="2101">
                  <c:v>4210</c:v>
                </c:pt>
                <c:pt idx="2102">
                  <c:v>4212</c:v>
                </c:pt>
                <c:pt idx="2103">
                  <c:v>4214</c:v>
                </c:pt>
                <c:pt idx="2104">
                  <c:v>4216</c:v>
                </c:pt>
                <c:pt idx="2105">
                  <c:v>4218</c:v>
                </c:pt>
                <c:pt idx="2106">
                  <c:v>4220</c:v>
                </c:pt>
                <c:pt idx="2107">
                  <c:v>4222</c:v>
                </c:pt>
                <c:pt idx="2108">
                  <c:v>4224</c:v>
                </c:pt>
                <c:pt idx="2109">
                  <c:v>4226</c:v>
                </c:pt>
                <c:pt idx="2110">
                  <c:v>4228</c:v>
                </c:pt>
                <c:pt idx="2111">
                  <c:v>4230</c:v>
                </c:pt>
                <c:pt idx="2112">
                  <c:v>4232</c:v>
                </c:pt>
                <c:pt idx="2113">
                  <c:v>4234</c:v>
                </c:pt>
                <c:pt idx="2114">
                  <c:v>4236</c:v>
                </c:pt>
                <c:pt idx="2115">
                  <c:v>4238</c:v>
                </c:pt>
                <c:pt idx="2116">
                  <c:v>4240</c:v>
                </c:pt>
                <c:pt idx="2117">
                  <c:v>4242</c:v>
                </c:pt>
                <c:pt idx="2118">
                  <c:v>4244</c:v>
                </c:pt>
                <c:pt idx="2119">
                  <c:v>4246</c:v>
                </c:pt>
                <c:pt idx="2120">
                  <c:v>4248</c:v>
                </c:pt>
                <c:pt idx="2121">
                  <c:v>4250</c:v>
                </c:pt>
                <c:pt idx="2122">
                  <c:v>4252</c:v>
                </c:pt>
                <c:pt idx="2123">
                  <c:v>4254</c:v>
                </c:pt>
                <c:pt idx="2124">
                  <c:v>4256</c:v>
                </c:pt>
                <c:pt idx="2125">
                  <c:v>4258</c:v>
                </c:pt>
                <c:pt idx="2126">
                  <c:v>4260</c:v>
                </c:pt>
                <c:pt idx="2127">
                  <c:v>4262</c:v>
                </c:pt>
                <c:pt idx="2128">
                  <c:v>4264</c:v>
                </c:pt>
                <c:pt idx="2129">
                  <c:v>4266</c:v>
                </c:pt>
                <c:pt idx="2130">
                  <c:v>4268</c:v>
                </c:pt>
                <c:pt idx="2131">
                  <c:v>4270</c:v>
                </c:pt>
                <c:pt idx="2132">
                  <c:v>4272</c:v>
                </c:pt>
                <c:pt idx="2133">
                  <c:v>4274</c:v>
                </c:pt>
                <c:pt idx="2134">
                  <c:v>4276</c:v>
                </c:pt>
                <c:pt idx="2135">
                  <c:v>4278</c:v>
                </c:pt>
                <c:pt idx="2136">
                  <c:v>4280</c:v>
                </c:pt>
                <c:pt idx="2137">
                  <c:v>4282</c:v>
                </c:pt>
                <c:pt idx="2138">
                  <c:v>4284</c:v>
                </c:pt>
                <c:pt idx="2139">
                  <c:v>4286</c:v>
                </c:pt>
                <c:pt idx="2140">
                  <c:v>4288</c:v>
                </c:pt>
                <c:pt idx="2141">
                  <c:v>4290</c:v>
                </c:pt>
                <c:pt idx="2142">
                  <c:v>4292</c:v>
                </c:pt>
                <c:pt idx="2143">
                  <c:v>4294</c:v>
                </c:pt>
                <c:pt idx="2144">
                  <c:v>4296</c:v>
                </c:pt>
                <c:pt idx="2145">
                  <c:v>4298</c:v>
                </c:pt>
                <c:pt idx="2146">
                  <c:v>4300</c:v>
                </c:pt>
                <c:pt idx="2147">
                  <c:v>4302</c:v>
                </c:pt>
                <c:pt idx="2148">
                  <c:v>4304</c:v>
                </c:pt>
                <c:pt idx="2149">
                  <c:v>4306</c:v>
                </c:pt>
                <c:pt idx="2150">
                  <c:v>4308</c:v>
                </c:pt>
                <c:pt idx="2151">
                  <c:v>4310</c:v>
                </c:pt>
                <c:pt idx="2152">
                  <c:v>4312</c:v>
                </c:pt>
                <c:pt idx="2153">
                  <c:v>4314</c:v>
                </c:pt>
                <c:pt idx="2154">
                  <c:v>4316</c:v>
                </c:pt>
                <c:pt idx="2155">
                  <c:v>4318</c:v>
                </c:pt>
                <c:pt idx="2156">
                  <c:v>4320</c:v>
                </c:pt>
                <c:pt idx="2157">
                  <c:v>4322</c:v>
                </c:pt>
                <c:pt idx="2158">
                  <c:v>4324</c:v>
                </c:pt>
                <c:pt idx="2159">
                  <c:v>4326</c:v>
                </c:pt>
                <c:pt idx="2160">
                  <c:v>4328</c:v>
                </c:pt>
                <c:pt idx="2161">
                  <c:v>4330</c:v>
                </c:pt>
                <c:pt idx="2162">
                  <c:v>4332</c:v>
                </c:pt>
                <c:pt idx="2163">
                  <c:v>4334</c:v>
                </c:pt>
                <c:pt idx="2164">
                  <c:v>4336</c:v>
                </c:pt>
                <c:pt idx="2165">
                  <c:v>4338</c:v>
                </c:pt>
                <c:pt idx="2166">
                  <c:v>4340</c:v>
                </c:pt>
                <c:pt idx="2167">
                  <c:v>4342</c:v>
                </c:pt>
                <c:pt idx="2168">
                  <c:v>4344</c:v>
                </c:pt>
                <c:pt idx="2169">
                  <c:v>4346</c:v>
                </c:pt>
                <c:pt idx="2170">
                  <c:v>4348</c:v>
                </c:pt>
                <c:pt idx="2171">
                  <c:v>4350</c:v>
                </c:pt>
                <c:pt idx="2172">
                  <c:v>4352</c:v>
                </c:pt>
                <c:pt idx="2173">
                  <c:v>4354</c:v>
                </c:pt>
                <c:pt idx="2174">
                  <c:v>4356</c:v>
                </c:pt>
                <c:pt idx="2175">
                  <c:v>4358</c:v>
                </c:pt>
                <c:pt idx="2176">
                  <c:v>4360</c:v>
                </c:pt>
                <c:pt idx="2177">
                  <c:v>4362</c:v>
                </c:pt>
                <c:pt idx="2178">
                  <c:v>4364</c:v>
                </c:pt>
                <c:pt idx="2179">
                  <c:v>4366</c:v>
                </c:pt>
                <c:pt idx="2180">
                  <c:v>4368</c:v>
                </c:pt>
                <c:pt idx="2181">
                  <c:v>4370</c:v>
                </c:pt>
                <c:pt idx="2182">
                  <c:v>4372</c:v>
                </c:pt>
                <c:pt idx="2183">
                  <c:v>4374</c:v>
                </c:pt>
                <c:pt idx="2184">
                  <c:v>4376</c:v>
                </c:pt>
                <c:pt idx="2185">
                  <c:v>4378</c:v>
                </c:pt>
                <c:pt idx="2186">
                  <c:v>4380</c:v>
                </c:pt>
                <c:pt idx="2187">
                  <c:v>4382</c:v>
                </c:pt>
                <c:pt idx="2188">
                  <c:v>4384</c:v>
                </c:pt>
                <c:pt idx="2189">
                  <c:v>4386</c:v>
                </c:pt>
                <c:pt idx="2190">
                  <c:v>4388</c:v>
                </c:pt>
                <c:pt idx="2191">
                  <c:v>4390</c:v>
                </c:pt>
                <c:pt idx="2192">
                  <c:v>4392</c:v>
                </c:pt>
                <c:pt idx="2193">
                  <c:v>4394</c:v>
                </c:pt>
                <c:pt idx="2194">
                  <c:v>4396</c:v>
                </c:pt>
                <c:pt idx="2195">
                  <c:v>4398</c:v>
                </c:pt>
                <c:pt idx="2196">
                  <c:v>4400</c:v>
                </c:pt>
                <c:pt idx="2197">
                  <c:v>4402</c:v>
                </c:pt>
                <c:pt idx="2198">
                  <c:v>4404</c:v>
                </c:pt>
                <c:pt idx="2199">
                  <c:v>4406</c:v>
                </c:pt>
                <c:pt idx="2200">
                  <c:v>4408</c:v>
                </c:pt>
                <c:pt idx="2201">
                  <c:v>4410</c:v>
                </c:pt>
                <c:pt idx="2202">
                  <c:v>4412</c:v>
                </c:pt>
                <c:pt idx="2203">
                  <c:v>4414</c:v>
                </c:pt>
                <c:pt idx="2204">
                  <c:v>4416</c:v>
                </c:pt>
                <c:pt idx="2205">
                  <c:v>4418</c:v>
                </c:pt>
                <c:pt idx="2206">
                  <c:v>4420</c:v>
                </c:pt>
                <c:pt idx="2207">
                  <c:v>4422</c:v>
                </c:pt>
                <c:pt idx="2208">
                  <c:v>4424</c:v>
                </c:pt>
                <c:pt idx="2209">
                  <c:v>4426</c:v>
                </c:pt>
                <c:pt idx="2210">
                  <c:v>4428</c:v>
                </c:pt>
                <c:pt idx="2211">
                  <c:v>4430</c:v>
                </c:pt>
                <c:pt idx="2212">
                  <c:v>4432</c:v>
                </c:pt>
                <c:pt idx="2213">
                  <c:v>4434</c:v>
                </c:pt>
                <c:pt idx="2214">
                  <c:v>4436</c:v>
                </c:pt>
                <c:pt idx="2215">
                  <c:v>4438</c:v>
                </c:pt>
                <c:pt idx="2216">
                  <c:v>4440</c:v>
                </c:pt>
                <c:pt idx="2217">
                  <c:v>4442</c:v>
                </c:pt>
                <c:pt idx="2218">
                  <c:v>4444</c:v>
                </c:pt>
                <c:pt idx="2219">
                  <c:v>4446</c:v>
                </c:pt>
                <c:pt idx="2220">
                  <c:v>4448</c:v>
                </c:pt>
                <c:pt idx="2221">
                  <c:v>4450</c:v>
                </c:pt>
                <c:pt idx="2222">
                  <c:v>4452</c:v>
                </c:pt>
                <c:pt idx="2223">
                  <c:v>4454</c:v>
                </c:pt>
                <c:pt idx="2224">
                  <c:v>4456</c:v>
                </c:pt>
                <c:pt idx="2225">
                  <c:v>4458</c:v>
                </c:pt>
                <c:pt idx="2226">
                  <c:v>4460</c:v>
                </c:pt>
                <c:pt idx="2227">
                  <c:v>4462</c:v>
                </c:pt>
                <c:pt idx="2228">
                  <c:v>4464</c:v>
                </c:pt>
                <c:pt idx="2229">
                  <c:v>4466</c:v>
                </c:pt>
                <c:pt idx="2230">
                  <c:v>4468</c:v>
                </c:pt>
                <c:pt idx="2231">
                  <c:v>4470</c:v>
                </c:pt>
                <c:pt idx="2232">
                  <c:v>4472</c:v>
                </c:pt>
                <c:pt idx="2233">
                  <c:v>4474</c:v>
                </c:pt>
                <c:pt idx="2234">
                  <c:v>4476</c:v>
                </c:pt>
                <c:pt idx="2235">
                  <c:v>4478</c:v>
                </c:pt>
                <c:pt idx="2236">
                  <c:v>4480</c:v>
                </c:pt>
                <c:pt idx="2237">
                  <c:v>4482</c:v>
                </c:pt>
                <c:pt idx="2238">
                  <c:v>4484</c:v>
                </c:pt>
                <c:pt idx="2239">
                  <c:v>4486</c:v>
                </c:pt>
                <c:pt idx="2240">
                  <c:v>4488</c:v>
                </c:pt>
                <c:pt idx="2241">
                  <c:v>4490</c:v>
                </c:pt>
                <c:pt idx="2242">
                  <c:v>4492</c:v>
                </c:pt>
                <c:pt idx="2243">
                  <c:v>4494</c:v>
                </c:pt>
                <c:pt idx="2244">
                  <c:v>4496</c:v>
                </c:pt>
                <c:pt idx="2245">
                  <c:v>4498</c:v>
                </c:pt>
                <c:pt idx="2246">
                  <c:v>4500</c:v>
                </c:pt>
                <c:pt idx="2247">
                  <c:v>4502</c:v>
                </c:pt>
                <c:pt idx="2248">
                  <c:v>4504</c:v>
                </c:pt>
                <c:pt idx="2249">
                  <c:v>4506</c:v>
                </c:pt>
                <c:pt idx="2250">
                  <c:v>4508</c:v>
                </c:pt>
                <c:pt idx="2251">
                  <c:v>4510</c:v>
                </c:pt>
                <c:pt idx="2252">
                  <c:v>4512</c:v>
                </c:pt>
                <c:pt idx="2253">
                  <c:v>4514</c:v>
                </c:pt>
                <c:pt idx="2254">
                  <c:v>4516</c:v>
                </c:pt>
                <c:pt idx="2255">
                  <c:v>4518</c:v>
                </c:pt>
                <c:pt idx="2256">
                  <c:v>4520</c:v>
                </c:pt>
                <c:pt idx="2257">
                  <c:v>4522</c:v>
                </c:pt>
                <c:pt idx="2258">
                  <c:v>4524</c:v>
                </c:pt>
                <c:pt idx="2259">
                  <c:v>4526</c:v>
                </c:pt>
                <c:pt idx="2260">
                  <c:v>4528</c:v>
                </c:pt>
                <c:pt idx="2261">
                  <c:v>4530</c:v>
                </c:pt>
                <c:pt idx="2262">
                  <c:v>4532</c:v>
                </c:pt>
                <c:pt idx="2263">
                  <c:v>4534</c:v>
                </c:pt>
                <c:pt idx="2264">
                  <c:v>4536</c:v>
                </c:pt>
                <c:pt idx="2265">
                  <c:v>4538</c:v>
                </c:pt>
                <c:pt idx="2266">
                  <c:v>4540</c:v>
                </c:pt>
                <c:pt idx="2267">
                  <c:v>4542</c:v>
                </c:pt>
                <c:pt idx="2268">
                  <c:v>4544</c:v>
                </c:pt>
                <c:pt idx="2269">
                  <c:v>4546</c:v>
                </c:pt>
                <c:pt idx="2270">
                  <c:v>4548</c:v>
                </c:pt>
                <c:pt idx="2271">
                  <c:v>4550</c:v>
                </c:pt>
                <c:pt idx="2272">
                  <c:v>4552</c:v>
                </c:pt>
                <c:pt idx="2273">
                  <c:v>4554</c:v>
                </c:pt>
                <c:pt idx="2274">
                  <c:v>4556</c:v>
                </c:pt>
                <c:pt idx="2275">
                  <c:v>4558</c:v>
                </c:pt>
                <c:pt idx="2276">
                  <c:v>4560</c:v>
                </c:pt>
                <c:pt idx="2277">
                  <c:v>4562</c:v>
                </c:pt>
                <c:pt idx="2278">
                  <c:v>4564</c:v>
                </c:pt>
                <c:pt idx="2279">
                  <c:v>4566</c:v>
                </c:pt>
                <c:pt idx="2280">
                  <c:v>4568</c:v>
                </c:pt>
                <c:pt idx="2281">
                  <c:v>4570</c:v>
                </c:pt>
                <c:pt idx="2282">
                  <c:v>4572</c:v>
                </c:pt>
                <c:pt idx="2283">
                  <c:v>4574</c:v>
                </c:pt>
                <c:pt idx="2284">
                  <c:v>4576</c:v>
                </c:pt>
                <c:pt idx="2285">
                  <c:v>4578</c:v>
                </c:pt>
                <c:pt idx="2286">
                  <c:v>4580</c:v>
                </c:pt>
                <c:pt idx="2287">
                  <c:v>4582</c:v>
                </c:pt>
                <c:pt idx="2288">
                  <c:v>4584</c:v>
                </c:pt>
                <c:pt idx="2289">
                  <c:v>4586</c:v>
                </c:pt>
                <c:pt idx="2290">
                  <c:v>4588</c:v>
                </c:pt>
                <c:pt idx="2291">
                  <c:v>4590</c:v>
                </c:pt>
                <c:pt idx="2292">
                  <c:v>4592</c:v>
                </c:pt>
                <c:pt idx="2293">
                  <c:v>4594</c:v>
                </c:pt>
                <c:pt idx="2294">
                  <c:v>4596</c:v>
                </c:pt>
                <c:pt idx="2295">
                  <c:v>4598</c:v>
                </c:pt>
                <c:pt idx="2296">
                  <c:v>4600</c:v>
                </c:pt>
                <c:pt idx="2297">
                  <c:v>4602</c:v>
                </c:pt>
                <c:pt idx="2298">
                  <c:v>4604</c:v>
                </c:pt>
                <c:pt idx="2299">
                  <c:v>4606</c:v>
                </c:pt>
                <c:pt idx="2300">
                  <c:v>4608</c:v>
                </c:pt>
                <c:pt idx="2301">
                  <c:v>4610</c:v>
                </c:pt>
                <c:pt idx="2302">
                  <c:v>4612</c:v>
                </c:pt>
                <c:pt idx="2303">
                  <c:v>4614</c:v>
                </c:pt>
                <c:pt idx="2304">
                  <c:v>4616</c:v>
                </c:pt>
                <c:pt idx="2305">
                  <c:v>4618</c:v>
                </c:pt>
                <c:pt idx="2306">
                  <c:v>4620</c:v>
                </c:pt>
                <c:pt idx="2307">
                  <c:v>4622</c:v>
                </c:pt>
                <c:pt idx="2308">
                  <c:v>4624</c:v>
                </c:pt>
                <c:pt idx="2309">
                  <c:v>4626</c:v>
                </c:pt>
                <c:pt idx="2310">
                  <c:v>4628</c:v>
                </c:pt>
                <c:pt idx="2311">
                  <c:v>4630</c:v>
                </c:pt>
                <c:pt idx="2312">
                  <c:v>4632</c:v>
                </c:pt>
                <c:pt idx="2313">
                  <c:v>4634</c:v>
                </c:pt>
                <c:pt idx="2314">
                  <c:v>4636</c:v>
                </c:pt>
                <c:pt idx="2315">
                  <c:v>4638</c:v>
                </c:pt>
                <c:pt idx="2316">
                  <c:v>4640</c:v>
                </c:pt>
                <c:pt idx="2317">
                  <c:v>4642</c:v>
                </c:pt>
                <c:pt idx="2318">
                  <c:v>4644</c:v>
                </c:pt>
                <c:pt idx="2319">
                  <c:v>4646</c:v>
                </c:pt>
                <c:pt idx="2320">
                  <c:v>4648</c:v>
                </c:pt>
                <c:pt idx="2321">
                  <c:v>4650</c:v>
                </c:pt>
                <c:pt idx="2322">
                  <c:v>4652</c:v>
                </c:pt>
                <c:pt idx="2323">
                  <c:v>4654</c:v>
                </c:pt>
                <c:pt idx="2324">
                  <c:v>4656</c:v>
                </c:pt>
                <c:pt idx="2325">
                  <c:v>4658</c:v>
                </c:pt>
                <c:pt idx="2326">
                  <c:v>4660</c:v>
                </c:pt>
                <c:pt idx="2327">
                  <c:v>4662</c:v>
                </c:pt>
                <c:pt idx="2328">
                  <c:v>4664</c:v>
                </c:pt>
                <c:pt idx="2329">
                  <c:v>4666</c:v>
                </c:pt>
                <c:pt idx="2330">
                  <c:v>4668</c:v>
                </c:pt>
                <c:pt idx="2331">
                  <c:v>4670</c:v>
                </c:pt>
                <c:pt idx="2332">
                  <c:v>4672</c:v>
                </c:pt>
                <c:pt idx="2333">
                  <c:v>4674</c:v>
                </c:pt>
                <c:pt idx="2334">
                  <c:v>4676</c:v>
                </c:pt>
                <c:pt idx="2335">
                  <c:v>4678</c:v>
                </c:pt>
                <c:pt idx="2336">
                  <c:v>4680</c:v>
                </c:pt>
                <c:pt idx="2337">
                  <c:v>4682</c:v>
                </c:pt>
                <c:pt idx="2338">
                  <c:v>4684</c:v>
                </c:pt>
                <c:pt idx="2339">
                  <c:v>4686</c:v>
                </c:pt>
                <c:pt idx="2340">
                  <c:v>4688</c:v>
                </c:pt>
                <c:pt idx="2341">
                  <c:v>4690</c:v>
                </c:pt>
                <c:pt idx="2342">
                  <c:v>4692</c:v>
                </c:pt>
                <c:pt idx="2343">
                  <c:v>4694</c:v>
                </c:pt>
                <c:pt idx="2344">
                  <c:v>4696</c:v>
                </c:pt>
                <c:pt idx="2345">
                  <c:v>4698</c:v>
                </c:pt>
                <c:pt idx="2346">
                  <c:v>4700</c:v>
                </c:pt>
                <c:pt idx="2347">
                  <c:v>4702</c:v>
                </c:pt>
                <c:pt idx="2348">
                  <c:v>4704</c:v>
                </c:pt>
                <c:pt idx="2349">
                  <c:v>4706</c:v>
                </c:pt>
                <c:pt idx="2350">
                  <c:v>4708</c:v>
                </c:pt>
                <c:pt idx="2351">
                  <c:v>4710</c:v>
                </c:pt>
                <c:pt idx="2352">
                  <c:v>4712</c:v>
                </c:pt>
                <c:pt idx="2353">
                  <c:v>4714</c:v>
                </c:pt>
                <c:pt idx="2354">
                  <c:v>4716</c:v>
                </c:pt>
                <c:pt idx="2355">
                  <c:v>4718</c:v>
                </c:pt>
                <c:pt idx="2356">
                  <c:v>4720</c:v>
                </c:pt>
                <c:pt idx="2357">
                  <c:v>4722</c:v>
                </c:pt>
                <c:pt idx="2358">
                  <c:v>4724</c:v>
                </c:pt>
                <c:pt idx="2359">
                  <c:v>4726</c:v>
                </c:pt>
                <c:pt idx="2360">
                  <c:v>4728</c:v>
                </c:pt>
                <c:pt idx="2361">
                  <c:v>4730</c:v>
                </c:pt>
                <c:pt idx="2362">
                  <c:v>4732</c:v>
                </c:pt>
                <c:pt idx="2363">
                  <c:v>4734</c:v>
                </c:pt>
                <c:pt idx="2364">
                  <c:v>4736</c:v>
                </c:pt>
                <c:pt idx="2365">
                  <c:v>4738</c:v>
                </c:pt>
                <c:pt idx="2366">
                  <c:v>4740</c:v>
                </c:pt>
                <c:pt idx="2367">
                  <c:v>4742</c:v>
                </c:pt>
                <c:pt idx="2368">
                  <c:v>4744</c:v>
                </c:pt>
                <c:pt idx="2369">
                  <c:v>4746</c:v>
                </c:pt>
                <c:pt idx="2370">
                  <c:v>4748</c:v>
                </c:pt>
                <c:pt idx="2371">
                  <c:v>4750</c:v>
                </c:pt>
                <c:pt idx="2372">
                  <c:v>4752</c:v>
                </c:pt>
                <c:pt idx="2373">
                  <c:v>4754</c:v>
                </c:pt>
                <c:pt idx="2374">
                  <c:v>4756</c:v>
                </c:pt>
                <c:pt idx="2375">
                  <c:v>4758</c:v>
                </c:pt>
                <c:pt idx="2376">
                  <c:v>4760</c:v>
                </c:pt>
                <c:pt idx="2377">
                  <c:v>4762</c:v>
                </c:pt>
                <c:pt idx="2378">
                  <c:v>4764</c:v>
                </c:pt>
                <c:pt idx="2379">
                  <c:v>4766</c:v>
                </c:pt>
                <c:pt idx="2380">
                  <c:v>4768</c:v>
                </c:pt>
                <c:pt idx="2381">
                  <c:v>4770</c:v>
                </c:pt>
                <c:pt idx="2382">
                  <c:v>4772</c:v>
                </c:pt>
                <c:pt idx="2383">
                  <c:v>4774</c:v>
                </c:pt>
                <c:pt idx="2384">
                  <c:v>4776</c:v>
                </c:pt>
                <c:pt idx="2385">
                  <c:v>4778</c:v>
                </c:pt>
                <c:pt idx="2386">
                  <c:v>4780</c:v>
                </c:pt>
                <c:pt idx="2387">
                  <c:v>4782</c:v>
                </c:pt>
                <c:pt idx="2388">
                  <c:v>4784</c:v>
                </c:pt>
                <c:pt idx="2389">
                  <c:v>4786</c:v>
                </c:pt>
                <c:pt idx="2390">
                  <c:v>4788</c:v>
                </c:pt>
                <c:pt idx="2391">
                  <c:v>4790</c:v>
                </c:pt>
                <c:pt idx="2392">
                  <c:v>4792</c:v>
                </c:pt>
                <c:pt idx="2393">
                  <c:v>4794</c:v>
                </c:pt>
                <c:pt idx="2394">
                  <c:v>4796</c:v>
                </c:pt>
                <c:pt idx="2395">
                  <c:v>4798</c:v>
                </c:pt>
                <c:pt idx="2396">
                  <c:v>4800</c:v>
                </c:pt>
                <c:pt idx="2397">
                  <c:v>4802</c:v>
                </c:pt>
                <c:pt idx="2398">
                  <c:v>4804</c:v>
                </c:pt>
                <c:pt idx="2399">
                  <c:v>4806</c:v>
                </c:pt>
                <c:pt idx="2400">
                  <c:v>4808</c:v>
                </c:pt>
                <c:pt idx="2401">
                  <c:v>4810</c:v>
                </c:pt>
                <c:pt idx="2402">
                  <c:v>4812</c:v>
                </c:pt>
                <c:pt idx="2403">
                  <c:v>4814</c:v>
                </c:pt>
                <c:pt idx="2404">
                  <c:v>4816</c:v>
                </c:pt>
                <c:pt idx="2405">
                  <c:v>4818</c:v>
                </c:pt>
                <c:pt idx="2406">
                  <c:v>4820</c:v>
                </c:pt>
                <c:pt idx="2407">
                  <c:v>4822</c:v>
                </c:pt>
                <c:pt idx="2408">
                  <c:v>4824</c:v>
                </c:pt>
                <c:pt idx="2409">
                  <c:v>4826</c:v>
                </c:pt>
                <c:pt idx="2410">
                  <c:v>4828</c:v>
                </c:pt>
                <c:pt idx="2411">
                  <c:v>4830</c:v>
                </c:pt>
                <c:pt idx="2412">
                  <c:v>4832</c:v>
                </c:pt>
                <c:pt idx="2413">
                  <c:v>4834</c:v>
                </c:pt>
                <c:pt idx="2414">
                  <c:v>4836</c:v>
                </c:pt>
                <c:pt idx="2415">
                  <c:v>4838</c:v>
                </c:pt>
                <c:pt idx="2416">
                  <c:v>4840</c:v>
                </c:pt>
                <c:pt idx="2417">
                  <c:v>4842</c:v>
                </c:pt>
                <c:pt idx="2418">
                  <c:v>4844</c:v>
                </c:pt>
                <c:pt idx="2419">
                  <c:v>4846</c:v>
                </c:pt>
                <c:pt idx="2420">
                  <c:v>4848</c:v>
                </c:pt>
                <c:pt idx="2421">
                  <c:v>4850</c:v>
                </c:pt>
                <c:pt idx="2422">
                  <c:v>4852</c:v>
                </c:pt>
                <c:pt idx="2423">
                  <c:v>4854</c:v>
                </c:pt>
                <c:pt idx="2424">
                  <c:v>4856</c:v>
                </c:pt>
                <c:pt idx="2425">
                  <c:v>4858</c:v>
                </c:pt>
                <c:pt idx="2426">
                  <c:v>4860</c:v>
                </c:pt>
                <c:pt idx="2427">
                  <c:v>4862</c:v>
                </c:pt>
                <c:pt idx="2428">
                  <c:v>4864</c:v>
                </c:pt>
                <c:pt idx="2429">
                  <c:v>4866</c:v>
                </c:pt>
                <c:pt idx="2430">
                  <c:v>4868</c:v>
                </c:pt>
                <c:pt idx="2431">
                  <c:v>4870</c:v>
                </c:pt>
                <c:pt idx="2432">
                  <c:v>4872</c:v>
                </c:pt>
                <c:pt idx="2433">
                  <c:v>4874</c:v>
                </c:pt>
                <c:pt idx="2434">
                  <c:v>4876</c:v>
                </c:pt>
                <c:pt idx="2435">
                  <c:v>4878</c:v>
                </c:pt>
                <c:pt idx="2436">
                  <c:v>4880</c:v>
                </c:pt>
                <c:pt idx="2437">
                  <c:v>4882</c:v>
                </c:pt>
                <c:pt idx="2438">
                  <c:v>4884</c:v>
                </c:pt>
                <c:pt idx="2439">
                  <c:v>4886</c:v>
                </c:pt>
                <c:pt idx="2440">
                  <c:v>4888</c:v>
                </c:pt>
                <c:pt idx="2441">
                  <c:v>4890</c:v>
                </c:pt>
                <c:pt idx="2442">
                  <c:v>4892</c:v>
                </c:pt>
                <c:pt idx="2443">
                  <c:v>4894</c:v>
                </c:pt>
                <c:pt idx="2444">
                  <c:v>4896</c:v>
                </c:pt>
                <c:pt idx="2445">
                  <c:v>4898</c:v>
                </c:pt>
                <c:pt idx="2446">
                  <c:v>4900</c:v>
                </c:pt>
                <c:pt idx="2447">
                  <c:v>4902</c:v>
                </c:pt>
                <c:pt idx="2448">
                  <c:v>4904</c:v>
                </c:pt>
                <c:pt idx="2449">
                  <c:v>4906</c:v>
                </c:pt>
                <c:pt idx="2450">
                  <c:v>4908</c:v>
                </c:pt>
                <c:pt idx="2451">
                  <c:v>4910</c:v>
                </c:pt>
                <c:pt idx="2452">
                  <c:v>4912</c:v>
                </c:pt>
                <c:pt idx="2453">
                  <c:v>4914</c:v>
                </c:pt>
                <c:pt idx="2454">
                  <c:v>4916</c:v>
                </c:pt>
                <c:pt idx="2455">
                  <c:v>4918</c:v>
                </c:pt>
                <c:pt idx="2456">
                  <c:v>4920</c:v>
                </c:pt>
                <c:pt idx="2457">
                  <c:v>4922</c:v>
                </c:pt>
                <c:pt idx="2458">
                  <c:v>4924</c:v>
                </c:pt>
                <c:pt idx="2459">
                  <c:v>4926</c:v>
                </c:pt>
                <c:pt idx="2460">
                  <c:v>4928</c:v>
                </c:pt>
                <c:pt idx="2461">
                  <c:v>4930</c:v>
                </c:pt>
                <c:pt idx="2462">
                  <c:v>4932</c:v>
                </c:pt>
                <c:pt idx="2463">
                  <c:v>4934</c:v>
                </c:pt>
                <c:pt idx="2464">
                  <c:v>4936</c:v>
                </c:pt>
                <c:pt idx="2465">
                  <c:v>4938</c:v>
                </c:pt>
                <c:pt idx="2466">
                  <c:v>4940</c:v>
                </c:pt>
                <c:pt idx="2467">
                  <c:v>4942</c:v>
                </c:pt>
                <c:pt idx="2468">
                  <c:v>4944</c:v>
                </c:pt>
                <c:pt idx="2469">
                  <c:v>4946</c:v>
                </c:pt>
                <c:pt idx="2470">
                  <c:v>4948</c:v>
                </c:pt>
                <c:pt idx="2471">
                  <c:v>4950</c:v>
                </c:pt>
                <c:pt idx="2472">
                  <c:v>4952</c:v>
                </c:pt>
                <c:pt idx="2473">
                  <c:v>4954</c:v>
                </c:pt>
                <c:pt idx="2474">
                  <c:v>4956</c:v>
                </c:pt>
                <c:pt idx="2475">
                  <c:v>4958</c:v>
                </c:pt>
                <c:pt idx="2476">
                  <c:v>4960</c:v>
                </c:pt>
                <c:pt idx="2477">
                  <c:v>4962</c:v>
                </c:pt>
                <c:pt idx="2478">
                  <c:v>4964</c:v>
                </c:pt>
                <c:pt idx="2479">
                  <c:v>4966</c:v>
                </c:pt>
                <c:pt idx="2480">
                  <c:v>4968</c:v>
                </c:pt>
                <c:pt idx="2481">
                  <c:v>4970</c:v>
                </c:pt>
                <c:pt idx="2482">
                  <c:v>4972</c:v>
                </c:pt>
                <c:pt idx="2483">
                  <c:v>4974</c:v>
                </c:pt>
                <c:pt idx="2484">
                  <c:v>4976</c:v>
                </c:pt>
                <c:pt idx="2485">
                  <c:v>4978</c:v>
                </c:pt>
                <c:pt idx="2486">
                  <c:v>4980</c:v>
                </c:pt>
                <c:pt idx="2487">
                  <c:v>4982</c:v>
                </c:pt>
                <c:pt idx="2488">
                  <c:v>4984</c:v>
                </c:pt>
                <c:pt idx="2489">
                  <c:v>4986</c:v>
                </c:pt>
                <c:pt idx="2490">
                  <c:v>4988</c:v>
                </c:pt>
                <c:pt idx="2491">
                  <c:v>4990</c:v>
                </c:pt>
                <c:pt idx="2492">
                  <c:v>4992</c:v>
                </c:pt>
                <c:pt idx="2493">
                  <c:v>4994</c:v>
                </c:pt>
                <c:pt idx="2494">
                  <c:v>4996</c:v>
                </c:pt>
                <c:pt idx="2495">
                  <c:v>4998</c:v>
                </c:pt>
                <c:pt idx="2496">
                  <c:v>5000</c:v>
                </c:pt>
                <c:pt idx="2497">
                  <c:v>5002</c:v>
                </c:pt>
                <c:pt idx="2498">
                  <c:v>5004</c:v>
                </c:pt>
                <c:pt idx="2499">
                  <c:v>5006</c:v>
                </c:pt>
                <c:pt idx="2500">
                  <c:v>5008</c:v>
                </c:pt>
                <c:pt idx="2501">
                  <c:v>5010</c:v>
                </c:pt>
                <c:pt idx="2502">
                  <c:v>5012</c:v>
                </c:pt>
                <c:pt idx="2503">
                  <c:v>5014</c:v>
                </c:pt>
                <c:pt idx="2504">
                  <c:v>5016</c:v>
                </c:pt>
                <c:pt idx="2505">
                  <c:v>5018</c:v>
                </c:pt>
                <c:pt idx="2506">
                  <c:v>5020</c:v>
                </c:pt>
                <c:pt idx="2507">
                  <c:v>5022</c:v>
                </c:pt>
                <c:pt idx="2508">
                  <c:v>5024</c:v>
                </c:pt>
                <c:pt idx="2509">
                  <c:v>5026</c:v>
                </c:pt>
                <c:pt idx="2510">
                  <c:v>5028</c:v>
                </c:pt>
                <c:pt idx="2511">
                  <c:v>5030</c:v>
                </c:pt>
                <c:pt idx="2512">
                  <c:v>5032</c:v>
                </c:pt>
                <c:pt idx="2513">
                  <c:v>5034</c:v>
                </c:pt>
                <c:pt idx="2514">
                  <c:v>5036</c:v>
                </c:pt>
                <c:pt idx="2515">
                  <c:v>5038</c:v>
                </c:pt>
                <c:pt idx="2516">
                  <c:v>5040</c:v>
                </c:pt>
                <c:pt idx="2517">
                  <c:v>5042</c:v>
                </c:pt>
                <c:pt idx="2518">
                  <c:v>5044</c:v>
                </c:pt>
                <c:pt idx="2519">
                  <c:v>5046</c:v>
                </c:pt>
                <c:pt idx="2520">
                  <c:v>5048</c:v>
                </c:pt>
                <c:pt idx="2521">
                  <c:v>5050</c:v>
                </c:pt>
                <c:pt idx="2522">
                  <c:v>5052</c:v>
                </c:pt>
                <c:pt idx="2523">
                  <c:v>5054</c:v>
                </c:pt>
                <c:pt idx="2524">
                  <c:v>5056</c:v>
                </c:pt>
                <c:pt idx="2525">
                  <c:v>5058</c:v>
                </c:pt>
                <c:pt idx="2526">
                  <c:v>5060</c:v>
                </c:pt>
                <c:pt idx="2527">
                  <c:v>5062</c:v>
                </c:pt>
                <c:pt idx="2528">
                  <c:v>5064</c:v>
                </c:pt>
                <c:pt idx="2529">
                  <c:v>5066</c:v>
                </c:pt>
                <c:pt idx="2530">
                  <c:v>5068</c:v>
                </c:pt>
                <c:pt idx="2531">
                  <c:v>5070</c:v>
                </c:pt>
                <c:pt idx="2532">
                  <c:v>5072</c:v>
                </c:pt>
                <c:pt idx="2533">
                  <c:v>5074</c:v>
                </c:pt>
                <c:pt idx="2534">
                  <c:v>5076</c:v>
                </c:pt>
                <c:pt idx="2535">
                  <c:v>5078</c:v>
                </c:pt>
                <c:pt idx="2536">
                  <c:v>5080</c:v>
                </c:pt>
                <c:pt idx="2537">
                  <c:v>5082</c:v>
                </c:pt>
                <c:pt idx="2538">
                  <c:v>5084</c:v>
                </c:pt>
                <c:pt idx="2539">
                  <c:v>5086</c:v>
                </c:pt>
                <c:pt idx="2540">
                  <c:v>5088</c:v>
                </c:pt>
                <c:pt idx="2541">
                  <c:v>5090</c:v>
                </c:pt>
                <c:pt idx="2542">
                  <c:v>5092</c:v>
                </c:pt>
                <c:pt idx="2543">
                  <c:v>5094</c:v>
                </c:pt>
                <c:pt idx="2544">
                  <c:v>5096</c:v>
                </c:pt>
                <c:pt idx="2545">
                  <c:v>5098</c:v>
                </c:pt>
                <c:pt idx="2546">
                  <c:v>5100</c:v>
                </c:pt>
                <c:pt idx="2547">
                  <c:v>5102</c:v>
                </c:pt>
                <c:pt idx="2548">
                  <c:v>5104</c:v>
                </c:pt>
                <c:pt idx="2549">
                  <c:v>5106</c:v>
                </c:pt>
                <c:pt idx="2550">
                  <c:v>5108</c:v>
                </c:pt>
                <c:pt idx="2551">
                  <c:v>5110</c:v>
                </c:pt>
                <c:pt idx="2552">
                  <c:v>5112</c:v>
                </c:pt>
                <c:pt idx="2553">
                  <c:v>5114</c:v>
                </c:pt>
                <c:pt idx="2554">
                  <c:v>5116</c:v>
                </c:pt>
                <c:pt idx="2555">
                  <c:v>5118</c:v>
                </c:pt>
                <c:pt idx="2556">
                  <c:v>5120</c:v>
                </c:pt>
                <c:pt idx="2557">
                  <c:v>5122</c:v>
                </c:pt>
                <c:pt idx="2558">
                  <c:v>5124</c:v>
                </c:pt>
                <c:pt idx="2559">
                  <c:v>5126</c:v>
                </c:pt>
                <c:pt idx="2560">
                  <c:v>5128</c:v>
                </c:pt>
                <c:pt idx="2561">
                  <c:v>5130</c:v>
                </c:pt>
                <c:pt idx="2562">
                  <c:v>5132</c:v>
                </c:pt>
                <c:pt idx="2563">
                  <c:v>5134</c:v>
                </c:pt>
                <c:pt idx="2564">
                  <c:v>5136</c:v>
                </c:pt>
                <c:pt idx="2565">
                  <c:v>5138</c:v>
                </c:pt>
                <c:pt idx="2566">
                  <c:v>5140</c:v>
                </c:pt>
                <c:pt idx="2567">
                  <c:v>5142</c:v>
                </c:pt>
                <c:pt idx="2568">
                  <c:v>5144</c:v>
                </c:pt>
                <c:pt idx="2569">
                  <c:v>5146</c:v>
                </c:pt>
                <c:pt idx="2570">
                  <c:v>5148</c:v>
                </c:pt>
                <c:pt idx="2571">
                  <c:v>5150</c:v>
                </c:pt>
                <c:pt idx="2572">
                  <c:v>5152</c:v>
                </c:pt>
                <c:pt idx="2573">
                  <c:v>5154</c:v>
                </c:pt>
                <c:pt idx="2574">
                  <c:v>5156</c:v>
                </c:pt>
                <c:pt idx="2575">
                  <c:v>5158</c:v>
                </c:pt>
                <c:pt idx="2576">
                  <c:v>5160</c:v>
                </c:pt>
                <c:pt idx="2577">
                  <c:v>5162</c:v>
                </c:pt>
                <c:pt idx="2578">
                  <c:v>5164</c:v>
                </c:pt>
                <c:pt idx="2579">
                  <c:v>5166</c:v>
                </c:pt>
                <c:pt idx="2580">
                  <c:v>5168</c:v>
                </c:pt>
                <c:pt idx="2581">
                  <c:v>5170</c:v>
                </c:pt>
                <c:pt idx="2582">
                  <c:v>5172</c:v>
                </c:pt>
                <c:pt idx="2583">
                  <c:v>5174</c:v>
                </c:pt>
                <c:pt idx="2584">
                  <c:v>5176</c:v>
                </c:pt>
                <c:pt idx="2585">
                  <c:v>5178</c:v>
                </c:pt>
                <c:pt idx="2586">
                  <c:v>5180</c:v>
                </c:pt>
                <c:pt idx="2587">
                  <c:v>5182</c:v>
                </c:pt>
                <c:pt idx="2588">
                  <c:v>5184</c:v>
                </c:pt>
                <c:pt idx="2589">
                  <c:v>5186</c:v>
                </c:pt>
                <c:pt idx="2590">
                  <c:v>5188</c:v>
                </c:pt>
                <c:pt idx="2591">
                  <c:v>5190</c:v>
                </c:pt>
                <c:pt idx="2592">
                  <c:v>5192</c:v>
                </c:pt>
                <c:pt idx="2593">
                  <c:v>5194</c:v>
                </c:pt>
                <c:pt idx="2594">
                  <c:v>5196</c:v>
                </c:pt>
                <c:pt idx="2595">
                  <c:v>5198</c:v>
                </c:pt>
                <c:pt idx="2596">
                  <c:v>5200</c:v>
                </c:pt>
                <c:pt idx="2597">
                  <c:v>5202</c:v>
                </c:pt>
                <c:pt idx="2598">
                  <c:v>5204</c:v>
                </c:pt>
                <c:pt idx="2599">
                  <c:v>5206</c:v>
                </c:pt>
                <c:pt idx="2600">
                  <c:v>5208</c:v>
                </c:pt>
                <c:pt idx="2601">
                  <c:v>5210</c:v>
                </c:pt>
                <c:pt idx="2602">
                  <c:v>5212</c:v>
                </c:pt>
                <c:pt idx="2603">
                  <c:v>5214</c:v>
                </c:pt>
                <c:pt idx="2604">
                  <c:v>5216</c:v>
                </c:pt>
                <c:pt idx="2605">
                  <c:v>5218</c:v>
                </c:pt>
                <c:pt idx="2606">
                  <c:v>5220</c:v>
                </c:pt>
                <c:pt idx="2607">
                  <c:v>5222</c:v>
                </c:pt>
                <c:pt idx="2608">
                  <c:v>5224</c:v>
                </c:pt>
                <c:pt idx="2609">
                  <c:v>5226</c:v>
                </c:pt>
                <c:pt idx="2610">
                  <c:v>5228</c:v>
                </c:pt>
                <c:pt idx="2611">
                  <c:v>5230</c:v>
                </c:pt>
                <c:pt idx="2612">
                  <c:v>5232</c:v>
                </c:pt>
                <c:pt idx="2613">
                  <c:v>5234</c:v>
                </c:pt>
                <c:pt idx="2614">
                  <c:v>5236</c:v>
                </c:pt>
                <c:pt idx="2615">
                  <c:v>5238</c:v>
                </c:pt>
                <c:pt idx="2616">
                  <c:v>5240</c:v>
                </c:pt>
                <c:pt idx="2617">
                  <c:v>5242</c:v>
                </c:pt>
                <c:pt idx="2618">
                  <c:v>5244</c:v>
                </c:pt>
                <c:pt idx="2619">
                  <c:v>5246</c:v>
                </c:pt>
                <c:pt idx="2620">
                  <c:v>5248</c:v>
                </c:pt>
                <c:pt idx="2621">
                  <c:v>5250</c:v>
                </c:pt>
                <c:pt idx="2622">
                  <c:v>5252</c:v>
                </c:pt>
                <c:pt idx="2623">
                  <c:v>5254</c:v>
                </c:pt>
                <c:pt idx="2624">
                  <c:v>5256</c:v>
                </c:pt>
                <c:pt idx="2625">
                  <c:v>5258</c:v>
                </c:pt>
                <c:pt idx="2626">
                  <c:v>5260</c:v>
                </c:pt>
                <c:pt idx="2627">
                  <c:v>5262</c:v>
                </c:pt>
                <c:pt idx="2628">
                  <c:v>5264</c:v>
                </c:pt>
                <c:pt idx="2629">
                  <c:v>5266</c:v>
                </c:pt>
                <c:pt idx="2630">
                  <c:v>5268</c:v>
                </c:pt>
                <c:pt idx="2631">
                  <c:v>5270</c:v>
                </c:pt>
                <c:pt idx="2632">
                  <c:v>5272</c:v>
                </c:pt>
                <c:pt idx="2633">
                  <c:v>5274</c:v>
                </c:pt>
                <c:pt idx="2634">
                  <c:v>5276</c:v>
                </c:pt>
                <c:pt idx="2635">
                  <c:v>5278</c:v>
                </c:pt>
                <c:pt idx="2636">
                  <c:v>5280</c:v>
                </c:pt>
                <c:pt idx="2637">
                  <c:v>5282</c:v>
                </c:pt>
                <c:pt idx="2638">
                  <c:v>5284</c:v>
                </c:pt>
                <c:pt idx="2639">
                  <c:v>5286</c:v>
                </c:pt>
                <c:pt idx="2640">
                  <c:v>5288</c:v>
                </c:pt>
                <c:pt idx="2641">
                  <c:v>5290</c:v>
                </c:pt>
                <c:pt idx="2642">
                  <c:v>5292</c:v>
                </c:pt>
                <c:pt idx="2643">
                  <c:v>5294</c:v>
                </c:pt>
                <c:pt idx="2644">
                  <c:v>5296</c:v>
                </c:pt>
                <c:pt idx="2645">
                  <c:v>5298</c:v>
                </c:pt>
                <c:pt idx="2646">
                  <c:v>5300</c:v>
                </c:pt>
                <c:pt idx="2647">
                  <c:v>5302</c:v>
                </c:pt>
                <c:pt idx="2648">
                  <c:v>5304</c:v>
                </c:pt>
                <c:pt idx="2649">
                  <c:v>5306</c:v>
                </c:pt>
                <c:pt idx="2650">
                  <c:v>5308</c:v>
                </c:pt>
                <c:pt idx="2651">
                  <c:v>5310</c:v>
                </c:pt>
                <c:pt idx="2652">
                  <c:v>5312</c:v>
                </c:pt>
                <c:pt idx="2653">
                  <c:v>5314</c:v>
                </c:pt>
                <c:pt idx="2654">
                  <c:v>5316</c:v>
                </c:pt>
                <c:pt idx="2655">
                  <c:v>5318</c:v>
                </c:pt>
                <c:pt idx="2656">
                  <c:v>5320</c:v>
                </c:pt>
                <c:pt idx="2657">
                  <c:v>5322</c:v>
                </c:pt>
                <c:pt idx="2658">
                  <c:v>5324</c:v>
                </c:pt>
                <c:pt idx="2659">
                  <c:v>5326</c:v>
                </c:pt>
                <c:pt idx="2660">
                  <c:v>5328</c:v>
                </c:pt>
                <c:pt idx="2661">
                  <c:v>5330</c:v>
                </c:pt>
                <c:pt idx="2662">
                  <c:v>5332</c:v>
                </c:pt>
                <c:pt idx="2663">
                  <c:v>5334</c:v>
                </c:pt>
                <c:pt idx="2664">
                  <c:v>5336</c:v>
                </c:pt>
                <c:pt idx="2665">
                  <c:v>5338</c:v>
                </c:pt>
                <c:pt idx="2666">
                  <c:v>5340</c:v>
                </c:pt>
                <c:pt idx="2667">
                  <c:v>5342</c:v>
                </c:pt>
                <c:pt idx="2668">
                  <c:v>5344</c:v>
                </c:pt>
                <c:pt idx="2669">
                  <c:v>5346</c:v>
                </c:pt>
                <c:pt idx="2670">
                  <c:v>5348</c:v>
                </c:pt>
                <c:pt idx="2671">
                  <c:v>5350</c:v>
                </c:pt>
                <c:pt idx="2672">
                  <c:v>5352</c:v>
                </c:pt>
                <c:pt idx="2673">
                  <c:v>5354</c:v>
                </c:pt>
                <c:pt idx="2674">
                  <c:v>5356</c:v>
                </c:pt>
                <c:pt idx="2675">
                  <c:v>5358</c:v>
                </c:pt>
                <c:pt idx="2676">
                  <c:v>5360</c:v>
                </c:pt>
                <c:pt idx="2677">
                  <c:v>5362</c:v>
                </c:pt>
                <c:pt idx="2678">
                  <c:v>5364</c:v>
                </c:pt>
                <c:pt idx="2679">
                  <c:v>5366</c:v>
                </c:pt>
                <c:pt idx="2680">
                  <c:v>5368</c:v>
                </c:pt>
                <c:pt idx="2681">
                  <c:v>5370</c:v>
                </c:pt>
                <c:pt idx="2682">
                  <c:v>5372</c:v>
                </c:pt>
                <c:pt idx="2683">
                  <c:v>5374</c:v>
                </c:pt>
                <c:pt idx="2684">
                  <c:v>5376</c:v>
                </c:pt>
                <c:pt idx="2685">
                  <c:v>5378</c:v>
                </c:pt>
                <c:pt idx="2686">
                  <c:v>5380</c:v>
                </c:pt>
                <c:pt idx="2687">
                  <c:v>5382</c:v>
                </c:pt>
                <c:pt idx="2688">
                  <c:v>5384</c:v>
                </c:pt>
                <c:pt idx="2689">
                  <c:v>5386</c:v>
                </c:pt>
                <c:pt idx="2690">
                  <c:v>5388</c:v>
                </c:pt>
                <c:pt idx="2691">
                  <c:v>5390</c:v>
                </c:pt>
                <c:pt idx="2692">
                  <c:v>5392</c:v>
                </c:pt>
                <c:pt idx="2693">
                  <c:v>5394</c:v>
                </c:pt>
                <c:pt idx="2694">
                  <c:v>5396</c:v>
                </c:pt>
                <c:pt idx="2695">
                  <c:v>5398</c:v>
                </c:pt>
                <c:pt idx="2696">
                  <c:v>5400</c:v>
                </c:pt>
                <c:pt idx="2697">
                  <c:v>5402</c:v>
                </c:pt>
                <c:pt idx="2698">
                  <c:v>5404</c:v>
                </c:pt>
                <c:pt idx="2699">
                  <c:v>5406</c:v>
                </c:pt>
                <c:pt idx="2700">
                  <c:v>5408</c:v>
                </c:pt>
                <c:pt idx="2701">
                  <c:v>5410</c:v>
                </c:pt>
                <c:pt idx="2702">
                  <c:v>5412</c:v>
                </c:pt>
                <c:pt idx="2703">
                  <c:v>5414</c:v>
                </c:pt>
                <c:pt idx="2704">
                  <c:v>5416</c:v>
                </c:pt>
                <c:pt idx="2705">
                  <c:v>5418</c:v>
                </c:pt>
                <c:pt idx="2706">
                  <c:v>5420</c:v>
                </c:pt>
                <c:pt idx="2707">
                  <c:v>5422</c:v>
                </c:pt>
                <c:pt idx="2708">
                  <c:v>5424</c:v>
                </c:pt>
                <c:pt idx="2709">
                  <c:v>5426</c:v>
                </c:pt>
                <c:pt idx="2710">
                  <c:v>5428</c:v>
                </c:pt>
                <c:pt idx="2711">
                  <c:v>5430</c:v>
                </c:pt>
                <c:pt idx="2712">
                  <c:v>5432</c:v>
                </c:pt>
                <c:pt idx="2713">
                  <c:v>5434</c:v>
                </c:pt>
                <c:pt idx="2714">
                  <c:v>5436</c:v>
                </c:pt>
                <c:pt idx="2715">
                  <c:v>5438</c:v>
                </c:pt>
                <c:pt idx="2716">
                  <c:v>5440</c:v>
                </c:pt>
                <c:pt idx="2717">
                  <c:v>5442</c:v>
                </c:pt>
                <c:pt idx="2718">
                  <c:v>5444</c:v>
                </c:pt>
                <c:pt idx="2719">
                  <c:v>5446</c:v>
                </c:pt>
                <c:pt idx="2720">
                  <c:v>5448</c:v>
                </c:pt>
                <c:pt idx="2721">
                  <c:v>5450</c:v>
                </c:pt>
                <c:pt idx="2722">
                  <c:v>5452</c:v>
                </c:pt>
                <c:pt idx="2723">
                  <c:v>5454</c:v>
                </c:pt>
                <c:pt idx="2724">
                  <c:v>5456</c:v>
                </c:pt>
                <c:pt idx="2725">
                  <c:v>5458</c:v>
                </c:pt>
                <c:pt idx="2726">
                  <c:v>5460</c:v>
                </c:pt>
                <c:pt idx="2727">
                  <c:v>5462</c:v>
                </c:pt>
                <c:pt idx="2728">
                  <c:v>5464</c:v>
                </c:pt>
                <c:pt idx="2729">
                  <c:v>5466</c:v>
                </c:pt>
                <c:pt idx="2730">
                  <c:v>5468</c:v>
                </c:pt>
                <c:pt idx="2731">
                  <c:v>5470</c:v>
                </c:pt>
                <c:pt idx="2732">
                  <c:v>5472</c:v>
                </c:pt>
                <c:pt idx="2733">
                  <c:v>5474</c:v>
                </c:pt>
                <c:pt idx="2734">
                  <c:v>5476</c:v>
                </c:pt>
                <c:pt idx="2735">
                  <c:v>5478</c:v>
                </c:pt>
                <c:pt idx="2736">
                  <c:v>5480</c:v>
                </c:pt>
                <c:pt idx="2737">
                  <c:v>5482</c:v>
                </c:pt>
                <c:pt idx="2738">
                  <c:v>5484</c:v>
                </c:pt>
                <c:pt idx="2739">
                  <c:v>5486</c:v>
                </c:pt>
                <c:pt idx="2740">
                  <c:v>5488</c:v>
                </c:pt>
                <c:pt idx="2741">
                  <c:v>5490</c:v>
                </c:pt>
                <c:pt idx="2742">
                  <c:v>5492</c:v>
                </c:pt>
                <c:pt idx="2743">
                  <c:v>5494</c:v>
                </c:pt>
                <c:pt idx="2744">
                  <c:v>5496</c:v>
                </c:pt>
                <c:pt idx="2745">
                  <c:v>5498</c:v>
                </c:pt>
                <c:pt idx="2746">
                  <c:v>5500</c:v>
                </c:pt>
                <c:pt idx="2747">
                  <c:v>5502</c:v>
                </c:pt>
                <c:pt idx="2748">
                  <c:v>5504</c:v>
                </c:pt>
                <c:pt idx="2749">
                  <c:v>5506</c:v>
                </c:pt>
                <c:pt idx="2750">
                  <c:v>5508</c:v>
                </c:pt>
                <c:pt idx="2751">
                  <c:v>5510</c:v>
                </c:pt>
                <c:pt idx="2752">
                  <c:v>5512</c:v>
                </c:pt>
                <c:pt idx="2753">
                  <c:v>5514</c:v>
                </c:pt>
                <c:pt idx="2754">
                  <c:v>5516</c:v>
                </c:pt>
                <c:pt idx="2755">
                  <c:v>5518</c:v>
                </c:pt>
                <c:pt idx="2756">
                  <c:v>5520</c:v>
                </c:pt>
                <c:pt idx="2757">
                  <c:v>5522</c:v>
                </c:pt>
                <c:pt idx="2758">
                  <c:v>5524</c:v>
                </c:pt>
                <c:pt idx="2759">
                  <c:v>5526</c:v>
                </c:pt>
                <c:pt idx="2760">
                  <c:v>5528</c:v>
                </c:pt>
                <c:pt idx="2761">
                  <c:v>5530</c:v>
                </c:pt>
                <c:pt idx="2762">
                  <c:v>5532</c:v>
                </c:pt>
                <c:pt idx="2763">
                  <c:v>5534</c:v>
                </c:pt>
                <c:pt idx="2764">
                  <c:v>5536</c:v>
                </c:pt>
                <c:pt idx="2765">
                  <c:v>5538</c:v>
                </c:pt>
                <c:pt idx="2766">
                  <c:v>5540</c:v>
                </c:pt>
                <c:pt idx="2767">
                  <c:v>5542</c:v>
                </c:pt>
                <c:pt idx="2768">
                  <c:v>5544</c:v>
                </c:pt>
                <c:pt idx="2769">
                  <c:v>5546</c:v>
                </c:pt>
                <c:pt idx="2770">
                  <c:v>5548</c:v>
                </c:pt>
                <c:pt idx="2771">
                  <c:v>5550</c:v>
                </c:pt>
                <c:pt idx="2772">
                  <c:v>5552</c:v>
                </c:pt>
                <c:pt idx="2773">
                  <c:v>5554</c:v>
                </c:pt>
                <c:pt idx="2774">
                  <c:v>5556</c:v>
                </c:pt>
                <c:pt idx="2775">
                  <c:v>5558</c:v>
                </c:pt>
                <c:pt idx="2776">
                  <c:v>5560</c:v>
                </c:pt>
                <c:pt idx="2777">
                  <c:v>5562</c:v>
                </c:pt>
                <c:pt idx="2778">
                  <c:v>5564</c:v>
                </c:pt>
                <c:pt idx="2779">
                  <c:v>5566</c:v>
                </c:pt>
                <c:pt idx="2780">
                  <c:v>5568</c:v>
                </c:pt>
                <c:pt idx="2781">
                  <c:v>5570</c:v>
                </c:pt>
                <c:pt idx="2782">
                  <c:v>5572</c:v>
                </c:pt>
                <c:pt idx="2783">
                  <c:v>5574</c:v>
                </c:pt>
                <c:pt idx="2784">
                  <c:v>5576</c:v>
                </c:pt>
                <c:pt idx="2785">
                  <c:v>5578</c:v>
                </c:pt>
                <c:pt idx="2786">
                  <c:v>5580</c:v>
                </c:pt>
                <c:pt idx="2787">
                  <c:v>5582</c:v>
                </c:pt>
                <c:pt idx="2788">
                  <c:v>5584</c:v>
                </c:pt>
                <c:pt idx="2789">
                  <c:v>5586</c:v>
                </c:pt>
                <c:pt idx="2790">
                  <c:v>5588</c:v>
                </c:pt>
                <c:pt idx="2791">
                  <c:v>5590</c:v>
                </c:pt>
                <c:pt idx="2792">
                  <c:v>5592</c:v>
                </c:pt>
                <c:pt idx="2793">
                  <c:v>5594</c:v>
                </c:pt>
                <c:pt idx="2794">
                  <c:v>5596</c:v>
                </c:pt>
                <c:pt idx="2795">
                  <c:v>5598</c:v>
                </c:pt>
                <c:pt idx="2796">
                  <c:v>5600</c:v>
                </c:pt>
                <c:pt idx="2797">
                  <c:v>5602</c:v>
                </c:pt>
                <c:pt idx="2798">
                  <c:v>5604</c:v>
                </c:pt>
                <c:pt idx="2799">
                  <c:v>5606</c:v>
                </c:pt>
                <c:pt idx="2800">
                  <c:v>5608</c:v>
                </c:pt>
                <c:pt idx="2801">
                  <c:v>5610</c:v>
                </c:pt>
                <c:pt idx="2802">
                  <c:v>5612</c:v>
                </c:pt>
                <c:pt idx="2803">
                  <c:v>5614</c:v>
                </c:pt>
                <c:pt idx="2804">
                  <c:v>5616</c:v>
                </c:pt>
                <c:pt idx="2805">
                  <c:v>5618</c:v>
                </c:pt>
                <c:pt idx="2806">
                  <c:v>5620</c:v>
                </c:pt>
                <c:pt idx="2807">
                  <c:v>5622</c:v>
                </c:pt>
                <c:pt idx="2808">
                  <c:v>5624</c:v>
                </c:pt>
                <c:pt idx="2809">
                  <c:v>5626</c:v>
                </c:pt>
                <c:pt idx="2810">
                  <c:v>5628</c:v>
                </c:pt>
                <c:pt idx="2811">
                  <c:v>5630</c:v>
                </c:pt>
                <c:pt idx="2812">
                  <c:v>5632</c:v>
                </c:pt>
                <c:pt idx="2813">
                  <c:v>5634</c:v>
                </c:pt>
                <c:pt idx="2814">
                  <c:v>5636</c:v>
                </c:pt>
                <c:pt idx="2815">
                  <c:v>5638</c:v>
                </c:pt>
                <c:pt idx="2816">
                  <c:v>5640</c:v>
                </c:pt>
                <c:pt idx="2817">
                  <c:v>5642</c:v>
                </c:pt>
                <c:pt idx="2818">
                  <c:v>5644</c:v>
                </c:pt>
                <c:pt idx="2819">
                  <c:v>5646</c:v>
                </c:pt>
                <c:pt idx="2820">
                  <c:v>5648</c:v>
                </c:pt>
                <c:pt idx="2821">
                  <c:v>5650</c:v>
                </c:pt>
                <c:pt idx="2822">
                  <c:v>5652</c:v>
                </c:pt>
                <c:pt idx="2823">
                  <c:v>5654</c:v>
                </c:pt>
                <c:pt idx="2824">
                  <c:v>5656</c:v>
                </c:pt>
                <c:pt idx="2825">
                  <c:v>5658</c:v>
                </c:pt>
                <c:pt idx="2826">
                  <c:v>5660</c:v>
                </c:pt>
                <c:pt idx="2827">
                  <c:v>5662</c:v>
                </c:pt>
                <c:pt idx="2828">
                  <c:v>5664</c:v>
                </c:pt>
                <c:pt idx="2829">
                  <c:v>5666</c:v>
                </c:pt>
                <c:pt idx="2830">
                  <c:v>5668</c:v>
                </c:pt>
                <c:pt idx="2831">
                  <c:v>5670</c:v>
                </c:pt>
                <c:pt idx="2832">
                  <c:v>5672</c:v>
                </c:pt>
                <c:pt idx="2833">
                  <c:v>5674</c:v>
                </c:pt>
                <c:pt idx="2834">
                  <c:v>5676</c:v>
                </c:pt>
                <c:pt idx="2835">
                  <c:v>5678</c:v>
                </c:pt>
                <c:pt idx="2836">
                  <c:v>5680</c:v>
                </c:pt>
                <c:pt idx="2837">
                  <c:v>5682</c:v>
                </c:pt>
                <c:pt idx="2838">
                  <c:v>5684</c:v>
                </c:pt>
                <c:pt idx="2839">
                  <c:v>5686</c:v>
                </c:pt>
                <c:pt idx="2840">
                  <c:v>5688</c:v>
                </c:pt>
                <c:pt idx="2841">
                  <c:v>5690</c:v>
                </c:pt>
                <c:pt idx="2842">
                  <c:v>5692</c:v>
                </c:pt>
                <c:pt idx="2843">
                  <c:v>5694</c:v>
                </c:pt>
                <c:pt idx="2844">
                  <c:v>5696</c:v>
                </c:pt>
                <c:pt idx="2845">
                  <c:v>5698</c:v>
                </c:pt>
                <c:pt idx="2846">
                  <c:v>5700</c:v>
                </c:pt>
                <c:pt idx="2847">
                  <c:v>5702</c:v>
                </c:pt>
                <c:pt idx="2848">
                  <c:v>5704</c:v>
                </c:pt>
                <c:pt idx="2849">
                  <c:v>5706</c:v>
                </c:pt>
                <c:pt idx="2850">
                  <c:v>5708</c:v>
                </c:pt>
                <c:pt idx="2851">
                  <c:v>5710</c:v>
                </c:pt>
                <c:pt idx="2852">
                  <c:v>5712</c:v>
                </c:pt>
                <c:pt idx="2853">
                  <c:v>5714</c:v>
                </c:pt>
                <c:pt idx="2854">
                  <c:v>5716</c:v>
                </c:pt>
                <c:pt idx="2855">
                  <c:v>5718</c:v>
                </c:pt>
                <c:pt idx="2856">
                  <c:v>5720</c:v>
                </c:pt>
                <c:pt idx="2857">
                  <c:v>5722</c:v>
                </c:pt>
                <c:pt idx="2858">
                  <c:v>5724</c:v>
                </c:pt>
                <c:pt idx="2859">
                  <c:v>5726</c:v>
                </c:pt>
                <c:pt idx="2860">
                  <c:v>5728</c:v>
                </c:pt>
                <c:pt idx="2861">
                  <c:v>5730</c:v>
                </c:pt>
                <c:pt idx="2862">
                  <c:v>5732</c:v>
                </c:pt>
                <c:pt idx="2863">
                  <c:v>5734</c:v>
                </c:pt>
                <c:pt idx="2864">
                  <c:v>5736</c:v>
                </c:pt>
                <c:pt idx="2865">
                  <c:v>5738</c:v>
                </c:pt>
                <c:pt idx="2866">
                  <c:v>5740</c:v>
                </c:pt>
                <c:pt idx="2867">
                  <c:v>5742</c:v>
                </c:pt>
                <c:pt idx="2868">
                  <c:v>5744</c:v>
                </c:pt>
                <c:pt idx="2869">
                  <c:v>5746</c:v>
                </c:pt>
                <c:pt idx="2870">
                  <c:v>5748</c:v>
                </c:pt>
                <c:pt idx="2871">
                  <c:v>5750</c:v>
                </c:pt>
                <c:pt idx="2872">
                  <c:v>5752</c:v>
                </c:pt>
                <c:pt idx="2873">
                  <c:v>5754</c:v>
                </c:pt>
                <c:pt idx="2874">
                  <c:v>5756</c:v>
                </c:pt>
                <c:pt idx="2875">
                  <c:v>5758</c:v>
                </c:pt>
                <c:pt idx="2876">
                  <c:v>5760</c:v>
                </c:pt>
                <c:pt idx="2877">
                  <c:v>5762</c:v>
                </c:pt>
                <c:pt idx="2878">
                  <c:v>5764</c:v>
                </c:pt>
                <c:pt idx="2879">
                  <c:v>5766</c:v>
                </c:pt>
                <c:pt idx="2880">
                  <c:v>5768</c:v>
                </c:pt>
                <c:pt idx="2881">
                  <c:v>5770</c:v>
                </c:pt>
                <c:pt idx="2882">
                  <c:v>5772</c:v>
                </c:pt>
                <c:pt idx="2883">
                  <c:v>5774</c:v>
                </c:pt>
                <c:pt idx="2884">
                  <c:v>5776</c:v>
                </c:pt>
                <c:pt idx="2885">
                  <c:v>5778</c:v>
                </c:pt>
                <c:pt idx="2886">
                  <c:v>5780</c:v>
                </c:pt>
                <c:pt idx="2887">
                  <c:v>5782</c:v>
                </c:pt>
                <c:pt idx="2888">
                  <c:v>5784</c:v>
                </c:pt>
                <c:pt idx="2889">
                  <c:v>5786</c:v>
                </c:pt>
                <c:pt idx="2890">
                  <c:v>5788</c:v>
                </c:pt>
                <c:pt idx="2891">
                  <c:v>5790</c:v>
                </c:pt>
                <c:pt idx="2892">
                  <c:v>5792</c:v>
                </c:pt>
                <c:pt idx="2893">
                  <c:v>5794</c:v>
                </c:pt>
                <c:pt idx="2894">
                  <c:v>5796</c:v>
                </c:pt>
                <c:pt idx="2895">
                  <c:v>5798</c:v>
                </c:pt>
                <c:pt idx="2896">
                  <c:v>5800</c:v>
                </c:pt>
                <c:pt idx="2897">
                  <c:v>5802</c:v>
                </c:pt>
                <c:pt idx="2898">
                  <c:v>5804</c:v>
                </c:pt>
                <c:pt idx="2899">
                  <c:v>5806</c:v>
                </c:pt>
                <c:pt idx="2900">
                  <c:v>5808</c:v>
                </c:pt>
                <c:pt idx="2901">
                  <c:v>5810</c:v>
                </c:pt>
                <c:pt idx="2902">
                  <c:v>5812</c:v>
                </c:pt>
                <c:pt idx="2903">
                  <c:v>5814</c:v>
                </c:pt>
                <c:pt idx="2904">
                  <c:v>5816</c:v>
                </c:pt>
                <c:pt idx="2905">
                  <c:v>5818</c:v>
                </c:pt>
                <c:pt idx="2906">
                  <c:v>5820</c:v>
                </c:pt>
                <c:pt idx="2907">
                  <c:v>5822</c:v>
                </c:pt>
                <c:pt idx="2908">
                  <c:v>5824</c:v>
                </c:pt>
                <c:pt idx="2909">
                  <c:v>5826</c:v>
                </c:pt>
                <c:pt idx="2910">
                  <c:v>5828</c:v>
                </c:pt>
                <c:pt idx="2911">
                  <c:v>5830</c:v>
                </c:pt>
                <c:pt idx="2912">
                  <c:v>5832</c:v>
                </c:pt>
                <c:pt idx="2913">
                  <c:v>5834</c:v>
                </c:pt>
                <c:pt idx="2914">
                  <c:v>5836</c:v>
                </c:pt>
                <c:pt idx="2915">
                  <c:v>5838</c:v>
                </c:pt>
                <c:pt idx="2916">
                  <c:v>5840</c:v>
                </c:pt>
                <c:pt idx="2917">
                  <c:v>5842</c:v>
                </c:pt>
                <c:pt idx="2918">
                  <c:v>5844</c:v>
                </c:pt>
                <c:pt idx="2919">
                  <c:v>5846</c:v>
                </c:pt>
                <c:pt idx="2920">
                  <c:v>5848</c:v>
                </c:pt>
                <c:pt idx="2921">
                  <c:v>5850</c:v>
                </c:pt>
                <c:pt idx="2922">
                  <c:v>5852</c:v>
                </c:pt>
                <c:pt idx="2923">
                  <c:v>5854</c:v>
                </c:pt>
                <c:pt idx="2924">
                  <c:v>5856</c:v>
                </c:pt>
                <c:pt idx="2925">
                  <c:v>5858</c:v>
                </c:pt>
                <c:pt idx="2926">
                  <c:v>5860</c:v>
                </c:pt>
                <c:pt idx="2927">
                  <c:v>5862</c:v>
                </c:pt>
                <c:pt idx="2928">
                  <c:v>5864</c:v>
                </c:pt>
                <c:pt idx="2929">
                  <c:v>5866</c:v>
                </c:pt>
                <c:pt idx="2930">
                  <c:v>5868</c:v>
                </c:pt>
                <c:pt idx="2931">
                  <c:v>5870</c:v>
                </c:pt>
                <c:pt idx="2932">
                  <c:v>5872</c:v>
                </c:pt>
                <c:pt idx="2933">
                  <c:v>5874</c:v>
                </c:pt>
                <c:pt idx="2934">
                  <c:v>5876</c:v>
                </c:pt>
                <c:pt idx="2935">
                  <c:v>5878</c:v>
                </c:pt>
                <c:pt idx="2936">
                  <c:v>5880</c:v>
                </c:pt>
                <c:pt idx="2937">
                  <c:v>5882</c:v>
                </c:pt>
                <c:pt idx="2938">
                  <c:v>5884</c:v>
                </c:pt>
                <c:pt idx="2939">
                  <c:v>5886</c:v>
                </c:pt>
                <c:pt idx="2940">
                  <c:v>5888</c:v>
                </c:pt>
                <c:pt idx="2941">
                  <c:v>5890</c:v>
                </c:pt>
                <c:pt idx="2942">
                  <c:v>5892</c:v>
                </c:pt>
                <c:pt idx="2943">
                  <c:v>5894</c:v>
                </c:pt>
                <c:pt idx="2944">
                  <c:v>5896</c:v>
                </c:pt>
                <c:pt idx="2945">
                  <c:v>5898</c:v>
                </c:pt>
                <c:pt idx="2946">
                  <c:v>5900</c:v>
                </c:pt>
                <c:pt idx="2947">
                  <c:v>5902</c:v>
                </c:pt>
                <c:pt idx="2948">
                  <c:v>5904</c:v>
                </c:pt>
                <c:pt idx="2949">
                  <c:v>5906</c:v>
                </c:pt>
                <c:pt idx="2950">
                  <c:v>5908</c:v>
                </c:pt>
                <c:pt idx="2951">
                  <c:v>5910</c:v>
                </c:pt>
                <c:pt idx="2952">
                  <c:v>5912</c:v>
                </c:pt>
                <c:pt idx="2953">
                  <c:v>5914</c:v>
                </c:pt>
                <c:pt idx="2954">
                  <c:v>5916</c:v>
                </c:pt>
                <c:pt idx="2955">
                  <c:v>5918</c:v>
                </c:pt>
                <c:pt idx="2956">
                  <c:v>5920</c:v>
                </c:pt>
                <c:pt idx="2957">
                  <c:v>5922</c:v>
                </c:pt>
                <c:pt idx="2958">
                  <c:v>5924</c:v>
                </c:pt>
                <c:pt idx="2959">
                  <c:v>5926</c:v>
                </c:pt>
                <c:pt idx="2960">
                  <c:v>5928</c:v>
                </c:pt>
                <c:pt idx="2961">
                  <c:v>5930</c:v>
                </c:pt>
                <c:pt idx="2962">
                  <c:v>5932</c:v>
                </c:pt>
                <c:pt idx="2963">
                  <c:v>5934</c:v>
                </c:pt>
                <c:pt idx="2964">
                  <c:v>5936</c:v>
                </c:pt>
                <c:pt idx="2965">
                  <c:v>5938</c:v>
                </c:pt>
                <c:pt idx="2966">
                  <c:v>5940</c:v>
                </c:pt>
                <c:pt idx="2967">
                  <c:v>5942</c:v>
                </c:pt>
                <c:pt idx="2968">
                  <c:v>5944</c:v>
                </c:pt>
                <c:pt idx="2969">
                  <c:v>5946</c:v>
                </c:pt>
                <c:pt idx="2970">
                  <c:v>5948</c:v>
                </c:pt>
                <c:pt idx="2971">
                  <c:v>5950</c:v>
                </c:pt>
                <c:pt idx="2972">
                  <c:v>5952</c:v>
                </c:pt>
                <c:pt idx="2973">
                  <c:v>5954</c:v>
                </c:pt>
                <c:pt idx="2974">
                  <c:v>5956</c:v>
                </c:pt>
                <c:pt idx="2975">
                  <c:v>5958</c:v>
                </c:pt>
                <c:pt idx="2976">
                  <c:v>5960</c:v>
                </c:pt>
                <c:pt idx="2977">
                  <c:v>5962</c:v>
                </c:pt>
                <c:pt idx="2978">
                  <c:v>5964</c:v>
                </c:pt>
                <c:pt idx="2979">
                  <c:v>5966</c:v>
                </c:pt>
                <c:pt idx="2980">
                  <c:v>5968</c:v>
                </c:pt>
                <c:pt idx="2981">
                  <c:v>5970</c:v>
                </c:pt>
                <c:pt idx="2982">
                  <c:v>5972</c:v>
                </c:pt>
                <c:pt idx="2983">
                  <c:v>5974</c:v>
                </c:pt>
                <c:pt idx="2984">
                  <c:v>5976</c:v>
                </c:pt>
                <c:pt idx="2985">
                  <c:v>5978</c:v>
                </c:pt>
                <c:pt idx="2986">
                  <c:v>5980</c:v>
                </c:pt>
                <c:pt idx="2987">
                  <c:v>5982</c:v>
                </c:pt>
                <c:pt idx="2988">
                  <c:v>5984</c:v>
                </c:pt>
                <c:pt idx="2989">
                  <c:v>5986</c:v>
                </c:pt>
                <c:pt idx="2990">
                  <c:v>5988</c:v>
                </c:pt>
                <c:pt idx="2991">
                  <c:v>5990</c:v>
                </c:pt>
                <c:pt idx="2992">
                  <c:v>5992</c:v>
                </c:pt>
                <c:pt idx="2993">
                  <c:v>5994</c:v>
                </c:pt>
                <c:pt idx="2994">
                  <c:v>5996</c:v>
                </c:pt>
                <c:pt idx="2995">
                  <c:v>5998</c:v>
                </c:pt>
                <c:pt idx="2996">
                  <c:v>6000</c:v>
                </c:pt>
                <c:pt idx="2997">
                  <c:v>6002</c:v>
                </c:pt>
                <c:pt idx="2998">
                  <c:v>6004</c:v>
                </c:pt>
                <c:pt idx="2999">
                  <c:v>6006</c:v>
                </c:pt>
                <c:pt idx="3000">
                  <c:v>6008</c:v>
                </c:pt>
                <c:pt idx="3001">
                  <c:v>6010</c:v>
                </c:pt>
                <c:pt idx="3002">
                  <c:v>6012</c:v>
                </c:pt>
                <c:pt idx="3003">
                  <c:v>6014</c:v>
                </c:pt>
                <c:pt idx="3004">
                  <c:v>6016</c:v>
                </c:pt>
                <c:pt idx="3005">
                  <c:v>6018</c:v>
                </c:pt>
                <c:pt idx="3006">
                  <c:v>6020</c:v>
                </c:pt>
                <c:pt idx="3007">
                  <c:v>6022</c:v>
                </c:pt>
                <c:pt idx="3008">
                  <c:v>6024</c:v>
                </c:pt>
                <c:pt idx="3009">
                  <c:v>6026</c:v>
                </c:pt>
                <c:pt idx="3010">
                  <c:v>6028</c:v>
                </c:pt>
                <c:pt idx="3011">
                  <c:v>6030</c:v>
                </c:pt>
                <c:pt idx="3012">
                  <c:v>6032</c:v>
                </c:pt>
                <c:pt idx="3013">
                  <c:v>6034</c:v>
                </c:pt>
                <c:pt idx="3014">
                  <c:v>6036</c:v>
                </c:pt>
                <c:pt idx="3015">
                  <c:v>6038</c:v>
                </c:pt>
                <c:pt idx="3016">
                  <c:v>6040</c:v>
                </c:pt>
                <c:pt idx="3017">
                  <c:v>6042</c:v>
                </c:pt>
                <c:pt idx="3018">
                  <c:v>6044</c:v>
                </c:pt>
                <c:pt idx="3019">
                  <c:v>6046</c:v>
                </c:pt>
                <c:pt idx="3020">
                  <c:v>6048</c:v>
                </c:pt>
                <c:pt idx="3021">
                  <c:v>6050</c:v>
                </c:pt>
                <c:pt idx="3022">
                  <c:v>6052</c:v>
                </c:pt>
                <c:pt idx="3023">
                  <c:v>6054</c:v>
                </c:pt>
                <c:pt idx="3024">
                  <c:v>6056</c:v>
                </c:pt>
                <c:pt idx="3025">
                  <c:v>6058</c:v>
                </c:pt>
                <c:pt idx="3026">
                  <c:v>6060</c:v>
                </c:pt>
                <c:pt idx="3027">
                  <c:v>6062</c:v>
                </c:pt>
                <c:pt idx="3028">
                  <c:v>6064</c:v>
                </c:pt>
                <c:pt idx="3029">
                  <c:v>6066</c:v>
                </c:pt>
                <c:pt idx="3030">
                  <c:v>6068</c:v>
                </c:pt>
                <c:pt idx="3031">
                  <c:v>6070</c:v>
                </c:pt>
                <c:pt idx="3032">
                  <c:v>6072</c:v>
                </c:pt>
                <c:pt idx="3033">
                  <c:v>6074</c:v>
                </c:pt>
                <c:pt idx="3034">
                  <c:v>6076</c:v>
                </c:pt>
                <c:pt idx="3035">
                  <c:v>6078</c:v>
                </c:pt>
                <c:pt idx="3036">
                  <c:v>6080</c:v>
                </c:pt>
                <c:pt idx="3037">
                  <c:v>6082</c:v>
                </c:pt>
                <c:pt idx="3038">
                  <c:v>6084</c:v>
                </c:pt>
                <c:pt idx="3039">
                  <c:v>6086</c:v>
                </c:pt>
                <c:pt idx="3040">
                  <c:v>6088</c:v>
                </c:pt>
                <c:pt idx="3041">
                  <c:v>6090</c:v>
                </c:pt>
                <c:pt idx="3042">
                  <c:v>6092</c:v>
                </c:pt>
                <c:pt idx="3043">
                  <c:v>6094</c:v>
                </c:pt>
                <c:pt idx="3044">
                  <c:v>6096</c:v>
                </c:pt>
                <c:pt idx="3045">
                  <c:v>6098</c:v>
                </c:pt>
                <c:pt idx="3046">
                  <c:v>6100</c:v>
                </c:pt>
                <c:pt idx="3047">
                  <c:v>6102</c:v>
                </c:pt>
                <c:pt idx="3048">
                  <c:v>6104</c:v>
                </c:pt>
                <c:pt idx="3049">
                  <c:v>6106</c:v>
                </c:pt>
                <c:pt idx="3050">
                  <c:v>6108</c:v>
                </c:pt>
                <c:pt idx="3051">
                  <c:v>6110</c:v>
                </c:pt>
                <c:pt idx="3052">
                  <c:v>6112</c:v>
                </c:pt>
                <c:pt idx="3053">
                  <c:v>6114</c:v>
                </c:pt>
                <c:pt idx="3054">
                  <c:v>6116</c:v>
                </c:pt>
                <c:pt idx="3055">
                  <c:v>6118</c:v>
                </c:pt>
                <c:pt idx="3056">
                  <c:v>6120</c:v>
                </c:pt>
                <c:pt idx="3057">
                  <c:v>6122</c:v>
                </c:pt>
                <c:pt idx="3058">
                  <c:v>6124</c:v>
                </c:pt>
                <c:pt idx="3059">
                  <c:v>6126</c:v>
                </c:pt>
                <c:pt idx="3060">
                  <c:v>6128</c:v>
                </c:pt>
                <c:pt idx="3061">
                  <c:v>6130</c:v>
                </c:pt>
                <c:pt idx="3062">
                  <c:v>6132</c:v>
                </c:pt>
                <c:pt idx="3063">
                  <c:v>6134</c:v>
                </c:pt>
                <c:pt idx="3064">
                  <c:v>6136</c:v>
                </c:pt>
                <c:pt idx="3065">
                  <c:v>6138</c:v>
                </c:pt>
                <c:pt idx="3066">
                  <c:v>6140</c:v>
                </c:pt>
                <c:pt idx="3067">
                  <c:v>6142</c:v>
                </c:pt>
                <c:pt idx="3068">
                  <c:v>6144</c:v>
                </c:pt>
                <c:pt idx="3069">
                  <c:v>6146</c:v>
                </c:pt>
                <c:pt idx="3070">
                  <c:v>6148</c:v>
                </c:pt>
                <c:pt idx="3071">
                  <c:v>6150</c:v>
                </c:pt>
                <c:pt idx="3072">
                  <c:v>6152</c:v>
                </c:pt>
                <c:pt idx="3073">
                  <c:v>6154</c:v>
                </c:pt>
                <c:pt idx="3074">
                  <c:v>6156</c:v>
                </c:pt>
                <c:pt idx="3075">
                  <c:v>6158</c:v>
                </c:pt>
                <c:pt idx="3076">
                  <c:v>6160</c:v>
                </c:pt>
                <c:pt idx="3077">
                  <c:v>6162</c:v>
                </c:pt>
                <c:pt idx="3078">
                  <c:v>6164</c:v>
                </c:pt>
                <c:pt idx="3079">
                  <c:v>6166</c:v>
                </c:pt>
                <c:pt idx="3080">
                  <c:v>6168</c:v>
                </c:pt>
                <c:pt idx="3081">
                  <c:v>6170</c:v>
                </c:pt>
                <c:pt idx="3082">
                  <c:v>6172</c:v>
                </c:pt>
                <c:pt idx="3083">
                  <c:v>6174</c:v>
                </c:pt>
                <c:pt idx="3084">
                  <c:v>6176</c:v>
                </c:pt>
                <c:pt idx="3085">
                  <c:v>6178</c:v>
                </c:pt>
                <c:pt idx="3086">
                  <c:v>6180</c:v>
                </c:pt>
                <c:pt idx="3087">
                  <c:v>6182</c:v>
                </c:pt>
                <c:pt idx="3088">
                  <c:v>6184</c:v>
                </c:pt>
                <c:pt idx="3089">
                  <c:v>6186</c:v>
                </c:pt>
                <c:pt idx="3090">
                  <c:v>6188</c:v>
                </c:pt>
                <c:pt idx="3091">
                  <c:v>6190</c:v>
                </c:pt>
                <c:pt idx="3092">
                  <c:v>6192</c:v>
                </c:pt>
                <c:pt idx="3093">
                  <c:v>6194</c:v>
                </c:pt>
                <c:pt idx="3094">
                  <c:v>6196</c:v>
                </c:pt>
                <c:pt idx="3095">
                  <c:v>6198</c:v>
                </c:pt>
                <c:pt idx="3096">
                  <c:v>6200</c:v>
                </c:pt>
                <c:pt idx="3097">
                  <c:v>6202</c:v>
                </c:pt>
                <c:pt idx="3098">
                  <c:v>6204</c:v>
                </c:pt>
                <c:pt idx="3099">
                  <c:v>6206</c:v>
                </c:pt>
                <c:pt idx="3100">
                  <c:v>6208</c:v>
                </c:pt>
                <c:pt idx="3101">
                  <c:v>6210</c:v>
                </c:pt>
                <c:pt idx="3102">
                  <c:v>6212</c:v>
                </c:pt>
                <c:pt idx="3103">
                  <c:v>6214</c:v>
                </c:pt>
                <c:pt idx="3104">
                  <c:v>6216</c:v>
                </c:pt>
                <c:pt idx="3105">
                  <c:v>6218</c:v>
                </c:pt>
                <c:pt idx="3106">
                  <c:v>6220</c:v>
                </c:pt>
                <c:pt idx="3107">
                  <c:v>6222</c:v>
                </c:pt>
                <c:pt idx="3108">
                  <c:v>6224</c:v>
                </c:pt>
                <c:pt idx="3109">
                  <c:v>6226</c:v>
                </c:pt>
                <c:pt idx="3110">
                  <c:v>6228</c:v>
                </c:pt>
                <c:pt idx="3111">
                  <c:v>6230</c:v>
                </c:pt>
                <c:pt idx="3112">
                  <c:v>6232</c:v>
                </c:pt>
                <c:pt idx="3113">
                  <c:v>6234</c:v>
                </c:pt>
                <c:pt idx="3114">
                  <c:v>6236</c:v>
                </c:pt>
                <c:pt idx="3115">
                  <c:v>6238</c:v>
                </c:pt>
                <c:pt idx="3116">
                  <c:v>6240</c:v>
                </c:pt>
                <c:pt idx="3117">
                  <c:v>6242</c:v>
                </c:pt>
                <c:pt idx="3118">
                  <c:v>6244</c:v>
                </c:pt>
                <c:pt idx="3119">
                  <c:v>6246</c:v>
                </c:pt>
                <c:pt idx="3120">
                  <c:v>6248</c:v>
                </c:pt>
                <c:pt idx="3121">
                  <c:v>6250</c:v>
                </c:pt>
                <c:pt idx="3122">
                  <c:v>6252</c:v>
                </c:pt>
                <c:pt idx="3123">
                  <c:v>6254</c:v>
                </c:pt>
                <c:pt idx="3124">
                  <c:v>6256</c:v>
                </c:pt>
                <c:pt idx="3125">
                  <c:v>6258</c:v>
                </c:pt>
                <c:pt idx="3126">
                  <c:v>6260</c:v>
                </c:pt>
                <c:pt idx="3127">
                  <c:v>6262</c:v>
                </c:pt>
                <c:pt idx="3128">
                  <c:v>6264</c:v>
                </c:pt>
                <c:pt idx="3129">
                  <c:v>6266</c:v>
                </c:pt>
                <c:pt idx="3130">
                  <c:v>6268</c:v>
                </c:pt>
                <c:pt idx="3131">
                  <c:v>6270</c:v>
                </c:pt>
                <c:pt idx="3132">
                  <c:v>6272</c:v>
                </c:pt>
                <c:pt idx="3133">
                  <c:v>6274</c:v>
                </c:pt>
                <c:pt idx="3134">
                  <c:v>6276</c:v>
                </c:pt>
                <c:pt idx="3135">
                  <c:v>6278</c:v>
                </c:pt>
                <c:pt idx="3136">
                  <c:v>6280</c:v>
                </c:pt>
                <c:pt idx="3137">
                  <c:v>6282</c:v>
                </c:pt>
                <c:pt idx="3138">
                  <c:v>6284</c:v>
                </c:pt>
                <c:pt idx="3139">
                  <c:v>6286</c:v>
                </c:pt>
                <c:pt idx="3140">
                  <c:v>6288</c:v>
                </c:pt>
                <c:pt idx="3141">
                  <c:v>6290</c:v>
                </c:pt>
                <c:pt idx="3142">
                  <c:v>6292</c:v>
                </c:pt>
                <c:pt idx="3143">
                  <c:v>6294</c:v>
                </c:pt>
                <c:pt idx="3144">
                  <c:v>6296</c:v>
                </c:pt>
                <c:pt idx="3145">
                  <c:v>6298</c:v>
                </c:pt>
                <c:pt idx="3146">
                  <c:v>6300</c:v>
                </c:pt>
                <c:pt idx="3147">
                  <c:v>6302</c:v>
                </c:pt>
                <c:pt idx="3148">
                  <c:v>6304</c:v>
                </c:pt>
                <c:pt idx="3149">
                  <c:v>6306</c:v>
                </c:pt>
                <c:pt idx="3150">
                  <c:v>6308</c:v>
                </c:pt>
                <c:pt idx="3151">
                  <c:v>6310</c:v>
                </c:pt>
                <c:pt idx="3152">
                  <c:v>6312</c:v>
                </c:pt>
                <c:pt idx="3153">
                  <c:v>6314</c:v>
                </c:pt>
                <c:pt idx="3154">
                  <c:v>6316</c:v>
                </c:pt>
                <c:pt idx="3155">
                  <c:v>6318</c:v>
                </c:pt>
                <c:pt idx="3156">
                  <c:v>6320</c:v>
                </c:pt>
                <c:pt idx="3157">
                  <c:v>6322</c:v>
                </c:pt>
                <c:pt idx="3158">
                  <c:v>6324</c:v>
                </c:pt>
                <c:pt idx="3159">
                  <c:v>6326</c:v>
                </c:pt>
                <c:pt idx="3160">
                  <c:v>6328</c:v>
                </c:pt>
                <c:pt idx="3161">
                  <c:v>6330</c:v>
                </c:pt>
                <c:pt idx="3162">
                  <c:v>6332</c:v>
                </c:pt>
                <c:pt idx="3163">
                  <c:v>6334</c:v>
                </c:pt>
                <c:pt idx="3164">
                  <c:v>6336</c:v>
                </c:pt>
                <c:pt idx="3165">
                  <c:v>6338</c:v>
                </c:pt>
                <c:pt idx="3166">
                  <c:v>6340</c:v>
                </c:pt>
                <c:pt idx="3167">
                  <c:v>6342</c:v>
                </c:pt>
                <c:pt idx="3168">
                  <c:v>6344</c:v>
                </c:pt>
                <c:pt idx="3169">
                  <c:v>6346</c:v>
                </c:pt>
                <c:pt idx="3170">
                  <c:v>6348</c:v>
                </c:pt>
                <c:pt idx="3171">
                  <c:v>6350</c:v>
                </c:pt>
                <c:pt idx="3172">
                  <c:v>6352</c:v>
                </c:pt>
                <c:pt idx="3173">
                  <c:v>6354</c:v>
                </c:pt>
                <c:pt idx="3174">
                  <c:v>6356</c:v>
                </c:pt>
                <c:pt idx="3175">
                  <c:v>6358</c:v>
                </c:pt>
                <c:pt idx="3176">
                  <c:v>6360</c:v>
                </c:pt>
                <c:pt idx="3177">
                  <c:v>6362</c:v>
                </c:pt>
                <c:pt idx="3178">
                  <c:v>6364</c:v>
                </c:pt>
                <c:pt idx="3179">
                  <c:v>6366</c:v>
                </c:pt>
                <c:pt idx="3180">
                  <c:v>6368</c:v>
                </c:pt>
                <c:pt idx="3181">
                  <c:v>6370</c:v>
                </c:pt>
                <c:pt idx="3182">
                  <c:v>6372</c:v>
                </c:pt>
                <c:pt idx="3183">
                  <c:v>6374</c:v>
                </c:pt>
                <c:pt idx="3184">
                  <c:v>6376</c:v>
                </c:pt>
                <c:pt idx="3185">
                  <c:v>6378</c:v>
                </c:pt>
                <c:pt idx="3186">
                  <c:v>6380</c:v>
                </c:pt>
                <c:pt idx="3187">
                  <c:v>6382</c:v>
                </c:pt>
                <c:pt idx="3188">
                  <c:v>6384</c:v>
                </c:pt>
                <c:pt idx="3189">
                  <c:v>6386</c:v>
                </c:pt>
                <c:pt idx="3190">
                  <c:v>6388</c:v>
                </c:pt>
                <c:pt idx="3191">
                  <c:v>6390</c:v>
                </c:pt>
                <c:pt idx="3192">
                  <c:v>6392</c:v>
                </c:pt>
                <c:pt idx="3193">
                  <c:v>6394</c:v>
                </c:pt>
                <c:pt idx="3194">
                  <c:v>6396</c:v>
                </c:pt>
                <c:pt idx="3195">
                  <c:v>6398</c:v>
                </c:pt>
                <c:pt idx="3196">
                  <c:v>6400</c:v>
                </c:pt>
                <c:pt idx="3197">
                  <c:v>6402</c:v>
                </c:pt>
                <c:pt idx="3198">
                  <c:v>6404</c:v>
                </c:pt>
                <c:pt idx="3199">
                  <c:v>6406</c:v>
                </c:pt>
                <c:pt idx="3200">
                  <c:v>6408</c:v>
                </c:pt>
                <c:pt idx="3201">
                  <c:v>6410</c:v>
                </c:pt>
                <c:pt idx="3202">
                  <c:v>6412</c:v>
                </c:pt>
                <c:pt idx="3203">
                  <c:v>6414</c:v>
                </c:pt>
                <c:pt idx="3204">
                  <c:v>6416</c:v>
                </c:pt>
                <c:pt idx="3205">
                  <c:v>6418</c:v>
                </c:pt>
                <c:pt idx="3206">
                  <c:v>6420</c:v>
                </c:pt>
                <c:pt idx="3207">
                  <c:v>6422</c:v>
                </c:pt>
                <c:pt idx="3208">
                  <c:v>6424</c:v>
                </c:pt>
                <c:pt idx="3209">
                  <c:v>6426</c:v>
                </c:pt>
                <c:pt idx="3210">
                  <c:v>6428</c:v>
                </c:pt>
                <c:pt idx="3211">
                  <c:v>6430</c:v>
                </c:pt>
                <c:pt idx="3212">
                  <c:v>6432</c:v>
                </c:pt>
                <c:pt idx="3213">
                  <c:v>6434</c:v>
                </c:pt>
                <c:pt idx="3214">
                  <c:v>6436</c:v>
                </c:pt>
                <c:pt idx="3215">
                  <c:v>6438</c:v>
                </c:pt>
                <c:pt idx="3216">
                  <c:v>6440</c:v>
                </c:pt>
                <c:pt idx="3217">
                  <c:v>6442</c:v>
                </c:pt>
                <c:pt idx="3218">
                  <c:v>6444</c:v>
                </c:pt>
                <c:pt idx="3219">
                  <c:v>6446</c:v>
                </c:pt>
                <c:pt idx="3220">
                  <c:v>6448</c:v>
                </c:pt>
                <c:pt idx="3221">
                  <c:v>6450</c:v>
                </c:pt>
                <c:pt idx="3222">
                  <c:v>6452</c:v>
                </c:pt>
                <c:pt idx="3223">
                  <c:v>6454</c:v>
                </c:pt>
                <c:pt idx="3224">
                  <c:v>6456</c:v>
                </c:pt>
                <c:pt idx="3225">
                  <c:v>6458</c:v>
                </c:pt>
                <c:pt idx="3226">
                  <c:v>6460</c:v>
                </c:pt>
                <c:pt idx="3227">
                  <c:v>6462</c:v>
                </c:pt>
                <c:pt idx="3228">
                  <c:v>6464</c:v>
                </c:pt>
                <c:pt idx="3229">
                  <c:v>6466</c:v>
                </c:pt>
                <c:pt idx="3230">
                  <c:v>6468</c:v>
                </c:pt>
                <c:pt idx="3231">
                  <c:v>6470</c:v>
                </c:pt>
                <c:pt idx="3232">
                  <c:v>6472</c:v>
                </c:pt>
                <c:pt idx="3233">
                  <c:v>6474</c:v>
                </c:pt>
                <c:pt idx="3234">
                  <c:v>6476</c:v>
                </c:pt>
                <c:pt idx="3235">
                  <c:v>6478</c:v>
                </c:pt>
                <c:pt idx="3236">
                  <c:v>6480</c:v>
                </c:pt>
                <c:pt idx="3237">
                  <c:v>6482</c:v>
                </c:pt>
                <c:pt idx="3238">
                  <c:v>6484</c:v>
                </c:pt>
                <c:pt idx="3239">
                  <c:v>6486</c:v>
                </c:pt>
                <c:pt idx="3240">
                  <c:v>6488</c:v>
                </c:pt>
                <c:pt idx="3241">
                  <c:v>6490</c:v>
                </c:pt>
                <c:pt idx="3242">
                  <c:v>6492</c:v>
                </c:pt>
                <c:pt idx="3243">
                  <c:v>6494</c:v>
                </c:pt>
                <c:pt idx="3244">
                  <c:v>6496</c:v>
                </c:pt>
                <c:pt idx="3245">
                  <c:v>6498</c:v>
                </c:pt>
                <c:pt idx="3246">
                  <c:v>6500</c:v>
                </c:pt>
                <c:pt idx="3247">
                  <c:v>6502</c:v>
                </c:pt>
                <c:pt idx="3248">
                  <c:v>6504</c:v>
                </c:pt>
                <c:pt idx="3249">
                  <c:v>6506</c:v>
                </c:pt>
                <c:pt idx="3250">
                  <c:v>6508</c:v>
                </c:pt>
                <c:pt idx="3251">
                  <c:v>6510</c:v>
                </c:pt>
                <c:pt idx="3252">
                  <c:v>6512</c:v>
                </c:pt>
                <c:pt idx="3253">
                  <c:v>6514</c:v>
                </c:pt>
                <c:pt idx="3254">
                  <c:v>6516</c:v>
                </c:pt>
                <c:pt idx="3255">
                  <c:v>6518</c:v>
                </c:pt>
                <c:pt idx="3256">
                  <c:v>6520</c:v>
                </c:pt>
                <c:pt idx="3257">
                  <c:v>6522</c:v>
                </c:pt>
                <c:pt idx="3258">
                  <c:v>6524</c:v>
                </c:pt>
                <c:pt idx="3259">
                  <c:v>6526</c:v>
                </c:pt>
                <c:pt idx="3260">
                  <c:v>6528</c:v>
                </c:pt>
                <c:pt idx="3261">
                  <c:v>6530</c:v>
                </c:pt>
                <c:pt idx="3262">
                  <c:v>6532</c:v>
                </c:pt>
                <c:pt idx="3263">
                  <c:v>6534</c:v>
                </c:pt>
                <c:pt idx="3264">
                  <c:v>6536</c:v>
                </c:pt>
                <c:pt idx="3265">
                  <c:v>6538</c:v>
                </c:pt>
                <c:pt idx="3266">
                  <c:v>6540</c:v>
                </c:pt>
                <c:pt idx="3267">
                  <c:v>6542</c:v>
                </c:pt>
                <c:pt idx="3268">
                  <c:v>6544</c:v>
                </c:pt>
                <c:pt idx="3269">
                  <c:v>6546</c:v>
                </c:pt>
                <c:pt idx="3270">
                  <c:v>6548</c:v>
                </c:pt>
                <c:pt idx="3271">
                  <c:v>6550</c:v>
                </c:pt>
                <c:pt idx="3272">
                  <c:v>6552</c:v>
                </c:pt>
                <c:pt idx="3273">
                  <c:v>6554</c:v>
                </c:pt>
                <c:pt idx="3274">
                  <c:v>6556</c:v>
                </c:pt>
                <c:pt idx="3275">
                  <c:v>6558</c:v>
                </c:pt>
                <c:pt idx="3276">
                  <c:v>6560</c:v>
                </c:pt>
                <c:pt idx="3277">
                  <c:v>6562</c:v>
                </c:pt>
                <c:pt idx="3278">
                  <c:v>6564</c:v>
                </c:pt>
                <c:pt idx="3279">
                  <c:v>6566</c:v>
                </c:pt>
                <c:pt idx="3280">
                  <c:v>6568</c:v>
                </c:pt>
                <c:pt idx="3281">
                  <c:v>6570</c:v>
                </c:pt>
                <c:pt idx="3282">
                  <c:v>6572</c:v>
                </c:pt>
                <c:pt idx="3283">
                  <c:v>6574</c:v>
                </c:pt>
                <c:pt idx="3284">
                  <c:v>6576</c:v>
                </c:pt>
                <c:pt idx="3285">
                  <c:v>6578</c:v>
                </c:pt>
                <c:pt idx="3286">
                  <c:v>6580</c:v>
                </c:pt>
                <c:pt idx="3287">
                  <c:v>6582</c:v>
                </c:pt>
                <c:pt idx="3288">
                  <c:v>6584</c:v>
                </c:pt>
                <c:pt idx="3289">
                  <c:v>6586</c:v>
                </c:pt>
                <c:pt idx="3290">
                  <c:v>6588</c:v>
                </c:pt>
                <c:pt idx="3291">
                  <c:v>6590</c:v>
                </c:pt>
                <c:pt idx="3292">
                  <c:v>6592</c:v>
                </c:pt>
                <c:pt idx="3293">
                  <c:v>6594</c:v>
                </c:pt>
                <c:pt idx="3294">
                  <c:v>6596</c:v>
                </c:pt>
                <c:pt idx="3295">
                  <c:v>6598</c:v>
                </c:pt>
                <c:pt idx="3296">
                  <c:v>6600</c:v>
                </c:pt>
                <c:pt idx="3297">
                  <c:v>6602</c:v>
                </c:pt>
                <c:pt idx="3298">
                  <c:v>6604</c:v>
                </c:pt>
                <c:pt idx="3299">
                  <c:v>6606</c:v>
                </c:pt>
                <c:pt idx="3300">
                  <c:v>6608</c:v>
                </c:pt>
                <c:pt idx="3301">
                  <c:v>6610</c:v>
                </c:pt>
                <c:pt idx="3302">
                  <c:v>6612</c:v>
                </c:pt>
                <c:pt idx="3303">
                  <c:v>6614</c:v>
                </c:pt>
                <c:pt idx="3304">
                  <c:v>6616</c:v>
                </c:pt>
                <c:pt idx="3305">
                  <c:v>6618</c:v>
                </c:pt>
                <c:pt idx="3306">
                  <c:v>6620</c:v>
                </c:pt>
                <c:pt idx="3307">
                  <c:v>6622</c:v>
                </c:pt>
                <c:pt idx="3308">
                  <c:v>6624</c:v>
                </c:pt>
                <c:pt idx="3309">
                  <c:v>6626</c:v>
                </c:pt>
                <c:pt idx="3310">
                  <c:v>6628</c:v>
                </c:pt>
                <c:pt idx="3311">
                  <c:v>6630</c:v>
                </c:pt>
                <c:pt idx="3312">
                  <c:v>6632</c:v>
                </c:pt>
                <c:pt idx="3313">
                  <c:v>6634</c:v>
                </c:pt>
                <c:pt idx="3314">
                  <c:v>6636</c:v>
                </c:pt>
                <c:pt idx="3315">
                  <c:v>6638</c:v>
                </c:pt>
                <c:pt idx="3316">
                  <c:v>6640</c:v>
                </c:pt>
                <c:pt idx="3317">
                  <c:v>6642</c:v>
                </c:pt>
                <c:pt idx="3318">
                  <c:v>6644</c:v>
                </c:pt>
                <c:pt idx="3319">
                  <c:v>6646</c:v>
                </c:pt>
                <c:pt idx="3320">
                  <c:v>6648</c:v>
                </c:pt>
                <c:pt idx="3321">
                  <c:v>6650</c:v>
                </c:pt>
                <c:pt idx="3322">
                  <c:v>6652</c:v>
                </c:pt>
                <c:pt idx="3323">
                  <c:v>6654</c:v>
                </c:pt>
                <c:pt idx="3324">
                  <c:v>6656</c:v>
                </c:pt>
                <c:pt idx="3325">
                  <c:v>6658</c:v>
                </c:pt>
                <c:pt idx="3326">
                  <c:v>6660</c:v>
                </c:pt>
                <c:pt idx="3327">
                  <c:v>6662</c:v>
                </c:pt>
                <c:pt idx="3328">
                  <c:v>6664</c:v>
                </c:pt>
                <c:pt idx="3329">
                  <c:v>6666</c:v>
                </c:pt>
                <c:pt idx="3330">
                  <c:v>6668</c:v>
                </c:pt>
                <c:pt idx="3331">
                  <c:v>6670</c:v>
                </c:pt>
                <c:pt idx="3332">
                  <c:v>6672</c:v>
                </c:pt>
                <c:pt idx="3333">
                  <c:v>6674</c:v>
                </c:pt>
                <c:pt idx="3334">
                  <c:v>6676</c:v>
                </c:pt>
                <c:pt idx="3335">
                  <c:v>6678</c:v>
                </c:pt>
                <c:pt idx="3336">
                  <c:v>6680</c:v>
                </c:pt>
                <c:pt idx="3337">
                  <c:v>6682</c:v>
                </c:pt>
                <c:pt idx="3338">
                  <c:v>6684</c:v>
                </c:pt>
                <c:pt idx="3339">
                  <c:v>6686</c:v>
                </c:pt>
                <c:pt idx="3340">
                  <c:v>6688</c:v>
                </c:pt>
                <c:pt idx="3341">
                  <c:v>6690</c:v>
                </c:pt>
                <c:pt idx="3342">
                  <c:v>6692</c:v>
                </c:pt>
                <c:pt idx="3343">
                  <c:v>6694</c:v>
                </c:pt>
                <c:pt idx="3344">
                  <c:v>6696</c:v>
                </c:pt>
                <c:pt idx="3345">
                  <c:v>6698</c:v>
                </c:pt>
                <c:pt idx="3346">
                  <c:v>6700</c:v>
                </c:pt>
                <c:pt idx="3347">
                  <c:v>6702</c:v>
                </c:pt>
                <c:pt idx="3348">
                  <c:v>6704</c:v>
                </c:pt>
                <c:pt idx="3349">
                  <c:v>6706</c:v>
                </c:pt>
                <c:pt idx="3350">
                  <c:v>6708</c:v>
                </c:pt>
                <c:pt idx="3351">
                  <c:v>6710</c:v>
                </c:pt>
                <c:pt idx="3352">
                  <c:v>6712</c:v>
                </c:pt>
                <c:pt idx="3353">
                  <c:v>6714</c:v>
                </c:pt>
                <c:pt idx="3354">
                  <c:v>6716</c:v>
                </c:pt>
                <c:pt idx="3355">
                  <c:v>6718</c:v>
                </c:pt>
                <c:pt idx="3356">
                  <c:v>6720</c:v>
                </c:pt>
                <c:pt idx="3357">
                  <c:v>6722</c:v>
                </c:pt>
                <c:pt idx="3358">
                  <c:v>6724</c:v>
                </c:pt>
                <c:pt idx="3359">
                  <c:v>6726</c:v>
                </c:pt>
                <c:pt idx="3360">
                  <c:v>6728</c:v>
                </c:pt>
                <c:pt idx="3361">
                  <c:v>6730</c:v>
                </c:pt>
                <c:pt idx="3362">
                  <c:v>6732</c:v>
                </c:pt>
                <c:pt idx="3363">
                  <c:v>6734</c:v>
                </c:pt>
                <c:pt idx="3364">
                  <c:v>6736</c:v>
                </c:pt>
                <c:pt idx="3365">
                  <c:v>6738</c:v>
                </c:pt>
                <c:pt idx="3366">
                  <c:v>6740</c:v>
                </c:pt>
                <c:pt idx="3367">
                  <c:v>6742</c:v>
                </c:pt>
                <c:pt idx="3368">
                  <c:v>6744</c:v>
                </c:pt>
                <c:pt idx="3369">
                  <c:v>6746</c:v>
                </c:pt>
                <c:pt idx="3370">
                  <c:v>6748</c:v>
                </c:pt>
                <c:pt idx="3371">
                  <c:v>6750</c:v>
                </c:pt>
                <c:pt idx="3372">
                  <c:v>6752</c:v>
                </c:pt>
                <c:pt idx="3373">
                  <c:v>6754</c:v>
                </c:pt>
                <c:pt idx="3374">
                  <c:v>6756</c:v>
                </c:pt>
                <c:pt idx="3375">
                  <c:v>6758</c:v>
                </c:pt>
                <c:pt idx="3376">
                  <c:v>6760</c:v>
                </c:pt>
                <c:pt idx="3377">
                  <c:v>6762</c:v>
                </c:pt>
                <c:pt idx="3378">
                  <c:v>6764</c:v>
                </c:pt>
                <c:pt idx="3379">
                  <c:v>6766</c:v>
                </c:pt>
                <c:pt idx="3380">
                  <c:v>6768</c:v>
                </c:pt>
                <c:pt idx="3381">
                  <c:v>6770</c:v>
                </c:pt>
                <c:pt idx="3382">
                  <c:v>6772</c:v>
                </c:pt>
                <c:pt idx="3383">
                  <c:v>6774</c:v>
                </c:pt>
                <c:pt idx="3384">
                  <c:v>6776</c:v>
                </c:pt>
                <c:pt idx="3385">
                  <c:v>6778</c:v>
                </c:pt>
                <c:pt idx="3386">
                  <c:v>6780</c:v>
                </c:pt>
                <c:pt idx="3387">
                  <c:v>6782</c:v>
                </c:pt>
                <c:pt idx="3388">
                  <c:v>6784</c:v>
                </c:pt>
                <c:pt idx="3389">
                  <c:v>6786</c:v>
                </c:pt>
                <c:pt idx="3390">
                  <c:v>6788</c:v>
                </c:pt>
                <c:pt idx="3391">
                  <c:v>6790</c:v>
                </c:pt>
                <c:pt idx="3392">
                  <c:v>6792</c:v>
                </c:pt>
                <c:pt idx="3393">
                  <c:v>6794</c:v>
                </c:pt>
                <c:pt idx="3394">
                  <c:v>6796</c:v>
                </c:pt>
                <c:pt idx="3395">
                  <c:v>6798</c:v>
                </c:pt>
                <c:pt idx="3396">
                  <c:v>6800</c:v>
                </c:pt>
                <c:pt idx="3397">
                  <c:v>6802</c:v>
                </c:pt>
                <c:pt idx="3398">
                  <c:v>6804</c:v>
                </c:pt>
                <c:pt idx="3399">
                  <c:v>6806</c:v>
                </c:pt>
                <c:pt idx="3400">
                  <c:v>6808</c:v>
                </c:pt>
                <c:pt idx="3401">
                  <c:v>6810</c:v>
                </c:pt>
                <c:pt idx="3402">
                  <c:v>6812</c:v>
                </c:pt>
                <c:pt idx="3403">
                  <c:v>6814</c:v>
                </c:pt>
                <c:pt idx="3404">
                  <c:v>6816</c:v>
                </c:pt>
                <c:pt idx="3405">
                  <c:v>6818</c:v>
                </c:pt>
                <c:pt idx="3406">
                  <c:v>6820</c:v>
                </c:pt>
                <c:pt idx="3407">
                  <c:v>6822</c:v>
                </c:pt>
                <c:pt idx="3408">
                  <c:v>6824</c:v>
                </c:pt>
                <c:pt idx="3409">
                  <c:v>6826</c:v>
                </c:pt>
                <c:pt idx="3410">
                  <c:v>6828</c:v>
                </c:pt>
                <c:pt idx="3411">
                  <c:v>6830</c:v>
                </c:pt>
                <c:pt idx="3412">
                  <c:v>6832</c:v>
                </c:pt>
                <c:pt idx="3413">
                  <c:v>6834</c:v>
                </c:pt>
                <c:pt idx="3414">
                  <c:v>6836</c:v>
                </c:pt>
                <c:pt idx="3415">
                  <c:v>6838</c:v>
                </c:pt>
                <c:pt idx="3416">
                  <c:v>6840</c:v>
                </c:pt>
                <c:pt idx="3417">
                  <c:v>6842</c:v>
                </c:pt>
                <c:pt idx="3418">
                  <c:v>6844</c:v>
                </c:pt>
                <c:pt idx="3419">
                  <c:v>6846</c:v>
                </c:pt>
                <c:pt idx="3420">
                  <c:v>6848</c:v>
                </c:pt>
                <c:pt idx="3421">
                  <c:v>6850</c:v>
                </c:pt>
                <c:pt idx="3422">
                  <c:v>6852</c:v>
                </c:pt>
                <c:pt idx="3423">
                  <c:v>6854</c:v>
                </c:pt>
                <c:pt idx="3424">
                  <c:v>6856</c:v>
                </c:pt>
                <c:pt idx="3425">
                  <c:v>6858</c:v>
                </c:pt>
                <c:pt idx="3426">
                  <c:v>6860</c:v>
                </c:pt>
                <c:pt idx="3427">
                  <c:v>6862</c:v>
                </c:pt>
                <c:pt idx="3428">
                  <c:v>6864</c:v>
                </c:pt>
                <c:pt idx="3429">
                  <c:v>6866</c:v>
                </c:pt>
                <c:pt idx="3430">
                  <c:v>6868</c:v>
                </c:pt>
                <c:pt idx="3431">
                  <c:v>6870</c:v>
                </c:pt>
                <c:pt idx="3432">
                  <c:v>6872</c:v>
                </c:pt>
                <c:pt idx="3433">
                  <c:v>6874</c:v>
                </c:pt>
                <c:pt idx="3434">
                  <c:v>6876</c:v>
                </c:pt>
                <c:pt idx="3435">
                  <c:v>6878</c:v>
                </c:pt>
                <c:pt idx="3436">
                  <c:v>6880</c:v>
                </c:pt>
                <c:pt idx="3437">
                  <c:v>6882</c:v>
                </c:pt>
                <c:pt idx="3438">
                  <c:v>6884</c:v>
                </c:pt>
                <c:pt idx="3439">
                  <c:v>6886</c:v>
                </c:pt>
                <c:pt idx="3440">
                  <c:v>6888</c:v>
                </c:pt>
                <c:pt idx="3441">
                  <c:v>6890</c:v>
                </c:pt>
                <c:pt idx="3442">
                  <c:v>6892</c:v>
                </c:pt>
                <c:pt idx="3443">
                  <c:v>6894</c:v>
                </c:pt>
                <c:pt idx="3444">
                  <c:v>6896</c:v>
                </c:pt>
                <c:pt idx="3445">
                  <c:v>6898</c:v>
                </c:pt>
                <c:pt idx="3446">
                  <c:v>6900</c:v>
                </c:pt>
                <c:pt idx="3447">
                  <c:v>6902</c:v>
                </c:pt>
                <c:pt idx="3448">
                  <c:v>6904</c:v>
                </c:pt>
                <c:pt idx="3449">
                  <c:v>6906</c:v>
                </c:pt>
                <c:pt idx="3450">
                  <c:v>6908</c:v>
                </c:pt>
                <c:pt idx="3451">
                  <c:v>6910</c:v>
                </c:pt>
                <c:pt idx="3452">
                  <c:v>6912</c:v>
                </c:pt>
                <c:pt idx="3453">
                  <c:v>6914</c:v>
                </c:pt>
                <c:pt idx="3454">
                  <c:v>6916</c:v>
                </c:pt>
                <c:pt idx="3455">
                  <c:v>6918</c:v>
                </c:pt>
                <c:pt idx="3456">
                  <c:v>6920</c:v>
                </c:pt>
                <c:pt idx="3457">
                  <c:v>6922</c:v>
                </c:pt>
                <c:pt idx="3458">
                  <c:v>6924</c:v>
                </c:pt>
                <c:pt idx="3459">
                  <c:v>6926</c:v>
                </c:pt>
                <c:pt idx="3460">
                  <c:v>6928</c:v>
                </c:pt>
                <c:pt idx="3461">
                  <c:v>6930</c:v>
                </c:pt>
                <c:pt idx="3462">
                  <c:v>6932</c:v>
                </c:pt>
                <c:pt idx="3463">
                  <c:v>6934</c:v>
                </c:pt>
                <c:pt idx="3464">
                  <c:v>6936</c:v>
                </c:pt>
                <c:pt idx="3465">
                  <c:v>6938</c:v>
                </c:pt>
                <c:pt idx="3466">
                  <c:v>6940</c:v>
                </c:pt>
                <c:pt idx="3467">
                  <c:v>6942</c:v>
                </c:pt>
                <c:pt idx="3468">
                  <c:v>6944</c:v>
                </c:pt>
                <c:pt idx="3469">
                  <c:v>6946</c:v>
                </c:pt>
                <c:pt idx="3470">
                  <c:v>6948</c:v>
                </c:pt>
                <c:pt idx="3471">
                  <c:v>6950</c:v>
                </c:pt>
                <c:pt idx="3472">
                  <c:v>6952</c:v>
                </c:pt>
                <c:pt idx="3473">
                  <c:v>6954</c:v>
                </c:pt>
                <c:pt idx="3474">
                  <c:v>6956</c:v>
                </c:pt>
                <c:pt idx="3475">
                  <c:v>6958</c:v>
                </c:pt>
              </c:numCache>
            </c:numRef>
          </c:xVal>
          <c:yVal>
            <c:numRef>
              <c:f>Sheet1!$D$4:$D$3479</c:f>
              <c:numCache>
                <c:formatCode>General</c:formatCode>
                <c:ptCount val="3476"/>
                <c:pt idx="0">
                  <c:v>56.17</c:v>
                </c:pt>
                <c:pt idx="1">
                  <c:v>40.65</c:v>
                </c:pt>
                <c:pt idx="2">
                  <c:v>31.12</c:v>
                </c:pt>
                <c:pt idx="3">
                  <c:v>24.76</c:v>
                </c:pt>
                <c:pt idx="4">
                  <c:v>20.67</c:v>
                </c:pt>
                <c:pt idx="5">
                  <c:v>17.79</c:v>
                </c:pt>
                <c:pt idx="6">
                  <c:v>15.440000000000001</c:v>
                </c:pt>
                <c:pt idx="7">
                  <c:v>13.78</c:v>
                </c:pt>
                <c:pt idx="8">
                  <c:v>12.26</c:v>
                </c:pt>
                <c:pt idx="9">
                  <c:v>11.2</c:v>
                </c:pt>
                <c:pt idx="10">
                  <c:v>10.299999999999999</c:v>
                </c:pt>
                <c:pt idx="11">
                  <c:v>9.5389999999999997</c:v>
                </c:pt>
                <c:pt idx="12">
                  <c:v>8.7059999999999995</c:v>
                </c:pt>
                <c:pt idx="13">
                  <c:v>8.3280000000000012</c:v>
                </c:pt>
                <c:pt idx="14">
                  <c:v>7.7219999999999995</c:v>
                </c:pt>
                <c:pt idx="15">
                  <c:v>7.2679999999999998</c:v>
                </c:pt>
                <c:pt idx="16">
                  <c:v>6.8889999999999993</c:v>
                </c:pt>
                <c:pt idx="17">
                  <c:v>6.5869999999999997</c:v>
                </c:pt>
                <c:pt idx="18">
                  <c:v>6.2079999999999993</c:v>
                </c:pt>
                <c:pt idx="19">
                  <c:v>5.9050000000000002</c:v>
                </c:pt>
                <c:pt idx="20">
                  <c:v>5.5270000000000001</c:v>
                </c:pt>
                <c:pt idx="21">
                  <c:v>5.2240000000000002</c:v>
                </c:pt>
                <c:pt idx="22">
                  <c:v>5.2240000000000002</c:v>
                </c:pt>
                <c:pt idx="23">
                  <c:v>4.9210000000000003</c:v>
                </c:pt>
                <c:pt idx="24">
                  <c:v>4.694</c:v>
                </c:pt>
                <c:pt idx="25">
                  <c:v>4.5419999999999998</c:v>
                </c:pt>
                <c:pt idx="26">
                  <c:v>4.4669999999999996</c:v>
                </c:pt>
                <c:pt idx="27">
                  <c:v>4.3150000000000004</c:v>
                </c:pt>
                <c:pt idx="28">
                  <c:v>4.1640000000000006</c:v>
                </c:pt>
                <c:pt idx="29">
                  <c:v>4.0880000000000001</c:v>
                </c:pt>
                <c:pt idx="30">
                  <c:v>3.7850000000000001</c:v>
                </c:pt>
                <c:pt idx="31">
                  <c:v>3.71</c:v>
                </c:pt>
                <c:pt idx="32">
                  <c:v>3.6339999999999999</c:v>
                </c:pt>
                <c:pt idx="33">
                  <c:v>3.4830000000000001</c:v>
                </c:pt>
                <c:pt idx="34">
                  <c:v>3.4830000000000001</c:v>
                </c:pt>
                <c:pt idx="35">
                  <c:v>3.407</c:v>
                </c:pt>
                <c:pt idx="36">
                  <c:v>3.1039999999999996</c:v>
                </c:pt>
                <c:pt idx="37">
                  <c:v>3.18</c:v>
                </c:pt>
                <c:pt idx="38">
                  <c:v>2.8770000000000002</c:v>
                </c:pt>
                <c:pt idx="39">
                  <c:v>3.028</c:v>
                </c:pt>
                <c:pt idx="40">
                  <c:v>2.9529999999999998</c:v>
                </c:pt>
                <c:pt idx="41">
                  <c:v>2.65</c:v>
                </c:pt>
                <c:pt idx="42">
                  <c:v>2.8770000000000002</c:v>
                </c:pt>
                <c:pt idx="43">
                  <c:v>2.7250000000000001</c:v>
                </c:pt>
                <c:pt idx="44">
                  <c:v>2.65</c:v>
                </c:pt>
                <c:pt idx="45">
                  <c:v>2.5739999999999998</c:v>
                </c:pt>
                <c:pt idx="46">
                  <c:v>2.5739999999999998</c:v>
                </c:pt>
                <c:pt idx="47">
                  <c:v>2.347</c:v>
                </c:pt>
                <c:pt idx="48">
                  <c:v>2.423</c:v>
                </c:pt>
                <c:pt idx="49">
                  <c:v>2.423</c:v>
                </c:pt>
                <c:pt idx="50">
                  <c:v>2.347</c:v>
                </c:pt>
                <c:pt idx="51">
                  <c:v>2.2709999999999999</c:v>
                </c:pt>
                <c:pt idx="52">
                  <c:v>2.1959999999999997</c:v>
                </c:pt>
                <c:pt idx="53">
                  <c:v>2.1959999999999997</c:v>
                </c:pt>
                <c:pt idx="54">
                  <c:v>2.12</c:v>
                </c:pt>
                <c:pt idx="55">
                  <c:v>2.044</c:v>
                </c:pt>
                <c:pt idx="56">
                  <c:v>1.968</c:v>
                </c:pt>
                <c:pt idx="57">
                  <c:v>2.044</c:v>
                </c:pt>
                <c:pt idx="58">
                  <c:v>1.968</c:v>
                </c:pt>
                <c:pt idx="59">
                  <c:v>1.893</c:v>
                </c:pt>
                <c:pt idx="60">
                  <c:v>1.893</c:v>
                </c:pt>
                <c:pt idx="61">
                  <c:v>1.893</c:v>
                </c:pt>
                <c:pt idx="62">
                  <c:v>1.893</c:v>
                </c:pt>
                <c:pt idx="63">
                  <c:v>1.8169999999999999</c:v>
                </c:pt>
                <c:pt idx="64">
                  <c:v>1.7409999999999999</c:v>
                </c:pt>
                <c:pt idx="65">
                  <c:v>1.7409999999999999</c:v>
                </c:pt>
                <c:pt idx="66">
                  <c:v>1.6659999999999999</c:v>
                </c:pt>
                <c:pt idx="67">
                  <c:v>1.6659999999999999</c:v>
                </c:pt>
                <c:pt idx="68">
                  <c:v>1.6659999999999999</c:v>
                </c:pt>
                <c:pt idx="69">
                  <c:v>1.6659999999999999</c:v>
                </c:pt>
                <c:pt idx="70">
                  <c:v>1.514</c:v>
                </c:pt>
                <c:pt idx="71">
                  <c:v>1.59</c:v>
                </c:pt>
                <c:pt idx="72">
                  <c:v>1.6659999999999999</c:v>
                </c:pt>
                <c:pt idx="73">
                  <c:v>1.6659999999999999</c:v>
                </c:pt>
                <c:pt idx="74">
                  <c:v>1.514</c:v>
                </c:pt>
                <c:pt idx="75">
                  <c:v>1.4379999999999999</c:v>
                </c:pt>
                <c:pt idx="76">
                  <c:v>1.4379999999999999</c:v>
                </c:pt>
                <c:pt idx="77">
                  <c:v>1.514</c:v>
                </c:pt>
                <c:pt idx="78">
                  <c:v>1.4379999999999999</c:v>
                </c:pt>
                <c:pt idx="79">
                  <c:v>1.363</c:v>
                </c:pt>
                <c:pt idx="80">
                  <c:v>1.4379999999999999</c:v>
                </c:pt>
                <c:pt idx="81">
                  <c:v>1.4379999999999999</c:v>
                </c:pt>
                <c:pt idx="82">
                  <c:v>1.514</c:v>
                </c:pt>
                <c:pt idx="83">
                  <c:v>1.363</c:v>
                </c:pt>
                <c:pt idx="84">
                  <c:v>1.2869999999999999</c:v>
                </c:pt>
                <c:pt idx="85">
                  <c:v>1.2869999999999999</c:v>
                </c:pt>
                <c:pt idx="86">
                  <c:v>1.2869999999999999</c:v>
                </c:pt>
                <c:pt idx="87">
                  <c:v>1.2869999999999999</c:v>
                </c:pt>
                <c:pt idx="88">
                  <c:v>1.2869999999999999</c:v>
                </c:pt>
                <c:pt idx="89">
                  <c:v>1.2869999999999999</c:v>
                </c:pt>
                <c:pt idx="90">
                  <c:v>1.2869999999999999</c:v>
                </c:pt>
                <c:pt idx="91">
                  <c:v>1.2109999999999999</c:v>
                </c:pt>
                <c:pt idx="92">
                  <c:v>1.2109999999999999</c:v>
                </c:pt>
                <c:pt idx="93">
                  <c:v>1.2109999999999999</c:v>
                </c:pt>
                <c:pt idx="94">
                  <c:v>1.2109999999999999</c:v>
                </c:pt>
                <c:pt idx="95">
                  <c:v>1.1359999999999999</c:v>
                </c:pt>
                <c:pt idx="96">
                  <c:v>1.1359999999999999</c:v>
                </c:pt>
                <c:pt idx="97">
                  <c:v>0.98420000000000007</c:v>
                </c:pt>
                <c:pt idx="98">
                  <c:v>1.06</c:v>
                </c:pt>
                <c:pt idx="99">
                  <c:v>1.1359999999999999</c:v>
                </c:pt>
                <c:pt idx="100">
                  <c:v>1.2109999999999999</c:v>
                </c:pt>
                <c:pt idx="101">
                  <c:v>1.1359999999999999</c:v>
                </c:pt>
                <c:pt idx="102">
                  <c:v>1.2109999999999999</c:v>
                </c:pt>
                <c:pt idx="103">
                  <c:v>1.1359999999999999</c:v>
                </c:pt>
                <c:pt idx="104">
                  <c:v>1.1359999999999999</c:v>
                </c:pt>
                <c:pt idx="105">
                  <c:v>1.06</c:v>
                </c:pt>
                <c:pt idx="106">
                  <c:v>1.1359999999999999</c:v>
                </c:pt>
                <c:pt idx="107">
                  <c:v>0.98420000000000007</c:v>
                </c:pt>
                <c:pt idx="108">
                  <c:v>0.98420000000000007</c:v>
                </c:pt>
                <c:pt idx="109">
                  <c:v>1.06</c:v>
                </c:pt>
                <c:pt idx="110">
                  <c:v>0.90849999999999997</c:v>
                </c:pt>
                <c:pt idx="111">
                  <c:v>1.06</c:v>
                </c:pt>
                <c:pt idx="112">
                  <c:v>0.98420000000000007</c:v>
                </c:pt>
                <c:pt idx="113">
                  <c:v>0.98420000000000007</c:v>
                </c:pt>
                <c:pt idx="114">
                  <c:v>0.98420000000000007</c:v>
                </c:pt>
                <c:pt idx="115">
                  <c:v>0.90849999999999997</c:v>
                </c:pt>
                <c:pt idx="116">
                  <c:v>0.83279999999999998</c:v>
                </c:pt>
                <c:pt idx="117">
                  <c:v>0.98420000000000007</c:v>
                </c:pt>
                <c:pt idx="118">
                  <c:v>0.98420000000000007</c:v>
                </c:pt>
                <c:pt idx="119">
                  <c:v>0.98420000000000007</c:v>
                </c:pt>
                <c:pt idx="120">
                  <c:v>0.90849999999999997</c:v>
                </c:pt>
                <c:pt idx="121">
                  <c:v>0.83279999999999998</c:v>
                </c:pt>
                <c:pt idx="122">
                  <c:v>0.83279999999999998</c:v>
                </c:pt>
                <c:pt idx="123">
                  <c:v>0.83279999999999998</c:v>
                </c:pt>
                <c:pt idx="124">
                  <c:v>0.98420000000000007</c:v>
                </c:pt>
                <c:pt idx="125">
                  <c:v>0.90849999999999997</c:v>
                </c:pt>
                <c:pt idx="126">
                  <c:v>0.90849999999999997</c:v>
                </c:pt>
                <c:pt idx="127">
                  <c:v>0.90849999999999997</c:v>
                </c:pt>
                <c:pt idx="128">
                  <c:v>0.83279999999999998</c:v>
                </c:pt>
                <c:pt idx="129">
                  <c:v>0.83279999999999998</c:v>
                </c:pt>
                <c:pt idx="130">
                  <c:v>0.90849999999999997</c:v>
                </c:pt>
                <c:pt idx="131">
                  <c:v>0.90849999999999997</c:v>
                </c:pt>
                <c:pt idx="132">
                  <c:v>0.83279999999999998</c:v>
                </c:pt>
                <c:pt idx="133">
                  <c:v>0.83279999999999998</c:v>
                </c:pt>
                <c:pt idx="134">
                  <c:v>0.90849999999999997</c:v>
                </c:pt>
                <c:pt idx="135">
                  <c:v>0.7571</c:v>
                </c:pt>
                <c:pt idx="136">
                  <c:v>0.7571</c:v>
                </c:pt>
                <c:pt idx="137">
                  <c:v>0.7571</c:v>
                </c:pt>
                <c:pt idx="138">
                  <c:v>0.83279999999999998</c:v>
                </c:pt>
                <c:pt idx="139">
                  <c:v>0.83279999999999998</c:v>
                </c:pt>
                <c:pt idx="140">
                  <c:v>0.83279999999999998</c:v>
                </c:pt>
                <c:pt idx="141">
                  <c:v>0.83279999999999998</c:v>
                </c:pt>
                <c:pt idx="142">
                  <c:v>0.68139999999999989</c:v>
                </c:pt>
                <c:pt idx="143">
                  <c:v>0.83279999999999998</c:v>
                </c:pt>
                <c:pt idx="144">
                  <c:v>0.7571</c:v>
                </c:pt>
                <c:pt idx="145">
                  <c:v>0.83279999999999998</c:v>
                </c:pt>
                <c:pt idx="146">
                  <c:v>0.68139999999999989</c:v>
                </c:pt>
                <c:pt idx="147">
                  <c:v>0.45419999999999999</c:v>
                </c:pt>
                <c:pt idx="148">
                  <c:v>0.7571</c:v>
                </c:pt>
                <c:pt idx="149">
                  <c:v>0.7571</c:v>
                </c:pt>
                <c:pt idx="150">
                  <c:v>0.7571</c:v>
                </c:pt>
                <c:pt idx="151">
                  <c:v>0.7571</c:v>
                </c:pt>
                <c:pt idx="152">
                  <c:v>0.83279999999999998</c:v>
                </c:pt>
                <c:pt idx="153">
                  <c:v>0.83279999999999998</c:v>
                </c:pt>
                <c:pt idx="154">
                  <c:v>0.68139999999999989</c:v>
                </c:pt>
                <c:pt idx="155">
                  <c:v>0.7571</c:v>
                </c:pt>
                <c:pt idx="156">
                  <c:v>0.83279999999999998</c:v>
                </c:pt>
                <c:pt idx="157">
                  <c:v>0.90849999999999997</c:v>
                </c:pt>
                <c:pt idx="158">
                  <c:v>0.68139999999999989</c:v>
                </c:pt>
                <c:pt idx="159">
                  <c:v>0.7571</c:v>
                </c:pt>
                <c:pt idx="160">
                  <c:v>0.7571</c:v>
                </c:pt>
                <c:pt idx="161">
                  <c:v>0.68139999999999989</c:v>
                </c:pt>
                <c:pt idx="162">
                  <c:v>0.7571</c:v>
                </c:pt>
                <c:pt idx="163">
                  <c:v>0.68139999999999989</c:v>
                </c:pt>
                <c:pt idx="164">
                  <c:v>0.7571</c:v>
                </c:pt>
                <c:pt idx="165">
                  <c:v>0.7571</c:v>
                </c:pt>
                <c:pt idx="166">
                  <c:v>0.60570000000000002</c:v>
                </c:pt>
                <c:pt idx="167">
                  <c:v>0.7571</c:v>
                </c:pt>
                <c:pt idx="168">
                  <c:v>0.60570000000000002</c:v>
                </c:pt>
                <c:pt idx="169">
                  <c:v>0.83279999999999998</c:v>
                </c:pt>
                <c:pt idx="170">
                  <c:v>0.7571</c:v>
                </c:pt>
                <c:pt idx="171">
                  <c:v>0.7571</c:v>
                </c:pt>
                <c:pt idx="172">
                  <c:v>0.68139999999999989</c:v>
                </c:pt>
                <c:pt idx="173">
                  <c:v>0.68139999999999989</c:v>
                </c:pt>
                <c:pt idx="174">
                  <c:v>0.68139999999999989</c:v>
                </c:pt>
                <c:pt idx="175">
                  <c:v>0.68139999999999989</c:v>
                </c:pt>
                <c:pt idx="176">
                  <c:v>0.7571</c:v>
                </c:pt>
                <c:pt idx="177">
                  <c:v>0.7571</c:v>
                </c:pt>
                <c:pt idx="178">
                  <c:v>0.7571</c:v>
                </c:pt>
                <c:pt idx="179">
                  <c:v>0.60570000000000002</c:v>
                </c:pt>
                <c:pt idx="180">
                  <c:v>0.7571</c:v>
                </c:pt>
                <c:pt idx="181">
                  <c:v>0.68139999999999989</c:v>
                </c:pt>
                <c:pt idx="182">
                  <c:v>0.68139999999999989</c:v>
                </c:pt>
                <c:pt idx="183">
                  <c:v>0.60570000000000002</c:v>
                </c:pt>
                <c:pt idx="184">
                  <c:v>0.7571</c:v>
                </c:pt>
                <c:pt idx="185">
                  <c:v>0.60570000000000002</c:v>
                </c:pt>
                <c:pt idx="186">
                  <c:v>0.68139999999999989</c:v>
                </c:pt>
                <c:pt idx="187">
                  <c:v>0.68139999999999989</c:v>
                </c:pt>
                <c:pt idx="188">
                  <c:v>0.7571</c:v>
                </c:pt>
                <c:pt idx="189">
                  <c:v>0.52990000000000004</c:v>
                </c:pt>
                <c:pt idx="190">
                  <c:v>0.60570000000000002</c:v>
                </c:pt>
                <c:pt idx="191">
                  <c:v>0.60570000000000002</c:v>
                </c:pt>
                <c:pt idx="192">
                  <c:v>0.7571</c:v>
                </c:pt>
                <c:pt idx="193">
                  <c:v>0.68139999999999989</c:v>
                </c:pt>
                <c:pt idx="194">
                  <c:v>0.68139999999999989</c:v>
                </c:pt>
                <c:pt idx="195">
                  <c:v>0.7571</c:v>
                </c:pt>
                <c:pt idx="196">
                  <c:v>0.7571</c:v>
                </c:pt>
                <c:pt idx="197">
                  <c:v>0.83279999999999998</c:v>
                </c:pt>
                <c:pt idx="198">
                  <c:v>0.98420000000000007</c:v>
                </c:pt>
                <c:pt idx="199">
                  <c:v>1.06</c:v>
                </c:pt>
                <c:pt idx="200">
                  <c:v>1.06</c:v>
                </c:pt>
                <c:pt idx="201">
                  <c:v>1.4379999999999999</c:v>
                </c:pt>
                <c:pt idx="202">
                  <c:v>1.514</c:v>
                </c:pt>
                <c:pt idx="203">
                  <c:v>1.59</c:v>
                </c:pt>
                <c:pt idx="204">
                  <c:v>1.59</c:v>
                </c:pt>
                <c:pt idx="205">
                  <c:v>1.7409999999999999</c:v>
                </c:pt>
                <c:pt idx="206">
                  <c:v>1.893</c:v>
                </c:pt>
                <c:pt idx="207">
                  <c:v>2.044</c:v>
                </c:pt>
                <c:pt idx="208">
                  <c:v>2.12</c:v>
                </c:pt>
                <c:pt idx="209">
                  <c:v>2.1959999999999997</c:v>
                </c:pt>
                <c:pt idx="210">
                  <c:v>2.347</c:v>
                </c:pt>
                <c:pt idx="211">
                  <c:v>2.347</c:v>
                </c:pt>
                <c:pt idx="212">
                  <c:v>2.65</c:v>
                </c:pt>
                <c:pt idx="213">
                  <c:v>2.7250000000000001</c:v>
                </c:pt>
                <c:pt idx="214">
                  <c:v>2.8770000000000002</c:v>
                </c:pt>
                <c:pt idx="215">
                  <c:v>2.9529999999999998</c:v>
                </c:pt>
                <c:pt idx="216">
                  <c:v>2.9529999999999998</c:v>
                </c:pt>
                <c:pt idx="217">
                  <c:v>3.1039999999999996</c:v>
                </c:pt>
                <c:pt idx="218">
                  <c:v>3.331</c:v>
                </c:pt>
                <c:pt idx="219">
                  <c:v>3.2550000000000003</c:v>
                </c:pt>
                <c:pt idx="220">
                  <c:v>3.331</c:v>
                </c:pt>
                <c:pt idx="221">
                  <c:v>3.4830000000000001</c:v>
                </c:pt>
                <c:pt idx="222">
                  <c:v>3.6339999999999999</c:v>
                </c:pt>
                <c:pt idx="223">
                  <c:v>3.71</c:v>
                </c:pt>
                <c:pt idx="224">
                  <c:v>3.8609999999999998</c:v>
                </c:pt>
                <c:pt idx="225">
                  <c:v>3.9369999999999998</c:v>
                </c:pt>
                <c:pt idx="226">
                  <c:v>3.9369999999999998</c:v>
                </c:pt>
                <c:pt idx="227">
                  <c:v>4.1640000000000006</c:v>
                </c:pt>
                <c:pt idx="228">
                  <c:v>4.0880000000000001</c:v>
                </c:pt>
                <c:pt idx="229">
                  <c:v>4.4669999999999996</c:v>
                </c:pt>
                <c:pt idx="230">
                  <c:v>4.4669999999999996</c:v>
                </c:pt>
                <c:pt idx="231">
                  <c:v>4.6179999999999994</c:v>
                </c:pt>
                <c:pt idx="232">
                  <c:v>4.694</c:v>
                </c:pt>
                <c:pt idx="233">
                  <c:v>4.7700000000000005</c:v>
                </c:pt>
                <c:pt idx="234">
                  <c:v>4.7700000000000005</c:v>
                </c:pt>
                <c:pt idx="235">
                  <c:v>4.9210000000000003</c:v>
                </c:pt>
                <c:pt idx="236">
                  <c:v>5.0720000000000001</c:v>
                </c:pt>
                <c:pt idx="237">
                  <c:v>5.2240000000000002</c:v>
                </c:pt>
                <c:pt idx="238">
                  <c:v>5.2989999999999995</c:v>
                </c:pt>
                <c:pt idx="239">
                  <c:v>5.2989999999999995</c:v>
                </c:pt>
                <c:pt idx="240">
                  <c:v>5.5270000000000001</c:v>
                </c:pt>
                <c:pt idx="241">
                  <c:v>5.6779999999999999</c:v>
                </c:pt>
                <c:pt idx="242">
                  <c:v>5.8289999999999997</c:v>
                </c:pt>
                <c:pt idx="243">
                  <c:v>5.8289999999999997</c:v>
                </c:pt>
                <c:pt idx="244">
                  <c:v>5.9050000000000002</c:v>
                </c:pt>
                <c:pt idx="245">
                  <c:v>6.1319999999999997</c:v>
                </c:pt>
                <c:pt idx="246">
                  <c:v>6.1319999999999997</c:v>
                </c:pt>
                <c:pt idx="247">
                  <c:v>6.2079999999999993</c:v>
                </c:pt>
                <c:pt idx="248">
                  <c:v>6.4350000000000005</c:v>
                </c:pt>
                <c:pt idx="249">
                  <c:v>6.359</c:v>
                </c:pt>
                <c:pt idx="250">
                  <c:v>6.5869999999999997</c:v>
                </c:pt>
                <c:pt idx="251">
                  <c:v>6.6619999999999999</c:v>
                </c:pt>
                <c:pt idx="252">
                  <c:v>6.8140000000000001</c:v>
                </c:pt>
                <c:pt idx="253">
                  <c:v>7.0410000000000004</c:v>
                </c:pt>
                <c:pt idx="254">
                  <c:v>6.9649999999999999</c:v>
                </c:pt>
                <c:pt idx="255">
                  <c:v>7.1920000000000002</c:v>
                </c:pt>
                <c:pt idx="256">
                  <c:v>7.3440000000000003</c:v>
                </c:pt>
                <c:pt idx="257">
                  <c:v>7.4189999999999996</c:v>
                </c:pt>
                <c:pt idx="258">
                  <c:v>7.5709999999999997</c:v>
                </c:pt>
                <c:pt idx="259">
                  <c:v>7.7219999999999995</c:v>
                </c:pt>
                <c:pt idx="260">
                  <c:v>7.7219999999999995</c:v>
                </c:pt>
                <c:pt idx="261">
                  <c:v>7.7980000000000009</c:v>
                </c:pt>
                <c:pt idx="262">
                  <c:v>7.8739999999999997</c:v>
                </c:pt>
                <c:pt idx="263">
                  <c:v>7.9489999999999998</c:v>
                </c:pt>
                <c:pt idx="264">
                  <c:v>8.2520000000000007</c:v>
                </c:pt>
                <c:pt idx="265">
                  <c:v>8.4030000000000005</c:v>
                </c:pt>
                <c:pt idx="266">
                  <c:v>8.4789999999999992</c:v>
                </c:pt>
                <c:pt idx="267">
                  <c:v>8.4789999999999992</c:v>
                </c:pt>
                <c:pt idx="268">
                  <c:v>8.6309999999999985</c:v>
                </c:pt>
                <c:pt idx="269">
                  <c:v>8.782</c:v>
                </c:pt>
                <c:pt idx="270">
                  <c:v>9.0090000000000003</c:v>
                </c:pt>
                <c:pt idx="271">
                  <c:v>9.0090000000000003</c:v>
                </c:pt>
                <c:pt idx="272">
                  <c:v>9.1609999999999996</c:v>
                </c:pt>
                <c:pt idx="273">
                  <c:v>9.3119999999999994</c:v>
                </c:pt>
                <c:pt idx="274">
                  <c:v>9.3879999999999999</c:v>
                </c:pt>
                <c:pt idx="275">
                  <c:v>9.3879999999999999</c:v>
                </c:pt>
                <c:pt idx="276">
                  <c:v>9.5389999999999997</c:v>
                </c:pt>
                <c:pt idx="277">
                  <c:v>9.766</c:v>
                </c:pt>
                <c:pt idx="278">
                  <c:v>9.8420000000000005</c:v>
                </c:pt>
                <c:pt idx="279">
                  <c:v>9.9930000000000003</c:v>
                </c:pt>
                <c:pt idx="280">
                  <c:v>10.139999999999999</c:v>
                </c:pt>
                <c:pt idx="281">
                  <c:v>10.139999999999999</c:v>
                </c:pt>
                <c:pt idx="282">
                  <c:v>10.220000000000001</c:v>
                </c:pt>
                <c:pt idx="283">
                  <c:v>10.370000000000001</c:v>
                </c:pt>
                <c:pt idx="284">
                  <c:v>10.45</c:v>
                </c:pt>
                <c:pt idx="285">
                  <c:v>10.6</c:v>
                </c:pt>
                <c:pt idx="286">
                  <c:v>10.75</c:v>
                </c:pt>
                <c:pt idx="287">
                  <c:v>10.9</c:v>
                </c:pt>
                <c:pt idx="288">
                  <c:v>10.9</c:v>
                </c:pt>
                <c:pt idx="289">
                  <c:v>11.13</c:v>
                </c:pt>
                <c:pt idx="290">
                  <c:v>11.2</c:v>
                </c:pt>
                <c:pt idx="291">
                  <c:v>11.2</c:v>
                </c:pt>
                <c:pt idx="292">
                  <c:v>11.36</c:v>
                </c:pt>
                <c:pt idx="293">
                  <c:v>11.51</c:v>
                </c:pt>
                <c:pt idx="294">
                  <c:v>11.729999999999999</c:v>
                </c:pt>
                <c:pt idx="295">
                  <c:v>11.81</c:v>
                </c:pt>
                <c:pt idx="296">
                  <c:v>11.889999999999999</c:v>
                </c:pt>
                <c:pt idx="297">
                  <c:v>11.96</c:v>
                </c:pt>
                <c:pt idx="298">
                  <c:v>12.26</c:v>
                </c:pt>
                <c:pt idx="299">
                  <c:v>12.26</c:v>
                </c:pt>
                <c:pt idx="300">
                  <c:v>12.42</c:v>
                </c:pt>
                <c:pt idx="301">
                  <c:v>12.42</c:v>
                </c:pt>
                <c:pt idx="302">
                  <c:v>12.42</c:v>
                </c:pt>
                <c:pt idx="303">
                  <c:v>12.639999999999999</c:v>
                </c:pt>
                <c:pt idx="304">
                  <c:v>12.95</c:v>
                </c:pt>
                <c:pt idx="305">
                  <c:v>12.95</c:v>
                </c:pt>
                <c:pt idx="306">
                  <c:v>13.1</c:v>
                </c:pt>
                <c:pt idx="307">
                  <c:v>13.1</c:v>
                </c:pt>
                <c:pt idx="308">
                  <c:v>13.25</c:v>
                </c:pt>
                <c:pt idx="309">
                  <c:v>13.4</c:v>
                </c:pt>
                <c:pt idx="310">
                  <c:v>13.48</c:v>
                </c:pt>
                <c:pt idx="311">
                  <c:v>13.78</c:v>
                </c:pt>
                <c:pt idx="312">
                  <c:v>13.7</c:v>
                </c:pt>
                <c:pt idx="313">
                  <c:v>13.78</c:v>
                </c:pt>
                <c:pt idx="314">
                  <c:v>13.85</c:v>
                </c:pt>
                <c:pt idx="315">
                  <c:v>14.01</c:v>
                </c:pt>
                <c:pt idx="316">
                  <c:v>14.31</c:v>
                </c:pt>
                <c:pt idx="317">
                  <c:v>14.229999999999999</c:v>
                </c:pt>
                <c:pt idx="318">
                  <c:v>14.31</c:v>
                </c:pt>
                <c:pt idx="319">
                  <c:v>14.610000000000001</c:v>
                </c:pt>
                <c:pt idx="320">
                  <c:v>14.69</c:v>
                </c:pt>
                <c:pt idx="321">
                  <c:v>14.76</c:v>
                </c:pt>
                <c:pt idx="322">
                  <c:v>14.76</c:v>
                </c:pt>
                <c:pt idx="323">
                  <c:v>14.84</c:v>
                </c:pt>
                <c:pt idx="324">
                  <c:v>14.99</c:v>
                </c:pt>
                <c:pt idx="325">
                  <c:v>15.07</c:v>
                </c:pt>
                <c:pt idx="326">
                  <c:v>15.14</c:v>
                </c:pt>
                <c:pt idx="327">
                  <c:v>15.290000000000001</c:v>
                </c:pt>
                <c:pt idx="328">
                  <c:v>15.520000000000001</c:v>
                </c:pt>
                <c:pt idx="329">
                  <c:v>15.520000000000001</c:v>
                </c:pt>
                <c:pt idx="330">
                  <c:v>15.6</c:v>
                </c:pt>
                <c:pt idx="331">
                  <c:v>15.75</c:v>
                </c:pt>
                <c:pt idx="332">
                  <c:v>15.75</c:v>
                </c:pt>
                <c:pt idx="333">
                  <c:v>15.97</c:v>
                </c:pt>
                <c:pt idx="334">
                  <c:v>16.28</c:v>
                </c:pt>
                <c:pt idx="335">
                  <c:v>16.2</c:v>
                </c:pt>
                <c:pt idx="336">
                  <c:v>16.350000000000001</c:v>
                </c:pt>
                <c:pt idx="337">
                  <c:v>16.580000000000002</c:v>
                </c:pt>
                <c:pt idx="338">
                  <c:v>16.580000000000002</c:v>
                </c:pt>
                <c:pt idx="339">
                  <c:v>16.66</c:v>
                </c:pt>
                <c:pt idx="340">
                  <c:v>16.73</c:v>
                </c:pt>
                <c:pt idx="341">
                  <c:v>16.809999999999999</c:v>
                </c:pt>
                <c:pt idx="342">
                  <c:v>16.809999999999999</c:v>
                </c:pt>
                <c:pt idx="343">
                  <c:v>17.190000000000001</c:v>
                </c:pt>
                <c:pt idx="344">
                  <c:v>17.11</c:v>
                </c:pt>
                <c:pt idx="345">
                  <c:v>17.34</c:v>
                </c:pt>
                <c:pt idx="346">
                  <c:v>17.34</c:v>
                </c:pt>
                <c:pt idx="347">
                  <c:v>17.34</c:v>
                </c:pt>
                <c:pt idx="348">
                  <c:v>17.41</c:v>
                </c:pt>
                <c:pt idx="349">
                  <c:v>17.72</c:v>
                </c:pt>
                <c:pt idx="350">
                  <c:v>17.72</c:v>
                </c:pt>
                <c:pt idx="351">
                  <c:v>17.64</c:v>
                </c:pt>
                <c:pt idx="352">
                  <c:v>17.940000000000001</c:v>
                </c:pt>
                <c:pt idx="353">
                  <c:v>18.09</c:v>
                </c:pt>
                <c:pt idx="354">
                  <c:v>18.25</c:v>
                </c:pt>
                <c:pt idx="355">
                  <c:v>18.170000000000002</c:v>
                </c:pt>
                <c:pt idx="356">
                  <c:v>18.399999999999999</c:v>
                </c:pt>
                <c:pt idx="357">
                  <c:v>18.399999999999999</c:v>
                </c:pt>
                <c:pt idx="358">
                  <c:v>18.55</c:v>
                </c:pt>
                <c:pt idx="359">
                  <c:v>18.55</c:v>
                </c:pt>
                <c:pt idx="360">
                  <c:v>18.7</c:v>
                </c:pt>
                <c:pt idx="361">
                  <c:v>18.7</c:v>
                </c:pt>
                <c:pt idx="362">
                  <c:v>18.850000000000001</c:v>
                </c:pt>
                <c:pt idx="363">
                  <c:v>19</c:v>
                </c:pt>
                <c:pt idx="364">
                  <c:v>19.150000000000002</c:v>
                </c:pt>
                <c:pt idx="365">
                  <c:v>19.150000000000002</c:v>
                </c:pt>
                <c:pt idx="366">
                  <c:v>19.23</c:v>
                </c:pt>
                <c:pt idx="367">
                  <c:v>19.380000000000003</c:v>
                </c:pt>
                <c:pt idx="368">
                  <c:v>19.46</c:v>
                </c:pt>
                <c:pt idx="369">
                  <c:v>19.53</c:v>
                </c:pt>
                <c:pt idx="370">
                  <c:v>19.53</c:v>
                </c:pt>
                <c:pt idx="371">
                  <c:v>19.91</c:v>
                </c:pt>
                <c:pt idx="372">
                  <c:v>19.84</c:v>
                </c:pt>
                <c:pt idx="373">
                  <c:v>19.91</c:v>
                </c:pt>
                <c:pt idx="374">
                  <c:v>20.060000000000002</c:v>
                </c:pt>
                <c:pt idx="375">
                  <c:v>20.21</c:v>
                </c:pt>
                <c:pt idx="376">
                  <c:v>20.29</c:v>
                </c:pt>
                <c:pt idx="377">
                  <c:v>20.440000000000001</c:v>
                </c:pt>
                <c:pt idx="378">
                  <c:v>20.440000000000001</c:v>
                </c:pt>
                <c:pt idx="379">
                  <c:v>20.37</c:v>
                </c:pt>
                <c:pt idx="380">
                  <c:v>20.52</c:v>
                </c:pt>
                <c:pt idx="381">
                  <c:v>20.82</c:v>
                </c:pt>
                <c:pt idx="382">
                  <c:v>20.740000000000002</c:v>
                </c:pt>
                <c:pt idx="383">
                  <c:v>20.82</c:v>
                </c:pt>
                <c:pt idx="384">
                  <c:v>20.9</c:v>
                </c:pt>
                <c:pt idx="385">
                  <c:v>20.9</c:v>
                </c:pt>
                <c:pt idx="386">
                  <c:v>21.12</c:v>
                </c:pt>
                <c:pt idx="387">
                  <c:v>21.2</c:v>
                </c:pt>
                <c:pt idx="388">
                  <c:v>21.35</c:v>
                </c:pt>
                <c:pt idx="389">
                  <c:v>21.58</c:v>
                </c:pt>
                <c:pt idx="390">
                  <c:v>21.650000000000002</c:v>
                </c:pt>
                <c:pt idx="391">
                  <c:v>21.73</c:v>
                </c:pt>
                <c:pt idx="392">
                  <c:v>21.73</c:v>
                </c:pt>
                <c:pt idx="393">
                  <c:v>21.73</c:v>
                </c:pt>
                <c:pt idx="394">
                  <c:v>21.88</c:v>
                </c:pt>
                <c:pt idx="395">
                  <c:v>21.88</c:v>
                </c:pt>
                <c:pt idx="396">
                  <c:v>21.96</c:v>
                </c:pt>
                <c:pt idx="397">
                  <c:v>22.18</c:v>
                </c:pt>
                <c:pt idx="398">
                  <c:v>22.26</c:v>
                </c:pt>
                <c:pt idx="399">
                  <c:v>22.26</c:v>
                </c:pt>
                <c:pt idx="400">
                  <c:v>22.26</c:v>
                </c:pt>
                <c:pt idx="401">
                  <c:v>22.26</c:v>
                </c:pt>
                <c:pt idx="402">
                  <c:v>22.49</c:v>
                </c:pt>
                <c:pt idx="403">
                  <c:v>22.79</c:v>
                </c:pt>
                <c:pt idx="404">
                  <c:v>22.71</c:v>
                </c:pt>
                <c:pt idx="405">
                  <c:v>22.71</c:v>
                </c:pt>
                <c:pt idx="406">
                  <c:v>22.71</c:v>
                </c:pt>
                <c:pt idx="407">
                  <c:v>22.94</c:v>
                </c:pt>
                <c:pt idx="408">
                  <c:v>22.94</c:v>
                </c:pt>
                <c:pt idx="409">
                  <c:v>23.01</c:v>
                </c:pt>
                <c:pt idx="410">
                  <c:v>23.01</c:v>
                </c:pt>
                <c:pt idx="411">
                  <c:v>23.240000000000002</c:v>
                </c:pt>
                <c:pt idx="412">
                  <c:v>23.39</c:v>
                </c:pt>
                <c:pt idx="413">
                  <c:v>23.540000000000003</c:v>
                </c:pt>
                <c:pt idx="414">
                  <c:v>23.62</c:v>
                </c:pt>
                <c:pt idx="415">
                  <c:v>23.540000000000003</c:v>
                </c:pt>
                <c:pt idx="416">
                  <c:v>23.62</c:v>
                </c:pt>
                <c:pt idx="417">
                  <c:v>23.7</c:v>
                </c:pt>
                <c:pt idx="418">
                  <c:v>23.85</c:v>
                </c:pt>
                <c:pt idx="419">
                  <c:v>24</c:v>
                </c:pt>
                <c:pt idx="420">
                  <c:v>23.92</c:v>
                </c:pt>
                <c:pt idx="421">
                  <c:v>23.92</c:v>
                </c:pt>
                <c:pt idx="422">
                  <c:v>24.07</c:v>
                </c:pt>
                <c:pt idx="423">
                  <c:v>24.150000000000002</c:v>
                </c:pt>
                <c:pt idx="424">
                  <c:v>24.23</c:v>
                </c:pt>
                <c:pt idx="425">
                  <c:v>24.3</c:v>
                </c:pt>
                <c:pt idx="426">
                  <c:v>24.38</c:v>
                </c:pt>
                <c:pt idx="427">
                  <c:v>24.3</c:v>
                </c:pt>
                <c:pt idx="428">
                  <c:v>24.6</c:v>
                </c:pt>
                <c:pt idx="429">
                  <c:v>24.830000000000002</c:v>
                </c:pt>
                <c:pt idx="430">
                  <c:v>24.91</c:v>
                </c:pt>
                <c:pt idx="431">
                  <c:v>24.91</c:v>
                </c:pt>
                <c:pt idx="432">
                  <c:v>24.76</c:v>
                </c:pt>
                <c:pt idx="433">
                  <c:v>25.060000000000002</c:v>
                </c:pt>
                <c:pt idx="434">
                  <c:v>25.130000000000003</c:v>
                </c:pt>
                <c:pt idx="435">
                  <c:v>25.29</c:v>
                </c:pt>
                <c:pt idx="436">
                  <c:v>25.21</c:v>
                </c:pt>
                <c:pt idx="437">
                  <c:v>25.29</c:v>
                </c:pt>
                <c:pt idx="438">
                  <c:v>25.36</c:v>
                </c:pt>
                <c:pt idx="439">
                  <c:v>25.44</c:v>
                </c:pt>
                <c:pt idx="440">
                  <c:v>25.51</c:v>
                </c:pt>
                <c:pt idx="441">
                  <c:v>25.66</c:v>
                </c:pt>
                <c:pt idx="442">
                  <c:v>25.66</c:v>
                </c:pt>
                <c:pt idx="443">
                  <c:v>25.740000000000002</c:v>
                </c:pt>
                <c:pt idx="444">
                  <c:v>25.89</c:v>
                </c:pt>
                <c:pt idx="445">
                  <c:v>25.89</c:v>
                </c:pt>
                <c:pt idx="446">
                  <c:v>26.040000000000003</c:v>
                </c:pt>
                <c:pt idx="447">
                  <c:v>25.82</c:v>
                </c:pt>
                <c:pt idx="448">
                  <c:v>26.27</c:v>
                </c:pt>
                <c:pt idx="449">
                  <c:v>26.19</c:v>
                </c:pt>
                <c:pt idx="450">
                  <c:v>26.27</c:v>
                </c:pt>
                <c:pt idx="451">
                  <c:v>26.27</c:v>
                </c:pt>
                <c:pt idx="452">
                  <c:v>26.27</c:v>
                </c:pt>
                <c:pt idx="453">
                  <c:v>26.42</c:v>
                </c:pt>
                <c:pt idx="454">
                  <c:v>26.57</c:v>
                </c:pt>
                <c:pt idx="455">
                  <c:v>26.5</c:v>
                </c:pt>
                <c:pt idx="456">
                  <c:v>26.650000000000002</c:v>
                </c:pt>
                <c:pt idx="457">
                  <c:v>26.8</c:v>
                </c:pt>
                <c:pt idx="458">
                  <c:v>26.88</c:v>
                </c:pt>
                <c:pt idx="459">
                  <c:v>26.88</c:v>
                </c:pt>
                <c:pt idx="460">
                  <c:v>26.950000000000003</c:v>
                </c:pt>
                <c:pt idx="461">
                  <c:v>26.950000000000003</c:v>
                </c:pt>
                <c:pt idx="462">
                  <c:v>26.950000000000003</c:v>
                </c:pt>
                <c:pt idx="463">
                  <c:v>27.18</c:v>
                </c:pt>
                <c:pt idx="464">
                  <c:v>27.25</c:v>
                </c:pt>
                <c:pt idx="465">
                  <c:v>27.330000000000002</c:v>
                </c:pt>
                <c:pt idx="466">
                  <c:v>27.330000000000002</c:v>
                </c:pt>
                <c:pt idx="467">
                  <c:v>27.56</c:v>
                </c:pt>
                <c:pt idx="468">
                  <c:v>27.630000000000003</c:v>
                </c:pt>
                <c:pt idx="469">
                  <c:v>27.71</c:v>
                </c:pt>
                <c:pt idx="470">
                  <c:v>27.71</c:v>
                </c:pt>
                <c:pt idx="471">
                  <c:v>27.71</c:v>
                </c:pt>
                <c:pt idx="472">
                  <c:v>27.71</c:v>
                </c:pt>
                <c:pt idx="473">
                  <c:v>27.94</c:v>
                </c:pt>
                <c:pt idx="474">
                  <c:v>27.86</c:v>
                </c:pt>
                <c:pt idx="475">
                  <c:v>28.09</c:v>
                </c:pt>
                <c:pt idx="476">
                  <c:v>28.09</c:v>
                </c:pt>
                <c:pt idx="477">
                  <c:v>28.01</c:v>
                </c:pt>
                <c:pt idx="478">
                  <c:v>28.240000000000002</c:v>
                </c:pt>
                <c:pt idx="479">
                  <c:v>28.31</c:v>
                </c:pt>
                <c:pt idx="480">
                  <c:v>28.39</c:v>
                </c:pt>
                <c:pt idx="481">
                  <c:v>28.47</c:v>
                </c:pt>
                <c:pt idx="482">
                  <c:v>28.540000000000003</c:v>
                </c:pt>
                <c:pt idx="483">
                  <c:v>28.62</c:v>
                </c:pt>
                <c:pt idx="484">
                  <c:v>28.540000000000003</c:v>
                </c:pt>
                <c:pt idx="485">
                  <c:v>28.62</c:v>
                </c:pt>
                <c:pt idx="486">
                  <c:v>28.77</c:v>
                </c:pt>
                <c:pt idx="487">
                  <c:v>28.77</c:v>
                </c:pt>
                <c:pt idx="488">
                  <c:v>28.69</c:v>
                </c:pt>
                <c:pt idx="489">
                  <c:v>28.84</c:v>
                </c:pt>
                <c:pt idx="490">
                  <c:v>28.84</c:v>
                </c:pt>
                <c:pt idx="491">
                  <c:v>28.92</c:v>
                </c:pt>
                <c:pt idx="492">
                  <c:v>28.92</c:v>
                </c:pt>
                <c:pt idx="493">
                  <c:v>29.07</c:v>
                </c:pt>
                <c:pt idx="494">
                  <c:v>29.07</c:v>
                </c:pt>
                <c:pt idx="495">
                  <c:v>29.3</c:v>
                </c:pt>
                <c:pt idx="496">
                  <c:v>29.45</c:v>
                </c:pt>
                <c:pt idx="497">
                  <c:v>29.369999999999997</c:v>
                </c:pt>
                <c:pt idx="498">
                  <c:v>29.369999999999997</c:v>
                </c:pt>
                <c:pt idx="499">
                  <c:v>29.45</c:v>
                </c:pt>
                <c:pt idx="500">
                  <c:v>29.45</c:v>
                </c:pt>
                <c:pt idx="501">
                  <c:v>29.53</c:v>
                </c:pt>
                <c:pt idx="502">
                  <c:v>29.75</c:v>
                </c:pt>
                <c:pt idx="503">
                  <c:v>29.68</c:v>
                </c:pt>
                <c:pt idx="504">
                  <c:v>29.6</c:v>
                </c:pt>
                <c:pt idx="505">
                  <c:v>29.830000000000002</c:v>
                </c:pt>
                <c:pt idx="506">
                  <c:v>29.98</c:v>
                </c:pt>
                <c:pt idx="507">
                  <c:v>29.98</c:v>
                </c:pt>
                <c:pt idx="508">
                  <c:v>29.98</c:v>
                </c:pt>
                <c:pt idx="509">
                  <c:v>30.130000000000003</c:v>
                </c:pt>
                <c:pt idx="510">
                  <c:v>30.130000000000003</c:v>
                </c:pt>
                <c:pt idx="511">
                  <c:v>30.28</c:v>
                </c:pt>
                <c:pt idx="512">
                  <c:v>30.21</c:v>
                </c:pt>
                <c:pt idx="513">
                  <c:v>30.130000000000003</c:v>
                </c:pt>
                <c:pt idx="514">
                  <c:v>30.36</c:v>
                </c:pt>
                <c:pt idx="515">
                  <c:v>30.43</c:v>
                </c:pt>
                <c:pt idx="516">
                  <c:v>30.43</c:v>
                </c:pt>
                <c:pt idx="517">
                  <c:v>30.43</c:v>
                </c:pt>
                <c:pt idx="518">
                  <c:v>30.66</c:v>
                </c:pt>
                <c:pt idx="519">
                  <c:v>30.589999999999996</c:v>
                </c:pt>
                <c:pt idx="520">
                  <c:v>30.81</c:v>
                </c:pt>
                <c:pt idx="521">
                  <c:v>30.740000000000002</c:v>
                </c:pt>
                <c:pt idx="522">
                  <c:v>30.740000000000002</c:v>
                </c:pt>
                <c:pt idx="523">
                  <c:v>30.81</c:v>
                </c:pt>
                <c:pt idx="524">
                  <c:v>30.889999999999997</c:v>
                </c:pt>
                <c:pt idx="525">
                  <c:v>31.040000000000003</c:v>
                </c:pt>
                <c:pt idx="526">
                  <c:v>31.12</c:v>
                </c:pt>
                <c:pt idx="527">
                  <c:v>31.12</c:v>
                </c:pt>
                <c:pt idx="528">
                  <c:v>31.189999999999998</c:v>
                </c:pt>
                <c:pt idx="529">
                  <c:v>31.49</c:v>
                </c:pt>
                <c:pt idx="530">
                  <c:v>31.34</c:v>
                </c:pt>
                <c:pt idx="531">
                  <c:v>31.49</c:v>
                </c:pt>
                <c:pt idx="532">
                  <c:v>31.34</c:v>
                </c:pt>
                <c:pt idx="533">
                  <c:v>31.34</c:v>
                </c:pt>
                <c:pt idx="534">
                  <c:v>31.569999999999997</c:v>
                </c:pt>
                <c:pt idx="535">
                  <c:v>31.720000000000002</c:v>
                </c:pt>
                <c:pt idx="536">
                  <c:v>31.720000000000002</c:v>
                </c:pt>
                <c:pt idx="537">
                  <c:v>31.720000000000002</c:v>
                </c:pt>
                <c:pt idx="538">
                  <c:v>31.720000000000002</c:v>
                </c:pt>
                <c:pt idx="539">
                  <c:v>31.720000000000002</c:v>
                </c:pt>
                <c:pt idx="540">
                  <c:v>31.8</c:v>
                </c:pt>
                <c:pt idx="541">
                  <c:v>31.869999999999997</c:v>
                </c:pt>
                <c:pt idx="542">
                  <c:v>31.8</c:v>
                </c:pt>
                <c:pt idx="543">
                  <c:v>32.020000000000003</c:v>
                </c:pt>
                <c:pt idx="544">
                  <c:v>32.020000000000003</c:v>
                </c:pt>
                <c:pt idx="545">
                  <c:v>32.1</c:v>
                </c:pt>
                <c:pt idx="546">
                  <c:v>32.18</c:v>
                </c:pt>
                <c:pt idx="547">
                  <c:v>32.1</c:v>
                </c:pt>
                <c:pt idx="548">
                  <c:v>32.18</c:v>
                </c:pt>
                <c:pt idx="549">
                  <c:v>32.25</c:v>
                </c:pt>
                <c:pt idx="550">
                  <c:v>32.4</c:v>
                </c:pt>
                <c:pt idx="551">
                  <c:v>32.480000000000004</c:v>
                </c:pt>
                <c:pt idx="552">
                  <c:v>32.480000000000004</c:v>
                </c:pt>
                <c:pt idx="553">
                  <c:v>32.480000000000004</c:v>
                </c:pt>
                <c:pt idx="554">
                  <c:v>32.549999999999997</c:v>
                </c:pt>
                <c:pt idx="555">
                  <c:v>32.549999999999997</c:v>
                </c:pt>
                <c:pt idx="556">
                  <c:v>32.549999999999997</c:v>
                </c:pt>
                <c:pt idx="557">
                  <c:v>32.629999999999995</c:v>
                </c:pt>
                <c:pt idx="558">
                  <c:v>32.709999999999994</c:v>
                </c:pt>
                <c:pt idx="559">
                  <c:v>32.86</c:v>
                </c:pt>
                <c:pt idx="560">
                  <c:v>32.86</c:v>
                </c:pt>
                <c:pt idx="561">
                  <c:v>32.86</c:v>
                </c:pt>
                <c:pt idx="562">
                  <c:v>33.01</c:v>
                </c:pt>
                <c:pt idx="563">
                  <c:v>33.01</c:v>
                </c:pt>
                <c:pt idx="564">
                  <c:v>33.01</c:v>
                </c:pt>
                <c:pt idx="565">
                  <c:v>33.08</c:v>
                </c:pt>
                <c:pt idx="566">
                  <c:v>33.08</c:v>
                </c:pt>
                <c:pt idx="567">
                  <c:v>33.08</c:v>
                </c:pt>
                <c:pt idx="568">
                  <c:v>33.01</c:v>
                </c:pt>
                <c:pt idx="569">
                  <c:v>33.24</c:v>
                </c:pt>
                <c:pt idx="570">
                  <c:v>33.46</c:v>
                </c:pt>
                <c:pt idx="571">
                  <c:v>33.46</c:v>
                </c:pt>
                <c:pt idx="572">
                  <c:v>33.39</c:v>
                </c:pt>
                <c:pt idx="573">
                  <c:v>33.46</c:v>
                </c:pt>
                <c:pt idx="574">
                  <c:v>33.54</c:v>
                </c:pt>
                <c:pt idx="575">
                  <c:v>33.54</c:v>
                </c:pt>
                <c:pt idx="576">
                  <c:v>33.61</c:v>
                </c:pt>
                <c:pt idx="577">
                  <c:v>33.69</c:v>
                </c:pt>
                <c:pt idx="578">
                  <c:v>33.61</c:v>
                </c:pt>
                <c:pt idx="579">
                  <c:v>33.769999999999996</c:v>
                </c:pt>
                <c:pt idx="580">
                  <c:v>33.769999999999996</c:v>
                </c:pt>
                <c:pt idx="581">
                  <c:v>33.840000000000003</c:v>
                </c:pt>
                <c:pt idx="582">
                  <c:v>33.92</c:v>
                </c:pt>
                <c:pt idx="583">
                  <c:v>33.840000000000003</c:v>
                </c:pt>
                <c:pt idx="584">
                  <c:v>33.989999999999995</c:v>
                </c:pt>
                <c:pt idx="585">
                  <c:v>34.07</c:v>
                </c:pt>
                <c:pt idx="586">
                  <c:v>34.07</c:v>
                </c:pt>
                <c:pt idx="587">
                  <c:v>34.07</c:v>
                </c:pt>
                <c:pt idx="588">
                  <c:v>34.14</c:v>
                </c:pt>
                <c:pt idx="589">
                  <c:v>34.299999999999997</c:v>
                </c:pt>
                <c:pt idx="590">
                  <c:v>34.22</c:v>
                </c:pt>
                <c:pt idx="591">
                  <c:v>34.299999999999997</c:v>
                </c:pt>
                <c:pt idx="592">
                  <c:v>34.299999999999997</c:v>
                </c:pt>
                <c:pt idx="593">
                  <c:v>34.299999999999997</c:v>
                </c:pt>
                <c:pt idx="594">
                  <c:v>34.520000000000003</c:v>
                </c:pt>
                <c:pt idx="595">
                  <c:v>34.520000000000003</c:v>
                </c:pt>
                <c:pt idx="596">
                  <c:v>34.520000000000003</c:v>
                </c:pt>
                <c:pt idx="597">
                  <c:v>34.6</c:v>
                </c:pt>
                <c:pt idx="598">
                  <c:v>34.449999999999996</c:v>
                </c:pt>
                <c:pt idx="599">
                  <c:v>34.6</c:v>
                </c:pt>
                <c:pt idx="600">
                  <c:v>34.83</c:v>
                </c:pt>
                <c:pt idx="601">
                  <c:v>34.9</c:v>
                </c:pt>
                <c:pt idx="602">
                  <c:v>34.83</c:v>
                </c:pt>
                <c:pt idx="603">
                  <c:v>34.83</c:v>
                </c:pt>
                <c:pt idx="604">
                  <c:v>34.9</c:v>
                </c:pt>
                <c:pt idx="605">
                  <c:v>34.980000000000004</c:v>
                </c:pt>
                <c:pt idx="606">
                  <c:v>35.129999999999995</c:v>
                </c:pt>
                <c:pt idx="607">
                  <c:v>35.049999999999997</c:v>
                </c:pt>
                <c:pt idx="608">
                  <c:v>35.049999999999997</c:v>
                </c:pt>
                <c:pt idx="609">
                  <c:v>35.049999999999997</c:v>
                </c:pt>
                <c:pt idx="610">
                  <c:v>35.049999999999997</c:v>
                </c:pt>
                <c:pt idx="611">
                  <c:v>35.28</c:v>
                </c:pt>
                <c:pt idx="612">
                  <c:v>35.28</c:v>
                </c:pt>
                <c:pt idx="613">
                  <c:v>35.36</c:v>
                </c:pt>
                <c:pt idx="614">
                  <c:v>35.43</c:v>
                </c:pt>
                <c:pt idx="615">
                  <c:v>35.28</c:v>
                </c:pt>
                <c:pt idx="616">
                  <c:v>35.51</c:v>
                </c:pt>
                <c:pt idx="617">
                  <c:v>35.51</c:v>
                </c:pt>
                <c:pt idx="618">
                  <c:v>35.51</c:v>
                </c:pt>
                <c:pt idx="619">
                  <c:v>35.51</c:v>
                </c:pt>
                <c:pt idx="620">
                  <c:v>35.660000000000004</c:v>
                </c:pt>
                <c:pt idx="621">
                  <c:v>35.809999999999995</c:v>
                </c:pt>
                <c:pt idx="622">
                  <c:v>35.660000000000004</c:v>
                </c:pt>
                <c:pt idx="623">
                  <c:v>35.58</c:v>
                </c:pt>
                <c:pt idx="624">
                  <c:v>35.889999999999993</c:v>
                </c:pt>
                <c:pt idx="625">
                  <c:v>35.96</c:v>
                </c:pt>
                <c:pt idx="626">
                  <c:v>35.809999999999995</c:v>
                </c:pt>
                <c:pt idx="627">
                  <c:v>35.96</c:v>
                </c:pt>
                <c:pt idx="628">
                  <c:v>36.04</c:v>
                </c:pt>
                <c:pt idx="629">
                  <c:v>35.809999999999995</c:v>
                </c:pt>
                <c:pt idx="630">
                  <c:v>35.96</c:v>
                </c:pt>
                <c:pt idx="631">
                  <c:v>35.96</c:v>
                </c:pt>
                <c:pt idx="632">
                  <c:v>35.96</c:v>
                </c:pt>
                <c:pt idx="633">
                  <c:v>36.04</c:v>
                </c:pt>
                <c:pt idx="634">
                  <c:v>36.260000000000005</c:v>
                </c:pt>
                <c:pt idx="635">
                  <c:v>36.19</c:v>
                </c:pt>
                <c:pt idx="636">
                  <c:v>36.19</c:v>
                </c:pt>
                <c:pt idx="637">
                  <c:v>36.260000000000005</c:v>
                </c:pt>
                <c:pt idx="638">
                  <c:v>36.19</c:v>
                </c:pt>
                <c:pt idx="639">
                  <c:v>36.42</c:v>
                </c:pt>
                <c:pt idx="640">
                  <c:v>36.340000000000003</c:v>
                </c:pt>
                <c:pt idx="641">
                  <c:v>36.489999999999995</c:v>
                </c:pt>
                <c:pt idx="642">
                  <c:v>36.340000000000003</c:v>
                </c:pt>
                <c:pt idx="643">
                  <c:v>36.489999999999995</c:v>
                </c:pt>
                <c:pt idx="644">
                  <c:v>36.489999999999995</c:v>
                </c:pt>
                <c:pt idx="645">
                  <c:v>36.57</c:v>
                </c:pt>
                <c:pt idx="646">
                  <c:v>36.489999999999995</c:v>
                </c:pt>
                <c:pt idx="647">
                  <c:v>36.64</c:v>
                </c:pt>
                <c:pt idx="648">
                  <c:v>36.72</c:v>
                </c:pt>
                <c:pt idx="649">
                  <c:v>36.79</c:v>
                </c:pt>
                <c:pt idx="650">
                  <c:v>36.72</c:v>
                </c:pt>
                <c:pt idx="651">
                  <c:v>36.79</c:v>
                </c:pt>
                <c:pt idx="652">
                  <c:v>36.79</c:v>
                </c:pt>
                <c:pt idx="653">
                  <c:v>36.869999999999997</c:v>
                </c:pt>
                <c:pt idx="654">
                  <c:v>36.869999999999997</c:v>
                </c:pt>
                <c:pt idx="655">
                  <c:v>36.869999999999997</c:v>
                </c:pt>
                <c:pt idx="656">
                  <c:v>37.17</c:v>
                </c:pt>
                <c:pt idx="657">
                  <c:v>37.020000000000003</c:v>
                </c:pt>
                <c:pt idx="658">
                  <c:v>37.020000000000003</c:v>
                </c:pt>
                <c:pt idx="659">
                  <c:v>37.1</c:v>
                </c:pt>
                <c:pt idx="660">
                  <c:v>37.25</c:v>
                </c:pt>
                <c:pt idx="661">
                  <c:v>37.25</c:v>
                </c:pt>
                <c:pt idx="662">
                  <c:v>37.32</c:v>
                </c:pt>
                <c:pt idx="663">
                  <c:v>37.4</c:v>
                </c:pt>
                <c:pt idx="664">
                  <c:v>37.479999999999997</c:v>
                </c:pt>
                <c:pt idx="665">
                  <c:v>37.479999999999997</c:v>
                </c:pt>
                <c:pt idx="666">
                  <c:v>37.479999999999997</c:v>
                </c:pt>
                <c:pt idx="667">
                  <c:v>37.4</c:v>
                </c:pt>
                <c:pt idx="668">
                  <c:v>37.479999999999997</c:v>
                </c:pt>
                <c:pt idx="669">
                  <c:v>37.549999999999997</c:v>
                </c:pt>
                <c:pt idx="670">
                  <c:v>37.479999999999997</c:v>
                </c:pt>
                <c:pt idx="671">
                  <c:v>37.549999999999997</c:v>
                </c:pt>
                <c:pt idx="672">
                  <c:v>37.549999999999997</c:v>
                </c:pt>
                <c:pt idx="673">
                  <c:v>37.549999999999997</c:v>
                </c:pt>
                <c:pt idx="674">
                  <c:v>37.700000000000003</c:v>
                </c:pt>
                <c:pt idx="675">
                  <c:v>37.629999999999995</c:v>
                </c:pt>
                <c:pt idx="676">
                  <c:v>37.78</c:v>
                </c:pt>
                <c:pt idx="677">
                  <c:v>37.93</c:v>
                </c:pt>
                <c:pt idx="678">
                  <c:v>37.93</c:v>
                </c:pt>
                <c:pt idx="679">
                  <c:v>37.85</c:v>
                </c:pt>
                <c:pt idx="680">
                  <c:v>37.85</c:v>
                </c:pt>
                <c:pt idx="681">
                  <c:v>37.85</c:v>
                </c:pt>
                <c:pt idx="682">
                  <c:v>37.78</c:v>
                </c:pt>
                <c:pt idx="683">
                  <c:v>37.93</c:v>
                </c:pt>
                <c:pt idx="684">
                  <c:v>38.229999999999997</c:v>
                </c:pt>
                <c:pt idx="685">
                  <c:v>38.08</c:v>
                </c:pt>
                <c:pt idx="686">
                  <c:v>38.08</c:v>
                </c:pt>
                <c:pt idx="687">
                  <c:v>38.160000000000004</c:v>
                </c:pt>
                <c:pt idx="688">
                  <c:v>38.309999999999995</c:v>
                </c:pt>
                <c:pt idx="689">
                  <c:v>38.229999999999997</c:v>
                </c:pt>
                <c:pt idx="690">
                  <c:v>38.309999999999995</c:v>
                </c:pt>
                <c:pt idx="691">
                  <c:v>38.08</c:v>
                </c:pt>
                <c:pt idx="692">
                  <c:v>38.309999999999995</c:v>
                </c:pt>
                <c:pt idx="693">
                  <c:v>38.309999999999995</c:v>
                </c:pt>
                <c:pt idx="694">
                  <c:v>38.309999999999995</c:v>
                </c:pt>
                <c:pt idx="695">
                  <c:v>38.380000000000003</c:v>
                </c:pt>
                <c:pt idx="696">
                  <c:v>38.46</c:v>
                </c:pt>
                <c:pt idx="697">
                  <c:v>38.46</c:v>
                </c:pt>
                <c:pt idx="698">
                  <c:v>38.46</c:v>
                </c:pt>
                <c:pt idx="699">
                  <c:v>38.61</c:v>
                </c:pt>
                <c:pt idx="700">
                  <c:v>38.61</c:v>
                </c:pt>
                <c:pt idx="701">
                  <c:v>38.46</c:v>
                </c:pt>
                <c:pt idx="702">
                  <c:v>38.61</c:v>
                </c:pt>
                <c:pt idx="703">
                  <c:v>38.69</c:v>
                </c:pt>
                <c:pt idx="704">
                  <c:v>38.69</c:v>
                </c:pt>
                <c:pt idx="705">
                  <c:v>38.760000000000005</c:v>
                </c:pt>
                <c:pt idx="706">
                  <c:v>38.760000000000005</c:v>
                </c:pt>
                <c:pt idx="707">
                  <c:v>38.760000000000005</c:v>
                </c:pt>
                <c:pt idx="708">
                  <c:v>38.840000000000003</c:v>
                </c:pt>
                <c:pt idx="709">
                  <c:v>38.840000000000003</c:v>
                </c:pt>
                <c:pt idx="710">
                  <c:v>38.840000000000003</c:v>
                </c:pt>
                <c:pt idx="711">
                  <c:v>38.989999999999995</c:v>
                </c:pt>
                <c:pt idx="712">
                  <c:v>38.989999999999995</c:v>
                </c:pt>
                <c:pt idx="713">
                  <c:v>38.909999999999997</c:v>
                </c:pt>
                <c:pt idx="714">
                  <c:v>38.989999999999995</c:v>
                </c:pt>
                <c:pt idx="715">
                  <c:v>39.22</c:v>
                </c:pt>
                <c:pt idx="716">
                  <c:v>39.14</c:v>
                </c:pt>
                <c:pt idx="717">
                  <c:v>39.22</c:v>
                </c:pt>
                <c:pt idx="718">
                  <c:v>39.22</c:v>
                </c:pt>
                <c:pt idx="719">
                  <c:v>39.22</c:v>
                </c:pt>
                <c:pt idx="720">
                  <c:v>39.22</c:v>
                </c:pt>
                <c:pt idx="721">
                  <c:v>39.22</c:v>
                </c:pt>
                <c:pt idx="722">
                  <c:v>39.29</c:v>
                </c:pt>
                <c:pt idx="723">
                  <c:v>39.22</c:v>
                </c:pt>
                <c:pt idx="724">
                  <c:v>39.440000000000005</c:v>
                </c:pt>
                <c:pt idx="725">
                  <c:v>39.369999999999997</c:v>
                </c:pt>
                <c:pt idx="726">
                  <c:v>39.29</c:v>
                </c:pt>
                <c:pt idx="727">
                  <c:v>39.440000000000005</c:v>
                </c:pt>
                <c:pt idx="728">
                  <c:v>39.520000000000003</c:v>
                </c:pt>
                <c:pt idx="729">
                  <c:v>39.669999999999995</c:v>
                </c:pt>
                <c:pt idx="730">
                  <c:v>39.520000000000003</c:v>
                </c:pt>
                <c:pt idx="731">
                  <c:v>39.669999999999995</c:v>
                </c:pt>
                <c:pt idx="732">
                  <c:v>39.75</c:v>
                </c:pt>
                <c:pt idx="733">
                  <c:v>39.75</c:v>
                </c:pt>
                <c:pt idx="734">
                  <c:v>39.669999999999995</c:v>
                </c:pt>
                <c:pt idx="735">
                  <c:v>39.520000000000003</c:v>
                </c:pt>
                <c:pt idx="736">
                  <c:v>39.589999999999996</c:v>
                </c:pt>
                <c:pt idx="737">
                  <c:v>39.669999999999995</c:v>
                </c:pt>
                <c:pt idx="738">
                  <c:v>39.75</c:v>
                </c:pt>
                <c:pt idx="739">
                  <c:v>39.9</c:v>
                </c:pt>
                <c:pt idx="740">
                  <c:v>39.75</c:v>
                </c:pt>
                <c:pt idx="741">
                  <c:v>39.82</c:v>
                </c:pt>
                <c:pt idx="742">
                  <c:v>39.97</c:v>
                </c:pt>
                <c:pt idx="743">
                  <c:v>39.97</c:v>
                </c:pt>
                <c:pt idx="744">
                  <c:v>40.120000000000005</c:v>
                </c:pt>
                <c:pt idx="745">
                  <c:v>40.049999999999997</c:v>
                </c:pt>
                <c:pt idx="746">
                  <c:v>40.049999999999997</c:v>
                </c:pt>
                <c:pt idx="747">
                  <c:v>40.120000000000005</c:v>
                </c:pt>
                <c:pt idx="748">
                  <c:v>40.049999999999997</c:v>
                </c:pt>
                <c:pt idx="749">
                  <c:v>40.200000000000003</c:v>
                </c:pt>
                <c:pt idx="750">
                  <c:v>40.28</c:v>
                </c:pt>
                <c:pt idx="751">
                  <c:v>40.28</c:v>
                </c:pt>
                <c:pt idx="752">
                  <c:v>40.43</c:v>
                </c:pt>
                <c:pt idx="753">
                  <c:v>40.35</c:v>
                </c:pt>
                <c:pt idx="754">
                  <c:v>40.43</c:v>
                </c:pt>
                <c:pt idx="755">
                  <c:v>40.43</c:v>
                </c:pt>
                <c:pt idx="756">
                  <c:v>40.35</c:v>
                </c:pt>
                <c:pt idx="757">
                  <c:v>40.28</c:v>
                </c:pt>
                <c:pt idx="758">
                  <c:v>40.5</c:v>
                </c:pt>
                <c:pt idx="759">
                  <c:v>40.43</c:v>
                </c:pt>
                <c:pt idx="760">
                  <c:v>40.43</c:v>
                </c:pt>
                <c:pt idx="761">
                  <c:v>40.58</c:v>
                </c:pt>
                <c:pt idx="762">
                  <c:v>40.65</c:v>
                </c:pt>
                <c:pt idx="763">
                  <c:v>40.5</c:v>
                </c:pt>
                <c:pt idx="764">
                  <c:v>40.65</c:v>
                </c:pt>
                <c:pt idx="765">
                  <c:v>40.65</c:v>
                </c:pt>
                <c:pt idx="766">
                  <c:v>40.65</c:v>
                </c:pt>
                <c:pt idx="767">
                  <c:v>40.65</c:v>
                </c:pt>
                <c:pt idx="768">
                  <c:v>40.65</c:v>
                </c:pt>
                <c:pt idx="769">
                  <c:v>40.65</c:v>
                </c:pt>
                <c:pt idx="770">
                  <c:v>40.729999999999997</c:v>
                </c:pt>
                <c:pt idx="771">
                  <c:v>40.729999999999997</c:v>
                </c:pt>
                <c:pt idx="772">
                  <c:v>40.880000000000003</c:v>
                </c:pt>
                <c:pt idx="773">
                  <c:v>40.809999999999995</c:v>
                </c:pt>
                <c:pt idx="774">
                  <c:v>40.880000000000003</c:v>
                </c:pt>
                <c:pt idx="775">
                  <c:v>40.809999999999995</c:v>
                </c:pt>
                <c:pt idx="776">
                  <c:v>41.03</c:v>
                </c:pt>
                <c:pt idx="777">
                  <c:v>41.03</c:v>
                </c:pt>
                <c:pt idx="778">
                  <c:v>41.11</c:v>
                </c:pt>
                <c:pt idx="779">
                  <c:v>40.880000000000003</c:v>
                </c:pt>
                <c:pt idx="780">
                  <c:v>40.880000000000003</c:v>
                </c:pt>
                <c:pt idx="781">
                  <c:v>40.96</c:v>
                </c:pt>
                <c:pt idx="782">
                  <c:v>41.03</c:v>
                </c:pt>
                <c:pt idx="783">
                  <c:v>41.11</c:v>
                </c:pt>
                <c:pt idx="784">
                  <c:v>41.18</c:v>
                </c:pt>
                <c:pt idx="785">
                  <c:v>41.26</c:v>
                </c:pt>
                <c:pt idx="786">
                  <c:v>41.18</c:v>
                </c:pt>
                <c:pt idx="787">
                  <c:v>41.26</c:v>
                </c:pt>
                <c:pt idx="788">
                  <c:v>41.26</c:v>
                </c:pt>
                <c:pt idx="789">
                  <c:v>41.34</c:v>
                </c:pt>
                <c:pt idx="790">
                  <c:v>41.34</c:v>
                </c:pt>
                <c:pt idx="791">
                  <c:v>41.41</c:v>
                </c:pt>
                <c:pt idx="792">
                  <c:v>41.56</c:v>
                </c:pt>
                <c:pt idx="793">
                  <c:v>41.41</c:v>
                </c:pt>
                <c:pt idx="794">
                  <c:v>41.41</c:v>
                </c:pt>
                <c:pt idx="795">
                  <c:v>41.489999999999995</c:v>
                </c:pt>
                <c:pt idx="796">
                  <c:v>41.64</c:v>
                </c:pt>
                <c:pt idx="797">
                  <c:v>41.34</c:v>
                </c:pt>
                <c:pt idx="798">
                  <c:v>41.56</c:v>
                </c:pt>
                <c:pt idx="799">
                  <c:v>41.56</c:v>
                </c:pt>
                <c:pt idx="800">
                  <c:v>41.56</c:v>
                </c:pt>
                <c:pt idx="801">
                  <c:v>41.64</c:v>
                </c:pt>
                <c:pt idx="802">
                  <c:v>41.71</c:v>
                </c:pt>
                <c:pt idx="803">
                  <c:v>41.64</c:v>
                </c:pt>
                <c:pt idx="804">
                  <c:v>41.64</c:v>
                </c:pt>
                <c:pt idx="805">
                  <c:v>41.71</c:v>
                </c:pt>
                <c:pt idx="806">
                  <c:v>41.64</c:v>
                </c:pt>
                <c:pt idx="807">
                  <c:v>41.79</c:v>
                </c:pt>
                <c:pt idx="808">
                  <c:v>41.87</c:v>
                </c:pt>
                <c:pt idx="809">
                  <c:v>41.87</c:v>
                </c:pt>
                <c:pt idx="810">
                  <c:v>41.87</c:v>
                </c:pt>
                <c:pt idx="811">
                  <c:v>41.940000000000005</c:v>
                </c:pt>
                <c:pt idx="812">
                  <c:v>42.02</c:v>
                </c:pt>
                <c:pt idx="813">
                  <c:v>42.089999999999996</c:v>
                </c:pt>
                <c:pt idx="814">
                  <c:v>41.87</c:v>
                </c:pt>
                <c:pt idx="815">
                  <c:v>42.02</c:v>
                </c:pt>
                <c:pt idx="816">
                  <c:v>42.089999999999996</c:v>
                </c:pt>
                <c:pt idx="817">
                  <c:v>42.089999999999996</c:v>
                </c:pt>
                <c:pt idx="818">
                  <c:v>42.02</c:v>
                </c:pt>
                <c:pt idx="819">
                  <c:v>42.089999999999996</c:v>
                </c:pt>
                <c:pt idx="820">
                  <c:v>41.940000000000005</c:v>
                </c:pt>
                <c:pt idx="821">
                  <c:v>42.089999999999996</c:v>
                </c:pt>
                <c:pt idx="822">
                  <c:v>42.02</c:v>
                </c:pt>
                <c:pt idx="823">
                  <c:v>42.24</c:v>
                </c:pt>
                <c:pt idx="824">
                  <c:v>42.24</c:v>
                </c:pt>
                <c:pt idx="825">
                  <c:v>42.32</c:v>
                </c:pt>
                <c:pt idx="826">
                  <c:v>42.32</c:v>
                </c:pt>
                <c:pt idx="827">
                  <c:v>42.24</c:v>
                </c:pt>
                <c:pt idx="828">
                  <c:v>42.24</c:v>
                </c:pt>
                <c:pt idx="829">
                  <c:v>42.4</c:v>
                </c:pt>
                <c:pt idx="830">
                  <c:v>42.32</c:v>
                </c:pt>
                <c:pt idx="831">
                  <c:v>42.32</c:v>
                </c:pt>
                <c:pt idx="832">
                  <c:v>42.47</c:v>
                </c:pt>
                <c:pt idx="833">
                  <c:v>42.55</c:v>
                </c:pt>
                <c:pt idx="834">
                  <c:v>42.4</c:v>
                </c:pt>
                <c:pt idx="835">
                  <c:v>42.55</c:v>
                </c:pt>
                <c:pt idx="836">
                  <c:v>42.47</c:v>
                </c:pt>
                <c:pt idx="837">
                  <c:v>42.620000000000005</c:v>
                </c:pt>
                <c:pt idx="838">
                  <c:v>42.7</c:v>
                </c:pt>
                <c:pt idx="839">
                  <c:v>42.620000000000005</c:v>
                </c:pt>
                <c:pt idx="840">
                  <c:v>42.55</c:v>
                </c:pt>
                <c:pt idx="841">
                  <c:v>42.620000000000005</c:v>
                </c:pt>
                <c:pt idx="842">
                  <c:v>42.7</c:v>
                </c:pt>
                <c:pt idx="843">
                  <c:v>42.620000000000005</c:v>
                </c:pt>
                <c:pt idx="844">
                  <c:v>42.769999999999996</c:v>
                </c:pt>
                <c:pt idx="845">
                  <c:v>42.85</c:v>
                </c:pt>
                <c:pt idx="846">
                  <c:v>42.7</c:v>
                </c:pt>
                <c:pt idx="847">
                  <c:v>42.769999999999996</c:v>
                </c:pt>
                <c:pt idx="848">
                  <c:v>42.769999999999996</c:v>
                </c:pt>
                <c:pt idx="849">
                  <c:v>42.7</c:v>
                </c:pt>
                <c:pt idx="850">
                  <c:v>42.769999999999996</c:v>
                </c:pt>
                <c:pt idx="851">
                  <c:v>42.85</c:v>
                </c:pt>
                <c:pt idx="852">
                  <c:v>43.08</c:v>
                </c:pt>
                <c:pt idx="853">
                  <c:v>43</c:v>
                </c:pt>
                <c:pt idx="854">
                  <c:v>42.93</c:v>
                </c:pt>
                <c:pt idx="855">
                  <c:v>42.93</c:v>
                </c:pt>
                <c:pt idx="856">
                  <c:v>42.93</c:v>
                </c:pt>
                <c:pt idx="857">
                  <c:v>43.08</c:v>
                </c:pt>
                <c:pt idx="858">
                  <c:v>43.08</c:v>
                </c:pt>
                <c:pt idx="859">
                  <c:v>43.08</c:v>
                </c:pt>
                <c:pt idx="860">
                  <c:v>43</c:v>
                </c:pt>
                <c:pt idx="861">
                  <c:v>43.08</c:v>
                </c:pt>
                <c:pt idx="862">
                  <c:v>43.15</c:v>
                </c:pt>
                <c:pt idx="863">
                  <c:v>43.15</c:v>
                </c:pt>
                <c:pt idx="864">
                  <c:v>43.15</c:v>
                </c:pt>
                <c:pt idx="865">
                  <c:v>43.15</c:v>
                </c:pt>
                <c:pt idx="866">
                  <c:v>43.15</c:v>
                </c:pt>
                <c:pt idx="867">
                  <c:v>43.23</c:v>
                </c:pt>
                <c:pt idx="868">
                  <c:v>43.08</c:v>
                </c:pt>
                <c:pt idx="869">
                  <c:v>43.300000000000004</c:v>
                </c:pt>
                <c:pt idx="870">
                  <c:v>43.38</c:v>
                </c:pt>
                <c:pt idx="871">
                  <c:v>43.46</c:v>
                </c:pt>
                <c:pt idx="872">
                  <c:v>43.38</c:v>
                </c:pt>
                <c:pt idx="873">
                  <c:v>43.38</c:v>
                </c:pt>
                <c:pt idx="874">
                  <c:v>43.53</c:v>
                </c:pt>
                <c:pt idx="875">
                  <c:v>43.46</c:v>
                </c:pt>
                <c:pt idx="876">
                  <c:v>43.46</c:v>
                </c:pt>
                <c:pt idx="877">
                  <c:v>43.46</c:v>
                </c:pt>
                <c:pt idx="878">
                  <c:v>43.53</c:v>
                </c:pt>
                <c:pt idx="879">
                  <c:v>43.46</c:v>
                </c:pt>
                <c:pt idx="880">
                  <c:v>43.46</c:v>
                </c:pt>
                <c:pt idx="881">
                  <c:v>43.53</c:v>
                </c:pt>
                <c:pt idx="882">
                  <c:v>43.53</c:v>
                </c:pt>
                <c:pt idx="883">
                  <c:v>43.61</c:v>
                </c:pt>
                <c:pt idx="884">
                  <c:v>43.61</c:v>
                </c:pt>
                <c:pt idx="885">
                  <c:v>43.53</c:v>
                </c:pt>
                <c:pt idx="886">
                  <c:v>43.83</c:v>
                </c:pt>
                <c:pt idx="887">
                  <c:v>43.76</c:v>
                </c:pt>
                <c:pt idx="888">
                  <c:v>43.61</c:v>
                </c:pt>
                <c:pt idx="889">
                  <c:v>43.83</c:v>
                </c:pt>
                <c:pt idx="890">
                  <c:v>43.83</c:v>
                </c:pt>
                <c:pt idx="891">
                  <c:v>43.91</c:v>
                </c:pt>
                <c:pt idx="892">
                  <c:v>43.76</c:v>
                </c:pt>
                <c:pt idx="893">
                  <c:v>43.83</c:v>
                </c:pt>
                <c:pt idx="894">
                  <c:v>43.83</c:v>
                </c:pt>
                <c:pt idx="895">
                  <c:v>43.989999999999995</c:v>
                </c:pt>
                <c:pt idx="896">
                  <c:v>43.989999999999995</c:v>
                </c:pt>
                <c:pt idx="897">
                  <c:v>43.91</c:v>
                </c:pt>
                <c:pt idx="898">
                  <c:v>43.83</c:v>
                </c:pt>
                <c:pt idx="899">
                  <c:v>43.989999999999995</c:v>
                </c:pt>
                <c:pt idx="900">
                  <c:v>43.989999999999995</c:v>
                </c:pt>
                <c:pt idx="901">
                  <c:v>43.83</c:v>
                </c:pt>
                <c:pt idx="902">
                  <c:v>43.83</c:v>
                </c:pt>
                <c:pt idx="903">
                  <c:v>43.989999999999995</c:v>
                </c:pt>
                <c:pt idx="904">
                  <c:v>44.14</c:v>
                </c:pt>
                <c:pt idx="905">
                  <c:v>44.06</c:v>
                </c:pt>
                <c:pt idx="906">
                  <c:v>44.21</c:v>
                </c:pt>
                <c:pt idx="907">
                  <c:v>44.21</c:v>
                </c:pt>
                <c:pt idx="908">
                  <c:v>44.14</c:v>
                </c:pt>
                <c:pt idx="909">
                  <c:v>44.14</c:v>
                </c:pt>
                <c:pt idx="910">
                  <c:v>44.14</c:v>
                </c:pt>
                <c:pt idx="911">
                  <c:v>44.21</c:v>
                </c:pt>
                <c:pt idx="912">
                  <c:v>44.29</c:v>
                </c:pt>
                <c:pt idx="913">
                  <c:v>44.14</c:v>
                </c:pt>
                <c:pt idx="914">
                  <c:v>44.21</c:v>
                </c:pt>
                <c:pt idx="915">
                  <c:v>44.29</c:v>
                </c:pt>
                <c:pt idx="916">
                  <c:v>44.36</c:v>
                </c:pt>
                <c:pt idx="917">
                  <c:v>44.36</c:v>
                </c:pt>
                <c:pt idx="918">
                  <c:v>44.36</c:v>
                </c:pt>
                <c:pt idx="919">
                  <c:v>44.36</c:v>
                </c:pt>
                <c:pt idx="920">
                  <c:v>44.36</c:v>
                </c:pt>
                <c:pt idx="921">
                  <c:v>44.29</c:v>
                </c:pt>
                <c:pt idx="922">
                  <c:v>44.29</c:v>
                </c:pt>
                <c:pt idx="923">
                  <c:v>44.52</c:v>
                </c:pt>
                <c:pt idx="924">
                  <c:v>44.440000000000005</c:v>
                </c:pt>
                <c:pt idx="925">
                  <c:v>44.52</c:v>
                </c:pt>
                <c:pt idx="926">
                  <c:v>44.52</c:v>
                </c:pt>
                <c:pt idx="927">
                  <c:v>44.74</c:v>
                </c:pt>
                <c:pt idx="928">
                  <c:v>44.669999999999995</c:v>
                </c:pt>
                <c:pt idx="929">
                  <c:v>44.589999999999996</c:v>
                </c:pt>
                <c:pt idx="930">
                  <c:v>44.669999999999995</c:v>
                </c:pt>
                <c:pt idx="931">
                  <c:v>44.669999999999995</c:v>
                </c:pt>
                <c:pt idx="932">
                  <c:v>44.669999999999995</c:v>
                </c:pt>
                <c:pt idx="933">
                  <c:v>44.669999999999995</c:v>
                </c:pt>
                <c:pt idx="934">
                  <c:v>44.82</c:v>
                </c:pt>
                <c:pt idx="935">
                  <c:v>44.74</c:v>
                </c:pt>
                <c:pt idx="936">
                  <c:v>44.74</c:v>
                </c:pt>
                <c:pt idx="937">
                  <c:v>44.669999999999995</c:v>
                </c:pt>
                <c:pt idx="938">
                  <c:v>44.74</c:v>
                </c:pt>
                <c:pt idx="939">
                  <c:v>44.82</c:v>
                </c:pt>
                <c:pt idx="940">
                  <c:v>44.669999999999995</c:v>
                </c:pt>
                <c:pt idx="941">
                  <c:v>44.82</c:v>
                </c:pt>
                <c:pt idx="942">
                  <c:v>44.82</c:v>
                </c:pt>
                <c:pt idx="943">
                  <c:v>44.74</c:v>
                </c:pt>
                <c:pt idx="944">
                  <c:v>44.97</c:v>
                </c:pt>
                <c:pt idx="945">
                  <c:v>44.97</c:v>
                </c:pt>
                <c:pt idx="946">
                  <c:v>44.89</c:v>
                </c:pt>
                <c:pt idx="947">
                  <c:v>44.89</c:v>
                </c:pt>
                <c:pt idx="948">
                  <c:v>44.89</c:v>
                </c:pt>
                <c:pt idx="949">
                  <c:v>44.97</c:v>
                </c:pt>
                <c:pt idx="950">
                  <c:v>44.97</c:v>
                </c:pt>
                <c:pt idx="951">
                  <c:v>45.05</c:v>
                </c:pt>
                <c:pt idx="952">
                  <c:v>45.120000000000005</c:v>
                </c:pt>
                <c:pt idx="953">
                  <c:v>45.05</c:v>
                </c:pt>
                <c:pt idx="954">
                  <c:v>44.97</c:v>
                </c:pt>
                <c:pt idx="955">
                  <c:v>45.05</c:v>
                </c:pt>
                <c:pt idx="956">
                  <c:v>45.05</c:v>
                </c:pt>
                <c:pt idx="957">
                  <c:v>45.2</c:v>
                </c:pt>
                <c:pt idx="958">
                  <c:v>45.2</c:v>
                </c:pt>
                <c:pt idx="959">
                  <c:v>45.2</c:v>
                </c:pt>
                <c:pt idx="960">
                  <c:v>45.120000000000005</c:v>
                </c:pt>
                <c:pt idx="961">
                  <c:v>45.2</c:v>
                </c:pt>
                <c:pt idx="962">
                  <c:v>45.2</c:v>
                </c:pt>
                <c:pt idx="963">
                  <c:v>45.269999999999996</c:v>
                </c:pt>
                <c:pt idx="964">
                  <c:v>45.349999999999994</c:v>
                </c:pt>
                <c:pt idx="965">
                  <c:v>45.269999999999996</c:v>
                </c:pt>
                <c:pt idx="966">
                  <c:v>45.2</c:v>
                </c:pt>
                <c:pt idx="967">
                  <c:v>45.120000000000005</c:v>
                </c:pt>
                <c:pt idx="968">
                  <c:v>45.349999999999994</c:v>
                </c:pt>
                <c:pt idx="969">
                  <c:v>45.42</c:v>
                </c:pt>
                <c:pt idx="970">
                  <c:v>45.42</c:v>
                </c:pt>
                <c:pt idx="971">
                  <c:v>45.42</c:v>
                </c:pt>
                <c:pt idx="972">
                  <c:v>45.42</c:v>
                </c:pt>
                <c:pt idx="973">
                  <c:v>45.42</c:v>
                </c:pt>
                <c:pt idx="974">
                  <c:v>45.42</c:v>
                </c:pt>
                <c:pt idx="975">
                  <c:v>45.42</c:v>
                </c:pt>
                <c:pt idx="976">
                  <c:v>45.42</c:v>
                </c:pt>
                <c:pt idx="977">
                  <c:v>45.58</c:v>
                </c:pt>
                <c:pt idx="978">
                  <c:v>45.5</c:v>
                </c:pt>
                <c:pt idx="979">
                  <c:v>45.42</c:v>
                </c:pt>
                <c:pt idx="980">
                  <c:v>45.65</c:v>
                </c:pt>
                <c:pt idx="981">
                  <c:v>45.5</c:v>
                </c:pt>
                <c:pt idx="982">
                  <c:v>45.58</c:v>
                </c:pt>
                <c:pt idx="983">
                  <c:v>45.58</c:v>
                </c:pt>
                <c:pt idx="984">
                  <c:v>45.58</c:v>
                </c:pt>
                <c:pt idx="985">
                  <c:v>45.65</c:v>
                </c:pt>
                <c:pt idx="986">
                  <c:v>45.65</c:v>
                </c:pt>
                <c:pt idx="987">
                  <c:v>45.65</c:v>
                </c:pt>
                <c:pt idx="988">
                  <c:v>45.73</c:v>
                </c:pt>
                <c:pt idx="989">
                  <c:v>45.65</c:v>
                </c:pt>
                <c:pt idx="990">
                  <c:v>45.65</c:v>
                </c:pt>
                <c:pt idx="991">
                  <c:v>45.65</c:v>
                </c:pt>
                <c:pt idx="992">
                  <c:v>45.88</c:v>
                </c:pt>
                <c:pt idx="993">
                  <c:v>45.800000000000004</c:v>
                </c:pt>
                <c:pt idx="994">
                  <c:v>45.88</c:v>
                </c:pt>
                <c:pt idx="995">
                  <c:v>45.949999999999996</c:v>
                </c:pt>
                <c:pt idx="996">
                  <c:v>45.88</c:v>
                </c:pt>
                <c:pt idx="997">
                  <c:v>45.88</c:v>
                </c:pt>
                <c:pt idx="998">
                  <c:v>45.800000000000004</c:v>
                </c:pt>
                <c:pt idx="999">
                  <c:v>45.949999999999996</c:v>
                </c:pt>
                <c:pt idx="1000">
                  <c:v>45.88</c:v>
                </c:pt>
                <c:pt idx="1001">
                  <c:v>45.88</c:v>
                </c:pt>
                <c:pt idx="1002">
                  <c:v>45.949999999999996</c:v>
                </c:pt>
                <c:pt idx="1003">
                  <c:v>46.03</c:v>
                </c:pt>
                <c:pt idx="1004">
                  <c:v>45.949999999999996</c:v>
                </c:pt>
                <c:pt idx="1005">
                  <c:v>46.11</c:v>
                </c:pt>
                <c:pt idx="1006">
                  <c:v>46.03</c:v>
                </c:pt>
                <c:pt idx="1007">
                  <c:v>46.03</c:v>
                </c:pt>
                <c:pt idx="1008">
                  <c:v>46.11</c:v>
                </c:pt>
                <c:pt idx="1009">
                  <c:v>45.949999999999996</c:v>
                </c:pt>
                <c:pt idx="1010">
                  <c:v>46.11</c:v>
                </c:pt>
                <c:pt idx="1011">
                  <c:v>46.18</c:v>
                </c:pt>
                <c:pt idx="1012">
                  <c:v>46.18</c:v>
                </c:pt>
                <c:pt idx="1013">
                  <c:v>46.11</c:v>
                </c:pt>
                <c:pt idx="1014">
                  <c:v>46.18</c:v>
                </c:pt>
                <c:pt idx="1015">
                  <c:v>46.18</c:v>
                </c:pt>
                <c:pt idx="1016">
                  <c:v>46.18</c:v>
                </c:pt>
                <c:pt idx="1017">
                  <c:v>46.26</c:v>
                </c:pt>
                <c:pt idx="1018">
                  <c:v>46.18</c:v>
                </c:pt>
                <c:pt idx="1019">
                  <c:v>46.26</c:v>
                </c:pt>
                <c:pt idx="1020">
                  <c:v>46.33</c:v>
                </c:pt>
                <c:pt idx="1021">
                  <c:v>46.26</c:v>
                </c:pt>
                <c:pt idx="1022">
                  <c:v>46.41</c:v>
                </c:pt>
                <c:pt idx="1023">
                  <c:v>46.41</c:v>
                </c:pt>
                <c:pt idx="1024">
                  <c:v>46.33</c:v>
                </c:pt>
                <c:pt idx="1025">
                  <c:v>46.41</c:v>
                </c:pt>
                <c:pt idx="1026">
                  <c:v>46.41</c:v>
                </c:pt>
                <c:pt idx="1027">
                  <c:v>46.41</c:v>
                </c:pt>
                <c:pt idx="1028">
                  <c:v>46.480000000000004</c:v>
                </c:pt>
                <c:pt idx="1029">
                  <c:v>46.41</c:v>
                </c:pt>
                <c:pt idx="1030">
                  <c:v>46.480000000000004</c:v>
                </c:pt>
                <c:pt idx="1031">
                  <c:v>46.480000000000004</c:v>
                </c:pt>
                <c:pt idx="1032">
                  <c:v>46.480000000000004</c:v>
                </c:pt>
                <c:pt idx="1033">
                  <c:v>46.480000000000004</c:v>
                </c:pt>
                <c:pt idx="1034">
                  <c:v>46.56</c:v>
                </c:pt>
                <c:pt idx="1035">
                  <c:v>46.56</c:v>
                </c:pt>
                <c:pt idx="1036">
                  <c:v>46.56</c:v>
                </c:pt>
                <c:pt idx="1037">
                  <c:v>46.480000000000004</c:v>
                </c:pt>
                <c:pt idx="1038">
                  <c:v>46.56</c:v>
                </c:pt>
                <c:pt idx="1039">
                  <c:v>46.64</c:v>
                </c:pt>
                <c:pt idx="1040">
                  <c:v>46.64</c:v>
                </c:pt>
                <c:pt idx="1041">
                  <c:v>46.64</c:v>
                </c:pt>
                <c:pt idx="1042">
                  <c:v>46.56</c:v>
                </c:pt>
                <c:pt idx="1043">
                  <c:v>46.64</c:v>
                </c:pt>
                <c:pt idx="1044">
                  <c:v>46.79</c:v>
                </c:pt>
                <c:pt idx="1045">
                  <c:v>46.71</c:v>
                </c:pt>
                <c:pt idx="1046">
                  <c:v>46.64</c:v>
                </c:pt>
                <c:pt idx="1047">
                  <c:v>46.79</c:v>
                </c:pt>
                <c:pt idx="1048">
                  <c:v>46.79</c:v>
                </c:pt>
                <c:pt idx="1049">
                  <c:v>46.79</c:v>
                </c:pt>
                <c:pt idx="1050">
                  <c:v>46.79</c:v>
                </c:pt>
                <c:pt idx="1051">
                  <c:v>46.79</c:v>
                </c:pt>
                <c:pt idx="1052">
                  <c:v>46.86</c:v>
                </c:pt>
                <c:pt idx="1053">
                  <c:v>46.79</c:v>
                </c:pt>
                <c:pt idx="1054">
                  <c:v>46.71</c:v>
                </c:pt>
                <c:pt idx="1055">
                  <c:v>46.71</c:v>
                </c:pt>
                <c:pt idx="1056">
                  <c:v>46.86</c:v>
                </c:pt>
                <c:pt idx="1057">
                  <c:v>46.86</c:v>
                </c:pt>
                <c:pt idx="1058">
                  <c:v>46.86</c:v>
                </c:pt>
                <c:pt idx="1059">
                  <c:v>46.94</c:v>
                </c:pt>
                <c:pt idx="1060">
                  <c:v>46.94</c:v>
                </c:pt>
                <c:pt idx="1061">
                  <c:v>46.86</c:v>
                </c:pt>
                <c:pt idx="1062">
                  <c:v>46.94</c:v>
                </c:pt>
                <c:pt idx="1063">
                  <c:v>46.94</c:v>
                </c:pt>
                <c:pt idx="1064">
                  <c:v>47.01</c:v>
                </c:pt>
                <c:pt idx="1065">
                  <c:v>46.94</c:v>
                </c:pt>
                <c:pt idx="1066">
                  <c:v>47.089999999999996</c:v>
                </c:pt>
                <c:pt idx="1067">
                  <c:v>47.01</c:v>
                </c:pt>
                <c:pt idx="1068">
                  <c:v>47.089999999999996</c:v>
                </c:pt>
                <c:pt idx="1069">
                  <c:v>47.01</c:v>
                </c:pt>
                <c:pt idx="1070">
                  <c:v>47.01</c:v>
                </c:pt>
                <c:pt idx="1071">
                  <c:v>47.01</c:v>
                </c:pt>
                <c:pt idx="1072">
                  <c:v>47.089999999999996</c:v>
                </c:pt>
                <c:pt idx="1073">
                  <c:v>47.089999999999996</c:v>
                </c:pt>
                <c:pt idx="1074">
                  <c:v>47.169999999999995</c:v>
                </c:pt>
                <c:pt idx="1075">
                  <c:v>47.169999999999995</c:v>
                </c:pt>
                <c:pt idx="1076">
                  <c:v>47.089999999999996</c:v>
                </c:pt>
                <c:pt idx="1077">
                  <c:v>47.169999999999995</c:v>
                </c:pt>
                <c:pt idx="1078">
                  <c:v>47.24</c:v>
                </c:pt>
                <c:pt idx="1079">
                  <c:v>47.169999999999995</c:v>
                </c:pt>
                <c:pt idx="1080">
                  <c:v>47.169999999999995</c:v>
                </c:pt>
                <c:pt idx="1081">
                  <c:v>47.169999999999995</c:v>
                </c:pt>
                <c:pt idx="1082">
                  <c:v>47.24</c:v>
                </c:pt>
                <c:pt idx="1083">
                  <c:v>47.24</c:v>
                </c:pt>
                <c:pt idx="1084">
                  <c:v>47.24</c:v>
                </c:pt>
                <c:pt idx="1085">
                  <c:v>47.24</c:v>
                </c:pt>
                <c:pt idx="1086">
                  <c:v>47.169999999999995</c:v>
                </c:pt>
                <c:pt idx="1087">
                  <c:v>47.32</c:v>
                </c:pt>
                <c:pt idx="1088">
                  <c:v>47.39</c:v>
                </c:pt>
                <c:pt idx="1089">
                  <c:v>47.39</c:v>
                </c:pt>
                <c:pt idx="1090">
                  <c:v>47.32</c:v>
                </c:pt>
                <c:pt idx="1091">
                  <c:v>47.47</c:v>
                </c:pt>
                <c:pt idx="1092">
                  <c:v>47.47</c:v>
                </c:pt>
                <c:pt idx="1093">
                  <c:v>47.47</c:v>
                </c:pt>
                <c:pt idx="1094">
                  <c:v>47.39</c:v>
                </c:pt>
                <c:pt idx="1095">
                  <c:v>47.47</c:v>
                </c:pt>
                <c:pt idx="1096">
                  <c:v>47.54</c:v>
                </c:pt>
                <c:pt idx="1097">
                  <c:v>47.47</c:v>
                </c:pt>
                <c:pt idx="1098">
                  <c:v>47.47</c:v>
                </c:pt>
                <c:pt idx="1099">
                  <c:v>47.54</c:v>
                </c:pt>
                <c:pt idx="1100">
                  <c:v>47.620000000000005</c:v>
                </c:pt>
                <c:pt idx="1101">
                  <c:v>47.54</c:v>
                </c:pt>
                <c:pt idx="1102">
                  <c:v>47.54</c:v>
                </c:pt>
                <c:pt idx="1103">
                  <c:v>47.47</c:v>
                </c:pt>
                <c:pt idx="1104">
                  <c:v>47.54</c:v>
                </c:pt>
                <c:pt idx="1105">
                  <c:v>47.7</c:v>
                </c:pt>
                <c:pt idx="1106">
                  <c:v>47.620000000000005</c:v>
                </c:pt>
                <c:pt idx="1107">
                  <c:v>47.620000000000005</c:v>
                </c:pt>
                <c:pt idx="1108">
                  <c:v>47.769999999999996</c:v>
                </c:pt>
                <c:pt idx="1109">
                  <c:v>47.7</c:v>
                </c:pt>
                <c:pt idx="1110">
                  <c:v>47.620000000000005</c:v>
                </c:pt>
                <c:pt idx="1111">
                  <c:v>47.620000000000005</c:v>
                </c:pt>
                <c:pt idx="1112">
                  <c:v>47.7</c:v>
                </c:pt>
                <c:pt idx="1113">
                  <c:v>47.769999999999996</c:v>
                </c:pt>
                <c:pt idx="1114">
                  <c:v>47.849999999999994</c:v>
                </c:pt>
                <c:pt idx="1115">
                  <c:v>47.769999999999996</c:v>
                </c:pt>
                <c:pt idx="1116">
                  <c:v>47.7</c:v>
                </c:pt>
                <c:pt idx="1117">
                  <c:v>48</c:v>
                </c:pt>
                <c:pt idx="1118">
                  <c:v>47.849999999999994</c:v>
                </c:pt>
                <c:pt idx="1119">
                  <c:v>47.849999999999994</c:v>
                </c:pt>
                <c:pt idx="1120">
                  <c:v>47.849999999999994</c:v>
                </c:pt>
                <c:pt idx="1121">
                  <c:v>47.92</c:v>
                </c:pt>
                <c:pt idx="1122">
                  <c:v>47.92</c:v>
                </c:pt>
                <c:pt idx="1123">
                  <c:v>47.92</c:v>
                </c:pt>
                <c:pt idx="1124">
                  <c:v>47.769999999999996</c:v>
                </c:pt>
                <c:pt idx="1125">
                  <c:v>47.92</c:v>
                </c:pt>
                <c:pt idx="1126">
                  <c:v>47.92</c:v>
                </c:pt>
                <c:pt idx="1127">
                  <c:v>48</c:v>
                </c:pt>
                <c:pt idx="1128">
                  <c:v>47.849999999999994</c:v>
                </c:pt>
                <c:pt idx="1129">
                  <c:v>47.92</c:v>
                </c:pt>
                <c:pt idx="1130">
                  <c:v>47.92</c:v>
                </c:pt>
                <c:pt idx="1131">
                  <c:v>48</c:v>
                </c:pt>
                <c:pt idx="1132">
                  <c:v>47.92</c:v>
                </c:pt>
                <c:pt idx="1133">
                  <c:v>48.07</c:v>
                </c:pt>
                <c:pt idx="1134">
                  <c:v>48.07</c:v>
                </c:pt>
                <c:pt idx="1135">
                  <c:v>48.07</c:v>
                </c:pt>
                <c:pt idx="1136">
                  <c:v>48.15</c:v>
                </c:pt>
                <c:pt idx="1137">
                  <c:v>48.07</c:v>
                </c:pt>
                <c:pt idx="1138">
                  <c:v>48.07</c:v>
                </c:pt>
                <c:pt idx="1139">
                  <c:v>48</c:v>
                </c:pt>
                <c:pt idx="1140">
                  <c:v>48.07</c:v>
                </c:pt>
                <c:pt idx="1141">
                  <c:v>48.15</c:v>
                </c:pt>
                <c:pt idx="1142">
                  <c:v>48.15</c:v>
                </c:pt>
                <c:pt idx="1143">
                  <c:v>48.07</c:v>
                </c:pt>
                <c:pt idx="1144">
                  <c:v>48.15</c:v>
                </c:pt>
                <c:pt idx="1145">
                  <c:v>48.23</c:v>
                </c:pt>
                <c:pt idx="1146">
                  <c:v>48.15</c:v>
                </c:pt>
                <c:pt idx="1147">
                  <c:v>48.15</c:v>
                </c:pt>
                <c:pt idx="1148">
                  <c:v>48.23</c:v>
                </c:pt>
                <c:pt idx="1149">
                  <c:v>48.07</c:v>
                </c:pt>
                <c:pt idx="1150">
                  <c:v>48.07</c:v>
                </c:pt>
                <c:pt idx="1151">
                  <c:v>48.23</c:v>
                </c:pt>
                <c:pt idx="1152">
                  <c:v>48.300000000000004</c:v>
                </c:pt>
                <c:pt idx="1153">
                  <c:v>48.38</c:v>
                </c:pt>
                <c:pt idx="1154">
                  <c:v>48.38</c:v>
                </c:pt>
                <c:pt idx="1155">
                  <c:v>48.300000000000004</c:v>
                </c:pt>
                <c:pt idx="1156">
                  <c:v>48.38</c:v>
                </c:pt>
                <c:pt idx="1157">
                  <c:v>48.300000000000004</c:v>
                </c:pt>
                <c:pt idx="1158">
                  <c:v>48.449999999999996</c:v>
                </c:pt>
                <c:pt idx="1159">
                  <c:v>48.38</c:v>
                </c:pt>
                <c:pt idx="1160">
                  <c:v>48.38</c:v>
                </c:pt>
                <c:pt idx="1161">
                  <c:v>48.449999999999996</c:v>
                </c:pt>
                <c:pt idx="1162">
                  <c:v>48.300000000000004</c:v>
                </c:pt>
                <c:pt idx="1163">
                  <c:v>48.38</c:v>
                </c:pt>
                <c:pt idx="1164">
                  <c:v>48.38</c:v>
                </c:pt>
                <c:pt idx="1165">
                  <c:v>48.300000000000004</c:v>
                </c:pt>
                <c:pt idx="1166">
                  <c:v>48.300000000000004</c:v>
                </c:pt>
                <c:pt idx="1167">
                  <c:v>48.449999999999996</c:v>
                </c:pt>
                <c:pt idx="1168">
                  <c:v>48.53</c:v>
                </c:pt>
                <c:pt idx="1169">
                  <c:v>48.53</c:v>
                </c:pt>
                <c:pt idx="1170">
                  <c:v>48.6</c:v>
                </c:pt>
                <c:pt idx="1171">
                  <c:v>48.53</c:v>
                </c:pt>
                <c:pt idx="1172">
                  <c:v>48.53</c:v>
                </c:pt>
                <c:pt idx="1173">
                  <c:v>48.53</c:v>
                </c:pt>
                <c:pt idx="1174">
                  <c:v>48.53</c:v>
                </c:pt>
                <c:pt idx="1175">
                  <c:v>48.6</c:v>
                </c:pt>
                <c:pt idx="1176">
                  <c:v>48.6</c:v>
                </c:pt>
                <c:pt idx="1177">
                  <c:v>48.53</c:v>
                </c:pt>
                <c:pt idx="1178">
                  <c:v>48.68</c:v>
                </c:pt>
                <c:pt idx="1179">
                  <c:v>48.68</c:v>
                </c:pt>
                <c:pt idx="1180">
                  <c:v>48.6</c:v>
                </c:pt>
                <c:pt idx="1181">
                  <c:v>48.6</c:v>
                </c:pt>
                <c:pt idx="1182">
                  <c:v>48.68</c:v>
                </c:pt>
                <c:pt idx="1183">
                  <c:v>48.83</c:v>
                </c:pt>
                <c:pt idx="1184">
                  <c:v>48.76</c:v>
                </c:pt>
                <c:pt idx="1185">
                  <c:v>48.6</c:v>
                </c:pt>
                <c:pt idx="1186">
                  <c:v>48.76</c:v>
                </c:pt>
                <c:pt idx="1187">
                  <c:v>48.76</c:v>
                </c:pt>
                <c:pt idx="1188">
                  <c:v>48.83</c:v>
                </c:pt>
                <c:pt idx="1189">
                  <c:v>48.76</c:v>
                </c:pt>
                <c:pt idx="1190">
                  <c:v>48.76</c:v>
                </c:pt>
                <c:pt idx="1191">
                  <c:v>48.76</c:v>
                </c:pt>
                <c:pt idx="1192">
                  <c:v>48.76</c:v>
                </c:pt>
                <c:pt idx="1193">
                  <c:v>48.83</c:v>
                </c:pt>
                <c:pt idx="1194">
                  <c:v>48.76</c:v>
                </c:pt>
                <c:pt idx="1195">
                  <c:v>48.76</c:v>
                </c:pt>
                <c:pt idx="1196">
                  <c:v>48.83</c:v>
                </c:pt>
                <c:pt idx="1197">
                  <c:v>48.91</c:v>
                </c:pt>
                <c:pt idx="1198">
                  <c:v>48.83</c:v>
                </c:pt>
                <c:pt idx="1199">
                  <c:v>48.91</c:v>
                </c:pt>
                <c:pt idx="1200">
                  <c:v>48.83</c:v>
                </c:pt>
                <c:pt idx="1201">
                  <c:v>48.91</c:v>
                </c:pt>
                <c:pt idx="1202">
                  <c:v>48.91</c:v>
                </c:pt>
                <c:pt idx="1203">
                  <c:v>48.91</c:v>
                </c:pt>
                <c:pt idx="1204">
                  <c:v>48.83</c:v>
                </c:pt>
                <c:pt idx="1205">
                  <c:v>48.91</c:v>
                </c:pt>
                <c:pt idx="1206">
                  <c:v>48.980000000000004</c:v>
                </c:pt>
                <c:pt idx="1207">
                  <c:v>48.980000000000004</c:v>
                </c:pt>
                <c:pt idx="1208">
                  <c:v>48.91</c:v>
                </c:pt>
                <c:pt idx="1209">
                  <c:v>48.980000000000004</c:v>
                </c:pt>
                <c:pt idx="1210">
                  <c:v>48.980000000000004</c:v>
                </c:pt>
                <c:pt idx="1211">
                  <c:v>48.980000000000004</c:v>
                </c:pt>
                <c:pt idx="1212">
                  <c:v>48.980000000000004</c:v>
                </c:pt>
                <c:pt idx="1213">
                  <c:v>48.980000000000004</c:v>
                </c:pt>
                <c:pt idx="1214">
                  <c:v>49.129999999999995</c:v>
                </c:pt>
                <c:pt idx="1215">
                  <c:v>49.129999999999995</c:v>
                </c:pt>
                <c:pt idx="1216">
                  <c:v>49.21</c:v>
                </c:pt>
                <c:pt idx="1217">
                  <c:v>49.21</c:v>
                </c:pt>
                <c:pt idx="1218">
                  <c:v>49.129999999999995</c:v>
                </c:pt>
                <c:pt idx="1219">
                  <c:v>49.129999999999995</c:v>
                </c:pt>
                <c:pt idx="1220">
                  <c:v>49.129999999999995</c:v>
                </c:pt>
                <c:pt idx="1221">
                  <c:v>49.06</c:v>
                </c:pt>
                <c:pt idx="1222">
                  <c:v>49.129999999999995</c:v>
                </c:pt>
                <c:pt idx="1223">
                  <c:v>49.21</c:v>
                </c:pt>
                <c:pt idx="1224">
                  <c:v>49.21</c:v>
                </c:pt>
                <c:pt idx="1225">
                  <c:v>49.29</c:v>
                </c:pt>
                <c:pt idx="1226">
                  <c:v>49.21</c:v>
                </c:pt>
                <c:pt idx="1227">
                  <c:v>49.29</c:v>
                </c:pt>
                <c:pt idx="1228">
                  <c:v>49.29</c:v>
                </c:pt>
                <c:pt idx="1229">
                  <c:v>49.129999999999995</c:v>
                </c:pt>
                <c:pt idx="1230">
                  <c:v>49.29</c:v>
                </c:pt>
                <c:pt idx="1231">
                  <c:v>49.21</c:v>
                </c:pt>
                <c:pt idx="1232">
                  <c:v>49.29</c:v>
                </c:pt>
                <c:pt idx="1233">
                  <c:v>49.29</c:v>
                </c:pt>
                <c:pt idx="1234">
                  <c:v>49.29</c:v>
                </c:pt>
                <c:pt idx="1235">
                  <c:v>49.29</c:v>
                </c:pt>
                <c:pt idx="1236">
                  <c:v>49.36</c:v>
                </c:pt>
                <c:pt idx="1237">
                  <c:v>49.29</c:v>
                </c:pt>
                <c:pt idx="1238">
                  <c:v>49.29</c:v>
                </c:pt>
                <c:pt idx="1239">
                  <c:v>49.36</c:v>
                </c:pt>
                <c:pt idx="1240">
                  <c:v>49.36</c:v>
                </c:pt>
                <c:pt idx="1241">
                  <c:v>49.44</c:v>
                </c:pt>
                <c:pt idx="1242">
                  <c:v>49.29</c:v>
                </c:pt>
                <c:pt idx="1243">
                  <c:v>49.44</c:v>
                </c:pt>
                <c:pt idx="1244">
                  <c:v>49.44</c:v>
                </c:pt>
                <c:pt idx="1245">
                  <c:v>49.36</c:v>
                </c:pt>
                <c:pt idx="1246">
                  <c:v>49.44</c:v>
                </c:pt>
                <c:pt idx="1247">
                  <c:v>49.36</c:v>
                </c:pt>
                <c:pt idx="1248">
                  <c:v>49.44</c:v>
                </c:pt>
                <c:pt idx="1249">
                  <c:v>49.589999999999996</c:v>
                </c:pt>
                <c:pt idx="1250">
                  <c:v>49.44</c:v>
                </c:pt>
                <c:pt idx="1251">
                  <c:v>49.44</c:v>
                </c:pt>
                <c:pt idx="1252">
                  <c:v>49.44</c:v>
                </c:pt>
                <c:pt idx="1253">
                  <c:v>49.51</c:v>
                </c:pt>
                <c:pt idx="1254">
                  <c:v>49.51</c:v>
                </c:pt>
                <c:pt idx="1255">
                  <c:v>49.589999999999996</c:v>
                </c:pt>
                <c:pt idx="1256">
                  <c:v>49.51</c:v>
                </c:pt>
                <c:pt idx="1257">
                  <c:v>49.51</c:v>
                </c:pt>
                <c:pt idx="1258">
                  <c:v>49.660000000000004</c:v>
                </c:pt>
                <c:pt idx="1259">
                  <c:v>49.589999999999996</c:v>
                </c:pt>
                <c:pt idx="1260">
                  <c:v>49.44</c:v>
                </c:pt>
                <c:pt idx="1261">
                  <c:v>49.660000000000004</c:v>
                </c:pt>
                <c:pt idx="1262">
                  <c:v>49.589999999999996</c:v>
                </c:pt>
                <c:pt idx="1263">
                  <c:v>49.660000000000004</c:v>
                </c:pt>
                <c:pt idx="1264">
                  <c:v>49.74</c:v>
                </c:pt>
                <c:pt idx="1265">
                  <c:v>49.660000000000004</c:v>
                </c:pt>
                <c:pt idx="1266">
                  <c:v>49.82</c:v>
                </c:pt>
                <c:pt idx="1267">
                  <c:v>49.660000000000004</c:v>
                </c:pt>
                <c:pt idx="1268">
                  <c:v>49.74</c:v>
                </c:pt>
                <c:pt idx="1269">
                  <c:v>49.660000000000004</c:v>
                </c:pt>
                <c:pt idx="1270">
                  <c:v>49.660000000000004</c:v>
                </c:pt>
                <c:pt idx="1271">
                  <c:v>49.660000000000004</c:v>
                </c:pt>
                <c:pt idx="1272">
                  <c:v>49.74</c:v>
                </c:pt>
                <c:pt idx="1273">
                  <c:v>49.660000000000004</c:v>
                </c:pt>
                <c:pt idx="1274">
                  <c:v>49.74</c:v>
                </c:pt>
                <c:pt idx="1275">
                  <c:v>49.74</c:v>
                </c:pt>
                <c:pt idx="1276">
                  <c:v>49.74</c:v>
                </c:pt>
                <c:pt idx="1277">
                  <c:v>49.74</c:v>
                </c:pt>
                <c:pt idx="1278">
                  <c:v>49.82</c:v>
                </c:pt>
                <c:pt idx="1279">
                  <c:v>49.82</c:v>
                </c:pt>
                <c:pt idx="1280">
                  <c:v>49.82</c:v>
                </c:pt>
                <c:pt idx="1281">
                  <c:v>49.97</c:v>
                </c:pt>
                <c:pt idx="1282">
                  <c:v>49.89</c:v>
                </c:pt>
                <c:pt idx="1283">
                  <c:v>49.97</c:v>
                </c:pt>
                <c:pt idx="1284">
                  <c:v>49.89</c:v>
                </c:pt>
                <c:pt idx="1285">
                  <c:v>49.89</c:v>
                </c:pt>
                <c:pt idx="1286">
                  <c:v>49.97</c:v>
                </c:pt>
                <c:pt idx="1287">
                  <c:v>49.89</c:v>
                </c:pt>
                <c:pt idx="1288">
                  <c:v>49.89</c:v>
                </c:pt>
                <c:pt idx="1289">
                  <c:v>49.89</c:v>
                </c:pt>
                <c:pt idx="1290">
                  <c:v>49.89</c:v>
                </c:pt>
                <c:pt idx="1291">
                  <c:v>49.97</c:v>
                </c:pt>
                <c:pt idx="1292">
                  <c:v>49.97</c:v>
                </c:pt>
                <c:pt idx="1293">
                  <c:v>50.04</c:v>
                </c:pt>
                <c:pt idx="1294">
                  <c:v>49.89</c:v>
                </c:pt>
                <c:pt idx="1295">
                  <c:v>50.04</c:v>
                </c:pt>
                <c:pt idx="1296">
                  <c:v>49.89</c:v>
                </c:pt>
                <c:pt idx="1297">
                  <c:v>50.04</c:v>
                </c:pt>
                <c:pt idx="1298">
                  <c:v>50.120000000000005</c:v>
                </c:pt>
                <c:pt idx="1299">
                  <c:v>50.04</c:v>
                </c:pt>
                <c:pt idx="1300">
                  <c:v>49.97</c:v>
                </c:pt>
                <c:pt idx="1301">
                  <c:v>50.120000000000005</c:v>
                </c:pt>
                <c:pt idx="1302">
                  <c:v>49.97</c:v>
                </c:pt>
                <c:pt idx="1303">
                  <c:v>50.04</c:v>
                </c:pt>
                <c:pt idx="1304">
                  <c:v>50.04</c:v>
                </c:pt>
                <c:pt idx="1305">
                  <c:v>50.04</c:v>
                </c:pt>
                <c:pt idx="1306">
                  <c:v>50.19</c:v>
                </c:pt>
                <c:pt idx="1307">
                  <c:v>50.120000000000005</c:v>
                </c:pt>
                <c:pt idx="1308">
                  <c:v>50.120000000000005</c:v>
                </c:pt>
                <c:pt idx="1309">
                  <c:v>50.120000000000005</c:v>
                </c:pt>
                <c:pt idx="1310">
                  <c:v>50.19</c:v>
                </c:pt>
                <c:pt idx="1311">
                  <c:v>50.19</c:v>
                </c:pt>
                <c:pt idx="1312">
                  <c:v>50.19</c:v>
                </c:pt>
                <c:pt idx="1313">
                  <c:v>50.19</c:v>
                </c:pt>
                <c:pt idx="1314">
                  <c:v>50.19</c:v>
                </c:pt>
                <c:pt idx="1315">
                  <c:v>50.19</c:v>
                </c:pt>
                <c:pt idx="1316">
                  <c:v>50.269999999999996</c:v>
                </c:pt>
                <c:pt idx="1317">
                  <c:v>50.19</c:v>
                </c:pt>
                <c:pt idx="1318">
                  <c:v>50.19</c:v>
                </c:pt>
                <c:pt idx="1319">
                  <c:v>50.19</c:v>
                </c:pt>
                <c:pt idx="1320">
                  <c:v>50.19</c:v>
                </c:pt>
                <c:pt idx="1321">
                  <c:v>50.19</c:v>
                </c:pt>
                <c:pt idx="1322">
                  <c:v>50.269999999999996</c:v>
                </c:pt>
                <c:pt idx="1323">
                  <c:v>50.19</c:v>
                </c:pt>
                <c:pt idx="1324">
                  <c:v>50.269999999999996</c:v>
                </c:pt>
                <c:pt idx="1325">
                  <c:v>50.349999999999994</c:v>
                </c:pt>
                <c:pt idx="1326">
                  <c:v>50.349999999999994</c:v>
                </c:pt>
                <c:pt idx="1327">
                  <c:v>50.349999999999994</c:v>
                </c:pt>
                <c:pt idx="1328">
                  <c:v>50.349999999999994</c:v>
                </c:pt>
                <c:pt idx="1329">
                  <c:v>50.269999999999996</c:v>
                </c:pt>
                <c:pt idx="1330">
                  <c:v>50.349999999999994</c:v>
                </c:pt>
                <c:pt idx="1331">
                  <c:v>50.269999999999996</c:v>
                </c:pt>
                <c:pt idx="1332">
                  <c:v>50.42</c:v>
                </c:pt>
                <c:pt idx="1333">
                  <c:v>50.42</c:v>
                </c:pt>
                <c:pt idx="1334">
                  <c:v>50.349999999999994</c:v>
                </c:pt>
                <c:pt idx="1335">
                  <c:v>50.42</c:v>
                </c:pt>
                <c:pt idx="1336">
                  <c:v>50.42</c:v>
                </c:pt>
                <c:pt idx="1337">
                  <c:v>50.349999999999994</c:v>
                </c:pt>
                <c:pt idx="1338">
                  <c:v>50.349999999999994</c:v>
                </c:pt>
                <c:pt idx="1339">
                  <c:v>50.5</c:v>
                </c:pt>
                <c:pt idx="1340">
                  <c:v>50.42</c:v>
                </c:pt>
                <c:pt idx="1341">
                  <c:v>50.42</c:v>
                </c:pt>
                <c:pt idx="1342">
                  <c:v>50.5</c:v>
                </c:pt>
                <c:pt idx="1343">
                  <c:v>50.42</c:v>
                </c:pt>
                <c:pt idx="1344">
                  <c:v>50.5</c:v>
                </c:pt>
                <c:pt idx="1345">
                  <c:v>50.5</c:v>
                </c:pt>
                <c:pt idx="1346">
                  <c:v>50.5</c:v>
                </c:pt>
                <c:pt idx="1347">
                  <c:v>50.5</c:v>
                </c:pt>
                <c:pt idx="1348">
                  <c:v>50.5</c:v>
                </c:pt>
                <c:pt idx="1349">
                  <c:v>50.5</c:v>
                </c:pt>
                <c:pt idx="1350">
                  <c:v>50.57</c:v>
                </c:pt>
                <c:pt idx="1351">
                  <c:v>50.57</c:v>
                </c:pt>
                <c:pt idx="1352">
                  <c:v>50.57</c:v>
                </c:pt>
                <c:pt idx="1353">
                  <c:v>50.57</c:v>
                </c:pt>
                <c:pt idx="1354">
                  <c:v>50.57</c:v>
                </c:pt>
                <c:pt idx="1355">
                  <c:v>50.57</c:v>
                </c:pt>
                <c:pt idx="1356">
                  <c:v>50.65</c:v>
                </c:pt>
                <c:pt idx="1357">
                  <c:v>50.57</c:v>
                </c:pt>
                <c:pt idx="1358">
                  <c:v>50.72</c:v>
                </c:pt>
                <c:pt idx="1359">
                  <c:v>50.65</c:v>
                </c:pt>
                <c:pt idx="1360">
                  <c:v>50.72</c:v>
                </c:pt>
                <c:pt idx="1361">
                  <c:v>50.72</c:v>
                </c:pt>
                <c:pt idx="1362">
                  <c:v>50.65</c:v>
                </c:pt>
                <c:pt idx="1363">
                  <c:v>50.65</c:v>
                </c:pt>
                <c:pt idx="1364">
                  <c:v>50.72</c:v>
                </c:pt>
                <c:pt idx="1365">
                  <c:v>50.65</c:v>
                </c:pt>
                <c:pt idx="1366">
                  <c:v>50.65</c:v>
                </c:pt>
                <c:pt idx="1367">
                  <c:v>50.72</c:v>
                </c:pt>
                <c:pt idx="1368">
                  <c:v>50.72</c:v>
                </c:pt>
                <c:pt idx="1369">
                  <c:v>50.72</c:v>
                </c:pt>
                <c:pt idx="1370">
                  <c:v>50.800000000000004</c:v>
                </c:pt>
                <c:pt idx="1371">
                  <c:v>50.88</c:v>
                </c:pt>
                <c:pt idx="1372">
                  <c:v>50.800000000000004</c:v>
                </c:pt>
                <c:pt idx="1373">
                  <c:v>50.72</c:v>
                </c:pt>
                <c:pt idx="1374">
                  <c:v>50.800000000000004</c:v>
                </c:pt>
                <c:pt idx="1375">
                  <c:v>50.800000000000004</c:v>
                </c:pt>
                <c:pt idx="1376">
                  <c:v>50.800000000000004</c:v>
                </c:pt>
                <c:pt idx="1377">
                  <c:v>50.88</c:v>
                </c:pt>
                <c:pt idx="1378">
                  <c:v>50.800000000000004</c:v>
                </c:pt>
                <c:pt idx="1379">
                  <c:v>50.800000000000004</c:v>
                </c:pt>
                <c:pt idx="1380">
                  <c:v>50.88</c:v>
                </c:pt>
                <c:pt idx="1381">
                  <c:v>50.800000000000004</c:v>
                </c:pt>
                <c:pt idx="1382">
                  <c:v>50.949999999999996</c:v>
                </c:pt>
                <c:pt idx="1383">
                  <c:v>50.949999999999996</c:v>
                </c:pt>
                <c:pt idx="1384">
                  <c:v>50.949999999999996</c:v>
                </c:pt>
                <c:pt idx="1385">
                  <c:v>50.88</c:v>
                </c:pt>
                <c:pt idx="1386">
                  <c:v>50.88</c:v>
                </c:pt>
                <c:pt idx="1387">
                  <c:v>50.88</c:v>
                </c:pt>
                <c:pt idx="1388">
                  <c:v>50.88</c:v>
                </c:pt>
                <c:pt idx="1389">
                  <c:v>51.03</c:v>
                </c:pt>
                <c:pt idx="1390">
                  <c:v>51.03</c:v>
                </c:pt>
                <c:pt idx="1391">
                  <c:v>50.949999999999996</c:v>
                </c:pt>
                <c:pt idx="1392">
                  <c:v>51.1</c:v>
                </c:pt>
                <c:pt idx="1393">
                  <c:v>51.03</c:v>
                </c:pt>
                <c:pt idx="1394">
                  <c:v>50.949999999999996</c:v>
                </c:pt>
                <c:pt idx="1395">
                  <c:v>50.949999999999996</c:v>
                </c:pt>
                <c:pt idx="1396">
                  <c:v>51.03</c:v>
                </c:pt>
                <c:pt idx="1397">
                  <c:v>51.03</c:v>
                </c:pt>
                <c:pt idx="1398">
                  <c:v>51.03</c:v>
                </c:pt>
                <c:pt idx="1399">
                  <c:v>51.03</c:v>
                </c:pt>
                <c:pt idx="1400">
                  <c:v>51.03</c:v>
                </c:pt>
                <c:pt idx="1401">
                  <c:v>51.03</c:v>
                </c:pt>
                <c:pt idx="1402">
                  <c:v>51.03</c:v>
                </c:pt>
                <c:pt idx="1403">
                  <c:v>51.03</c:v>
                </c:pt>
                <c:pt idx="1404">
                  <c:v>51.1</c:v>
                </c:pt>
                <c:pt idx="1405">
                  <c:v>51.03</c:v>
                </c:pt>
                <c:pt idx="1406">
                  <c:v>51.03</c:v>
                </c:pt>
                <c:pt idx="1407">
                  <c:v>51.25</c:v>
                </c:pt>
                <c:pt idx="1408">
                  <c:v>51.1</c:v>
                </c:pt>
                <c:pt idx="1409">
                  <c:v>51.1</c:v>
                </c:pt>
                <c:pt idx="1410">
                  <c:v>50.949999999999996</c:v>
                </c:pt>
                <c:pt idx="1411">
                  <c:v>51.03</c:v>
                </c:pt>
                <c:pt idx="1412">
                  <c:v>51.18</c:v>
                </c:pt>
                <c:pt idx="1413">
                  <c:v>51.18</c:v>
                </c:pt>
                <c:pt idx="1414">
                  <c:v>51.18</c:v>
                </c:pt>
                <c:pt idx="1415">
                  <c:v>51.25</c:v>
                </c:pt>
                <c:pt idx="1416">
                  <c:v>51.25</c:v>
                </c:pt>
                <c:pt idx="1417">
                  <c:v>51.18</c:v>
                </c:pt>
                <c:pt idx="1418">
                  <c:v>51.18</c:v>
                </c:pt>
                <c:pt idx="1419">
                  <c:v>51.25</c:v>
                </c:pt>
                <c:pt idx="1420">
                  <c:v>51.18</c:v>
                </c:pt>
                <c:pt idx="1421">
                  <c:v>51.18</c:v>
                </c:pt>
                <c:pt idx="1422">
                  <c:v>51.33</c:v>
                </c:pt>
                <c:pt idx="1423">
                  <c:v>51.33</c:v>
                </c:pt>
                <c:pt idx="1424">
                  <c:v>51.25</c:v>
                </c:pt>
                <c:pt idx="1425">
                  <c:v>51.25</c:v>
                </c:pt>
                <c:pt idx="1426">
                  <c:v>51.25</c:v>
                </c:pt>
                <c:pt idx="1427">
                  <c:v>51.33</c:v>
                </c:pt>
                <c:pt idx="1428">
                  <c:v>51.18</c:v>
                </c:pt>
                <c:pt idx="1429">
                  <c:v>51.25</c:v>
                </c:pt>
                <c:pt idx="1430">
                  <c:v>51.33</c:v>
                </c:pt>
                <c:pt idx="1431">
                  <c:v>51.33</c:v>
                </c:pt>
                <c:pt idx="1432">
                  <c:v>51.25</c:v>
                </c:pt>
                <c:pt idx="1433">
                  <c:v>51.25</c:v>
                </c:pt>
                <c:pt idx="1434">
                  <c:v>51.25</c:v>
                </c:pt>
                <c:pt idx="1435">
                  <c:v>51.25</c:v>
                </c:pt>
                <c:pt idx="1436">
                  <c:v>51.41</c:v>
                </c:pt>
                <c:pt idx="1437">
                  <c:v>51.41</c:v>
                </c:pt>
                <c:pt idx="1438">
                  <c:v>51.41</c:v>
                </c:pt>
                <c:pt idx="1439">
                  <c:v>51.41</c:v>
                </c:pt>
                <c:pt idx="1440">
                  <c:v>51.33</c:v>
                </c:pt>
                <c:pt idx="1441">
                  <c:v>51.33</c:v>
                </c:pt>
                <c:pt idx="1442">
                  <c:v>51.480000000000004</c:v>
                </c:pt>
                <c:pt idx="1443">
                  <c:v>51.41</c:v>
                </c:pt>
                <c:pt idx="1444">
                  <c:v>51.480000000000004</c:v>
                </c:pt>
                <c:pt idx="1445">
                  <c:v>51.480000000000004</c:v>
                </c:pt>
                <c:pt idx="1446">
                  <c:v>51.56</c:v>
                </c:pt>
                <c:pt idx="1447">
                  <c:v>51.41</c:v>
                </c:pt>
                <c:pt idx="1448">
                  <c:v>51.480000000000004</c:v>
                </c:pt>
                <c:pt idx="1449">
                  <c:v>51.480000000000004</c:v>
                </c:pt>
                <c:pt idx="1450">
                  <c:v>51.41</c:v>
                </c:pt>
                <c:pt idx="1451">
                  <c:v>51.480000000000004</c:v>
                </c:pt>
                <c:pt idx="1452">
                  <c:v>51.480000000000004</c:v>
                </c:pt>
                <c:pt idx="1453">
                  <c:v>51.56</c:v>
                </c:pt>
                <c:pt idx="1454">
                  <c:v>51.56</c:v>
                </c:pt>
                <c:pt idx="1455">
                  <c:v>51.56</c:v>
                </c:pt>
                <c:pt idx="1456">
                  <c:v>51.480000000000004</c:v>
                </c:pt>
                <c:pt idx="1457">
                  <c:v>51.480000000000004</c:v>
                </c:pt>
                <c:pt idx="1458">
                  <c:v>51.480000000000004</c:v>
                </c:pt>
                <c:pt idx="1459">
                  <c:v>51.629999999999995</c:v>
                </c:pt>
                <c:pt idx="1460">
                  <c:v>51.480000000000004</c:v>
                </c:pt>
                <c:pt idx="1461">
                  <c:v>51.56</c:v>
                </c:pt>
                <c:pt idx="1462">
                  <c:v>51.56</c:v>
                </c:pt>
                <c:pt idx="1463">
                  <c:v>51.629999999999995</c:v>
                </c:pt>
                <c:pt idx="1464">
                  <c:v>51.56</c:v>
                </c:pt>
                <c:pt idx="1465">
                  <c:v>51.629999999999995</c:v>
                </c:pt>
                <c:pt idx="1466">
                  <c:v>51.629999999999995</c:v>
                </c:pt>
                <c:pt idx="1467">
                  <c:v>51.629999999999995</c:v>
                </c:pt>
                <c:pt idx="1468">
                  <c:v>51.56</c:v>
                </c:pt>
                <c:pt idx="1469">
                  <c:v>51.629999999999995</c:v>
                </c:pt>
                <c:pt idx="1470">
                  <c:v>51.629999999999995</c:v>
                </c:pt>
                <c:pt idx="1471">
                  <c:v>51.629999999999995</c:v>
                </c:pt>
                <c:pt idx="1472">
                  <c:v>51.71</c:v>
                </c:pt>
                <c:pt idx="1473">
                  <c:v>51.78</c:v>
                </c:pt>
                <c:pt idx="1474">
                  <c:v>51.78</c:v>
                </c:pt>
                <c:pt idx="1475">
                  <c:v>51.629999999999995</c:v>
                </c:pt>
                <c:pt idx="1476">
                  <c:v>51.78</c:v>
                </c:pt>
                <c:pt idx="1477">
                  <c:v>51.78</c:v>
                </c:pt>
                <c:pt idx="1478">
                  <c:v>51.78</c:v>
                </c:pt>
                <c:pt idx="1479">
                  <c:v>51.629999999999995</c:v>
                </c:pt>
                <c:pt idx="1480">
                  <c:v>51.629999999999995</c:v>
                </c:pt>
                <c:pt idx="1481">
                  <c:v>51.71</c:v>
                </c:pt>
                <c:pt idx="1482">
                  <c:v>51.86</c:v>
                </c:pt>
                <c:pt idx="1483">
                  <c:v>51.78</c:v>
                </c:pt>
                <c:pt idx="1484">
                  <c:v>51.78</c:v>
                </c:pt>
                <c:pt idx="1485">
                  <c:v>51.78</c:v>
                </c:pt>
                <c:pt idx="1486">
                  <c:v>51.71</c:v>
                </c:pt>
                <c:pt idx="1487">
                  <c:v>51.71</c:v>
                </c:pt>
                <c:pt idx="1488">
                  <c:v>51.78</c:v>
                </c:pt>
                <c:pt idx="1489">
                  <c:v>51.78</c:v>
                </c:pt>
                <c:pt idx="1490">
                  <c:v>51.86</c:v>
                </c:pt>
                <c:pt idx="1491">
                  <c:v>51.86</c:v>
                </c:pt>
                <c:pt idx="1492">
                  <c:v>51.71</c:v>
                </c:pt>
                <c:pt idx="1493">
                  <c:v>51.86</c:v>
                </c:pt>
                <c:pt idx="1494">
                  <c:v>51.94</c:v>
                </c:pt>
                <c:pt idx="1495">
                  <c:v>51.86</c:v>
                </c:pt>
                <c:pt idx="1496">
                  <c:v>51.86</c:v>
                </c:pt>
                <c:pt idx="1497">
                  <c:v>51.78</c:v>
                </c:pt>
                <c:pt idx="1498">
                  <c:v>51.78</c:v>
                </c:pt>
                <c:pt idx="1499">
                  <c:v>52.01</c:v>
                </c:pt>
                <c:pt idx="1500">
                  <c:v>51.94</c:v>
                </c:pt>
                <c:pt idx="1501">
                  <c:v>51.94</c:v>
                </c:pt>
                <c:pt idx="1502">
                  <c:v>51.94</c:v>
                </c:pt>
                <c:pt idx="1503">
                  <c:v>52.01</c:v>
                </c:pt>
                <c:pt idx="1504">
                  <c:v>51.86</c:v>
                </c:pt>
                <c:pt idx="1505">
                  <c:v>51.86</c:v>
                </c:pt>
                <c:pt idx="1506">
                  <c:v>51.86</c:v>
                </c:pt>
                <c:pt idx="1507">
                  <c:v>51.86</c:v>
                </c:pt>
                <c:pt idx="1508">
                  <c:v>51.94</c:v>
                </c:pt>
                <c:pt idx="1509">
                  <c:v>52.01</c:v>
                </c:pt>
                <c:pt idx="1510">
                  <c:v>52.01</c:v>
                </c:pt>
                <c:pt idx="1511">
                  <c:v>52.01</c:v>
                </c:pt>
                <c:pt idx="1512">
                  <c:v>52.01</c:v>
                </c:pt>
                <c:pt idx="1513">
                  <c:v>52.01</c:v>
                </c:pt>
                <c:pt idx="1514">
                  <c:v>52.01</c:v>
                </c:pt>
                <c:pt idx="1515">
                  <c:v>51.86</c:v>
                </c:pt>
                <c:pt idx="1516">
                  <c:v>52.01</c:v>
                </c:pt>
                <c:pt idx="1517">
                  <c:v>51.94</c:v>
                </c:pt>
                <c:pt idx="1518">
                  <c:v>52.089999999999996</c:v>
                </c:pt>
                <c:pt idx="1519">
                  <c:v>52.01</c:v>
                </c:pt>
                <c:pt idx="1520">
                  <c:v>52.01</c:v>
                </c:pt>
                <c:pt idx="1521">
                  <c:v>52.089999999999996</c:v>
                </c:pt>
                <c:pt idx="1522">
                  <c:v>52.01</c:v>
                </c:pt>
                <c:pt idx="1523">
                  <c:v>52.089999999999996</c:v>
                </c:pt>
                <c:pt idx="1524">
                  <c:v>52.089999999999996</c:v>
                </c:pt>
                <c:pt idx="1525">
                  <c:v>52.089999999999996</c:v>
                </c:pt>
                <c:pt idx="1526">
                  <c:v>52.089999999999996</c:v>
                </c:pt>
                <c:pt idx="1527">
                  <c:v>52.089999999999996</c:v>
                </c:pt>
                <c:pt idx="1528">
                  <c:v>52.089999999999996</c:v>
                </c:pt>
                <c:pt idx="1529">
                  <c:v>52.089999999999996</c:v>
                </c:pt>
                <c:pt idx="1530">
                  <c:v>52.01</c:v>
                </c:pt>
                <c:pt idx="1531">
                  <c:v>52.160000000000004</c:v>
                </c:pt>
                <c:pt idx="1532">
                  <c:v>52.160000000000004</c:v>
                </c:pt>
                <c:pt idx="1533">
                  <c:v>52.160000000000004</c:v>
                </c:pt>
                <c:pt idx="1534">
                  <c:v>52.160000000000004</c:v>
                </c:pt>
                <c:pt idx="1535">
                  <c:v>52.160000000000004</c:v>
                </c:pt>
                <c:pt idx="1536">
                  <c:v>52.160000000000004</c:v>
                </c:pt>
                <c:pt idx="1537">
                  <c:v>52.24</c:v>
                </c:pt>
                <c:pt idx="1538">
                  <c:v>52.160000000000004</c:v>
                </c:pt>
                <c:pt idx="1539">
                  <c:v>52.24</c:v>
                </c:pt>
                <c:pt idx="1540">
                  <c:v>52.160000000000004</c:v>
                </c:pt>
                <c:pt idx="1541">
                  <c:v>52.24</c:v>
                </c:pt>
                <c:pt idx="1542">
                  <c:v>52.24</c:v>
                </c:pt>
                <c:pt idx="1543">
                  <c:v>52.31</c:v>
                </c:pt>
                <c:pt idx="1544">
                  <c:v>52.160000000000004</c:v>
                </c:pt>
                <c:pt idx="1545">
                  <c:v>52.24</c:v>
                </c:pt>
                <c:pt idx="1546">
                  <c:v>52.24</c:v>
                </c:pt>
                <c:pt idx="1547">
                  <c:v>52.39</c:v>
                </c:pt>
                <c:pt idx="1548">
                  <c:v>52.24</c:v>
                </c:pt>
                <c:pt idx="1549">
                  <c:v>52.24</c:v>
                </c:pt>
                <c:pt idx="1550">
                  <c:v>52.31</c:v>
                </c:pt>
                <c:pt idx="1551">
                  <c:v>52.24</c:v>
                </c:pt>
                <c:pt idx="1552">
                  <c:v>52.31</c:v>
                </c:pt>
                <c:pt idx="1553">
                  <c:v>52.24</c:v>
                </c:pt>
                <c:pt idx="1554">
                  <c:v>52.31</c:v>
                </c:pt>
                <c:pt idx="1555">
                  <c:v>52.24</c:v>
                </c:pt>
                <c:pt idx="1556">
                  <c:v>52.39</c:v>
                </c:pt>
                <c:pt idx="1557">
                  <c:v>52.24</c:v>
                </c:pt>
                <c:pt idx="1558">
                  <c:v>52.31</c:v>
                </c:pt>
                <c:pt idx="1559">
                  <c:v>52.31</c:v>
                </c:pt>
                <c:pt idx="1560">
                  <c:v>52.31</c:v>
                </c:pt>
                <c:pt idx="1561">
                  <c:v>52.39</c:v>
                </c:pt>
                <c:pt idx="1562">
                  <c:v>52.47</c:v>
                </c:pt>
                <c:pt idx="1563">
                  <c:v>52.31</c:v>
                </c:pt>
                <c:pt idx="1564">
                  <c:v>52.47</c:v>
                </c:pt>
                <c:pt idx="1565">
                  <c:v>52.31</c:v>
                </c:pt>
                <c:pt idx="1566">
                  <c:v>52.39</c:v>
                </c:pt>
                <c:pt idx="1567">
                  <c:v>52.39</c:v>
                </c:pt>
                <c:pt idx="1568">
                  <c:v>52.31</c:v>
                </c:pt>
                <c:pt idx="1569">
                  <c:v>52.39</c:v>
                </c:pt>
                <c:pt idx="1570">
                  <c:v>52.54</c:v>
                </c:pt>
                <c:pt idx="1571">
                  <c:v>52.47</c:v>
                </c:pt>
                <c:pt idx="1572">
                  <c:v>52.39</c:v>
                </c:pt>
                <c:pt idx="1573">
                  <c:v>52.39</c:v>
                </c:pt>
                <c:pt idx="1574">
                  <c:v>52.39</c:v>
                </c:pt>
                <c:pt idx="1575">
                  <c:v>52.47</c:v>
                </c:pt>
                <c:pt idx="1576">
                  <c:v>52.47</c:v>
                </c:pt>
                <c:pt idx="1577">
                  <c:v>52.39</c:v>
                </c:pt>
                <c:pt idx="1578">
                  <c:v>52.47</c:v>
                </c:pt>
                <c:pt idx="1579">
                  <c:v>52.54</c:v>
                </c:pt>
                <c:pt idx="1580">
                  <c:v>52.620000000000005</c:v>
                </c:pt>
                <c:pt idx="1581">
                  <c:v>52.54</c:v>
                </c:pt>
                <c:pt idx="1582">
                  <c:v>52.47</c:v>
                </c:pt>
                <c:pt idx="1583">
                  <c:v>52.54</c:v>
                </c:pt>
                <c:pt idx="1584">
                  <c:v>52.47</c:v>
                </c:pt>
                <c:pt idx="1585">
                  <c:v>52.47</c:v>
                </c:pt>
                <c:pt idx="1586">
                  <c:v>52.54</c:v>
                </c:pt>
                <c:pt idx="1587">
                  <c:v>52.620000000000005</c:v>
                </c:pt>
                <c:pt idx="1588">
                  <c:v>52.54</c:v>
                </c:pt>
                <c:pt idx="1589">
                  <c:v>52.54</c:v>
                </c:pt>
                <c:pt idx="1590">
                  <c:v>52.54</c:v>
                </c:pt>
                <c:pt idx="1591">
                  <c:v>52.620000000000005</c:v>
                </c:pt>
                <c:pt idx="1592">
                  <c:v>52.620000000000005</c:v>
                </c:pt>
                <c:pt idx="1593">
                  <c:v>52.620000000000005</c:v>
                </c:pt>
                <c:pt idx="1594">
                  <c:v>52.54</c:v>
                </c:pt>
                <c:pt idx="1595">
                  <c:v>52.47</c:v>
                </c:pt>
                <c:pt idx="1596">
                  <c:v>52.620000000000005</c:v>
                </c:pt>
                <c:pt idx="1597">
                  <c:v>52.620000000000005</c:v>
                </c:pt>
                <c:pt idx="1598">
                  <c:v>52.620000000000005</c:v>
                </c:pt>
                <c:pt idx="1599">
                  <c:v>52.620000000000005</c:v>
                </c:pt>
                <c:pt idx="1600">
                  <c:v>52.54</c:v>
                </c:pt>
                <c:pt idx="1601">
                  <c:v>52.54</c:v>
                </c:pt>
                <c:pt idx="1602">
                  <c:v>52.69</c:v>
                </c:pt>
                <c:pt idx="1603">
                  <c:v>52.69</c:v>
                </c:pt>
                <c:pt idx="1604">
                  <c:v>52.69</c:v>
                </c:pt>
                <c:pt idx="1605">
                  <c:v>52.69</c:v>
                </c:pt>
                <c:pt idx="1606">
                  <c:v>52.69</c:v>
                </c:pt>
                <c:pt idx="1607">
                  <c:v>52.620000000000005</c:v>
                </c:pt>
                <c:pt idx="1608">
                  <c:v>52.769999999999996</c:v>
                </c:pt>
                <c:pt idx="1609">
                  <c:v>52.69</c:v>
                </c:pt>
                <c:pt idx="1610">
                  <c:v>52.620000000000005</c:v>
                </c:pt>
                <c:pt idx="1611">
                  <c:v>52.54</c:v>
                </c:pt>
                <c:pt idx="1612">
                  <c:v>52.69</c:v>
                </c:pt>
                <c:pt idx="1613">
                  <c:v>52.769999999999996</c:v>
                </c:pt>
                <c:pt idx="1614">
                  <c:v>52.769999999999996</c:v>
                </c:pt>
                <c:pt idx="1615">
                  <c:v>52.769999999999996</c:v>
                </c:pt>
                <c:pt idx="1616">
                  <c:v>52.69</c:v>
                </c:pt>
                <c:pt idx="1617">
                  <c:v>52.769999999999996</c:v>
                </c:pt>
                <c:pt idx="1618">
                  <c:v>52.769999999999996</c:v>
                </c:pt>
                <c:pt idx="1619">
                  <c:v>52.84</c:v>
                </c:pt>
                <c:pt idx="1620">
                  <c:v>52.69</c:v>
                </c:pt>
                <c:pt idx="1621">
                  <c:v>52.769999999999996</c:v>
                </c:pt>
                <c:pt idx="1622">
                  <c:v>52.769999999999996</c:v>
                </c:pt>
                <c:pt idx="1623">
                  <c:v>52.769999999999996</c:v>
                </c:pt>
                <c:pt idx="1624">
                  <c:v>52.769999999999996</c:v>
                </c:pt>
                <c:pt idx="1625">
                  <c:v>52.92</c:v>
                </c:pt>
                <c:pt idx="1626">
                  <c:v>52.769999999999996</c:v>
                </c:pt>
                <c:pt idx="1627">
                  <c:v>52.84</c:v>
                </c:pt>
                <c:pt idx="1628">
                  <c:v>52.769999999999996</c:v>
                </c:pt>
                <c:pt idx="1629">
                  <c:v>52.84</c:v>
                </c:pt>
                <c:pt idx="1630">
                  <c:v>52.84</c:v>
                </c:pt>
                <c:pt idx="1631">
                  <c:v>52.769999999999996</c:v>
                </c:pt>
                <c:pt idx="1632">
                  <c:v>52.92</c:v>
                </c:pt>
                <c:pt idx="1633">
                  <c:v>52.84</c:v>
                </c:pt>
                <c:pt idx="1634">
                  <c:v>52.769999999999996</c:v>
                </c:pt>
                <c:pt idx="1635">
                  <c:v>52.84</c:v>
                </c:pt>
                <c:pt idx="1636">
                  <c:v>52.84</c:v>
                </c:pt>
                <c:pt idx="1637">
                  <c:v>52.92</c:v>
                </c:pt>
                <c:pt idx="1638">
                  <c:v>52.99</c:v>
                </c:pt>
                <c:pt idx="1639">
                  <c:v>52.84</c:v>
                </c:pt>
                <c:pt idx="1640">
                  <c:v>52.84</c:v>
                </c:pt>
                <c:pt idx="1641">
                  <c:v>52.84</c:v>
                </c:pt>
                <c:pt idx="1642">
                  <c:v>52.84</c:v>
                </c:pt>
                <c:pt idx="1643">
                  <c:v>52.84</c:v>
                </c:pt>
                <c:pt idx="1644">
                  <c:v>52.99</c:v>
                </c:pt>
                <c:pt idx="1645">
                  <c:v>52.92</c:v>
                </c:pt>
                <c:pt idx="1646">
                  <c:v>53.07</c:v>
                </c:pt>
                <c:pt idx="1647">
                  <c:v>52.99</c:v>
                </c:pt>
                <c:pt idx="1648">
                  <c:v>52.99</c:v>
                </c:pt>
                <c:pt idx="1649">
                  <c:v>52.99</c:v>
                </c:pt>
                <c:pt idx="1650">
                  <c:v>52.92</c:v>
                </c:pt>
                <c:pt idx="1651">
                  <c:v>52.92</c:v>
                </c:pt>
                <c:pt idx="1652">
                  <c:v>52.99</c:v>
                </c:pt>
                <c:pt idx="1653">
                  <c:v>52.99</c:v>
                </c:pt>
                <c:pt idx="1654">
                  <c:v>52.92</c:v>
                </c:pt>
                <c:pt idx="1655">
                  <c:v>52.92</c:v>
                </c:pt>
                <c:pt idx="1656">
                  <c:v>52.99</c:v>
                </c:pt>
                <c:pt idx="1657">
                  <c:v>52.99</c:v>
                </c:pt>
                <c:pt idx="1658">
                  <c:v>52.99</c:v>
                </c:pt>
                <c:pt idx="1659">
                  <c:v>52.99</c:v>
                </c:pt>
                <c:pt idx="1660">
                  <c:v>52.92</c:v>
                </c:pt>
                <c:pt idx="1661">
                  <c:v>52.99</c:v>
                </c:pt>
                <c:pt idx="1662">
                  <c:v>52.99</c:v>
                </c:pt>
                <c:pt idx="1663">
                  <c:v>52.99</c:v>
                </c:pt>
                <c:pt idx="1664">
                  <c:v>53.07</c:v>
                </c:pt>
                <c:pt idx="1665">
                  <c:v>53.07</c:v>
                </c:pt>
                <c:pt idx="1666">
                  <c:v>52.99</c:v>
                </c:pt>
                <c:pt idx="1667">
                  <c:v>53.07</c:v>
                </c:pt>
                <c:pt idx="1668">
                  <c:v>52.99</c:v>
                </c:pt>
                <c:pt idx="1669">
                  <c:v>53.15</c:v>
                </c:pt>
                <c:pt idx="1670">
                  <c:v>52.99</c:v>
                </c:pt>
                <c:pt idx="1671">
                  <c:v>53.07</c:v>
                </c:pt>
                <c:pt idx="1672">
                  <c:v>53.15</c:v>
                </c:pt>
                <c:pt idx="1673">
                  <c:v>53.15</c:v>
                </c:pt>
                <c:pt idx="1674">
                  <c:v>53.07</c:v>
                </c:pt>
                <c:pt idx="1675">
                  <c:v>53.22</c:v>
                </c:pt>
                <c:pt idx="1676">
                  <c:v>53.22</c:v>
                </c:pt>
                <c:pt idx="1677">
                  <c:v>53.15</c:v>
                </c:pt>
                <c:pt idx="1678">
                  <c:v>53.15</c:v>
                </c:pt>
                <c:pt idx="1679">
                  <c:v>53.15</c:v>
                </c:pt>
                <c:pt idx="1680">
                  <c:v>53.22</c:v>
                </c:pt>
                <c:pt idx="1681">
                  <c:v>53.22</c:v>
                </c:pt>
                <c:pt idx="1682">
                  <c:v>53.15</c:v>
                </c:pt>
                <c:pt idx="1683">
                  <c:v>53.15</c:v>
                </c:pt>
                <c:pt idx="1684">
                  <c:v>53.22</c:v>
                </c:pt>
                <c:pt idx="1685">
                  <c:v>53.15</c:v>
                </c:pt>
                <c:pt idx="1686">
                  <c:v>53.15</c:v>
                </c:pt>
                <c:pt idx="1687">
                  <c:v>53.15</c:v>
                </c:pt>
                <c:pt idx="1688">
                  <c:v>53.22</c:v>
                </c:pt>
                <c:pt idx="1689">
                  <c:v>53.22</c:v>
                </c:pt>
                <c:pt idx="1690">
                  <c:v>53.300000000000004</c:v>
                </c:pt>
                <c:pt idx="1691">
                  <c:v>53.22</c:v>
                </c:pt>
                <c:pt idx="1692">
                  <c:v>53.300000000000004</c:v>
                </c:pt>
                <c:pt idx="1693">
                  <c:v>53.15</c:v>
                </c:pt>
                <c:pt idx="1694">
                  <c:v>53.300000000000004</c:v>
                </c:pt>
                <c:pt idx="1695">
                  <c:v>53.300000000000004</c:v>
                </c:pt>
                <c:pt idx="1696">
                  <c:v>53.300000000000004</c:v>
                </c:pt>
                <c:pt idx="1697">
                  <c:v>53.300000000000004</c:v>
                </c:pt>
                <c:pt idx="1698">
                  <c:v>53.300000000000004</c:v>
                </c:pt>
                <c:pt idx="1699">
                  <c:v>53.22</c:v>
                </c:pt>
                <c:pt idx="1700">
                  <c:v>53.22</c:v>
                </c:pt>
                <c:pt idx="1701">
                  <c:v>53.300000000000004</c:v>
                </c:pt>
                <c:pt idx="1702">
                  <c:v>53.300000000000004</c:v>
                </c:pt>
                <c:pt idx="1703">
                  <c:v>53.37</c:v>
                </c:pt>
                <c:pt idx="1704">
                  <c:v>53.300000000000004</c:v>
                </c:pt>
                <c:pt idx="1705">
                  <c:v>53.15</c:v>
                </c:pt>
                <c:pt idx="1706">
                  <c:v>53.300000000000004</c:v>
                </c:pt>
                <c:pt idx="1707">
                  <c:v>53.37</c:v>
                </c:pt>
                <c:pt idx="1708">
                  <c:v>53.300000000000004</c:v>
                </c:pt>
                <c:pt idx="1709">
                  <c:v>53.37</c:v>
                </c:pt>
                <c:pt idx="1710">
                  <c:v>53.37</c:v>
                </c:pt>
                <c:pt idx="1711">
                  <c:v>53.300000000000004</c:v>
                </c:pt>
                <c:pt idx="1712">
                  <c:v>53.300000000000004</c:v>
                </c:pt>
                <c:pt idx="1713">
                  <c:v>53.300000000000004</c:v>
                </c:pt>
                <c:pt idx="1714">
                  <c:v>53.37</c:v>
                </c:pt>
                <c:pt idx="1715">
                  <c:v>53.37</c:v>
                </c:pt>
                <c:pt idx="1716">
                  <c:v>53.449999999999996</c:v>
                </c:pt>
                <c:pt idx="1717">
                  <c:v>53.449999999999996</c:v>
                </c:pt>
                <c:pt idx="1718">
                  <c:v>53.449999999999996</c:v>
                </c:pt>
                <c:pt idx="1719">
                  <c:v>53.449999999999996</c:v>
                </c:pt>
                <c:pt idx="1720">
                  <c:v>53.449999999999996</c:v>
                </c:pt>
                <c:pt idx="1721">
                  <c:v>53.37</c:v>
                </c:pt>
                <c:pt idx="1722">
                  <c:v>53.37</c:v>
                </c:pt>
                <c:pt idx="1723">
                  <c:v>53.37</c:v>
                </c:pt>
                <c:pt idx="1724">
                  <c:v>53.37</c:v>
                </c:pt>
                <c:pt idx="1725">
                  <c:v>53.37</c:v>
                </c:pt>
                <c:pt idx="1726">
                  <c:v>53.449999999999996</c:v>
                </c:pt>
                <c:pt idx="1727">
                  <c:v>53.449999999999996</c:v>
                </c:pt>
                <c:pt idx="1728">
                  <c:v>53.449999999999996</c:v>
                </c:pt>
                <c:pt idx="1729">
                  <c:v>53.37</c:v>
                </c:pt>
                <c:pt idx="1730">
                  <c:v>53.449999999999996</c:v>
                </c:pt>
                <c:pt idx="1731">
                  <c:v>53.449999999999996</c:v>
                </c:pt>
                <c:pt idx="1732">
                  <c:v>53.449999999999996</c:v>
                </c:pt>
                <c:pt idx="1733">
                  <c:v>53.449999999999996</c:v>
                </c:pt>
                <c:pt idx="1734">
                  <c:v>53.449999999999996</c:v>
                </c:pt>
                <c:pt idx="1735">
                  <c:v>53.449999999999996</c:v>
                </c:pt>
                <c:pt idx="1736">
                  <c:v>53.6</c:v>
                </c:pt>
                <c:pt idx="1737">
                  <c:v>53.449999999999996</c:v>
                </c:pt>
                <c:pt idx="1738">
                  <c:v>53.52</c:v>
                </c:pt>
                <c:pt idx="1739">
                  <c:v>53.52</c:v>
                </c:pt>
                <c:pt idx="1740">
                  <c:v>53.52</c:v>
                </c:pt>
                <c:pt idx="1741">
                  <c:v>53.6</c:v>
                </c:pt>
                <c:pt idx="1742">
                  <c:v>53.52</c:v>
                </c:pt>
                <c:pt idx="1743">
                  <c:v>53.52</c:v>
                </c:pt>
                <c:pt idx="1744">
                  <c:v>53.52</c:v>
                </c:pt>
                <c:pt idx="1745">
                  <c:v>53.52</c:v>
                </c:pt>
                <c:pt idx="1746">
                  <c:v>53.52</c:v>
                </c:pt>
                <c:pt idx="1747">
                  <c:v>53.6</c:v>
                </c:pt>
                <c:pt idx="1748">
                  <c:v>53.6</c:v>
                </c:pt>
                <c:pt idx="1749">
                  <c:v>53.52</c:v>
                </c:pt>
                <c:pt idx="1750">
                  <c:v>53.52</c:v>
                </c:pt>
                <c:pt idx="1751">
                  <c:v>53.6</c:v>
                </c:pt>
                <c:pt idx="1752">
                  <c:v>53.6</c:v>
                </c:pt>
                <c:pt idx="1753">
                  <c:v>53.6</c:v>
                </c:pt>
                <c:pt idx="1754">
                  <c:v>53.68</c:v>
                </c:pt>
                <c:pt idx="1755">
                  <c:v>53.68</c:v>
                </c:pt>
                <c:pt idx="1756">
                  <c:v>53.52</c:v>
                </c:pt>
                <c:pt idx="1757">
                  <c:v>53.6</c:v>
                </c:pt>
                <c:pt idx="1758">
                  <c:v>53.68</c:v>
                </c:pt>
                <c:pt idx="1759">
                  <c:v>53.6</c:v>
                </c:pt>
                <c:pt idx="1760">
                  <c:v>53.6</c:v>
                </c:pt>
                <c:pt idx="1761">
                  <c:v>53.68</c:v>
                </c:pt>
                <c:pt idx="1762">
                  <c:v>53.6</c:v>
                </c:pt>
                <c:pt idx="1763">
                  <c:v>53.68</c:v>
                </c:pt>
                <c:pt idx="1764">
                  <c:v>53.75</c:v>
                </c:pt>
                <c:pt idx="1765">
                  <c:v>53.68</c:v>
                </c:pt>
                <c:pt idx="1766">
                  <c:v>53.68</c:v>
                </c:pt>
                <c:pt idx="1767">
                  <c:v>53.68</c:v>
                </c:pt>
                <c:pt idx="1768">
                  <c:v>53.68</c:v>
                </c:pt>
                <c:pt idx="1769">
                  <c:v>53.68</c:v>
                </c:pt>
                <c:pt idx="1770">
                  <c:v>53.75</c:v>
                </c:pt>
                <c:pt idx="1771">
                  <c:v>53.75</c:v>
                </c:pt>
                <c:pt idx="1772">
                  <c:v>53.68</c:v>
                </c:pt>
                <c:pt idx="1773">
                  <c:v>53.6</c:v>
                </c:pt>
                <c:pt idx="1774">
                  <c:v>53.68</c:v>
                </c:pt>
                <c:pt idx="1775">
                  <c:v>53.68</c:v>
                </c:pt>
                <c:pt idx="1776">
                  <c:v>53.68</c:v>
                </c:pt>
                <c:pt idx="1777">
                  <c:v>53.68</c:v>
                </c:pt>
                <c:pt idx="1778">
                  <c:v>53.75</c:v>
                </c:pt>
                <c:pt idx="1779">
                  <c:v>53.75</c:v>
                </c:pt>
                <c:pt idx="1780">
                  <c:v>53.83</c:v>
                </c:pt>
                <c:pt idx="1781">
                  <c:v>53.75</c:v>
                </c:pt>
                <c:pt idx="1782">
                  <c:v>53.75</c:v>
                </c:pt>
                <c:pt idx="1783">
                  <c:v>53.75</c:v>
                </c:pt>
                <c:pt idx="1784">
                  <c:v>53.83</c:v>
                </c:pt>
                <c:pt idx="1785">
                  <c:v>53.83</c:v>
                </c:pt>
                <c:pt idx="1786">
                  <c:v>53.75</c:v>
                </c:pt>
                <c:pt idx="1787">
                  <c:v>53.75</c:v>
                </c:pt>
                <c:pt idx="1788">
                  <c:v>53.75</c:v>
                </c:pt>
                <c:pt idx="1789">
                  <c:v>53.75</c:v>
                </c:pt>
                <c:pt idx="1790">
                  <c:v>53.75</c:v>
                </c:pt>
                <c:pt idx="1791">
                  <c:v>53.83</c:v>
                </c:pt>
                <c:pt idx="1792">
                  <c:v>53.75</c:v>
                </c:pt>
                <c:pt idx="1793">
                  <c:v>53.75</c:v>
                </c:pt>
                <c:pt idx="1794">
                  <c:v>53.68</c:v>
                </c:pt>
                <c:pt idx="1795">
                  <c:v>53.900000000000006</c:v>
                </c:pt>
                <c:pt idx="1796">
                  <c:v>53.83</c:v>
                </c:pt>
                <c:pt idx="1797">
                  <c:v>53.83</c:v>
                </c:pt>
                <c:pt idx="1798">
                  <c:v>53.75</c:v>
                </c:pt>
                <c:pt idx="1799">
                  <c:v>53.83</c:v>
                </c:pt>
                <c:pt idx="1800">
                  <c:v>53.83</c:v>
                </c:pt>
                <c:pt idx="1801">
                  <c:v>53.900000000000006</c:v>
                </c:pt>
                <c:pt idx="1802">
                  <c:v>53.83</c:v>
                </c:pt>
                <c:pt idx="1803">
                  <c:v>53.83</c:v>
                </c:pt>
                <c:pt idx="1804">
                  <c:v>53.83</c:v>
                </c:pt>
                <c:pt idx="1805">
                  <c:v>53.83</c:v>
                </c:pt>
                <c:pt idx="1806">
                  <c:v>53.83</c:v>
                </c:pt>
                <c:pt idx="1807">
                  <c:v>53.900000000000006</c:v>
                </c:pt>
                <c:pt idx="1808">
                  <c:v>53.900000000000006</c:v>
                </c:pt>
                <c:pt idx="1809">
                  <c:v>53.83</c:v>
                </c:pt>
                <c:pt idx="1810">
                  <c:v>53.900000000000006</c:v>
                </c:pt>
                <c:pt idx="1811">
                  <c:v>53.900000000000006</c:v>
                </c:pt>
                <c:pt idx="1812">
                  <c:v>53.900000000000006</c:v>
                </c:pt>
                <c:pt idx="1813">
                  <c:v>54.05</c:v>
                </c:pt>
                <c:pt idx="1814">
                  <c:v>54.05</c:v>
                </c:pt>
                <c:pt idx="1815">
                  <c:v>53.900000000000006</c:v>
                </c:pt>
                <c:pt idx="1816">
                  <c:v>53.980000000000004</c:v>
                </c:pt>
                <c:pt idx="1817">
                  <c:v>53.980000000000004</c:v>
                </c:pt>
                <c:pt idx="1818">
                  <c:v>53.900000000000006</c:v>
                </c:pt>
                <c:pt idx="1819">
                  <c:v>53.980000000000004</c:v>
                </c:pt>
                <c:pt idx="1820">
                  <c:v>54.05</c:v>
                </c:pt>
                <c:pt idx="1821">
                  <c:v>53.900000000000006</c:v>
                </c:pt>
                <c:pt idx="1822">
                  <c:v>53.980000000000004</c:v>
                </c:pt>
                <c:pt idx="1823">
                  <c:v>53.900000000000006</c:v>
                </c:pt>
                <c:pt idx="1824">
                  <c:v>54.05</c:v>
                </c:pt>
                <c:pt idx="1825">
                  <c:v>53.900000000000006</c:v>
                </c:pt>
                <c:pt idx="1826">
                  <c:v>54.05</c:v>
                </c:pt>
                <c:pt idx="1827">
                  <c:v>53.980000000000004</c:v>
                </c:pt>
                <c:pt idx="1828">
                  <c:v>53.980000000000004</c:v>
                </c:pt>
                <c:pt idx="1829">
                  <c:v>54.05</c:v>
                </c:pt>
                <c:pt idx="1830">
                  <c:v>53.900000000000006</c:v>
                </c:pt>
                <c:pt idx="1831">
                  <c:v>53.980000000000004</c:v>
                </c:pt>
                <c:pt idx="1832">
                  <c:v>54.21</c:v>
                </c:pt>
                <c:pt idx="1833">
                  <c:v>54.05</c:v>
                </c:pt>
                <c:pt idx="1834">
                  <c:v>53.980000000000004</c:v>
                </c:pt>
                <c:pt idx="1835">
                  <c:v>53.980000000000004</c:v>
                </c:pt>
                <c:pt idx="1836">
                  <c:v>54.129999999999995</c:v>
                </c:pt>
                <c:pt idx="1837">
                  <c:v>54.05</c:v>
                </c:pt>
                <c:pt idx="1838">
                  <c:v>53.980000000000004</c:v>
                </c:pt>
                <c:pt idx="1839">
                  <c:v>54.129999999999995</c:v>
                </c:pt>
                <c:pt idx="1840">
                  <c:v>54.05</c:v>
                </c:pt>
                <c:pt idx="1841">
                  <c:v>54.129999999999995</c:v>
                </c:pt>
                <c:pt idx="1842">
                  <c:v>54.129999999999995</c:v>
                </c:pt>
                <c:pt idx="1843">
                  <c:v>54.129999999999995</c:v>
                </c:pt>
                <c:pt idx="1844">
                  <c:v>53.980000000000004</c:v>
                </c:pt>
                <c:pt idx="1845">
                  <c:v>54.21</c:v>
                </c:pt>
                <c:pt idx="1846">
                  <c:v>54.05</c:v>
                </c:pt>
                <c:pt idx="1847">
                  <c:v>54.129999999999995</c:v>
                </c:pt>
                <c:pt idx="1848">
                  <c:v>54.21</c:v>
                </c:pt>
                <c:pt idx="1849">
                  <c:v>54.21</c:v>
                </c:pt>
                <c:pt idx="1850">
                  <c:v>54.05</c:v>
                </c:pt>
                <c:pt idx="1851">
                  <c:v>54.129999999999995</c:v>
                </c:pt>
                <c:pt idx="1852">
                  <c:v>54.21</c:v>
                </c:pt>
                <c:pt idx="1853">
                  <c:v>54.05</c:v>
                </c:pt>
                <c:pt idx="1854">
                  <c:v>54.129999999999995</c:v>
                </c:pt>
                <c:pt idx="1855">
                  <c:v>54.129999999999995</c:v>
                </c:pt>
                <c:pt idx="1856">
                  <c:v>54.129999999999995</c:v>
                </c:pt>
                <c:pt idx="1857">
                  <c:v>54.129999999999995</c:v>
                </c:pt>
                <c:pt idx="1858">
                  <c:v>54.129999999999995</c:v>
                </c:pt>
                <c:pt idx="1859">
                  <c:v>54.129999999999995</c:v>
                </c:pt>
                <c:pt idx="1860">
                  <c:v>54.129999999999995</c:v>
                </c:pt>
                <c:pt idx="1861">
                  <c:v>54.21</c:v>
                </c:pt>
                <c:pt idx="1862">
                  <c:v>54.21</c:v>
                </c:pt>
                <c:pt idx="1863">
                  <c:v>54.21</c:v>
                </c:pt>
                <c:pt idx="1864">
                  <c:v>54.21</c:v>
                </c:pt>
                <c:pt idx="1865">
                  <c:v>54.129999999999995</c:v>
                </c:pt>
                <c:pt idx="1866">
                  <c:v>54.28</c:v>
                </c:pt>
                <c:pt idx="1867">
                  <c:v>54.21</c:v>
                </c:pt>
                <c:pt idx="1868">
                  <c:v>54.28</c:v>
                </c:pt>
                <c:pt idx="1869">
                  <c:v>54.28</c:v>
                </c:pt>
                <c:pt idx="1870">
                  <c:v>54.21</c:v>
                </c:pt>
                <c:pt idx="1871">
                  <c:v>54.21</c:v>
                </c:pt>
                <c:pt idx="1872">
                  <c:v>54.129999999999995</c:v>
                </c:pt>
                <c:pt idx="1873">
                  <c:v>54.21</c:v>
                </c:pt>
                <c:pt idx="1874">
                  <c:v>54.21</c:v>
                </c:pt>
                <c:pt idx="1875">
                  <c:v>54.21</c:v>
                </c:pt>
                <c:pt idx="1876">
                  <c:v>54.21</c:v>
                </c:pt>
                <c:pt idx="1877">
                  <c:v>54.28</c:v>
                </c:pt>
                <c:pt idx="1878">
                  <c:v>54.21</c:v>
                </c:pt>
                <c:pt idx="1879">
                  <c:v>54.28</c:v>
                </c:pt>
                <c:pt idx="1880">
                  <c:v>54.28</c:v>
                </c:pt>
                <c:pt idx="1881">
                  <c:v>54.21</c:v>
                </c:pt>
                <c:pt idx="1882">
                  <c:v>54.21</c:v>
                </c:pt>
                <c:pt idx="1883">
                  <c:v>54.36</c:v>
                </c:pt>
                <c:pt idx="1884">
                  <c:v>54.28</c:v>
                </c:pt>
                <c:pt idx="1885">
                  <c:v>54.36</c:v>
                </c:pt>
                <c:pt idx="1886">
                  <c:v>54.21</c:v>
                </c:pt>
                <c:pt idx="1887">
                  <c:v>54.28</c:v>
                </c:pt>
                <c:pt idx="1888">
                  <c:v>54.36</c:v>
                </c:pt>
                <c:pt idx="1889">
                  <c:v>54.21</c:v>
                </c:pt>
                <c:pt idx="1890">
                  <c:v>54.28</c:v>
                </c:pt>
                <c:pt idx="1891">
                  <c:v>54.36</c:v>
                </c:pt>
                <c:pt idx="1892">
                  <c:v>54.28</c:v>
                </c:pt>
                <c:pt idx="1893">
                  <c:v>54.36</c:v>
                </c:pt>
                <c:pt idx="1894">
                  <c:v>54.28</c:v>
                </c:pt>
                <c:pt idx="1895">
                  <c:v>54.36</c:v>
                </c:pt>
                <c:pt idx="1896">
                  <c:v>54.36</c:v>
                </c:pt>
                <c:pt idx="1897">
                  <c:v>54.43</c:v>
                </c:pt>
                <c:pt idx="1898">
                  <c:v>54.43</c:v>
                </c:pt>
                <c:pt idx="1899">
                  <c:v>54.36</c:v>
                </c:pt>
                <c:pt idx="1900">
                  <c:v>54.43</c:v>
                </c:pt>
                <c:pt idx="1901">
                  <c:v>54.36</c:v>
                </c:pt>
                <c:pt idx="1902">
                  <c:v>54.28</c:v>
                </c:pt>
                <c:pt idx="1903">
                  <c:v>54.36</c:v>
                </c:pt>
                <c:pt idx="1904">
                  <c:v>54.43</c:v>
                </c:pt>
                <c:pt idx="1905">
                  <c:v>54.43</c:v>
                </c:pt>
                <c:pt idx="1906">
                  <c:v>54.51</c:v>
                </c:pt>
                <c:pt idx="1907">
                  <c:v>54.43</c:v>
                </c:pt>
                <c:pt idx="1908">
                  <c:v>54.43</c:v>
                </c:pt>
                <c:pt idx="1909">
                  <c:v>54.36</c:v>
                </c:pt>
                <c:pt idx="1910">
                  <c:v>54.43</c:v>
                </c:pt>
                <c:pt idx="1911">
                  <c:v>54.43</c:v>
                </c:pt>
                <c:pt idx="1912">
                  <c:v>54.36</c:v>
                </c:pt>
                <c:pt idx="1913">
                  <c:v>54.43</c:v>
                </c:pt>
                <c:pt idx="1914">
                  <c:v>54.51</c:v>
                </c:pt>
                <c:pt idx="1915">
                  <c:v>54.43</c:v>
                </c:pt>
                <c:pt idx="1916">
                  <c:v>54.43</c:v>
                </c:pt>
                <c:pt idx="1917">
                  <c:v>54.43</c:v>
                </c:pt>
                <c:pt idx="1918">
                  <c:v>54.51</c:v>
                </c:pt>
                <c:pt idx="1919">
                  <c:v>54.43</c:v>
                </c:pt>
                <c:pt idx="1920">
                  <c:v>54.43</c:v>
                </c:pt>
                <c:pt idx="1921">
                  <c:v>54.43</c:v>
                </c:pt>
                <c:pt idx="1922">
                  <c:v>54.43</c:v>
                </c:pt>
                <c:pt idx="1923">
                  <c:v>54.580000000000005</c:v>
                </c:pt>
                <c:pt idx="1924">
                  <c:v>54.43</c:v>
                </c:pt>
                <c:pt idx="1925">
                  <c:v>54.43</c:v>
                </c:pt>
                <c:pt idx="1926">
                  <c:v>54.43</c:v>
                </c:pt>
                <c:pt idx="1927">
                  <c:v>54.51</c:v>
                </c:pt>
                <c:pt idx="1928">
                  <c:v>54.51</c:v>
                </c:pt>
                <c:pt idx="1929">
                  <c:v>54.51</c:v>
                </c:pt>
                <c:pt idx="1930">
                  <c:v>54.43</c:v>
                </c:pt>
                <c:pt idx="1931">
                  <c:v>54.51</c:v>
                </c:pt>
                <c:pt idx="1932">
                  <c:v>54.43</c:v>
                </c:pt>
                <c:pt idx="1933">
                  <c:v>54.51</c:v>
                </c:pt>
                <c:pt idx="1934">
                  <c:v>54.43</c:v>
                </c:pt>
                <c:pt idx="1935">
                  <c:v>54.580000000000005</c:v>
                </c:pt>
                <c:pt idx="1936">
                  <c:v>54.51</c:v>
                </c:pt>
                <c:pt idx="1937">
                  <c:v>54.580000000000005</c:v>
                </c:pt>
                <c:pt idx="1938">
                  <c:v>54.51</c:v>
                </c:pt>
                <c:pt idx="1939">
                  <c:v>54.43</c:v>
                </c:pt>
                <c:pt idx="1940">
                  <c:v>54.43</c:v>
                </c:pt>
                <c:pt idx="1941">
                  <c:v>54.51</c:v>
                </c:pt>
                <c:pt idx="1942">
                  <c:v>54.580000000000005</c:v>
                </c:pt>
                <c:pt idx="1943">
                  <c:v>54.660000000000004</c:v>
                </c:pt>
                <c:pt idx="1944">
                  <c:v>54.580000000000005</c:v>
                </c:pt>
                <c:pt idx="1945">
                  <c:v>54.51</c:v>
                </c:pt>
                <c:pt idx="1946">
                  <c:v>54.580000000000005</c:v>
                </c:pt>
                <c:pt idx="1947">
                  <c:v>54.51</c:v>
                </c:pt>
                <c:pt idx="1948">
                  <c:v>54.660000000000004</c:v>
                </c:pt>
                <c:pt idx="1949">
                  <c:v>54.660000000000004</c:v>
                </c:pt>
                <c:pt idx="1950">
                  <c:v>54.580000000000005</c:v>
                </c:pt>
                <c:pt idx="1951">
                  <c:v>54.580000000000005</c:v>
                </c:pt>
                <c:pt idx="1952">
                  <c:v>54.660000000000004</c:v>
                </c:pt>
                <c:pt idx="1953">
                  <c:v>54.580000000000005</c:v>
                </c:pt>
                <c:pt idx="1954">
                  <c:v>54.660000000000004</c:v>
                </c:pt>
                <c:pt idx="1955">
                  <c:v>54.660000000000004</c:v>
                </c:pt>
                <c:pt idx="1956">
                  <c:v>54.580000000000005</c:v>
                </c:pt>
                <c:pt idx="1957">
                  <c:v>54.580000000000005</c:v>
                </c:pt>
                <c:pt idx="1958">
                  <c:v>54.660000000000004</c:v>
                </c:pt>
                <c:pt idx="1959">
                  <c:v>54.660000000000004</c:v>
                </c:pt>
                <c:pt idx="1960">
                  <c:v>54.580000000000005</c:v>
                </c:pt>
                <c:pt idx="1961">
                  <c:v>54.580000000000005</c:v>
                </c:pt>
                <c:pt idx="1962">
                  <c:v>54.580000000000005</c:v>
                </c:pt>
                <c:pt idx="1963">
                  <c:v>54.660000000000004</c:v>
                </c:pt>
                <c:pt idx="1964">
                  <c:v>54.660000000000004</c:v>
                </c:pt>
                <c:pt idx="1965">
                  <c:v>54.660000000000004</c:v>
                </c:pt>
                <c:pt idx="1966">
                  <c:v>54.660000000000004</c:v>
                </c:pt>
                <c:pt idx="1967">
                  <c:v>54.74</c:v>
                </c:pt>
                <c:pt idx="1968">
                  <c:v>54.51</c:v>
                </c:pt>
                <c:pt idx="1969">
                  <c:v>54.74</c:v>
                </c:pt>
                <c:pt idx="1970">
                  <c:v>54.74</c:v>
                </c:pt>
                <c:pt idx="1971">
                  <c:v>54.809999999999995</c:v>
                </c:pt>
                <c:pt idx="1972">
                  <c:v>54.74</c:v>
                </c:pt>
                <c:pt idx="1973">
                  <c:v>54.74</c:v>
                </c:pt>
                <c:pt idx="1974">
                  <c:v>54.660000000000004</c:v>
                </c:pt>
                <c:pt idx="1975">
                  <c:v>54.74</c:v>
                </c:pt>
                <c:pt idx="1976">
                  <c:v>54.660000000000004</c:v>
                </c:pt>
                <c:pt idx="1977">
                  <c:v>54.660000000000004</c:v>
                </c:pt>
                <c:pt idx="1978">
                  <c:v>54.809999999999995</c:v>
                </c:pt>
                <c:pt idx="1979">
                  <c:v>54.809999999999995</c:v>
                </c:pt>
                <c:pt idx="1980">
                  <c:v>54.74</c:v>
                </c:pt>
                <c:pt idx="1981">
                  <c:v>54.74</c:v>
                </c:pt>
                <c:pt idx="1982">
                  <c:v>54.74</c:v>
                </c:pt>
                <c:pt idx="1983">
                  <c:v>54.809999999999995</c:v>
                </c:pt>
                <c:pt idx="1984">
                  <c:v>54.74</c:v>
                </c:pt>
                <c:pt idx="1985">
                  <c:v>54.89</c:v>
                </c:pt>
                <c:pt idx="1986">
                  <c:v>54.809999999999995</c:v>
                </c:pt>
                <c:pt idx="1987">
                  <c:v>54.809999999999995</c:v>
                </c:pt>
                <c:pt idx="1988">
                  <c:v>54.809999999999995</c:v>
                </c:pt>
                <c:pt idx="1989">
                  <c:v>54.89</c:v>
                </c:pt>
                <c:pt idx="1990">
                  <c:v>54.809999999999995</c:v>
                </c:pt>
                <c:pt idx="1991">
                  <c:v>54.660000000000004</c:v>
                </c:pt>
                <c:pt idx="1992">
                  <c:v>54.89</c:v>
                </c:pt>
                <c:pt idx="1993">
                  <c:v>54.74</c:v>
                </c:pt>
                <c:pt idx="1994">
                  <c:v>54.809999999999995</c:v>
                </c:pt>
                <c:pt idx="1995">
                  <c:v>54.809999999999995</c:v>
                </c:pt>
                <c:pt idx="1996">
                  <c:v>54.809999999999995</c:v>
                </c:pt>
                <c:pt idx="1997">
                  <c:v>54.809999999999995</c:v>
                </c:pt>
                <c:pt idx="1998">
                  <c:v>54.809999999999995</c:v>
                </c:pt>
                <c:pt idx="1999">
                  <c:v>54.809999999999995</c:v>
                </c:pt>
                <c:pt idx="2000">
                  <c:v>54.809999999999995</c:v>
                </c:pt>
                <c:pt idx="2001">
                  <c:v>54.89</c:v>
                </c:pt>
                <c:pt idx="2002">
                  <c:v>54.74</c:v>
                </c:pt>
                <c:pt idx="2003">
                  <c:v>54.809999999999995</c:v>
                </c:pt>
                <c:pt idx="2004">
                  <c:v>54.89</c:v>
                </c:pt>
                <c:pt idx="2005">
                  <c:v>54.809999999999995</c:v>
                </c:pt>
                <c:pt idx="2006">
                  <c:v>54.809999999999995</c:v>
                </c:pt>
                <c:pt idx="2007">
                  <c:v>54.89</c:v>
                </c:pt>
                <c:pt idx="2008">
                  <c:v>54.89</c:v>
                </c:pt>
                <c:pt idx="2009">
                  <c:v>54.89</c:v>
                </c:pt>
                <c:pt idx="2010">
                  <c:v>54.809999999999995</c:v>
                </c:pt>
                <c:pt idx="2011">
                  <c:v>54.96</c:v>
                </c:pt>
                <c:pt idx="2012">
                  <c:v>54.89</c:v>
                </c:pt>
                <c:pt idx="2013">
                  <c:v>54.89</c:v>
                </c:pt>
                <c:pt idx="2014">
                  <c:v>54.89</c:v>
                </c:pt>
                <c:pt idx="2015">
                  <c:v>54.96</c:v>
                </c:pt>
                <c:pt idx="2016">
                  <c:v>54.89</c:v>
                </c:pt>
                <c:pt idx="2017">
                  <c:v>54.89</c:v>
                </c:pt>
                <c:pt idx="2018">
                  <c:v>54.89</c:v>
                </c:pt>
                <c:pt idx="2019">
                  <c:v>54.89</c:v>
                </c:pt>
                <c:pt idx="2020">
                  <c:v>54.809999999999995</c:v>
                </c:pt>
                <c:pt idx="2021">
                  <c:v>54.89</c:v>
                </c:pt>
                <c:pt idx="2022">
                  <c:v>54.809999999999995</c:v>
                </c:pt>
                <c:pt idx="2023">
                  <c:v>54.89</c:v>
                </c:pt>
                <c:pt idx="2024">
                  <c:v>54.89</c:v>
                </c:pt>
                <c:pt idx="2025">
                  <c:v>55.04</c:v>
                </c:pt>
                <c:pt idx="2026">
                  <c:v>55.04</c:v>
                </c:pt>
                <c:pt idx="2027">
                  <c:v>54.96</c:v>
                </c:pt>
                <c:pt idx="2028">
                  <c:v>54.96</c:v>
                </c:pt>
                <c:pt idx="2029">
                  <c:v>54.96</c:v>
                </c:pt>
                <c:pt idx="2030">
                  <c:v>54.96</c:v>
                </c:pt>
                <c:pt idx="2031">
                  <c:v>54.89</c:v>
                </c:pt>
                <c:pt idx="2032">
                  <c:v>54.96</c:v>
                </c:pt>
                <c:pt idx="2033">
                  <c:v>54.96</c:v>
                </c:pt>
                <c:pt idx="2034">
                  <c:v>54.89</c:v>
                </c:pt>
                <c:pt idx="2035">
                  <c:v>54.96</c:v>
                </c:pt>
                <c:pt idx="2036">
                  <c:v>54.96</c:v>
                </c:pt>
                <c:pt idx="2037">
                  <c:v>54.96</c:v>
                </c:pt>
                <c:pt idx="2038">
                  <c:v>55.04</c:v>
                </c:pt>
                <c:pt idx="2039">
                  <c:v>54.96</c:v>
                </c:pt>
                <c:pt idx="2040">
                  <c:v>54.89</c:v>
                </c:pt>
                <c:pt idx="2041">
                  <c:v>55.04</c:v>
                </c:pt>
                <c:pt idx="2042">
                  <c:v>54.96</c:v>
                </c:pt>
                <c:pt idx="2043">
                  <c:v>55.04</c:v>
                </c:pt>
                <c:pt idx="2044">
                  <c:v>55.04</c:v>
                </c:pt>
                <c:pt idx="2045">
                  <c:v>55.19</c:v>
                </c:pt>
                <c:pt idx="2046">
                  <c:v>55.11</c:v>
                </c:pt>
                <c:pt idx="2047">
                  <c:v>55.04</c:v>
                </c:pt>
                <c:pt idx="2048">
                  <c:v>54.89</c:v>
                </c:pt>
                <c:pt idx="2049">
                  <c:v>54.96</c:v>
                </c:pt>
                <c:pt idx="2050">
                  <c:v>55.11</c:v>
                </c:pt>
                <c:pt idx="2051">
                  <c:v>55.04</c:v>
                </c:pt>
                <c:pt idx="2052">
                  <c:v>55.11</c:v>
                </c:pt>
                <c:pt idx="2053">
                  <c:v>55.04</c:v>
                </c:pt>
                <c:pt idx="2054">
                  <c:v>55.04</c:v>
                </c:pt>
                <c:pt idx="2055">
                  <c:v>55.04</c:v>
                </c:pt>
                <c:pt idx="2056">
                  <c:v>55.11</c:v>
                </c:pt>
                <c:pt idx="2057">
                  <c:v>55.11</c:v>
                </c:pt>
                <c:pt idx="2058">
                  <c:v>55.04</c:v>
                </c:pt>
                <c:pt idx="2059">
                  <c:v>55.04</c:v>
                </c:pt>
                <c:pt idx="2060">
                  <c:v>55.04</c:v>
                </c:pt>
                <c:pt idx="2061">
                  <c:v>55.04</c:v>
                </c:pt>
                <c:pt idx="2062">
                  <c:v>55.04</c:v>
                </c:pt>
                <c:pt idx="2063">
                  <c:v>55.64</c:v>
                </c:pt>
                <c:pt idx="2064">
                  <c:v>55.269999999999996</c:v>
                </c:pt>
                <c:pt idx="2065">
                  <c:v>54.43</c:v>
                </c:pt>
                <c:pt idx="2066">
                  <c:v>55.11</c:v>
                </c:pt>
                <c:pt idx="2067">
                  <c:v>55.19</c:v>
                </c:pt>
                <c:pt idx="2068">
                  <c:v>55.04</c:v>
                </c:pt>
                <c:pt idx="2069">
                  <c:v>55.19</c:v>
                </c:pt>
                <c:pt idx="2070">
                  <c:v>55.19</c:v>
                </c:pt>
                <c:pt idx="2071">
                  <c:v>55.269999999999996</c:v>
                </c:pt>
                <c:pt idx="2072">
                  <c:v>55.19</c:v>
                </c:pt>
                <c:pt idx="2073">
                  <c:v>55.269999999999996</c:v>
                </c:pt>
                <c:pt idx="2074">
                  <c:v>55.11</c:v>
                </c:pt>
                <c:pt idx="2075">
                  <c:v>55.19</c:v>
                </c:pt>
                <c:pt idx="2076">
                  <c:v>55.269999999999996</c:v>
                </c:pt>
                <c:pt idx="2077">
                  <c:v>55.19</c:v>
                </c:pt>
                <c:pt idx="2078">
                  <c:v>55.19</c:v>
                </c:pt>
                <c:pt idx="2079">
                  <c:v>55.11</c:v>
                </c:pt>
                <c:pt idx="2080">
                  <c:v>55.19</c:v>
                </c:pt>
                <c:pt idx="2081">
                  <c:v>55.269999999999996</c:v>
                </c:pt>
                <c:pt idx="2082">
                  <c:v>55.269999999999996</c:v>
                </c:pt>
                <c:pt idx="2083">
                  <c:v>55.19</c:v>
                </c:pt>
                <c:pt idx="2084">
                  <c:v>55.19</c:v>
                </c:pt>
                <c:pt idx="2085">
                  <c:v>55.19</c:v>
                </c:pt>
                <c:pt idx="2086">
                  <c:v>55.34</c:v>
                </c:pt>
                <c:pt idx="2087">
                  <c:v>55.269999999999996</c:v>
                </c:pt>
                <c:pt idx="2088">
                  <c:v>55.19</c:v>
                </c:pt>
                <c:pt idx="2089">
                  <c:v>55.19</c:v>
                </c:pt>
                <c:pt idx="2090">
                  <c:v>55.19</c:v>
                </c:pt>
                <c:pt idx="2091">
                  <c:v>55.11</c:v>
                </c:pt>
                <c:pt idx="2092">
                  <c:v>55.269999999999996</c:v>
                </c:pt>
                <c:pt idx="2093">
                  <c:v>55.34</c:v>
                </c:pt>
                <c:pt idx="2094">
                  <c:v>55.269999999999996</c:v>
                </c:pt>
                <c:pt idx="2095">
                  <c:v>55.11</c:v>
                </c:pt>
                <c:pt idx="2096">
                  <c:v>55.19</c:v>
                </c:pt>
                <c:pt idx="2097">
                  <c:v>55.11</c:v>
                </c:pt>
                <c:pt idx="2098">
                  <c:v>55.19</c:v>
                </c:pt>
                <c:pt idx="2099">
                  <c:v>55.19</c:v>
                </c:pt>
                <c:pt idx="2100">
                  <c:v>55.269999999999996</c:v>
                </c:pt>
                <c:pt idx="2101">
                  <c:v>55.269999999999996</c:v>
                </c:pt>
                <c:pt idx="2102">
                  <c:v>55.19</c:v>
                </c:pt>
                <c:pt idx="2103">
                  <c:v>55.19</c:v>
                </c:pt>
                <c:pt idx="2104">
                  <c:v>55.19</c:v>
                </c:pt>
                <c:pt idx="2105">
                  <c:v>55.19</c:v>
                </c:pt>
                <c:pt idx="2106">
                  <c:v>55.19</c:v>
                </c:pt>
                <c:pt idx="2107">
                  <c:v>55.34</c:v>
                </c:pt>
                <c:pt idx="2108">
                  <c:v>55.34</c:v>
                </c:pt>
                <c:pt idx="2109">
                  <c:v>55.19</c:v>
                </c:pt>
                <c:pt idx="2110">
                  <c:v>55.269999999999996</c:v>
                </c:pt>
                <c:pt idx="2111">
                  <c:v>55.269999999999996</c:v>
                </c:pt>
                <c:pt idx="2112">
                  <c:v>55.269999999999996</c:v>
                </c:pt>
                <c:pt idx="2113">
                  <c:v>55.42</c:v>
                </c:pt>
                <c:pt idx="2114">
                  <c:v>55.269999999999996</c:v>
                </c:pt>
                <c:pt idx="2115">
                  <c:v>55.269999999999996</c:v>
                </c:pt>
                <c:pt idx="2116">
                  <c:v>55.19</c:v>
                </c:pt>
                <c:pt idx="2117">
                  <c:v>55.34</c:v>
                </c:pt>
                <c:pt idx="2118">
                  <c:v>55.269999999999996</c:v>
                </c:pt>
                <c:pt idx="2119">
                  <c:v>55.269999999999996</c:v>
                </c:pt>
                <c:pt idx="2120">
                  <c:v>55.34</c:v>
                </c:pt>
                <c:pt idx="2121">
                  <c:v>55.269999999999996</c:v>
                </c:pt>
                <c:pt idx="2122">
                  <c:v>55.34</c:v>
                </c:pt>
                <c:pt idx="2123">
                  <c:v>55.34</c:v>
                </c:pt>
                <c:pt idx="2124">
                  <c:v>55.269999999999996</c:v>
                </c:pt>
                <c:pt idx="2125">
                  <c:v>55.42</c:v>
                </c:pt>
                <c:pt idx="2126">
                  <c:v>55.34</c:v>
                </c:pt>
                <c:pt idx="2127">
                  <c:v>55.34</c:v>
                </c:pt>
                <c:pt idx="2128">
                  <c:v>55.42</c:v>
                </c:pt>
                <c:pt idx="2129">
                  <c:v>55.42</c:v>
                </c:pt>
                <c:pt idx="2130">
                  <c:v>55.42</c:v>
                </c:pt>
                <c:pt idx="2131">
                  <c:v>55.34</c:v>
                </c:pt>
                <c:pt idx="2132">
                  <c:v>55.34</c:v>
                </c:pt>
                <c:pt idx="2133">
                  <c:v>55.269999999999996</c:v>
                </c:pt>
                <c:pt idx="2134">
                  <c:v>55.269999999999996</c:v>
                </c:pt>
                <c:pt idx="2135">
                  <c:v>55.34</c:v>
                </c:pt>
                <c:pt idx="2136">
                  <c:v>55.34</c:v>
                </c:pt>
                <c:pt idx="2137">
                  <c:v>55.42</c:v>
                </c:pt>
                <c:pt idx="2138">
                  <c:v>55.42</c:v>
                </c:pt>
                <c:pt idx="2139">
                  <c:v>55.269999999999996</c:v>
                </c:pt>
                <c:pt idx="2140">
                  <c:v>55.19</c:v>
                </c:pt>
                <c:pt idx="2141">
                  <c:v>55.34</c:v>
                </c:pt>
                <c:pt idx="2142">
                  <c:v>55.42</c:v>
                </c:pt>
                <c:pt idx="2143">
                  <c:v>55.49</c:v>
                </c:pt>
                <c:pt idx="2144">
                  <c:v>55.42</c:v>
                </c:pt>
                <c:pt idx="2145">
                  <c:v>55.49</c:v>
                </c:pt>
                <c:pt idx="2146">
                  <c:v>55.42</c:v>
                </c:pt>
                <c:pt idx="2147">
                  <c:v>55.42</c:v>
                </c:pt>
                <c:pt idx="2148">
                  <c:v>55.34</c:v>
                </c:pt>
                <c:pt idx="2149">
                  <c:v>55.42</c:v>
                </c:pt>
                <c:pt idx="2150">
                  <c:v>55.42</c:v>
                </c:pt>
                <c:pt idx="2151">
                  <c:v>55.42</c:v>
                </c:pt>
                <c:pt idx="2152">
                  <c:v>55.42</c:v>
                </c:pt>
                <c:pt idx="2153">
                  <c:v>55.34</c:v>
                </c:pt>
                <c:pt idx="2154">
                  <c:v>55.34</c:v>
                </c:pt>
                <c:pt idx="2155">
                  <c:v>55.49</c:v>
                </c:pt>
                <c:pt idx="2156">
                  <c:v>55.42</c:v>
                </c:pt>
                <c:pt idx="2157">
                  <c:v>55.49</c:v>
                </c:pt>
                <c:pt idx="2158">
                  <c:v>55.34</c:v>
                </c:pt>
                <c:pt idx="2159">
                  <c:v>55.42</c:v>
                </c:pt>
                <c:pt idx="2160">
                  <c:v>55.49</c:v>
                </c:pt>
                <c:pt idx="2161">
                  <c:v>55.49</c:v>
                </c:pt>
                <c:pt idx="2162">
                  <c:v>55.49</c:v>
                </c:pt>
                <c:pt idx="2163">
                  <c:v>55.49</c:v>
                </c:pt>
                <c:pt idx="2164">
                  <c:v>55.49</c:v>
                </c:pt>
                <c:pt idx="2165">
                  <c:v>55.49</c:v>
                </c:pt>
                <c:pt idx="2166">
                  <c:v>55.49</c:v>
                </c:pt>
                <c:pt idx="2167">
                  <c:v>55.42</c:v>
                </c:pt>
                <c:pt idx="2168">
                  <c:v>55.49</c:v>
                </c:pt>
                <c:pt idx="2169">
                  <c:v>55.42</c:v>
                </c:pt>
                <c:pt idx="2170">
                  <c:v>55.42</c:v>
                </c:pt>
                <c:pt idx="2171">
                  <c:v>55.49</c:v>
                </c:pt>
                <c:pt idx="2172">
                  <c:v>55.42</c:v>
                </c:pt>
                <c:pt idx="2173">
                  <c:v>55.49</c:v>
                </c:pt>
                <c:pt idx="2174">
                  <c:v>55.57</c:v>
                </c:pt>
                <c:pt idx="2175">
                  <c:v>55.57</c:v>
                </c:pt>
                <c:pt idx="2176">
                  <c:v>55.57</c:v>
                </c:pt>
                <c:pt idx="2177">
                  <c:v>55.57</c:v>
                </c:pt>
                <c:pt idx="2178">
                  <c:v>55.57</c:v>
                </c:pt>
                <c:pt idx="2179">
                  <c:v>55.42</c:v>
                </c:pt>
                <c:pt idx="2180">
                  <c:v>55.49</c:v>
                </c:pt>
                <c:pt idx="2181">
                  <c:v>55.57</c:v>
                </c:pt>
                <c:pt idx="2182">
                  <c:v>55.64</c:v>
                </c:pt>
                <c:pt idx="2183">
                  <c:v>55.57</c:v>
                </c:pt>
                <c:pt idx="2184">
                  <c:v>55.49</c:v>
                </c:pt>
                <c:pt idx="2185">
                  <c:v>55.49</c:v>
                </c:pt>
                <c:pt idx="2186">
                  <c:v>55.57</c:v>
                </c:pt>
                <c:pt idx="2187">
                  <c:v>55.49</c:v>
                </c:pt>
                <c:pt idx="2188">
                  <c:v>55.49</c:v>
                </c:pt>
                <c:pt idx="2189">
                  <c:v>55.49</c:v>
                </c:pt>
                <c:pt idx="2190">
                  <c:v>55.49</c:v>
                </c:pt>
                <c:pt idx="2191">
                  <c:v>55.57</c:v>
                </c:pt>
                <c:pt idx="2192">
                  <c:v>55.64</c:v>
                </c:pt>
                <c:pt idx="2193">
                  <c:v>55.49</c:v>
                </c:pt>
                <c:pt idx="2194">
                  <c:v>55.57</c:v>
                </c:pt>
                <c:pt idx="2195">
                  <c:v>55.57</c:v>
                </c:pt>
                <c:pt idx="2196">
                  <c:v>55.49</c:v>
                </c:pt>
                <c:pt idx="2197">
                  <c:v>55.49</c:v>
                </c:pt>
                <c:pt idx="2198">
                  <c:v>55.64</c:v>
                </c:pt>
                <c:pt idx="2199">
                  <c:v>55.64</c:v>
                </c:pt>
                <c:pt idx="2200">
                  <c:v>55.57</c:v>
                </c:pt>
                <c:pt idx="2201">
                  <c:v>55.64</c:v>
                </c:pt>
                <c:pt idx="2202">
                  <c:v>55.57</c:v>
                </c:pt>
                <c:pt idx="2203">
                  <c:v>55.57</c:v>
                </c:pt>
                <c:pt idx="2204">
                  <c:v>55.64</c:v>
                </c:pt>
                <c:pt idx="2205">
                  <c:v>55.64</c:v>
                </c:pt>
                <c:pt idx="2206">
                  <c:v>55.64</c:v>
                </c:pt>
                <c:pt idx="2207">
                  <c:v>55.57</c:v>
                </c:pt>
                <c:pt idx="2208">
                  <c:v>55.57</c:v>
                </c:pt>
                <c:pt idx="2209">
                  <c:v>55.64</c:v>
                </c:pt>
                <c:pt idx="2210">
                  <c:v>55.57</c:v>
                </c:pt>
                <c:pt idx="2211">
                  <c:v>55.64</c:v>
                </c:pt>
                <c:pt idx="2212">
                  <c:v>55.57</c:v>
                </c:pt>
                <c:pt idx="2213">
                  <c:v>55.57</c:v>
                </c:pt>
                <c:pt idx="2214">
                  <c:v>55.57</c:v>
                </c:pt>
                <c:pt idx="2215">
                  <c:v>55.57</c:v>
                </c:pt>
                <c:pt idx="2216">
                  <c:v>55.64</c:v>
                </c:pt>
                <c:pt idx="2217">
                  <c:v>55.57</c:v>
                </c:pt>
                <c:pt idx="2218">
                  <c:v>55.64</c:v>
                </c:pt>
                <c:pt idx="2219">
                  <c:v>55.57</c:v>
                </c:pt>
                <c:pt idx="2220">
                  <c:v>55.57</c:v>
                </c:pt>
                <c:pt idx="2221">
                  <c:v>55.64</c:v>
                </c:pt>
                <c:pt idx="2222">
                  <c:v>55.64</c:v>
                </c:pt>
                <c:pt idx="2223">
                  <c:v>55.57</c:v>
                </c:pt>
                <c:pt idx="2224">
                  <c:v>55.64</c:v>
                </c:pt>
                <c:pt idx="2225">
                  <c:v>55.64</c:v>
                </c:pt>
                <c:pt idx="2226">
                  <c:v>55.72</c:v>
                </c:pt>
                <c:pt idx="2227">
                  <c:v>55.64</c:v>
                </c:pt>
                <c:pt idx="2228">
                  <c:v>55.72</c:v>
                </c:pt>
                <c:pt idx="2229">
                  <c:v>55.72</c:v>
                </c:pt>
                <c:pt idx="2230">
                  <c:v>55.64</c:v>
                </c:pt>
                <c:pt idx="2231">
                  <c:v>55.64</c:v>
                </c:pt>
                <c:pt idx="2232">
                  <c:v>55.64</c:v>
                </c:pt>
                <c:pt idx="2233">
                  <c:v>55.800000000000004</c:v>
                </c:pt>
                <c:pt idx="2234">
                  <c:v>55.64</c:v>
                </c:pt>
                <c:pt idx="2235">
                  <c:v>55.57</c:v>
                </c:pt>
                <c:pt idx="2236">
                  <c:v>55.64</c:v>
                </c:pt>
                <c:pt idx="2237">
                  <c:v>55.64</c:v>
                </c:pt>
                <c:pt idx="2238">
                  <c:v>55.72</c:v>
                </c:pt>
                <c:pt idx="2239">
                  <c:v>55.72</c:v>
                </c:pt>
                <c:pt idx="2240">
                  <c:v>55.72</c:v>
                </c:pt>
                <c:pt idx="2241">
                  <c:v>55.72</c:v>
                </c:pt>
                <c:pt idx="2242">
                  <c:v>55.72</c:v>
                </c:pt>
                <c:pt idx="2243">
                  <c:v>55.72</c:v>
                </c:pt>
                <c:pt idx="2244">
                  <c:v>55.72</c:v>
                </c:pt>
                <c:pt idx="2245">
                  <c:v>55.800000000000004</c:v>
                </c:pt>
                <c:pt idx="2246">
                  <c:v>55.72</c:v>
                </c:pt>
                <c:pt idx="2247">
                  <c:v>55.800000000000004</c:v>
                </c:pt>
                <c:pt idx="2248">
                  <c:v>55.64</c:v>
                </c:pt>
                <c:pt idx="2249">
                  <c:v>55.800000000000004</c:v>
                </c:pt>
                <c:pt idx="2250">
                  <c:v>55.72</c:v>
                </c:pt>
                <c:pt idx="2251">
                  <c:v>55.800000000000004</c:v>
                </c:pt>
                <c:pt idx="2252">
                  <c:v>55.72</c:v>
                </c:pt>
                <c:pt idx="2253">
                  <c:v>55.800000000000004</c:v>
                </c:pt>
                <c:pt idx="2254">
                  <c:v>55.800000000000004</c:v>
                </c:pt>
                <c:pt idx="2255">
                  <c:v>55.72</c:v>
                </c:pt>
                <c:pt idx="2256">
                  <c:v>55.800000000000004</c:v>
                </c:pt>
                <c:pt idx="2257">
                  <c:v>55.800000000000004</c:v>
                </c:pt>
                <c:pt idx="2258">
                  <c:v>55.72</c:v>
                </c:pt>
                <c:pt idx="2259">
                  <c:v>55.800000000000004</c:v>
                </c:pt>
                <c:pt idx="2260">
                  <c:v>55.72</c:v>
                </c:pt>
                <c:pt idx="2261">
                  <c:v>55.800000000000004</c:v>
                </c:pt>
                <c:pt idx="2262">
                  <c:v>55.800000000000004</c:v>
                </c:pt>
                <c:pt idx="2263">
                  <c:v>55.800000000000004</c:v>
                </c:pt>
                <c:pt idx="2264">
                  <c:v>55.800000000000004</c:v>
                </c:pt>
                <c:pt idx="2265">
                  <c:v>55.800000000000004</c:v>
                </c:pt>
                <c:pt idx="2266">
                  <c:v>55.64</c:v>
                </c:pt>
                <c:pt idx="2267">
                  <c:v>55.72</c:v>
                </c:pt>
                <c:pt idx="2268">
                  <c:v>55.800000000000004</c:v>
                </c:pt>
                <c:pt idx="2269">
                  <c:v>55.800000000000004</c:v>
                </c:pt>
                <c:pt idx="2270">
                  <c:v>55.800000000000004</c:v>
                </c:pt>
                <c:pt idx="2271">
                  <c:v>55.72</c:v>
                </c:pt>
                <c:pt idx="2272">
                  <c:v>55.800000000000004</c:v>
                </c:pt>
                <c:pt idx="2273">
                  <c:v>55.87</c:v>
                </c:pt>
                <c:pt idx="2274">
                  <c:v>55.87</c:v>
                </c:pt>
                <c:pt idx="2275">
                  <c:v>55.87</c:v>
                </c:pt>
                <c:pt idx="2276">
                  <c:v>55.800000000000004</c:v>
                </c:pt>
                <c:pt idx="2277">
                  <c:v>55.87</c:v>
                </c:pt>
                <c:pt idx="2278">
                  <c:v>55.87</c:v>
                </c:pt>
                <c:pt idx="2279">
                  <c:v>55.800000000000004</c:v>
                </c:pt>
                <c:pt idx="2280">
                  <c:v>55.87</c:v>
                </c:pt>
                <c:pt idx="2281">
                  <c:v>55.800000000000004</c:v>
                </c:pt>
                <c:pt idx="2282">
                  <c:v>55.949999999999996</c:v>
                </c:pt>
                <c:pt idx="2283">
                  <c:v>55.800000000000004</c:v>
                </c:pt>
                <c:pt idx="2284">
                  <c:v>55.800000000000004</c:v>
                </c:pt>
                <c:pt idx="2285">
                  <c:v>55.800000000000004</c:v>
                </c:pt>
                <c:pt idx="2286">
                  <c:v>55.800000000000004</c:v>
                </c:pt>
                <c:pt idx="2287">
                  <c:v>55.87</c:v>
                </c:pt>
                <c:pt idx="2288">
                  <c:v>55.87</c:v>
                </c:pt>
                <c:pt idx="2289">
                  <c:v>55.800000000000004</c:v>
                </c:pt>
                <c:pt idx="2290">
                  <c:v>55.800000000000004</c:v>
                </c:pt>
                <c:pt idx="2291">
                  <c:v>55.87</c:v>
                </c:pt>
                <c:pt idx="2292">
                  <c:v>55.800000000000004</c:v>
                </c:pt>
                <c:pt idx="2293">
                  <c:v>55.87</c:v>
                </c:pt>
                <c:pt idx="2294">
                  <c:v>55.87</c:v>
                </c:pt>
                <c:pt idx="2295">
                  <c:v>55.87</c:v>
                </c:pt>
                <c:pt idx="2296">
                  <c:v>55.87</c:v>
                </c:pt>
                <c:pt idx="2297">
                  <c:v>56.02</c:v>
                </c:pt>
                <c:pt idx="2298">
                  <c:v>55.800000000000004</c:v>
                </c:pt>
                <c:pt idx="2299">
                  <c:v>55.72</c:v>
                </c:pt>
                <c:pt idx="2300">
                  <c:v>55.800000000000004</c:v>
                </c:pt>
                <c:pt idx="2301">
                  <c:v>55.949999999999996</c:v>
                </c:pt>
                <c:pt idx="2302">
                  <c:v>55.87</c:v>
                </c:pt>
                <c:pt idx="2303">
                  <c:v>55.87</c:v>
                </c:pt>
                <c:pt idx="2304">
                  <c:v>55.800000000000004</c:v>
                </c:pt>
                <c:pt idx="2305">
                  <c:v>55.87</c:v>
                </c:pt>
                <c:pt idx="2306">
                  <c:v>55.800000000000004</c:v>
                </c:pt>
                <c:pt idx="2307">
                  <c:v>55.949999999999996</c:v>
                </c:pt>
                <c:pt idx="2308">
                  <c:v>55.949999999999996</c:v>
                </c:pt>
                <c:pt idx="2309">
                  <c:v>55.949999999999996</c:v>
                </c:pt>
                <c:pt idx="2310">
                  <c:v>55.87</c:v>
                </c:pt>
                <c:pt idx="2311">
                  <c:v>55.87</c:v>
                </c:pt>
                <c:pt idx="2312">
                  <c:v>55.949999999999996</c:v>
                </c:pt>
                <c:pt idx="2313">
                  <c:v>55.87</c:v>
                </c:pt>
                <c:pt idx="2314">
                  <c:v>56.02</c:v>
                </c:pt>
                <c:pt idx="2315">
                  <c:v>56.02</c:v>
                </c:pt>
                <c:pt idx="2316">
                  <c:v>56.02</c:v>
                </c:pt>
                <c:pt idx="2317">
                  <c:v>55.949999999999996</c:v>
                </c:pt>
                <c:pt idx="2318">
                  <c:v>55.87</c:v>
                </c:pt>
                <c:pt idx="2319">
                  <c:v>55.87</c:v>
                </c:pt>
                <c:pt idx="2320">
                  <c:v>56.02</c:v>
                </c:pt>
                <c:pt idx="2321">
                  <c:v>55.87</c:v>
                </c:pt>
                <c:pt idx="2322">
                  <c:v>55.87</c:v>
                </c:pt>
                <c:pt idx="2323">
                  <c:v>55.949999999999996</c:v>
                </c:pt>
                <c:pt idx="2324">
                  <c:v>55.949999999999996</c:v>
                </c:pt>
                <c:pt idx="2325">
                  <c:v>55.949999999999996</c:v>
                </c:pt>
                <c:pt idx="2326">
                  <c:v>55.949999999999996</c:v>
                </c:pt>
                <c:pt idx="2327">
                  <c:v>56.02</c:v>
                </c:pt>
                <c:pt idx="2328">
                  <c:v>56.1</c:v>
                </c:pt>
                <c:pt idx="2329">
                  <c:v>56.17</c:v>
                </c:pt>
                <c:pt idx="2330">
                  <c:v>56.02</c:v>
                </c:pt>
                <c:pt idx="2331">
                  <c:v>55.949999999999996</c:v>
                </c:pt>
                <c:pt idx="2332">
                  <c:v>56.02</c:v>
                </c:pt>
                <c:pt idx="2333">
                  <c:v>56.02</c:v>
                </c:pt>
                <c:pt idx="2334">
                  <c:v>56.02</c:v>
                </c:pt>
                <c:pt idx="2335">
                  <c:v>56.02</c:v>
                </c:pt>
                <c:pt idx="2336">
                  <c:v>56.02</c:v>
                </c:pt>
                <c:pt idx="2337">
                  <c:v>56.02</c:v>
                </c:pt>
                <c:pt idx="2338">
                  <c:v>56.1</c:v>
                </c:pt>
                <c:pt idx="2339">
                  <c:v>56.02</c:v>
                </c:pt>
                <c:pt idx="2340">
                  <c:v>55.949999999999996</c:v>
                </c:pt>
                <c:pt idx="2341">
                  <c:v>56.02</c:v>
                </c:pt>
                <c:pt idx="2342">
                  <c:v>55.949999999999996</c:v>
                </c:pt>
                <c:pt idx="2343">
                  <c:v>56.02</c:v>
                </c:pt>
                <c:pt idx="2344">
                  <c:v>56.1</c:v>
                </c:pt>
                <c:pt idx="2345">
                  <c:v>56.1</c:v>
                </c:pt>
                <c:pt idx="2346">
                  <c:v>56.02</c:v>
                </c:pt>
                <c:pt idx="2347">
                  <c:v>56.02</c:v>
                </c:pt>
                <c:pt idx="2348">
                  <c:v>56.02</c:v>
                </c:pt>
                <c:pt idx="2349">
                  <c:v>56.1</c:v>
                </c:pt>
                <c:pt idx="2350">
                  <c:v>56.1</c:v>
                </c:pt>
                <c:pt idx="2351">
                  <c:v>56.02</c:v>
                </c:pt>
                <c:pt idx="2352">
                  <c:v>55.949999999999996</c:v>
                </c:pt>
                <c:pt idx="2353">
                  <c:v>56.1</c:v>
                </c:pt>
                <c:pt idx="2354">
                  <c:v>56.02</c:v>
                </c:pt>
                <c:pt idx="2355">
                  <c:v>56.1</c:v>
                </c:pt>
                <c:pt idx="2356">
                  <c:v>56.02</c:v>
                </c:pt>
                <c:pt idx="2357">
                  <c:v>56.02</c:v>
                </c:pt>
                <c:pt idx="2358">
                  <c:v>56.02</c:v>
                </c:pt>
                <c:pt idx="2359">
                  <c:v>56.1</c:v>
                </c:pt>
                <c:pt idx="2360">
                  <c:v>56.1</c:v>
                </c:pt>
                <c:pt idx="2361">
                  <c:v>55.949999999999996</c:v>
                </c:pt>
                <c:pt idx="2362">
                  <c:v>56.17</c:v>
                </c:pt>
                <c:pt idx="2363">
                  <c:v>56.02</c:v>
                </c:pt>
                <c:pt idx="2364">
                  <c:v>56.02</c:v>
                </c:pt>
                <c:pt idx="2365">
                  <c:v>56.1</c:v>
                </c:pt>
                <c:pt idx="2366">
                  <c:v>56.1</c:v>
                </c:pt>
                <c:pt idx="2367">
                  <c:v>56.1</c:v>
                </c:pt>
                <c:pt idx="2368">
                  <c:v>56.17</c:v>
                </c:pt>
                <c:pt idx="2369">
                  <c:v>56.02</c:v>
                </c:pt>
                <c:pt idx="2370">
                  <c:v>56.17</c:v>
                </c:pt>
                <c:pt idx="2371">
                  <c:v>56.17</c:v>
                </c:pt>
                <c:pt idx="2372">
                  <c:v>56.25</c:v>
                </c:pt>
                <c:pt idx="2373">
                  <c:v>56.1</c:v>
                </c:pt>
                <c:pt idx="2374">
                  <c:v>56.17</c:v>
                </c:pt>
                <c:pt idx="2375">
                  <c:v>56.1</c:v>
                </c:pt>
                <c:pt idx="2376">
                  <c:v>56.17</c:v>
                </c:pt>
                <c:pt idx="2377">
                  <c:v>56.17</c:v>
                </c:pt>
                <c:pt idx="2378">
                  <c:v>56.17</c:v>
                </c:pt>
                <c:pt idx="2379">
                  <c:v>56.1</c:v>
                </c:pt>
                <c:pt idx="2380">
                  <c:v>56.1</c:v>
                </c:pt>
                <c:pt idx="2381">
                  <c:v>56.17</c:v>
                </c:pt>
                <c:pt idx="2382">
                  <c:v>56.17</c:v>
                </c:pt>
                <c:pt idx="2383">
                  <c:v>56.17</c:v>
                </c:pt>
                <c:pt idx="2384">
                  <c:v>56.1</c:v>
                </c:pt>
                <c:pt idx="2385">
                  <c:v>56.17</c:v>
                </c:pt>
                <c:pt idx="2386">
                  <c:v>56.1</c:v>
                </c:pt>
                <c:pt idx="2387">
                  <c:v>56.02</c:v>
                </c:pt>
                <c:pt idx="2388">
                  <c:v>56.17</c:v>
                </c:pt>
                <c:pt idx="2389">
                  <c:v>56.17</c:v>
                </c:pt>
                <c:pt idx="2390">
                  <c:v>56.17</c:v>
                </c:pt>
                <c:pt idx="2391">
                  <c:v>56.17</c:v>
                </c:pt>
                <c:pt idx="2392">
                  <c:v>56.1</c:v>
                </c:pt>
                <c:pt idx="2393">
                  <c:v>56.17</c:v>
                </c:pt>
                <c:pt idx="2394">
                  <c:v>56.17</c:v>
                </c:pt>
                <c:pt idx="2395">
                  <c:v>56.33</c:v>
                </c:pt>
                <c:pt idx="2396">
                  <c:v>56.17</c:v>
                </c:pt>
                <c:pt idx="2397">
                  <c:v>56.17</c:v>
                </c:pt>
                <c:pt idx="2398">
                  <c:v>56.17</c:v>
                </c:pt>
                <c:pt idx="2399">
                  <c:v>56.1</c:v>
                </c:pt>
                <c:pt idx="2400">
                  <c:v>56.17</c:v>
                </c:pt>
                <c:pt idx="2401">
                  <c:v>56.17</c:v>
                </c:pt>
                <c:pt idx="2402">
                  <c:v>56.17</c:v>
                </c:pt>
                <c:pt idx="2403">
                  <c:v>56.17</c:v>
                </c:pt>
                <c:pt idx="2404">
                  <c:v>56.25</c:v>
                </c:pt>
                <c:pt idx="2405">
                  <c:v>56.33</c:v>
                </c:pt>
                <c:pt idx="2406">
                  <c:v>56.25</c:v>
                </c:pt>
                <c:pt idx="2407">
                  <c:v>56.25</c:v>
                </c:pt>
                <c:pt idx="2408">
                  <c:v>56.25</c:v>
                </c:pt>
                <c:pt idx="2409">
                  <c:v>56.1</c:v>
                </c:pt>
                <c:pt idx="2410">
                  <c:v>56.17</c:v>
                </c:pt>
                <c:pt idx="2411">
                  <c:v>56.17</c:v>
                </c:pt>
                <c:pt idx="2412">
                  <c:v>56.25</c:v>
                </c:pt>
                <c:pt idx="2413">
                  <c:v>56.25</c:v>
                </c:pt>
                <c:pt idx="2414">
                  <c:v>56.25</c:v>
                </c:pt>
                <c:pt idx="2415">
                  <c:v>56.25</c:v>
                </c:pt>
                <c:pt idx="2416">
                  <c:v>56.33</c:v>
                </c:pt>
                <c:pt idx="2417">
                  <c:v>56.25</c:v>
                </c:pt>
                <c:pt idx="2418">
                  <c:v>56.25</c:v>
                </c:pt>
                <c:pt idx="2419">
                  <c:v>56.25</c:v>
                </c:pt>
                <c:pt idx="2420">
                  <c:v>56.25</c:v>
                </c:pt>
                <c:pt idx="2421">
                  <c:v>56.17</c:v>
                </c:pt>
                <c:pt idx="2422">
                  <c:v>56.25</c:v>
                </c:pt>
                <c:pt idx="2423">
                  <c:v>56.17</c:v>
                </c:pt>
                <c:pt idx="2424">
                  <c:v>56.33</c:v>
                </c:pt>
                <c:pt idx="2425">
                  <c:v>56.25</c:v>
                </c:pt>
                <c:pt idx="2426">
                  <c:v>56.33</c:v>
                </c:pt>
                <c:pt idx="2427">
                  <c:v>56.25</c:v>
                </c:pt>
                <c:pt idx="2428">
                  <c:v>56.25</c:v>
                </c:pt>
                <c:pt idx="2429">
                  <c:v>56.25</c:v>
                </c:pt>
                <c:pt idx="2430">
                  <c:v>56.25</c:v>
                </c:pt>
                <c:pt idx="2431">
                  <c:v>56.17</c:v>
                </c:pt>
                <c:pt idx="2432">
                  <c:v>56.17</c:v>
                </c:pt>
                <c:pt idx="2433">
                  <c:v>56.25</c:v>
                </c:pt>
                <c:pt idx="2434">
                  <c:v>56.25</c:v>
                </c:pt>
                <c:pt idx="2435">
                  <c:v>56.33</c:v>
                </c:pt>
                <c:pt idx="2436">
                  <c:v>56.25</c:v>
                </c:pt>
                <c:pt idx="2437">
                  <c:v>56.33</c:v>
                </c:pt>
                <c:pt idx="2438">
                  <c:v>56.33</c:v>
                </c:pt>
                <c:pt idx="2439">
                  <c:v>56.33</c:v>
                </c:pt>
                <c:pt idx="2440">
                  <c:v>56.33</c:v>
                </c:pt>
                <c:pt idx="2441">
                  <c:v>56.33</c:v>
                </c:pt>
                <c:pt idx="2442">
                  <c:v>56.25</c:v>
                </c:pt>
                <c:pt idx="2443">
                  <c:v>56.33</c:v>
                </c:pt>
                <c:pt idx="2444">
                  <c:v>56.33</c:v>
                </c:pt>
                <c:pt idx="2445">
                  <c:v>56.33</c:v>
                </c:pt>
                <c:pt idx="2446">
                  <c:v>56.25</c:v>
                </c:pt>
                <c:pt idx="2447">
                  <c:v>56.25</c:v>
                </c:pt>
                <c:pt idx="2448">
                  <c:v>56.33</c:v>
                </c:pt>
                <c:pt idx="2449">
                  <c:v>56.33</c:v>
                </c:pt>
                <c:pt idx="2450">
                  <c:v>56.33</c:v>
                </c:pt>
                <c:pt idx="2451">
                  <c:v>56.33</c:v>
                </c:pt>
                <c:pt idx="2452">
                  <c:v>56.33</c:v>
                </c:pt>
                <c:pt idx="2453">
                  <c:v>56.33</c:v>
                </c:pt>
                <c:pt idx="2454">
                  <c:v>56.25</c:v>
                </c:pt>
                <c:pt idx="2455">
                  <c:v>56.33</c:v>
                </c:pt>
                <c:pt idx="2456">
                  <c:v>56.33</c:v>
                </c:pt>
                <c:pt idx="2457">
                  <c:v>56.33</c:v>
                </c:pt>
                <c:pt idx="2458">
                  <c:v>56.33</c:v>
                </c:pt>
                <c:pt idx="2459">
                  <c:v>56.33</c:v>
                </c:pt>
                <c:pt idx="2460">
                  <c:v>56.4</c:v>
                </c:pt>
                <c:pt idx="2461">
                  <c:v>56.33</c:v>
                </c:pt>
                <c:pt idx="2462">
                  <c:v>56.4</c:v>
                </c:pt>
                <c:pt idx="2463">
                  <c:v>56.33</c:v>
                </c:pt>
                <c:pt idx="2464">
                  <c:v>56.4</c:v>
                </c:pt>
                <c:pt idx="2465">
                  <c:v>56.480000000000004</c:v>
                </c:pt>
                <c:pt idx="2466">
                  <c:v>56.4</c:v>
                </c:pt>
                <c:pt idx="2467">
                  <c:v>56.33</c:v>
                </c:pt>
                <c:pt idx="2468">
                  <c:v>56.55</c:v>
                </c:pt>
                <c:pt idx="2469">
                  <c:v>56.480000000000004</c:v>
                </c:pt>
                <c:pt idx="2470">
                  <c:v>56.480000000000004</c:v>
                </c:pt>
                <c:pt idx="2471">
                  <c:v>56.480000000000004</c:v>
                </c:pt>
                <c:pt idx="2472">
                  <c:v>56.480000000000004</c:v>
                </c:pt>
                <c:pt idx="2473">
                  <c:v>56.480000000000004</c:v>
                </c:pt>
                <c:pt idx="2474">
                  <c:v>56.480000000000004</c:v>
                </c:pt>
                <c:pt idx="2475">
                  <c:v>56.4</c:v>
                </c:pt>
                <c:pt idx="2476">
                  <c:v>56.4</c:v>
                </c:pt>
                <c:pt idx="2477">
                  <c:v>56.4</c:v>
                </c:pt>
                <c:pt idx="2478">
                  <c:v>56.4</c:v>
                </c:pt>
                <c:pt idx="2479">
                  <c:v>56.4</c:v>
                </c:pt>
                <c:pt idx="2480">
                  <c:v>56.4</c:v>
                </c:pt>
                <c:pt idx="2481">
                  <c:v>56.33</c:v>
                </c:pt>
                <c:pt idx="2482">
                  <c:v>56.480000000000004</c:v>
                </c:pt>
                <c:pt idx="2483">
                  <c:v>56.4</c:v>
                </c:pt>
                <c:pt idx="2484">
                  <c:v>56.4</c:v>
                </c:pt>
                <c:pt idx="2485">
                  <c:v>56.480000000000004</c:v>
                </c:pt>
                <c:pt idx="2486">
                  <c:v>56.4</c:v>
                </c:pt>
                <c:pt idx="2487">
                  <c:v>56.4</c:v>
                </c:pt>
                <c:pt idx="2488">
                  <c:v>56.4</c:v>
                </c:pt>
                <c:pt idx="2489">
                  <c:v>56.480000000000004</c:v>
                </c:pt>
                <c:pt idx="2490">
                  <c:v>56.4</c:v>
                </c:pt>
                <c:pt idx="2491">
                  <c:v>56.480000000000004</c:v>
                </c:pt>
                <c:pt idx="2492">
                  <c:v>56.4</c:v>
                </c:pt>
                <c:pt idx="2493">
                  <c:v>56.4</c:v>
                </c:pt>
                <c:pt idx="2494">
                  <c:v>56.33</c:v>
                </c:pt>
                <c:pt idx="2495">
                  <c:v>56.480000000000004</c:v>
                </c:pt>
                <c:pt idx="2496">
                  <c:v>56.4</c:v>
                </c:pt>
                <c:pt idx="2497">
                  <c:v>56.4</c:v>
                </c:pt>
                <c:pt idx="2498">
                  <c:v>56.480000000000004</c:v>
                </c:pt>
                <c:pt idx="2499">
                  <c:v>56.480000000000004</c:v>
                </c:pt>
                <c:pt idx="2500">
                  <c:v>56.480000000000004</c:v>
                </c:pt>
                <c:pt idx="2501">
                  <c:v>56.4</c:v>
                </c:pt>
                <c:pt idx="2502">
                  <c:v>56.480000000000004</c:v>
                </c:pt>
                <c:pt idx="2503">
                  <c:v>56.480000000000004</c:v>
                </c:pt>
                <c:pt idx="2504">
                  <c:v>56.4</c:v>
                </c:pt>
                <c:pt idx="2505">
                  <c:v>56.4</c:v>
                </c:pt>
                <c:pt idx="2506">
                  <c:v>56.480000000000004</c:v>
                </c:pt>
                <c:pt idx="2507">
                  <c:v>56.480000000000004</c:v>
                </c:pt>
                <c:pt idx="2508">
                  <c:v>56.480000000000004</c:v>
                </c:pt>
                <c:pt idx="2509">
                  <c:v>56.480000000000004</c:v>
                </c:pt>
                <c:pt idx="2510">
                  <c:v>56.480000000000004</c:v>
                </c:pt>
                <c:pt idx="2511">
                  <c:v>56.480000000000004</c:v>
                </c:pt>
                <c:pt idx="2512">
                  <c:v>56.55</c:v>
                </c:pt>
                <c:pt idx="2513">
                  <c:v>56.480000000000004</c:v>
                </c:pt>
                <c:pt idx="2514">
                  <c:v>56.480000000000004</c:v>
                </c:pt>
                <c:pt idx="2515">
                  <c:v>56.480000000000004</c:v>
                </c:pt>
                <c:pt idx="2516">
                  <c:v>56.55</c:v>
                </c:pt>
                <c:pt idx="2517">
                  <c:v>56.55</c:v>
                </c:pt>
                <c:pt idx="2518">
                  <c:v>56.4</c:v>
                </c:pt>
                <c:pt idx="2519">
                  <c:v>56.480000000000004</c:v>
                </c:pt>
                <c:pt idx="2520">
                  <c:v>56.55</c:v>
                </c:pt>
                <c:pt idx="2521">
                  <c:v>56.55</c:v>
                </c:pt>
                <c:pt idx="2522">
                  <c:v>56.480000000000004</c:v>
                </c:pt>
                <c:pt idx="2523">
                  <c:v>56.55</c:v>
                </c:pt>
                <c:pt idx="2524">
                  <c:v>56.7</c:v>
                </c:pt>
                <c:pt idx="2525">
                  <c:v>56.55</c:v>
                </c:pt>
                <c:pt idx="2526">
                  <c:v>56.55</c:v>
                </c:pt>
                <c:pt idx="2527">
                  <c:v>56.55</c:v>
                </c:pt>
                <c:pt idx="2528">
                  <c:v>56.55</c:v>
                </c:pt>
                <c:pt idx="2529">
                  <c:v>56.629999999999995</c:v>
                </c:pt>
                <c:pt idx="2530">
                  <c:v>56.55</c:v>
                </c:pt>
                <c:pt idx="2531">
                  <c:v>56.629999999999995</c:v>
                </c:pt>
                <c:pt idx="2532">
                  <c:v>56.480000000000004</c:v>
                </c:pt>
                <c:pt idx="2533">
                  <c:v>56.55</c:v>
                </c:pt>
                <c:pt idx="2534">
                  <c:v>56.480000000000004</c:v>
                </c:pt>
                <c:pt idx="2535">
                  <c:v>56.629999999999995</c:v>
                </c:pt>
                <c:pt idx="2536">
                  <c:v>56.55</c:v>
                </c:pt>
                <c:pt idx="2537">
                  <c:v>56.55</c:v>
                </c:pt>
                <c:pt idx="2538">
                  <c:v>56.55</c:v>
                </c:pt>
                <c:pt idx="2539">
                  <c:v>56.629999999999995</c:v>
                </c:pt>
                <c:pt idx="2540">
                  <c:v>56.55</c:v>
                </c:pt>
                <c:pt idx="2541">
                  <c:v>56.55</c:v>
                </c:pt>
                <c:pt idx="2542">
                  <c:v>56.55</c:v>
                </c:pt>
                <c:pt idx="2543">
                  <c:v>56.55</c:v>
                </c:pt>
                <c:pt idx="2544">
                  <c:v>56.55</c:v>
                </c:pt>
                <c:pt idx="2545">
                  <c:v>56.55</c:v>
                </c:pt>
                <c:pt idx="2546">
                  <c:v>56.55</c:v>
                </c:pt>
                <c:pt idx="2547">
                  <c:v>56.55</c:v>
                </c:pt>
                <c:pt idx="2548">
                  <c:v>56.55</c:v>
                </c:pt>
                <c:pt idx="2549">
                  <c:v>56.55</c:v>
                </c:pt>
                <c:pt idx="2550">
                  <c:v>56.629999999999995</c:v>
                </c:pt>
                <c:pt idx="2551">
                  <c:v>56.480000000000004</c:v>
                </c:pt>
                <c:pt idx="2552">
                  <c:v>56.629999999999995</c:v>
                </c:pt>
                <c:pt idx="2553">
                  <c:v>56.629999999999995</c:v>
                </c:pt>
                <c:pt idx="2554">
                  <c:v>56.629999999999995</c:v>
                </c:pt>
                <c:pt idx="2555">
                  <c:v>56.480000000000004</c:v>
                </c:pt>
                <c:pt idx="2556">
                  <c:v>56.55</c:v>
                </c:pt>
                <c:pt idx="2557">
                  <c:v>56.55</c:v>
                </c:pt>
                <c:pt idx="2558">
                  <c:v>56.55</c:v>
                </c:pt>
                <c:pt idx="2559">
                  <c:v>56.55</c:v>
                </c:pt>
                <c:pt idx="2560">
                  <c:v>56.55</c:v>
                </c:pt>
                <c:pt idx="2561">
                  <c:v>56.629999999999995</c:v>
                </c:pt>
                <c:pt idx="2562">
                  <c:v>56.55</c:v>
                </c:pt>
                <c:pt idx="2563">
                  <c:v>56.55</c:v>
                </c:pt>
                <c:pt idx="2564">
                  <c:v>56.55</c:v>
                </c:pt>
                <c:pt idx="2565">
                  <c:v>56.55</c:v>
                </c:pt>
                <c:pt idx="2566">
                  <c:v>56.7</c:v>
                </c:pt>
                <c:pt idx="2567">
                  <c:v>56.629999999999995</c:v>
                </c:pt>
                <c:pt idx="2568">
                  <c:v>56.629999999999995</c:v>
                </c:pt>
                <c:pt idx="2569">
                  <c:v>56.629999999999995</c:v>
                </c:pt>
                <c:pt idx="2570">
                  <c:v>56.629999999999995</c:v>
                </c:pt>
                <c:pt idx="2571">
                  <c:v>56.7</c:v>
                </c:pt>
                <c:pt idx="2572">
                  <c:v>56.7</c:v>
                </c:pt>
                <c:pt idx="2573">
                  <c:v>56.629999999999995</c:v>
                </c:pt>
                <c:pt idx="2574">
                  <c:v>56.629999999999995</c:v>
                </c:pt>
                <c:pt idx="2575">
                  <c:v>56.629999999999995</c:v>
                </c:pt>
                <c:pt idx="2576">
                  <c:v>56.629999999999995</c:v>
                </c:pt>
                <c:pt idx="2577">
                  <c:v>56.629999999999995</c:v>
                </c:pt>
                <c:pt idx="2578">
                  <c:v>56.55</c:v>
                </c:pt>
                <c:pt idx="2579">
                  <c:v>56.7</c:v>
                </c:pt>
                <c:pt idx="2580">
                  <c:v>56.629999999999995</c:v>
                </c:pt>
                <c:pt idx="2581">
                  <c:v>56.629999999999995</c:v>
                </c:pt>
                <c:pt idx="2582">
                  <c:v>56.55</c:v>
                </c:pt>
                <c:pt idx="2583">
                  <c:v>56.629999999999995</c:v>
                </c:pt>
                <c:pt idx="2584">
                  <c:v>56.7</c:v>
                </c:pt>
                <c:pt idx="2585">
                  <c:v>56.629999999999995</c:v>
                </c:pt>
                <c:pt idx="2586">
                  <c:v>56.55</c:v>
                </c:pt>
                <c:pt idx="2587">
                  <c:v>56.55</c:v>
                </c:pt>
                <c:pt idx="2588">
                  <c:v>56.55</c:v>
                </c:pt>
                <c:pt idx="2589">
                  <c:v>56.629999999999995</c:v>
                </c:pt>
                <c:pt idx="2590">
                  <c:v>56.7</c:v>
                </c:pt>
                <c:pt idx="2591">
                  <c:v>56.7</c:v>
                </c:pt>
                <c:pt idx="2592">
                  <c:v>56.7</c:v>
                </c:pt>
                <c:pt idx="2593">
                  <c:v>56.78</c:v>
                </c:pt>
                <c:pt idx="2594">
                  <c:v>56.78</c:v>
                </c:pt>
                <c:pt idx="2595">
                  <c:v>56.629999999999995</c:v>
                </c:pt>
                <c:pt idx="2596">
                  <c:v>56.629999999999995</c:v>
                </c:pt>
                <c:pt idx="2597">
                  <c:v>56.629999999999995</c:v>
                </c:pt>
                <c:pt idx="2598">
                  <c:v>56.78</c:v>
                </c:pt>
                <c:pt idx="2599">
                  <c:v>56.7</c:v>
                </c:pt>
                <c:pt idx="2600">
                  <c:v>56.78</c:v>
                </c:pt>
                <c:pt idx="2601">
                  <c:v>56.629999999999995</c:v>
                </c:pt>
                <c:pt idx="2602">
                  <c:v>56.78</c:v>
                </c:pt>
                <c:pt idx="2603">
                  <c:v>56.7</c:v>
                </c:pt>
                <c:pt idx="2604">
                  <c:v>56.629999999999995</c:v>
                </c:pt>
                <c:pt idx="2605">
                  <c:v>56.7</c:v>
                </c:pt>
                <c:pt idx="2606">
                  <c:v>56.78</c:v>
                </c:pt>
                <c:pt idx="2607">
                  <c:v>56.55</c:v>
                </c:pt>
                <c:pt idx="2608">
                  <c:v>56.7</c:v>
                </c:pt>
                <c:pt idx="2609">
                  <c:v>56.7</c:v>
                </c:pt>
                <c:pt idx="2610">
                  <c:v>56.7</c:v>
                </c:pt>
                <c:pt idx="2611">
                  <c:v>56.629999999999995</c:v>
                </c:pt>
                <c:pt idx="2612">
                  <c:v>56.7</c:v>
                </c:pt>
                <c:pt idx="2613">
                  <c:v>56.78</c:v>
                </c:pt>
                <c:pt idx="2614">
                  <c:v>56.78</c:v>
                </c:pt>
                <c:pt idx="2615">
                  <c:v>56.629999999999995</c:v>
                </c:pt>
                <c:pt idx="2616">
                  <c:v>56.629999999999995</c:v>
                </c:pt>
                <c:pt idx="2617">
                  <c:v>56.629999999999995</c:v>
                </c:pt>
                <c:pt idx="2618">
                  <c:v>56.629999999999995</c:v>
                </c:pt>
                <c:pt idx="2619">
                  <c:v>56.629999999999995</c:v>
                </c:pt>
                <c:pt idx="2620">
                  <c:v>56.78</c:v>
                </c:pt>
                <c:pt idx="2621">
                  <c:v>56.7</c:v>
                </c:pt>
                <c:pt idx="2622">
                  <c:v>56.7</c:v>
                </c:pt>
                <c:pt idx="2623">
                  <c:v>56.7</c:v>
                </c:pt>
                <c:pt idx="2624">
                  <c:v>56.7</c:v>
                </c:pt>
                <c:pt idx="2625">
                  <c:v>56.7</c:v>
                </c:pt>
                <c:pt idx="2626">
                  <c:v>56.7</c:v>
                </c:pt>
                <c:pt idx="2627">
                  <c:v>56.78</c:v>
                </c:pt>
                <c:pt idx="2628">
                  <c:v>56.7</c:v>
                </c:pt>
                <c:pt idx="2629">
                  <c:v>56.7</c:v>
                </c:pt>
                <c:pt idx="2630">
                  <c:v>56.7</c:v>
                </c:pt>
                <c:pt idx="2631">
                  <c:v>56.78</c:v>
                </c:pt>
                <c:pt idx="2632">
                  <c:v>56.7</c:v>
                </c:pt>
                <c:pt idx="2633">
                  <c:v>56.7</c:v>
                </c:pt>
                <c:pt idx="2634">
                  <c:v>56.7</c:v>
                </c:pt>
                <c:pt idx="2635">
                  <c:v>56.86</c:v>
                </c:pt>
                <c:pt idx="2636">
                  <c:v>56.7</c:v>
                </c:pt>
                <c:pt idx="2637">
                  <c:v>56.7</c:v>
                </c:pt>
                <c:pt idx="2638">
                  <c:v>56.78</c:v>
                </c:pt>
                <c:pt idx="2639">
                  <c:v>56.78</c:v>
                </c:pt>
                <c:pt idx="2640">
                  <c:v>56.7</c:v>
                </c:pt>
                <c:pt idx="2641">
                  <c:v>56.7</c:v>
                </c:pt>
                <c:pt idx="2642">
                  <c:v>56.78</c:v>
                </c:pt>
                <c:pt idx="2643">
                  <c:v>56.78</c:v>
                </c:pt>
                <c:pt idx="2644">
                  <c:v>56.78</c:v>
                </c:pt>
                <c:pt idx="2645">
                  <c:v>56.78</c:v>
                </c:pt>
                <c:pt idx="2646">
                  <c:v>56.86</c:v>
                </c:pt>
                <c:pt idx="2647">
                  <c:v>56.78</c:v>
                </c:pt>
                <c:pt idx="2648">
                  <c:v>56.7</c:v>
                </c:pt>
                <c:pt idx="2649">
                  <c:v>56.78</c:v>
                </c:pt>
                <c:pt idx="2650">
                  <c:v>56.78</c:v>
                </c:pt>
                <c:pt idx="2651">
                  <c:v>56.78</c:v>
                </c:pt>
                <c:pt idx="2652">
                  <c:v>56.78</c:v>
                </c:pt>
                <c:pt idx="2653">
                  <c:v>56.7</c:v>
                </c:pt>
                <c:pt idx="2654">
                  <c:v>56.86</c:v>
                </c:pt>
                <c:pt idx="2655">
                  <c:v>56.86</c:v>
                </c:pt>
                <c:pt idx="2656">
                  <c:v>56.78</c:v>
                </c:pt>
                <c:pt idx="2657">
                  <c:v>56.78</c:v>
                </c:pt>
                <c:pt idx="2658">
                  <c:v>56.86</c:v>
                </c:pt>
                <c:pt idx="2659">
                  <c:v>56.86</c:v>
                </c:pt>
                <c:pt idx="2660">
                  <c:v>56.78</c:v>
                </c:pt>
                <c:pt idx="2661">
                  <c:v>56.78</c:v>
                </c:pt>
                <c:pt idx="2662">
                  <c:v>56.78</c:v>
                </c:pt>
                <c:pt idx="2663">
                  <c:v>56.86</c:v>
                </c:pt>
                <c:pt idx="2664">
                  <c:v>56.7</c:v>
                </c:pt>
                <c:pt idx="2665">
                  <c:v>56.78</c:v>
                </c:pt>
                <c:pt idx="2666">
                  <c:v>56.86</c:v>
                </c:pt>
                <c:pt idx="2667">
                  <c:v>56.78</c:v>
                </c:pt>
                <c:pt idx="2668">
                  <c:v>56.86</c:v>
                </c:pt>
                <c:pt idx="2669">
                  <c:v>56.86</c:v>
                </c:pt>
                <c:pt idx="2670">
                  <c:v>56.86</c:v>
                </c:pt>
                <c:pt idx="2671">
                  <c:v>56.86</c:v>
                </c:pt>
                <c:pt idx="2672">
                  <c:v>56.78</c:v>
                </c:pt>
                <c:pt idx="2673">
                  <c:v>56.78</c:v>
                </c:pt>
                <c:pt idx="2674">
                  <c:v>56.78</c:v>
                </c:pt>
                <c:pt idx="2675">
                  <c:v>56.93</c:v>
                </c:pt>
                <c:pt idx="2676">
                  <c:v>56.86</c:v>
                </c:pt>
                <c:pt idx="2677">
                  <c:v>56.78</c:v>
                </c:pt>
                <c:pt idx="2678">
                  <c:v>56.78</c:v>
                </c:pt>
                <c:pt idx="2679">
                  <c:v>56.86</c:v>
                </c:pt>
                <c:pt idx="2680">
                  <c:v>56.86</c:v>
                </c:pt>
                <c:pt idx="2681">
                  <c:v>56.86</c:v>
                </c:pt>
                <c:pt idx="2682">
                  <c:v>56.78</c:v>
                </c:pt>
                <c:pt idx="2683">
                  <c:v>56.78</c:v>
                </c:pt>
                <c:pt idx="2684">
                  <c:v>56.86</c:v>
                </c:pt>
                <c:pt idx="2685">
                  <c:v>56.86</c:v>
                </c:pt>
                <c:pt idx="2686">
                  <c:v>56.86</c:v>
                </c:pt>
                <c:pt idx="2687">
                  <c:v>56.78</c:v>
                </c:pt>
                <c:pt idx="2688">
                  <c:v>56.86</c:v>
                </c:pt>
                <c:pt idx="2689">
                  <c:v>56.86</c:v>
                </c:pt>
                <c:pt idx="2690">
                  <c:v>56.86</c:v>
                </c:pt>
                <c:pt idx="2691">
                  <c:v>56.86</c:v>
                </c:pt>
                <c:pt idx="2692">
                  <c:v>56.78</c:v>
                </c:pt>
                <c:pt idx="2693">
                  <c:v>56.86</c:v>
                </c:pt>
                <c:pt idx="2694">
                  <c:v>56.86</c:v>
                </c:pt>
                <c:pt idx="2695">
                  <c:v>56.86</c:v>
                </c:pt>
                <c:pt idx="2696">
                  <c:v>56.86</c:v>
                </c:pt>
                <c:pt idx="2697">
                  <c:v>56.86</c:v>
                </c:pt>
                <c:pt idx="2698">
                  <c:v>56.86</c:v>
                </c:pt>
                <c:pt idx="2699">
                  <c:v>56.86</c:v>
                </c:pt>
                <c:pt idx="2700">
                  <c:v>56.86</c:v>
                </c:pt>
                <c:pt idx="2701">
                  <c:v>56.86</c:v>
                </c:pt>
                <c:pt idx="2702">
                  <c:v>56.93</c:v>
                </c:pt>
                <c:pt idx="2703">
                  <c:v>56.86</c:v>
                </c:pt>
                <c:pt idx="2704">
                  <c:v>56.86</c:v>
                </c:pt>
                <c:pt idx="2705">
                  <c:v>56.93</c:v>
                </c:pt>
                <c:pt idx="2706">
                  <c:v>56.86</c:v>
                </c:pt>
                <c:pt idx="2707">
                  <c:v>56.93</c:v>
                </c:pt>
                <c:pt idx="2708">
                  <c:v>56.93</c:v>
                </c:pt>
                <c:pt idx="2709">
                  <c:v>56.93</c:v>
                </c:pt>
                <c:pt idx="2710">
                  <c:v>56.93</c:v>
                </c:pt>
                <c:pt idx="2711">
                  <c:v>56.93</c:v>
                </c:pt>
                <c:pt idx="2712">
                  <c:v>56.86</c:v>
                </c:pt>
                <c:pt idx="2713">
                  <c:v>56.93</c:v>
                </c:pt>
                <c:pt idx="2714">
                  <c:v>56.93</c:v>
                </c:pt>
                <c:pt idx="2715">
                  <c:v>56.86</c:v>
                </c:pt>
                <c:pt idx="2716">
                  <c:v>56.86</c:v>
                </c:pt>
                <c:pt idx="2717">
                  <c:v>56.86</c:v>
                </c:pt>
                <c:pt idx="2718">
                  <c:v>56.93</c:v>
                </c:pt>
                <c:pt idx="2719">
                  <c:v>56.93</c:v>
                </c:pt>
                <c:pt idx="2720">
                  <c:v>56.93</c:v>
                </c:pt>
                <c:pt idx="2721">
                  <c:v>56.93</c:v>
                </c:pt>
                <c:pt idx="2722">
                  <c:v>56.86</c:v>
                </c:pt>
                <c:pt idx="2723">
                  <c:v>57.01</c:v>
                </c:pt>
                <c:pt idx="2724">
                  <c:v>56.93</c:v>
                </c:pt>
                <c:pt idx="2725">
                  <c:v>56.93</c:v>
                </c:pt>
                <c:pt idx="2726">
                  <c:v>57.01</c:v>
                </c:pt>
                <c:pt idx="2727">
                  <c:v>57.01</c:v>
                </c:pt>
                <c:pt idx="2728">
                  <c:v>56.93</c:v>
                </c:pt>
                <c:pt idx="2729">
                  <c:v>56.93</c:v>
                </c:pt>
                <c:pt idx="2730">
                  <c:v>56.93</c:v>
                </c:pt>
                <c:pt idx="2731">
                  <c:v>56.93</c:v>
                </c:pt>
                <c:pt idx="2732">
                  <c:v>56.86</c:v>
                </c:pt>
                <c:pt idx="2733">
                  <c:v>56.93</c:v>
                </c:pt>
                <c:pt idx="2734">
                  <c:v>56.93</c:v>
                </c:pt>
                <c:pt idx="2735">
                  <c:v>56.93</c:v>
                </c:pt>
                <c:pt idx="2736">
                  <c:v>56.93</c:v>
                </c:pt>
                <c:pt idx="2737">
                  <c:v>56.93</c:v>
                </c:pt>
                <c:pt idx="2738">
                  <c:v>57.01</c:v>
                </c:pt>
                <c:pt idx="2739">
                  <c:v>56.93</c:v>
                </c:pt>
                <c:pt idx="2740">
                  <c:v>57.01</c:v>
                </c:pt>
                <c:pt idx="2741">
                  <c:v>57.01</c:v>
                </c:pt>
                <c:pt idx="2742">
                  <c:v>57.01</c:v>
                </c:pt>
                <c:pt idx="2743">
                  <c:v>56.78</c:v>
                </c:pt>
                <c:pt idx="2744">
                  <c:v>56.93</c:v>
                </c:pt>
                <c:pt idx="2745">
                  <c:v>56.86</c:v>
                </c:pt>
                <c:pt idx="2746">
                  <c:v>57.01</c:v>
                </c:pt>
                <c:pt idx="2747">
                  <c:v>56.93</c:v>
                </c:pt>
                <c:pt idx="2748">
                  <c:v>56.93</c:v>
                </c:pt>
                <c:pt idx="2749">
                  <c:v>57.01</c:v>
                </c:pt>
                <c:pt idx="2750">
                  <c:v>57.01</c:v>
                </c:pt>
                <c:pt idx="2751">
                  <c:v>56.93</c:v>
                </c:pt>
                <c:pt idx="2752">
                  <c:v>57.01</c:v>
                </c:pt>
                <c:pt idx="2753">
                  <c:v>57.01</c:v>
                </c:pt>
                <c:pt idx="2754">
                  <c:v>57.01</c:v>
                </c:pt>
                <c:pt idx="2755">
                  <c:v>57.01</c:v>
                </c:pt>
                <c:pt idx="2756">
                  <c:v>57.01</c:v>
                </c:pt>
                <c:pt idx="2757">
                  <c:v>56.93</c:v>
                </c:pt>
                <c:pt idx="2758">
                  <c:v>57.01</c:v>
                </c:pt>
                <c:pt idx="2759">
                  <c:v>57.080000000000005</c:v>
                </c:pt>
                <c:pt idx="2760">
                  <c:v>57.01</c:v>
                </c:pt>
                <c:pt idx="2761">
                  <c:v>57.080000000000005</c:v>
                </c:pt>
                <c:pt idx="2762">
                  <c:v>56.93</c:v>
                </c:pt>
                <c:pt idx="2763">
                  <c:v>57.01</c:v>
                </c:pt>
                <c:pt idx="2764">
                  <c:v>56.93</c:v>
                </c:pt>
                <c:pt idx="2765">
                  <c:v>57.01</c:v>
                </c:pt>
                <c:pt idx="2766">
                  <c:v>56.93</c:v>
                </c:pt>
                <c:pt idx="2767">
                  <c:v>57.080000000000005</c:v>
                </c:pt>
                <c:pt idx="2768">
                  <c:v>57.01</c:v>
                </c:pt>
                <c:pt idx="2769">
                  <c:v>57.01</c:v>
                </c:pt>
                <c:pt idx="2770">
                  <c:v>57.01</c:v>
                </c:pt>
                <c:pt idx="2771">
                  <c:v>57.01</c:v>
                </c:pt>
                <c:pt idx="2772">
                  <c:v>57.01</c:v>
                </c:pt>
                <c:pt idx="2773">
                  <c:v>56.93</c:v>
                </c:pt>
                <c:pt idx="2774">
                  <c:v>57.01</c:v>
                </c:pt>
                <c:pt idx="2775">
                  <c:v>57.01</c:v>
                </c:pt>
                <c:pt idx="2776">
                  <c:v>57.01</c:v>
                </c:pt>
                <c:pt idx="2777">
                  <c:v>56.93</c:v>
                </c:pt>
                <c:pt idx="2778">
                  <c:v>57.01</c:v>
                </c:pt>
                <c:pt idx="2779">
                  <c:v>57.01</c:v>
                </c:pt>
                <c:pt idx="2780">
                  <c:v>57.01</c:v>
                </c:pt>
                <c:pt idx="2781">
                  <c:v>57.080000000000005</c:v>
                </c:pt>
                <c:pt idx="2782">
                  <c:v>57.01</c:v>
                </c:pt>
                <c:pt idx="2783">
                  <c:v>57.01</c:v>
                </c:pt>
                <c:pt idx="2784">
                  <c:v>57.080000000000005</c:v>
                </c:pt>
                <c:pt idx="2785">
                  <c:v>57.080000000000005</c:v>
                </c:pt>
                <c:pt idx="2786">
                  <c:v>57.080000000000005</c:v>
                </c:pt>
                <c:pt idx="2787">
                  <c:v>57.01</c:v>
                </c:pt>
                <c:pt idx="2788">
                  <c:v>57.080000000000005</c:v>
                </c:pt>
                <c:pt idx="2789">
                  <c:v>57.01</c:v>
                </c:pt>
                <c:pt idx="2790">
                  <c:v>57.01</c:v>
                </c:pt>
                <c:pt idx="2791">
                  <c:v>57.080000000000005</c:v>
                </c:pt>
                <c:pt idx="2792">
                  <c:v>57.080000000000005</c:v>
                </c:pt>
                <c:pt idx="2793">
                  <c:v>57.01</c:v>
                </c:pt>
                <c:pt idx="2794">
                  <c:v>57.01</c:v>
                </c:pt>
                <c:pt idx="2795">
                  <c:v>57.01</c:v>
                </c:pt>
                <c:pt idx="2796">
                  <c:v>57.080000000000005</c:v>
                </c:pt>
                <c:pt idx="2797">
                  <c:v>57.01</c:v>
                </c:pt>
                <c:pt idx="2798">
                  <c:v>57.080000000000005</c:v>
                </c:pt>
                <c:pt idx="2799">
                  <c:v>57.080000000000005</c:v>
                </c:pt>
                <c:pt idx="2800">
                  <c:v>57.080000000000005</c:v>
                </c:pt>
                <c:pt idx="2801">
                  <c:v>57.160000000000004</c:v>
                </c:pt>
                <c:pt idx="2802">
                  <c:v>57.160000000000004</c:v>
                </c:pt>
                <c:pt idx="2803">
                  <c:v>57.160000000000004</c:v>
                </c:pt>
                <c:pt idx="2804">
                  <c:v>57.01</c:v>
                </c:pt>
                <c:pt idx="2805">
                  <c:v>57.01</c:v>
                </c:pt>
                <c:pt idx="2806">
                  <c:v>57.080000000000005</c:v>
                </c:pt>
                <c:pt idx="2807">
                  <c:v>57.01</c:v>
                </c:pt>
                <c:pt idx="2808">
                  <c:v>57.080000000000005</c:v>
                </c:pt>
                <c:pt idx="2809">
                  <c:v>57.080000000000005</c:v>
                </c:pt>
                <c:pt idx="2810">
                  <c:v>57.01</c:v>
                </c:pt>
                <c:pt idx="2811">
                  <c:v>57.080000000000005</c:v>
                </c:pt>
                <c:pt idx="2812">
                  <c:v>57.01</c:v>
                </c:pt>
                <c:pt idx="2813">
                  <c:v>57.080000000000005</c:v>
                </c:pt>
                <c:pt idx="2814">
                  <c:v>57.080000000000005</c:v>
                </c:pt>
                <c:pt idx="2815">
                  <c:v>57.160000000000004</c:v>
                </c:pt>
                <c:pt idx="2816">
                  <c:v>57.080000000000005</c:v>
                </c:pt>
                <c:pt idx="2817">
                  <c:v>57.080000000000005</c:v>
                </c:pt>
                <c:pt idx="2818">
                  <c:v>57.01</c:v>
                </c:pt>
                <c:pt idx="2819">
                  <c:v>57.080000000000005</c:v>
                </c:pt>
                <c:pt idx="2820">
                  <c:v>57.23</c:v>
                </c:pt>
                <c:pt idx="2821">
                  <c:v>57.080000000000005</c:v>
                </c:pt>
                <c:pt idx="2822">
                  <c:v>57.080000000000005</c:v>
                </c:pt>
                <c:pt idx="2823">
                  <c:v>57.080000000000005</c:v>
                </c:pt>
                <c:pt idx="2824">
                  <c:v>57.01</c:v>
                </c:pt>
                <c:pt idx="2825">
                  <c:v>57.080000000000005</c:v>
                </c:pt>
                <c:pt idx="2826">
                  <c:v>57.080000000000005</c:v>
                </c:pt>
                <c:pt idx="2827">
                  <c:v>57.160000000000004</c:v>
                </c:pt>
                <c:pt idx="2828">
                  <c:v>57.160000000000004</c:v>
                </c:pt>
                <c:pt idx="2829">
                  <c:v>57.080000000000005</c:v>
                </c:pt>
                <c:pt idx="2830">
                  <c:v>57.080000000000005</c:v>
                </c:pt>
                <c:pt idx="2831">
                  <c:v>57.080000000000005</c:v>
                </c:pt>
                <c:pt idx="2832">
                  <c:v>57.160000000000004</c:v>
                </c:pt>
                <c:pt idx="2833">
                  <c:v>57.080000000000005</c:v>
                </c:pt>
                <c:pt idx="2834">
                  <c:v>57.160000000000004</c:v>
                </c:pt>
                <c:pt idx="2835">
                  <c:v>57.080000000000005</c:v>
                </c:pt>
                <c:pt idx="2836">
                  <c:v>57.080000000000005</c:v>
                </c:pt>
                <c:pt idx="2837">
                  <c:v>57.080000000000005</c:v>
                </c:pt>
                <c:pt idx="2838">
                  <c:v>57.23</c:v>
                </c:pt>
                <c:pt idx="2839">
                  <c:v>57.160000000000004</c:v>
                </c:pt>
                <c:pt idx="2840">
                  <c:v>57.160000000000004</c:v>
                </c:pt>
                <c:pt idx="2841">
                  <c:v>57.080000000000005</c:v>
                </c:pt>
                <c:pt idx="2842">
                  <c:v>57.080000000000005</c:v>
                </c:pt>
                <c:pt idx="2843">
                  <c:v>57.080000000000005</c:v>
                </c:pt>
                <c:pt idx="2844">
                  <c:v>57.080000000000005</c:v>
                </c:pt>
                <c:pt idx="2845">
                  <c:v>57.160000000000004</c:v>
                </c:pt>
                <c:pt idx="2846">
                  <c:v>57.080000000000005</c:v>
                </c:pt>
                <c:pt idx="2847">
                  <c:v>57.080000000000005</c:v>
                </c:pt>
                <c:pt idx="2848">
                  <c:v>57.160000000000004</c:v>
                </c:pt>
                <c:pt idx="2849">
                  <c:v>57.160000000000004</c:v>
                </c:pt>
                <c:pt idx="2850">
                  <c:v>57.160000000000004</c:v>
                </c:pt>
                <c:pt idx="2851">
                  <c:v>57.23</c:v>
                </c:pt>
                <c:pt idx="2852">
                  <c:v>57.23</c:v>
                </c:pt>
                <c:pt idx="2853">
                  <c:v>57.23</c:v>
                </c:pt>
                <c:pt idx="2854">
                  <c:v>57.160000000000004</c:v>
                </c:pt>
                <c:pt idx="2855">
                  <c:v>57.080000000000005</c:v>
                </c:pt>
                <c:pt idx="2856">
                  <c:v>57.23</c:v>
                </c:pt>
                <c:pt idx="2857">
                  <c:v>57.160000000000004</c:v>
                </c:pt>
                <c:pt idx="2858">
                  <c:v>57.160000000000004</c:v>
                </c:pt>
                <c:pt idx="2859">
                  <c:v>57.23</c:v>
                </c:pt>
                <c:pt idx="2860">
                  <c:v>57.160000000000004</c:v>
                </c:pt>
                <c:pt idx="2861">
                  <c:v>57.160000000000004</c:v>
                </c:pt>
                <c:pt idx="2862">
                  <c:v>57.160000000000004</c:v>
                </c:pt>
                <c:pt idx="2863">
                  <c:v>57.160000000000004</c:v>
                </c:pt>
                <c:pt idx="2864">
                  <c:v>57.160000000000004</c:v>
                </c:pt>
                <c:pt idx="2865">
                  <c:v>57.160000000000004</c:v>
                </c:pt>
                <c:pt idx="2866">
                  <c:v>57.160000000000004</c:v>
                </c:pt>
                <c:pt idx="2867">
                  <c:v>57.160000000000004</c:v>
                </c:pt>
                <c:pt idx="2868">
                  <c:v>57.160000000000004</c:v>
                </c:pt>
                <c:pt idx="2869">
                  <c:v>57.23</c:v>
                </c:pt>
                <c:pt idx="2870">
                  <c:v>57.23</c:v>
                </c:pt>
                <c:pt idx="2871">
                  <c:v>57.23</c:v>
                </c:pt>
                <c:pt idx="2872">
                  <c:v>57.160000000000004</c:v>
                </c:pt>
                <c:pt idx="2873">
                  <c:v>57.080000000000005</c:v>
                </c:pt>
                <c:pt idx="2874">
                  <c:v>57.160000000000004</c:v>
                </c:pt>
                <c:pt idx="2875">
                  <c:v>57.23</c:v>
                </c:pt>
                <c:pt idx="2876">
                  <c:v>57.23</c:v>
                </c:pt>
                <c:pt idx="2877">
                  <c:v>57.23</c:v>
                </c:pt>
                <c:pt idx="2878">
                  <c:v>57.160000000000004</c:v>
                </c:pt>
                <c:pt idx="2879">
                  <c:v>57.23</c:v>
                </c:pt>
                <c:pt idx="2880">
                  <c:v>57.23</c:v>
                </c:pt>
                <c:pt idx="2881">
                  <c:v>57.23</c:v>
                </c:pt>
                <c:pt idx="2882">
                  <c:v>57.160000000000004</c:v>
                </c:pt>
                <c:pt idx="2883">
                  <c:v>57.080000000000005</c:v>
                </c:pt>
                <c:pt idx="2884">
                  <c:v>57.23</c:v>
                </c:pt>
                <c:pt idx="2885">
                  <c:v>57.23</c:v>
                </c:pt>
                <c:pt idx="2886">
                  <c:v>57.160000000000004</c:v>
                </c:pt>
                <c:pt idx="2887">
                  <c:v>57.23</c:v>
                </c:pt>
                <c:pt idx="2888">
                  <c:v>57.23</c:v>
                </c:pt>
                <c:pt idx="2889">
                  <c:v>57.23</c:v>
                </c:pt>
                <c:pt idx="2890">
                  <c:v>57.160000000000004</c:v>
                </c:pt>
                <c:pt idx="2891">
                  <c:v>57.23</c:v>
                </c:pt>
                <c:pt idx="2892">
                  <c:v>57.309999999999995</c:v>
                </c:pt>
                <c:pt idx="2893">
                  <c:v>57.23</c:v>
                </c:pt>
                <c:pt idx="2894">
                  <c:v>57.160000000000004</c:v>
                </c:pt>
                <c:pt idx="2895">
                  <c:v>57.160000000000004</c:v>
                </c:pt>
                <c:pt idx="2896">
                  <c:v>57.160000000000004</c:v>
                </c:pt>
                <c:pt idx="2897">
                  <c:v>57.309999999999995</c:v>
                </c:pt>
                <c:pt idx="2898">
                  <c:v>57.23</c:v>
                </c:pt>
                <c:pt idx="2899">
                  <c:v>57.23</c:v>
                </c:pt>
                <c:pt idx="2900">
                  <c:v>57.160000000000004</c:v>
                </c:pt>
                <c:pt idx="2901">
                  <c:v>57.23</c:v>
                </c:pt>
                <c:pt idx="2902">
                  <c:v>57.160000000000004</c:v>
                </c:pt>
                <c:pt idx="2903">
                  <c:v>57.23</c:v>
                </c:pt>
                <c:pt idx="2904">
                  <c:v>57.23</c:v>
                </c:pt>
                <c:pt idx="2905">
                  <c:v>57.309999999999995</c:v>
                </c:pt>
                <c:pt idx="2906">
                  <c:v>57.23</c:v>
                </c:pt>
                <c:pt idx="2907">
                  <c:v>57.309999999999995</c:v>
                </c:pt>
                <c:pt idx="2908">
                  <c:v>57.23</c:v>
                </c:pt>
                <c:pt idx="2909">
                  <c:v>57.23</c:v>
                </c:pt>
                <c:pt idx="2910">
                  <c:v>57.309999999999995</c:v>
                </c:pt>
                <c:pt idx="2911">
                  <c:v>57.23</c:v>
                </c:pt>
                <c:pt idx="2912">
                  <c:v>57.160000000000004</c:v>
                </c:pt>
                <c:pt idx="2913">
                  <c:v>57.23</c:v>
                </c:pt>
                <c:pt idx="2914">
                  <c:v>57.160000000000004</c:v>
                </c:pt>
                <c:pt idx="2915">
                  <c:v>57.23</c:v>
                </c:pt>
                <c:pt idx="2916">
                  <c:v>57.309999999999995</c:v>
                </c:pt>
                <c:pt idx="2917">
                  <c:v>57.309999999999995</c:v>
                </c:pt>
                <c:pt idx="2918">
                  <c:v>57.23</c:v>
                </c:pt>
                <c:pt idx="2919">
                  <c:v>57.309999999999995</c:v>
                </c:pt>
                <c:pt idx="2920">
                  <c:v>57.309999999999995</c:v>
                </c:pt>
                <c:pt idx="2921">
                  <c:v>57.309999999999995</c:v>
                </c:pt>
                <c:pt idx="2922">
                  <c:v>57.309999999999995</c:v>
                </c:pt>
                <c:pt idx="2923">
                  <c:v>57.309999999999995</c:v>
                </c:pt>
                <c:pt idx="2924">
                  <c:v>57.309999999999995</c:v>
                </c:pt>
                <c:pt idx="2925">
                  <c:v>57.23</c:v>
                </c:pt>
                <c:pt idx="2926">
                  <c:v>57.23</c:v>
                </c:pt>
                <c:pt idx="2927">
                  <c:v>57.23</c:v>
                </c:pt>
                <c:pt idx="2928">
                  <c:v>57.309999999999995</c:v>
                </c:pt>
                <c:pt idx="2929">
                  <c:v>57.23</c:v>
                </c:pt>
                <c:pt idx="2930">
                  <c:v>57.23</c:v>
                </c:pt>
                <c:pt idx="2931">
                  <c:v>57.23</c:v>
                </c:pt>
                <c:pt idx="2932">
                  <c:v>57.309999999999995</c:v>
                </c:pt>
                <c:pt idx="2933">
                  <c:v>57.23</c:v>
                </c:pt>
                <c:pt idx="2934">
                  <c:v>57.23</c:v>
                </c:pt>
                <c:pt idx="2935">
                  <c:v>57.309999999999995</c:v>
                </c:pt>
                <c:pt idx="2936">
                  <c:v>57.309999999999995</c:v>
                </c:pt>
                <c:pt idx="2937">
                  <c:v>57.23</c:v>
                </c:pt>
                <c:pt idx="2938">
                  <c:v>57.23</c:v>
                </c:pt>
                <c:pt idx="2939">
                  <c:v>57.309999999999995</c:v>
                </c:pt>
                <c:pt idx="2940">
                  <c:v>57.309999999999995</c:v>
                </c:pt>
                <c:pt idx="2941">
                  <c:v>57.309999999999995</c:v>
                </c:pt>
                <c:pt idx="2942">
                  <c:v>57.309999999999995</c:v>
                </c:pt>
                <c:pt idx="2943">
                  <c:v>57.309999999999995</c:v>
                </c:pt>
                <c:pt idx="2944">
                  <c:v>57.309999999999995</c:v>
                </c:pt>
                <c:pt idx="2945">
                  <c:v>57.309999999999995</c:v>
                </c:pt>
                <c:pt idx="2946">
                  <c:v>57.309999999999995</c:v>
                </c:pt>
                <c:pt idx="2947">
                  <c:v>57.309999999999995</c:v>
                </c:pt>
                <c:pt idx="2948">
                  <c:v>57.309999999999995</c:v>
                </c:pt>
                <c:pt idx="2949">
                  <c:v>57.309999999999995</c:v>
                </c:pt>
                <c:pt idx="2950">
                  <c:v>57.309999999999995</c:v>
                </c:pt>
                <c:pt idx="2951">
                  <c:v>57.39</c:v>
                </c:pt>
                <c:pt idx="2952">
                  <c:v>57.309999999999995</c:v>
                </c:pt>
                <c:pt idx="2953">
                  <c:v>57.23</c:v>
                </c:pt>
                <c:pt idx="2954">
                  <c:v>57.309999999999995</c:v>
                </c:pt>
                <c:pt idx="2955">
                  <c:v>57.309999999999995</c:v>
                </c:pt>
                <c:pt idx="2956">
                  <c:v>57.23</c:v>
                </c:pt>
                <c:pt idx="2957">
                  <c:v>57.309999999999995</c:v>
                </c:pt>
                <c:pt idx="2958">
                  <c:v>57.309999999999995</c:v>
                </c:pt>
                <c:pt idx="2959">
                  <c:v>57.309999999999995</c:v>
                </c:pt>
                <c:pt idx="2960">
                  <c:v>57.23</c:v>
                </c:pt>
                <c:pt idx="2961">
                  <c:v>57.309999999999995</c:v>
                </c:pt>
                <c:pt idx="2962">
                  <c:v>57.39</c:v>
                </c:pt>
                <c:pt idx="2963">
                  <c:v>57.309999999999995</c:v>
                </c:pt>
                <c:pt idx="2964">
                  <c:v>57.39</c:v>
                </c:pt>
                <c:pt idx="2965">
                  <c:v>57.309999999999995</c:v>
                </c:pt>
                <c:pt idx="2966">
                  <c:v>57.309999999999995</c:v>
                </c:pt>
                <c:pt idx="2967">
                  <c:v>57.309999999999995</c:v>
                </c:pt>
                <c:pt idx="2968">
                  <c:v>57.39</c:v>
                </c:pt>
                <c:pt idx="2969">
                  <c:v>57.309999999999995</c:v>
                </c:pt>
                <c:pt idx="2970">
                  <c:v>57.309999999999995</c:v>
                </c:pt>
                <c:pt idx="2971">
                  <c:v>57.309999999999995</c:v>
                </c:pt>
                <c:pt idx="2972">
                  <c:v>57.309999999999995</c:v>
                </c:pt>
                <c:pt idx="2973">
                  <c:v>57.39</c:v>
                </c:pt>
                <c:pt idx="2974">
                  <c:v>57.309999999999995</c:v>
                </c:pt>
                <c:pt idx="2975">
                  <c:v>57.23</c:v>
                </c:pt>
                <c:pt idx="2976">
                  <c:v>57.309999999999995</c:v>
                </c:pt>
                <c:pt idx="2977">
                  <c:v>57.309999999999995</c:v>
                </c:pt>
                <c:pt idx="2978">
                  <c:v>57.309999999999995</c:v>
                </c:pt>
                <c:pt idx="2979">
                  <c:v>57.23</c:v>
                </c:pt>
                <c:pt idx="2980">
                  <c:v>57.39</c:v>
                </c:pt>
                <c:pt idx="2981">
                  <c:v>57.309999999999995</c:v>
                </c:pt>
                <c:pt idx="2982">
                  <c:v>57.39</c:v>
                </c:pt>
                <c:pt idx="2983">
                  <c:v>57.309999999999995</c:v>
                </c:pt>
                <c:pt idx="2984">
                  <c:v>57.46</c:v>
                </c:pt>
                <c:pt idx="2985">
                  <c:v>57.309999999999995</c:v>
                </c:pt>
                <c:pt idx="2986">
                  <c:v>57.39</c:v>
                </c:pt>
                <c:pt idx="2987">
                  <c:v>57.309999999999995</c:v>
                </c:pt>
                <c:pt idx="2988">
                  <c:v>57.309999999999995</c:v>
                </c:pt>
                <c:pt idx="2989">
                  <c:v>57.39</c:v>
                </c:pt>
                <c:pt idx="2990">
                  <c:v>57.309999999999995</c:v>
                </c:pt>
                <c:pt idx="2991">
                  <c:v>57.309999999999995</c:v>
                </c:pt>
                <c:pt idx="2992">
                  <c:v>57.309999999999995</c:v>
                </c:pt>
                <c:pt idx="2993">
                  <c:v>57.39</c:v>
                </c:pt>
                <c:pt idx="2994">
                  <c:v>57.39</c:v>
                </c:pt>
                <c:pt idx="2995">
                  <c:v>57.39</c:v>
                </c:pt>
                <c:pt idx="2996">
                  <c:v>57.309999999999995</c:v>
                </c:pt>
                <c:pt idx="2997">
                  <c:v>57.309999999999995</c:v>
                </c:pt>
                <c:pt idx="2998">
                  <c:v>57.309999999999995</c:v>
                </c:pt>
                <c:pt idx="2999">
                  <c:v>57.39</c:v>
                </c:pt>
                <c:pt idx="3000">
                  <c:v>57.309999999999995</c:v>
                </c:pt>
                <c:pt idx="3001">
                  <c:v>57.39</c:v>
                </c:pt>
                <c:pt idx="3002">
                  <c:v>57.39</c:v>
                </c:pt>
                <c:pt idx="3003">
                  <c:v>57.39</c:v>
                </c:pt>
                <c:pt idx="3004">
                  <c:v>57.39</c:v>
                </c:pt>
                <c:pt idx="3005">
                  <c:v>57.39</c:v>
                </c:pt>
                <c:pt idx="3006">
                  <c:v>57.309999999999995</c:v>
                </c:pt>
                <c:pt idx="3007">
                  <c:v>57.39</c:v>
                </c:pt>
                <c:pt idx="3008">
                  <c:v>57.309999999999995</c:v>
                </c:pt>
                <c:pt idx="3009">
                  <c:v>57.309999999999995</c:v>
                </c:pt>
                <c:pt idx="3010">
                  <c:v>57.39</c:v>
                </c:pt>
                <c:pt idx="3011">
                  <c:v>57.39</c:v>
                </c:pt>
                <c:pt idx="3012">
                  <c:v>57.39</c:v>
                </c:pt>
                <c:pt idx="3013">
                  <c:v>57.46</c:v>
                </c:pt>
                <c:pt idx="3014">
                  <c:v>57.46</c:v>
                </c:pt>
                <c:pt idx="3015">
                  <c:v>57.39</c:v>
                </c:pt>
                <c:pt idx="3016">
                  <c:v>57.39</c:v>
                </c:pt>
                <c:pt idx="3017">
                  <c:v>57.46</c:v>
                </c:pt>
                <c:pt idx="3018">
                  <c:v>57.54</c:v>
                </c:pt>
                <c:pt idx="3019">
                  <c:v>57.39</c:v>
                </c:pt>
                <c:pt idx="3020">
                  <c:v>57.39</c:v>
                </c:pt>
                <c:pt idx="3021">
                  <c:v>57.39</c:v>
                </c:pt>
                <c:pt idx="3022">
                  <c:v>57.46</c:v>
                </c:pt>
                <c:pt idx="3023">
                  <c:v>57.39</c:v>
                </c:pt>
                <c:pt idx="3024">
                  <c:v>57.309999999999995</c:v>
                </c:pt>
                <c:pt idx="3025">
                  <c:v>57.39</c:v>
                </c:pt>
                <c:pt idx="3026">
                  <c:v>57.39</c:v>
                </c:pt>
                <c:pt idx="3027">
                  <c:v>57.46</c:v>
                </c:pt>
                <c:pt idx="3028">
                  <c:v>57.39</c:v>
                </c:pt>
                <c:pt idx="3029">
                  <c:v>57.46</c:v>
                </c:pt>
                <c:pt idx="3030">
                  <c:v>57.39</c:v>
                </c:pt>
                <c:pt idx="3031">
                  <c:v>57.39</c:v>
                </c:pt>
                <c:pt idx="3032">
                  <c:v>57.39</c:v>
                </c:pt>
                <c:pt idx="3033">
                  <c:v>57.39</c:v>
                </c:pt>
                <c:pt idx="3034">
                  <c:v>57.39</c:v>
                </c:pt>
                <c:pt idx="3035">
                  <c:v>57.46</c:v>
                </c:pt>
                <c:pt idx="3036">
                  <c:v>57.39</c:v>
                </c:pt>
                <c:pt idx="3037">
                  <c:v>57.39</c:v>
                </c:pt>
                <c:pt idx="3038">
                  <c:v>57.39</c:v>
                </c:pt>
                <c:pt idx="3039">
                  <c:v>57.46</c:v>
                </c:pt>
                <c:pt idx="3040">
                  <c:v>57.39</c:v>
                </c:pt>
                <c:pt idx="3041">
                  <c:v>57.46</c:v>
                </c:pt>
                <c:pt idx="3042">
                  <c:v>57.46</c:v>
                </c:pt>
                <c:pt idx="3043">
                  <c:v>57.54</c:v>
                </c:pt>
                <c:pt idx="3044">
                  <c:v>57.46</c:v>
                </c:pt>
                <c:pt idx="3045">
                  <c:v>57.46</c:v>
                </c:pt>
                <c:pt idx="3046">
                  <c:v>57.46</c:v>
                </c:pt>
                <c:pt idx="3047">
                  <c:v>57.54</c:v>
                </c:pt>
                <c:pt idx="3048">
                  <c:v>57.54</c:v>
                </c:pt>
                <c:pt idx="3049">
                  <c:v>57.54</c:v>
                </c:pt>
                <c:pt idx="3050">
                  <c:v>57.46</c:v>
                </c:pt>
                <c:pt idx="3051">
                  <c:v>57.54</c:v>
                </c:pt>
                <c:pt idx="3052">
                  <c:v>57.46</c:v>
                </c:pt>
                <c:pt idx="3053">
                  <c:v>57.46</c:v>
                </c:pt>
                <c:pt idx="3054">
                  <c:v>57.46</c:v>
                </c:pt>
                <c:pt idx="3055">
                  <c:v>57.46</c:v>
                </c:pt>
                <c:pt idx="3056">
                  <c:v>57.54</c:v>
                </c:pt>
                <c:pt idx="3057">
                  <c:v>57.46</c:v>
                </c:pt>
                <c:pt idx="3058">
                  <c:v>57.54</c:v>
                </c:pt>
                <c:pt idx="3059">
                  <c:v>57.54</c:v>
                </c:pt>
                <c:pt idx="3060">
                  <c:v>57.46</c:v>
                </c:pt>
                <c:pt idx="3061">
                  <c:v>57.46</c:v>
                </c:pt>
                <c:pt idx="3062">
                  <c:v>57.61</c:v>
                </c:pt>
                <c:pt idx="3063">
                  <c:v>57.46</c:v>
                </c:pt>
                <c:pt idx="3064">
                  <c:v>57.46</c:v>
                </c:pt>
                <c:pt idx="3065">
                  <c:v>57.46</c:v>
                </c:pt>
                <c:pt idx="3066">
                  <c:v>57.54</c:v>
                </c:pt>
                <c:pt idx="3067">
                  <c:v>57.54</c:v>
                </c:pt>
                <c:pt idx="3068">
                  <c:v>57.54</c:v>
                </c:pt>
                <c:pt idx="3069">
                  <c:v>57.54</c:v>
                </c:pt>
                <c:pt idx="3070">
                  <c:v>57.54</c:v>
                </c:pt>
                <c:pt idx="3071">
                  <c:v>57.46</c:v>
                </c:pt>
                <c:pt idx="3072">
                  <c:v>57.46</c:v>
                </c:pt>
                <c:pt idx="3073">
                  <c:v>57.46</c:v>
                </c:pt>
                <c:pt idx="3074">
                  <c:v>57.54</c:v>
                </c:pt>
                <c:pt idx="3075">
                  <c:v>57.46</c:v>
                </c:pt>
                <c:pt idx="3076">
                  <c:v>57.46</c:v>
                </c:pt>
                <c:pt idx="3077">
                  <c:v>57.46</c:v>
                </c:pt>
                <c:pt idx="3078">
                  <c:v>57.46</c:v>
                </c:pt>
                <c:pt idx="3079">
                  <c:v>57.46</c:v>
                </c:pt>
                <c:pt idx="3080">
                  <c:v>57.54</c:v>
                </c:pt>
                <c:pt idx="3081">
                  <c:v>57.54</c:v>
                </c:pt>
                <c:pt idx="3082">
                  <c:v>57.46</c:v>
                </c:pt>
                <c:pt idx="3083">
                  <c:v>57.46</c:v>
                </c:pt>
                <c:pt idx="3084">
                  <c:v>57.54</c:v>
                </c:pt>
                <c:pt idx="3085">
                  <c:v>57.54</c:v>
                </c:pt>
                <c:pt idx="3086">
                  <c:v>57.54</c:v>
                </c:pt>
                <c:pt idx="3087">
                  <c:v>57.54</c:v>
                </c:pt>
                <c:pt idx="3088">
                  <c:v>57.54</c:v>
                </c:pt>
                <c:pt idx="3089">
                  <c:v>57.54</c:v>
                </c:pt>
                <c:pt idx="3090">
                  <c:v>57.46</c:v>
                </c:pt>
                <c:pt idx="3091">
                  <c:v>57.54</c:v>
                </c:pt>
                <c:pt idx="3092">
                  <c:v>57.46</c:v>
                </c:pt>
                <c:pt idx="3093">
                  <c:v>57.46</c:v>
                </c:pt>
                <c:pt idx="3094">
                  <c:v>57.46</c:v>
                </c:pt>
                <c:pt idx="3095">
                  <c:v>57.54</c:v>
                </c:pt>
                <c:pt idx="3096">
                  <c:v>57.54</c:v>
                </c:pt>
                <c:pt idx="3097">
                  <c:v>57.54</c:v>
                </c:pt>
                <c:pt idx="3098">
                  <c:v>57.54</c:v>
                </c:pt>
                <c:pt idx="3099">
                  <c:v>57.46</c:v>
                </c:pt>
                <c:pt idx="3100">
                  <c:v>57.54</c:v>
                </c:pt>
                <c:pt idx="3101">
                  <c:v>57.46</c:v>
                </c:pt>
                <c:pt idx="3102">
                  <c:v>57.54</c:v>
                </c:pt>
                <c:pt idx="3103">
                  <c:v>57.54</c:v>
                </c:pt>
                <c:pt idx="3104">
                  <c:v>57.54</c:v>
                </c:pt>
                <c:pt idx="3105">
                  <c:v>57.46</c:v>
                </c:pt>
                <c:pt idx="3106">
                  <c:v>57.54</c:v>
                </c:pt>
                <c:pt idx="3107">
                  <c:v>57.46</c:v>
                </c:pt>
                <c:pt idx="3108">
                  <c:v>57.54</c:v>
                </c:pt>
                <c:pt idx="3109">
                  <c:v>57.54</c:v>
                </c:pt>
                <c:pt idx="3110">
                  <c:v>57.54</c:v>
                </c:pt>
                <c:pt idx="3111">
                  <c:v>57.54</c:v>
                </c:pt>
                <c:pt idx="3112">
                  <c:v>57.54</c:v>
                </c:pt>
                <c:pt idx="3113">
                  <c:v>57.46</c:v>
                </c:pt>
                <c:pt idx="3114">
                  <c:v>57.54</c:v>
                </c:pt>
                <c:pt idx="3115">
                  <c:v>57.61</c:v>
                </c:pt>
                <c:pt idx="3116">
                  <c:v>57.54</c:v>
                </c:pt>
                <c:pt idx="3117">
                  <c:v>57.54</c:v>
                </c:pt>
                <c:pt idx="3118">
                  <c:v>57.46</c:v>
                </c:pt>
                <c:pt idx="3119">
                  <c:v>57.54</c:v>
                </c:pt>
                <c:pt idx="3120">
                  <c:v>57.46</c:v>
                </c:pt>
                <c:pt idx="3121">
                  <c:v>57.46</c:v>
                </c:pt>
                <c:pt idx="3122">
                  <c:v>57.54</c:v>
                </c:pt>
                <c:pt idx="3123">
                  <c:v>57.61</c:v>
                </c:pt>
                <c:pt idx="3124">
                  <c:v>57.61</c:v>
                </c:pt>
                <c:pt idx="3125">
                  <c:v>57.54</c:v>
                </c:pt>
                <c:pt idx="3126">
                  <c:v>57.54</c:v>
                </c:pt>
                <c:pt idx="3127">
                  <c:v>57.54</c:v>
                </c:pt>
                <c:pt idx="3128">
                  <c:v>57.46</c:v>
                </c:pt>
                <c:pt idx="3129">
                  <c:v>57.54</c:v>
                </c:pt>
                <c:pt idx="3130">
                  <c:v>57.46</c:v>
                </c:pt>
                <c:pt idx="3131">
                  <c:v>57.54</c:v>
                </c:pt>
                <c:pt idx="3132">
                  <c:v>57.54</c:v>
                </c:pt>
                <c:pt idx="3133">
                  <c:v>57.61</c:v>
                </c:pt>
                <c:pt idx="3134">
                  <c:v>57.54</c:v>
                </c:pt>
                <c:pt idx="3135">
                  <c:v>57.54</c:v>
                </c:pt>
                <c:pt idx="3136">
                  <c:v>57.54</c:v>
                </c:pt>
                <c:pt idx="3137">
                  <c:v>57.54</c:v>
                </c:pt>
                <c:pt idx="3138">
                  <c:v>57.46</c:v>
                </c:pt>
                <c:pt idx="3139">
                  <c:v>57.54</c:v>
                </c:pt>
                <c:pt idx="3140">
                  <c:v>57.61</c:v>
                </c:pt>
                <c:pt idx="3141">
                  <c:v>57.61</c:v>
                </c:pt>
                <c:pt idx="3142">
                  <c:v>57.61</c:v>
                </c:pt>
                <c:pt idx="3143">
                  <c:v>57.61</c:v>
                </c:pt>
                <c:pt idx="3144">
                  <c:v>57.61</c:v>
                </c:pt>
                <c:pt idx="3145">
                  <c:v>57.61</c:v>
                </c:pt>
                <c:pt idx="3146">
                  <c:v>57.61</c:v>
                </c:pt>
                <c:pt idx="3147">
                  <c:v>57.760000000000005</c:v>
                </c:pt>
                <c:pt idx="3148">
                  <c:v>57.54</c:v>
                </c:pt>
                <c:pt idx="3149">
                  <c:v>57.39</c:v>
                </c:pt>
                <c:pt idx="3150">
                  <c:v>57.160000000000004</c:v>
                </c:pt>
                <c:pt idx="3151">
                  <c:v>57.23</c:v>
                </c:pt>
                <c:pt idx="3152">
                  <c:v>57.080000000000005</c:v>
                </c:pt>
                <c:pt idx="3153">
                  <c:v>57.01</c:v>
                </c:pt>
                <c:pt idx="3154">
                  <c:v>57.01</c:v>
                </c:pt>
                <c:pt idx="3155">
                  <c:v>56.93</c:v>
                </c:pt>
                <c:pt idx="3156">
                  <c:v>56.93</c:v>
                </c:pt>
                <c:pt idx="3157">
                  <c:v>56.93</c:v>
                </c:pt>
                <c:pt idx="3158">
                  <c:v>56.86</c:v>
                </c:pt>
                <c:pt idx="3159">
                  <c:v>56.78</c:v>
                </c:pt>
                <c:pt idx="3160">
                  <c:v>56.86</c:v>
                </c:pt>
                <c:pt idx="3161">
                  <c:v>56.86</c:v>
                </c:pt>
                <c:pt idx="3162">
                  <c:v>56.78</c:v>
                </c:pt>
                <c:pt idx="3163">
                  <c:v>56.7</c:v>
                </c:pt>
                <c:pt idx="3164">
                  <c:v>56.78</c:v>
                </c:pt>
                <c:pt idx="3165">
                  <c:v>56.78</c:v>
                </c:pt>
                <c:pt idx="3166">
                  <c:v>56.78</c:v>
                </c:pt>
                <c:pt idx="3167">
                  <c:v>56.78</c:v>
                </c:pt>
                <c:pt idx="3168">
                  <c:v>56.78</c:v>
                </c:pt>
                <c:pt idx="3169">
                  <c:v>56.78</c:v>
                </c:pt>
                <c:pt idx="3170">
                  <c:v>56.7</c:v>
                </c:pt>
                <c:pt idx="3171">
                  <c:v>56.78</c:v>
                </c:pt>
                <c:pt idx="3172">
                  <c:v>56.7</c:v>
                </c:pt>
                <c:pt idx="3173">
                  <c:v>56.7</c:v>
                </c:pt>
                <c:pt idx="3174">
                  <c:v>56.78</c:v>
                </c:pt>
                <c:pt idx="3175">
                  <c:v>56.86</c:v>
                </c:pt>
                <c:pt idx="3176">
                  <c:v>56.78</c:v>
                </c:pt>
                <c:pt idx="3177">
                  <c:v>56.78</c:v>
                </c:pt>
                <c:pt idx="3178">
                  <c:v>56.78</c:v>
                </c:pt>
                <c:pt idx="3179">
                  <c:v>56.78</c:v>
                </c:pt>
                <c:pt idx="3180">
                  <c:v>56.7</c:v>
                </c:pt>
                <c:pt idx="3181">
                  <c:v>56.78</c:v>
                </c:pt>
                <c:pt idx="3182">
                  <c:v>56.7</c:v>
                </c:pt>
                <c:pt idx="3183">
                  <c:v>56.78</c:v>
                </c:pt>
                <c:pt idx="3184">
                  <c:v>56.7</c:v>
                </c:pt>
                <c:pt idx="3185">
                  <c:v>56.78</c:v>
                </c:pt>
                <c:pt idx="3186">
                  <c:v>56.78</c:v>
                </c:pt>
                <c:pt idx="3187">
                  <c:v>56.7</c:v>
                </c:pt>
                <c:pt idx="3188">
                  <c:v>56.86</c:v>
                </c:pt>
                <c:pt idx="3189">
                  <c:v>56.86</c:v>
                </c:pt>
                <c:pt idx="3190">
                  <c:v>56.86</c:v>
                </c:pt>
                <c:pt idx="3191">
                  <c:v>56.78</c:v>
                </c:pt>
                <c:pt idx="3192">
                  <c:v>56.86</c:v>
                </c:pt>
                <c:pt idx="3193">
                  <c:v>56.78</c:v>
                </c:pt>
                <c:pt idx="3194">
                  <c:v>56.7</c:v>
                </c:pt>
                <c:pt idx="3195">
                  <c:v>56.7</c:v>
                </c:pt>
                <c:pt idx="3196">
                  <c:v>56.78</c:v>
                </c:pt>
                <c:pt idx="3197">
                  <c:v>56.78</c:v>
                </c:pt>
                <c:pt idx="3198">
                  <c:v>56.78</c:v>
                </c:pt>
                <c:pt idx="3199">
                  <c:v>56.7</c:v>
                </c:pt>
                <c:pt idx="3200">
                  <c:v>56.86</c:v>
                </c:pt>
                <c:pt idx="3201">
                  <c:v>56.78</c:v>
                </c:pt>
                <c:pt idx="3202">
                  <c:v>56.86</c:v>
                </c:pt>
                <c:pt idx="3203">
                  <c:v>56.78</c:v>
                </c:pt>
                <c:pt idx="3204">
                  <c:v>56.78</c:v>
                </c:pt>
                <c:pt idx="3205">
                  <c:v>56.78</c:v>
                </c:pt>
                <c:pt idx="3206">
                  <c:v>56.86</c:v>
                </c:pt>
                <c:pt idx="3207">
                  <c:v>56.78</c:v>
                </c:pt>
                <c:pt idx="3208">
                  <c:v>56.7</c:v>
                </c:pt>
                <c:pt idx="3209">
                  <c:v>56.78</c:v>
                </c:pt>
                <c:pt idx="3210">
                  <c:v>56.86</c:v>
                </c:pt>
                <c:pt idx="3211">
                  <c:v>56.78</c:v>
                </c:pt>
                <c:pt idx="3212">
                  <c:v>56.78</c:v>
                </c:pt>
                <c:pt idx="3213">
                  <c:v>56.93</c:v>
                </c:pt>
                <c:pt idx="3214">
                  <c:v>56.78</c:v>
                </c:pt>
                <c:pt idx="3215">
                  <c:v>56.78</c:v>
                </c:pt>
                <c:pt idx="3216">
                  <c:v>56.78</c:v>
                </c:pt>
                <c:pt idx="3217">
                  <c:v>56.86</c:v>
                </c:pt>
                <c:pt idx="3218">
                  <c:v>56.86</c:v>
                </c:pt>
                <c:pt idx="3219">
                  <c:v>56.86</c:v>
                </c:pt>
                <c:pt idx="3220">
                  <c:v>56.78</c:v>
                </c:pt>
                <c:pt idx="3221">
                  <c:v>56.86</c:v>
                </c:pt>
                <c:pt idx="3222">
                  <c:v>56.78</c:v>
                </c:pt>
                <c:pt idx="3223">
                  <c:v>56.78</c:v>
                </c:pt>
                <c:pt idx="3224">
                  <c:v>56.86</c:v>
                </c:pt>
                <c:pt idx="3225">
                  <c:v>56.86</c:v>
                </c:pt>
                <c:pt idx="3226">
                  <c:v>56.78</c:v>
                </c:pt>
                <c:pt idx="3227">
                  <c:v>56.78</c:v>
                </c:pt>
                <c:pt idx="3228">
                  <c:v>56.86</c:v>
                </c:pt>
                <c:pt idx="3229">
                  <c:v>56.93</c:v>
                </c:pt>
                <c:pt idx="3230">
                  <c:v>56.86</c:v>
                </c:pt>
                <c:pt idx="3231">
                  <c:v>56.86</c:v>
                </c:pt>
                <c:pt idx="3232">
                  <c:v>56.78</c:v>
                </c:pt>
                <c:pt idx="3233">
                  <c:v>56.78</c:v>
                </c:pt>
                <c:pt idx="3234">
                  <c:v>56.86</c:v>
                </c:pt>
                <c:pt idx="3235">
                  <c:v>56.86</c:v>
                </c:pt>
                <c:pt idx="3236">
                  <c:v>56.86</c:v>
                </c:pt>
                <c:pt idx="3237">
                  <c:v>56.86</c:v>
                </c:pt>
                <c:pt idx="3238">
                  <c:v>56.86</c:v>
                </c:pt>
                <c:pt idx="3239">
                  <c:v>56.86</c:v>
                </c:pt>
                <c:pt idx="3240">
                  <c:v>56.86</c:v>
                </c:pt>
                <c:pt idx="3241">
                  <c:v>56.86</c:v>
                </c:pt>
                <c:pt idx="3242">
                  <c:v>56.86</c:v>
                </c:pt>
                <c:pt idx="3243">
                  <c:v>56.86</c:v>
                </c:pt>
                <c:pt idx="3244">
                  <c:v>56.93</c:v>
                </c:pt>
                <c:pt idx="3245">
                  <c:v>56.86</c:v>
                </c:pt>
                <c:pt idx="3246">
                  <c:v>56.93</c:v>
                </c:pt>
                <c:pt idx="3247">
                  <c:v>56.93</c:v>
                </c:pt>
                <c:pt idx="3248">
                  <c:v>56.93</c:v>
                </c:pt>
                <c:pt idx="3249">
                  <c:v>56.86</c:v>
                </c:pt>
                <c:pt idx="3250">
                  <c:v>56.86</c:v>
                </c:pt>
                <c:pt idx="3251">
                  <c:v>56.86</c:v>
                </c:pt>
                <c:pt idx="3252">
                  <c:v>56.93</c:v>
                </c:pt>
                <c:pt idx="3253">
                  <c:v>56.86</c:v>
                </c:pt>
                <c:pt idx="3254">
                  <c:v>56.78</c:v>
                </c:pt>
                <c:pt idx="3255">
                  <c:v>56.86</c:v>
                </c:pt>
                <c:pt idx="3256">
                  <c:v>56.86</c:v>
                </c:pt>
                <c:pt idx="3257">
                  <c:v>56.93</c:v>
                </c:pt>
                <c:pt idx="3258">
                  <c:v>56.86</c:v>
                </c:pt>
                <c:pt idx="3259">
                  <c:v>56.93</c:v>
                </c:pt>
                <c:pt idx="3260">
                  <c:v>56.93</c:v>
                </c:pt>
                <c:pt idx="3261">
                  <c:v>56.93</c:v>
                </c:pt>
                <c:pt idx="3262">
                  <c:v>56.93</c:v>
                </c:pt>
                <c:pt idx="3263">
                  <c:v>56.93</c:v>
                </c:pt>
                <c:pt idx="3264">
                  <c:v>56.86</c:v>
                </c:pt>
                <c:pt idx="3265">
                  <c:v>56.93</c:v>
                </c:pt>
                <c:pt idx="3266">
                  <c:v>56.78</c:v>
                </c:pt>
                <c:pt idx="3267">
                  <c:v>56.93</c:v>
                </c:pt>
                <c:pt idx="3268">
                  <c:v>56.86</c:v>
                </c:pt>
                <c:pt idx="3269">
                  <c:v>56.93</c:v>
                </c:pt>
                <c:pt idx="3270">
                  <c:v>56.93</c:v>
                </c:pt>
                <c:pt idx="3271">
                  <c:v>56.93</c:v>
                </c:pt>
                <c:pt idx="3272">
                  <c:v>56.93</c:v>
                </c:pt>
                <c:pt idx="3273">
                  <c:v>56.93</c:v>
                </c:pt>
                <c:pt idx="3274">
                  <c:v>56.86</c:v>
                </c:pt>
                <c:pt idx="3275">
                  <c:v>57.01</c:v>
                </c:pt>
                <c:pt idx="3276">
                  <c:v>56.93</c:v>
                </c:pt>
                <c:pt idx="3277">
                  <c:v>56.93</c:v>
                </c:pt>
                <c:pt idx="3278">
                  <c:v>56.86</c:v>
                </c:pt>
                <c:pt idx="3279">
                  <c:v>56.93</c:v>
                </c:pt>
                <c:pt idx="3280">
                  <c:v>56.93</c:v>
                </c:pt>
                <c:pt idx="3281">
                  <c:v>56.93</c:v>
                </c:pt>
                <c:pt idx="3282">
                  <c:v>56.93</c:v>
                </c:pt>
                <c:pt idx="3283">
                  <c:v>56.86</c:v>
                </c:pt>
                <c:pt idx="3284">
                  <c:v>57.01</c:v>
                </c:pt>
                <c:pt idx="3285">
                  <c:v>56.93</c:v>
                </c:pt>
                <c:pt idx="3286">
                  <c:v>56.93</c:v>
                </c:pt>
                <c:pt idx="3287">
                  <c:v>56.93</c:v>
                </c:pt>
                <c:pt idx="3288">
                  <c:v>56.93</c:v>
                </c:pt>
                <c:pt idx="3289">
                  <c:v>56.93</c:v>
                </c:pt>
                <c:pt idx="3290">
                  <c:v>56.93</c:v>
                </c:pt>
                <c:pt idx="3291">
                  <c:v>57.01</c:v>
                </c:pt>
                <c:pt idx="3292">
                  <c:v>57.01</c:v>
                </c:pt>
                <c:pt idx="3293">
                  <c:v>56.93</c:v>
                </c:pt>
                <c:pt idx="3294">
                  <c:v>56.93</c:v>
                </c:pt>
                <c:pt idx="3295">
                  <c:v>56.93</c:v>
                </c:pt>
                <c:pt idx="3296">
                  <c:v>57.01</c:v>
                </c:pt>
                <c:pt idx="3297">
                  <c:v>56.93</c:v>
                </c:pt>
                <c:pt idx="3298">
                  <c:v>57.01</c:v>
                </c:pt>
                <c:pt idx="3299">
                  <c:v>57.01</c:v>
                </c:pt>
                <c:pt idx="3300">
                  <c:v>57.01</c:v>
                </c:pt>
                <c:pt idx="3301">
                  <c:v>56.93</c:v>
                </c:pt>
                <c:pt idx="3302">
                  <c:v>56.93</c:v>
                </c:pt>
                <c:pt idx="3303">
                  <c:v>56.93</c:v>
                </c:pt>
                <c:pt idx="3304">
                  <c:v>56.93</c:v>
                </c:pt>
                <c:pt idx="3305">
                  <c:v>56.93</c:v>
                </c:pt>
                <c:pt idx="3306">
                  <c:v>57.01</c:v>
                </c:pt>
                <c:pt idx="3307">
                  <c:v>57.01</c:v>
                </c:pt>
                <c:pt idx="3308">
                  <c:v>57.01</c:v>
                </c:pt>
                <c:pt idx="3309">
                  <c:v>56.93</c:v>
                </c:pt>
                <c:pt idx="3310">
                  <c:v>56.93</c:v>
                </c:pt>
                <c:pt idx="3311">
                  <c:v>57.01</c:v>
                </c:pt>
                <c:pt idx="3312">
                  <c:v>56.93</c:v>
                </c:pt>
                <c:pt idx="3313">
                  <c:v>57.01</c:v>
                </c:pt>
                <c:pt idx="3314">
                  <c:v>56.93</c:v>
                </c:pt>
                <c:pt idx="3315">
                  <c:v>57.01</c:v>
                </c:pt>
                <c:pt idx="3316">
                  <c:v>57.01</c:v>
                </c:pt>
                <c:pt idx="3317">
                  <c:v>57.01</c:v>
                </c:pt>
                <c:pt idx="3318">
                  <c:v>57.01</c:v>
                </c:pt>
                <c:pt idx="3319">
                  <c:v>57.01</c:v>
                </c:pt>
                <c:pt idx="3320">
                  <c:v>56.93</c:v>
                </c:pt>
                <c:pt idx="3321">
                  <c:v>57.01</c:v>
                </c:pt>
                <c:pt idx="3322">
                  <c:v>57.080000000000005</c:v>
                </c:pt>
                <c:pt idx="3323">
                  <c:v>57.01</c:v>
                </c:pt>
                <c:pt idx="3324">
                  <c:v>56.93</c:v>
                </c:pt>
                <c:pt idx="3325">
                  <c:v>57.01</c:v>
                </c:pt>
                <c:pt idx="3326">
                  <c:v>57.01</c:v>
                </c:pt>
                <c:pt idx="3327">
                  <c:v>57.01</c:v>
                </c:pt>
                <c:pt idx="3328">
                  <c:v>57.01</c:v>
                </c:pt>
                <c:pt idx="3329">
                  <c:v>56.93</c:v>
                </c:pt>
                <c:pt idx="3330">
                  <c:v>57.01</c:v>
                </c:pt>
                <c:pt idx="3331">
                  <c:v>57.01</c:v>
                </c:pt>
                <c:pt idx="3332">
                  <c:v>57.01</c:v>
                </c:pt>
                <c:pt idx="3333">
                  <c:v>56.93</c:v>
                </c:pt>
                <c:pt idx="3334">
                  <c:v>57.01</c:v>
                </c:pt>
                <c:pt idx="3335">
                  <c:v>57.01</c:v>
                </c:pt>
                <c:pt idx="3336">
                  <c:v>57.01</c:v>
                </c:pt>
                <c:pt idx="3337">
                  <c:v>57.01</c:v>
                </c:pt>
                <c:pt idx="3338">
                  <c:v>57.01</c:v>
                </c:pt>
                <c:pt idx="3339">
                  <c:v>57.01</c:v>
                </c:pt>
                <c:pt idx="3340">
                  <c:v>57.01</c:v>
                </c:pt>
                <c:pt idx="3341">
                  <c:v>57.080000000000005</c:v>
                </c:pt>
                <c:pt idx="3342">
                  <c:v>57.01</c:v>
                </c:pt>
                <c:pt idx="3343">
                  <c:v>56.93</c:v>
                </c:pt>
                <c:pt idx="3344">
                  <c:v>57.01</c:v>
                </c:pt>
                <c:pt idx="3345">
                  <c:v>57.080000000000005</c:v>
                </c:pt>
                <c:pt idx="3346">
                  <c:v>57.01</c:v>
                </c:pt>
                <c:pt idx="3347">
                  <c:v>57.01</c:v>
                </c:pt>
                <c:pt idx="3348">
                  <c:v>57.01</c:v>
                </c:pt>
                <c:pt idx="3349">
                  <c:v>57.01</c:v>
                </c:pt>
                <c:pt idx="3350">
                  <c:v>56.93</c:v>
                </c:pt>
                <c:pt idx="3351">
                  <c:v>57.01</c:v>
                </c:pt>
                <c:pt idx="3352">
                  <c:v>57.01</c:v>
                </c:pt>
                <c:pt idx="3353">
                  <c:v>57.080000000000005</c:v>
                </c:pt>
                <c:pt idx="3354">
                  <c:v>57.080000000000005</c:v>
                </c:pt>
                <c:pt idx="3355">
                  <c:v>57.080000000000005</c:v>
                </c:pt>
                <c:pt idx="3356">
                  <c:v>57.01</c:v>
                </c:pt>
                <c:pt idx="3357">
                  <c:v>57.160000000000004</c:v>
                </c:pt>
                <c:pt idx="3358">
                  <c:v>56.93</c:v>
                </c:pt>
                <c:pt idx="3359">
                  <c:v>57.01</c:v>
                </c:pt>
                <c:pt idx="3360">
                  <c:v>57.01</c:v>
                </c:pt>
                <c:pt idx="3361">
                  <c:v>57.080000000000005</c:v>
                </c:pt>
                <c:pt idx="3362">
                  <c:v>57.01</c:v>
                </c:pt>
                <c:pt idx="3363">
                  <c:v>57.01</c:v>
                </c:pt>
                <c:pt idx="3364">
                  <c:v>57.01</c:v>
                </c:pt>
                <c:pt idx="3365">
                  <c:v>57.01</c:v>
                </c:pt>
                <c:pt idx="3366">
                  <c:v>57.080000000000005</c:v>
                </c:pt>
                <c:pt idx="3367">
                  <c:v>57.01</c:v>
                </c:pt>
                <c:pt idx="3368">
                  <c:v>57.080000000000005</c:v>
                </c:pt>
                <c:pt idx="3369">
                  <c:v>57.01</c:v>
                </c:pt>
                <c:pt idx="3370">
                  <c:v>56.93</c:v>
                </c:pt>
                <c:pt idx="3371">
                  <c:v>57.01</c:v>
                </c:pt>
                <c:pt idx="3372">
                  <c:v>57.080000000000005</c:v>
                </c:pt>
                <c:pt idx="3373">
                  <c:v>57.080000000000005</c:v>
                </c:pt>
                <c:pt idx="3374">
                  <c:v>57.080000000000005</c:v>
                </c:pt>
                <c:pt idx="3375">
                  <c:v>57.01</c:v>
                </c:pt>
                <c:pt idx="3376">
                  <c:v>57.01</c:v>
                </c:pt>
                <c:pt idx="3377">
                  <c:v>57.01</c:v>
                </c:pt>
                <c:pt idx="3378">
                  <c:v>57.080000000000005</c:v>
                </c:pt>
                <c:pt idx="3379">
                  <c:v>57.080000000000005</c:v>
                </c:pt>
                <c:pt idx="3380">
                  <c:v>57.080000000000005</c:v>
                </c:pt>
                <c:pt idx="3381">
                  <c:v>57.080000000000005</c:v>
                </c:pt>
                <c:pt idx="3382">
                  <c:v>57.080000000000005</c:v>
                </c:pt>
                <c:pt idx="3383">
                  <c:v>57.080000000000005</c:v>
                </c:pt>
                <c:pt idx="3384">
                  <c:v>57.01</c:v>
                </c:pt>
                <c:pt idx="3385">
                  <c:v>57.080000000000005</c:v>
                </c:pt>
                <c:pt idx="3386">
                  <c:v>57.080000000000005</c:v>
                </c:pt>
                <c:pt idx="3387">
                  <c:v>57.080000000000005</c:v>
                </c:pt>
                <c:pt idx="3388">
                  <c:v>57.01</c:v>
                </c:pt>
                <c:pt idx="3389">
                  <c:v>57.080000000000005</c:v>
                </c:pt>
                <c:pt idx="3390">
                  <c:v>57.160000000000004</c:v>
                </c:pt>
                <c:pt idx="3391">
                  <c:v>57.01</c:v>
                </c:pt>
                <c:pt idx="3392">
                  <c:v>57.160000000000004</c:v>
                </c:pt>
                <c:pt idx="3393">
                  <c:v>57.080000000000005</c:v>
                </c:pt>
                <c:pt idx="3394">
                  <c:v>57.01</c:v>
                </c:pt>
                <c:pt idx="3395">
                  <c:v>57.080000000000005</c:v>
                </c:pt>
                <c:pt idx="3396">
                  <c:v>57.080000000000005</c:v>
                </c:pt>
                <c:pt idx="3397">
                  <c:v>57.080000000000005</c:v>
                </c:pt>
                <c:pt idx="3398">
                  <c:v>57.01</c:v>
                </c:pt>
                <c:pt idx="3399">
                  <c:v>57.160000000000004</c:v>
                </c:pt>
                <c:pt idx="3400">
                  <c:v>57.080000000000005</c:v>
                </c:pt>
                <c:pt idx="3401">
                  <c:v>57.080000000000005</c:v>
                </c:pt>
                <c:pt idx="3402">
                  <c:v>57.01</c:v>
                </c:pt>
                <c:pt idx="3403">
                  <c:v>57.080000000000005</c:v>
                </c:pt>
                <c:pt idx="3404">
                  <c:v>57.080000000000005</c:v>
                </c:pt>
                <c:pt idx="3405">
                  <c:v>57.160000000000004</c:v>
                </c:pt>
                <c:pt idx="3406">
                  <c:v>57.080000000000005</c:v>
                </c:pt>
                <c:pt idx="3407">
                  <c:v>57.080000000000005</c:v>
                </c:pt>
                <c:pt idx="3408">
                  <c:v>57.160000000000004</c:v>
                </c:pt>
                <c:pt idx="3409">
                  <c:v>57.160000000000004</c:v>
                </c:pt>
                <c:pt idx="3410">
                  <c:v>57.160000000000004</c:v>
                </c:pt>
                <c:pt idx="3411">
                  <c:v>57.080000000000005</c:v>
                </c:pt>
                <c:pt idx="3412">
                  <c:v>57.080000000000005</c:v>
                </c:pt>
                <c:pt idx="3413">
                  <c:v>57.160000000000004</c:v>
                </c:pt>
                <c:pt idx="3414">
                  <c:v>57.080000000000005</c:v>
                </c:pt>
                <c:pt idx="3415">
                  <c:v>57.01</c:v>
                </c:pt>
                <c:pt idx="3416">
                  <c:v>57.160000000000004</c:v>
                </c:pt>
                <c:pt idx="3417">
                  <c:v>57.160000000000004</c:v>
                </c:pt>
                <c:pt idx="3418">
                  <c:v>57.160000000000004</c:v>
                </c:pt>
                <c:pt idx="3419">
                  <c:v>57.160000000000004</c:v>
                </c:pt>
                <c:pt idx="3420">
                  <c:v>57.160000000000004</c:v>
                </c:pt>
                <c:pt idx="3421">
                  <c:v>57.160000000000004</c:v>
                </c:pt>
                <c:pt idx="3422">
                  <c:v>57.160000000000004</c:v>
                </c:pt>
                <c:pt idx="3423">
                  <c:v>57.080000000000005</c:v>
                </c:pt>
                <c:pt idx="3424">
                  <c:v>57.160000000000004</c:v>
                </c:pt>
                <c:pt idx="3425">
                  <c:v>57.080000000000005</c:v>
                </c:pt>
                <c:pt idx="3426">
                  <c:v>57.160000000000004</c:v>
                </c:pt>
                <c:pt idx="3427">
                  <c:v>57.080000000000005</c:v>
                </c:pt>
                <c:pt idx="3428">
                  <c:v>57.160000000000004</c:v>
                </c:pt>
                <c:pt idx="3429">
                  <c:v>57.080000000000005</c:v>
                </c:pt>
                <c:pt idx="3430">
                  <c:v>57.160000000000004</c:v>
                </c:pt>
                <c:pt idx="3431">
                  <c:v>57.080000000000005</c:v>
                </c:pt>
                <c:pt idx="3432">
                  <c:v>57.160000000000004</c:v>
                </c:pt>
                <c:pt idx="3433">
                  <c:v>57.160000000000004</c:v>
                </c:pt>
                <c:pt idx="3434">
                  <c:v>57.080000000000005</c:v>
                </c:pt>
                <c:pt idx="3435">
                  <c:v>57.080000000000005</c:v>
                </c:pt>
                <c:pt idx="3436">
                  <c:v>57.160000000000004</c:v>
                </c:pt>
                <c:pt idx="3437">
                  <c:v>57.160000000000004</c:v>
                </c:pt>
                <c:pt idx="3438">
                  <c:v>57.23</c:v>
                </c:pt>
                <c:pt idx="3439">
                  <c:v>57.160000000000004</c:v>
                </c:pt>
                <c:pt idx="3440">
                  <c:v>57.080000000000005</c:v>
                </c:pt>
                <c:pt idx="3441">
                  <c:v>57.160000000000004</c:v>
                </c:pt>
                <c:pt idx="3442">
                  <c:v>57.160000000000004</c:v>
                </c:pt>
                <c:pt idx="3443">
                  <c:v>57.160000000000004</c:v>
                </c:pt>
                <c:pt idx="3444">
                  <c:v>57.160000000000004</c:v>
                </c:pt>
                <c:pt idx="3445">
                  <c:v>57.23</c:v>
                </c:pt>
                <c:pt idx="3446">
                  <c:v>57.160000000000004</c:v>
                </c:pt>
                <c:pt idx="3447">
                  <c:v>57.160000000000004</c:v>
                </c:pt>
                <c:pt idx="3448">
                  <c:v>57.160000000000004</c:v>
                </c:pt>
                <c:pt idx="3449">
                  <c:v>57.160000000000004</c:v>
                </c:pt>
                <c:pt idx="3450">
                  <c:v>57.160000000000004</c:v>
                </c:pt>
                <c:pt idx="3451">
                  <c:v>57.23</c:v>
                </c:pt>
                <c:pt idx="3452">
                  <c:v>57.080000000000005</c:v>
                </c:pt>
                <c:pt idx="3453">
                  <c:v>57.23</c:v>
                </c:pt>
                <c:pt idx="3454">
                  <c:v>57.160000000000004</c:v>
                </c:pt>
                <c:pt idx="3455">
                  <c:v>57.160000000000004</c:v>
                </c:pt>
                <c:pt idx="3456">
                  <c:v>57.160000000000004</c:v>
                </c:pt>
                <c:pt idx="3457">
                  <c:v>57.160000000000004</c:v>
                </c:pt>
                <c:pt idx="3458">
                  <c:v>57.160000000000004</c:v>
                </c:pt>
                <c:pt idx="3459">
                  <c:v>57.160000000000004</c:v>
                </c:pt>
                <c:pt idx="3460">
                  <c:v>57.23</c:v>
                </c:pt>
                <c:pt idx="3461">
                  <c:v>57.160000000000004</c:v>
                </c:pt>
                <c:pt idx="3462">
                  <c:v>57.23</c:v>
                </c:pt>
                <c:pt idx="3463">
                  <c:v>57.23</c:v>
                </c:pt>
                <c:pt idx="3464">
                  <c:v>57.23</c:v>
                </c:pt>
                <c:pt idx="3465">
                  <c:v>57.23</c:v>
                </c:pt>
                <c:pt idx="3466">
                  <c:v>57.23</c:v>
                </c:pt>
                <c:pt idx="3467">
                  <c:v>57.080000000000005</c:v>
                </c:pt>
                <c:pt idx="3468">
                  <c:v>57.160000000000004</c:v>
                </c:pt>
                <c:pt idx="3469">
                  <c:v>57.160000000000004</c:v>
                </c:pt>
                <c:pt idx="3470">
                  <c:v>57.23</c:v>
                </c:pt>
                <c:pt idx="3471">
                  <c:v>57.160000000000004</c:v>
                </c:pt>
                <c:pt idx="3472">
                  <c:v>57.160000000000004</c:v>
                </c:pt>
                <c:pt idx="3473">
                  <c:v>57.160000000000004</c:v>
                </c:pt>
                <c:pt idx="3474">
                  <c:v>57.23</c:v>
                </c:pt>
                <c:pt idx="3475">
                  <c:v>57.160000000000004</c:v>
                </c:pt>
              </c:numCache>
            </c:numRef>
          </c:yVal>
          <c:smooth val="1"/>
        </c:ser>
        <c:ser>
          <c:idx val="1"/>
          <c:order val="1"/>
          <c:tx>
            <c:v>Inv/GOx</c:v>
          </c:tx>
          <c:spPr>
            <a:ln w="31750" cap="rnd">
              <a:solidFill>
                <a:srgbClr val="A5A5A5">
                  <a:lumMod val="50000"/>
                </a:srgb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Sheet1!$F$4:$F$3597</c:f>
              <c:numCache>
                <c:formatCode>General</c:formatCode>
                <c:ptCount val="3594"/>
                <c:pt idx="0">
                  <c:v>14</c:v>
                </c:pt>
                <c:pt idx="1">
                  <c:v>16</c:v>
                </c:pt>
                <c:pt idx="2">
                  <c:v>18</c:v>
                </c:pt>
                <c:pt idx="3">
                  <c:v>20</c:v>
                </c:pt>
                <c:pt idx="4">
                  <c:v>22</c:v>
                </c:pt>
                <c:pt idx="5">
                  <c:v>24</c:v>
                </c:pt>
                <c:pt idx="6">
                  <c:v>26</c:v>
                </c:pt>
                <c:pt idx="7">
                  <c:v>28</c:v>
                </c:pt>
                <c:pt idx="8">
                  <c:v>30</c:v>
                </c:pt>
                <c:pt idx="9">
                  <c:v>32</c:v>
                </c:pt>
                <c:pt idx="10">
                  <c:v>34</c:v>
                </c:pt>
                <c:pt idx="11">
                  <c:v>36</c:v>
                </c:pt>
                <c:pt idx="12">
                  <c:v>38</c:v>
                </c:pt>
                <c:pt idx="13">
                  <c:v>40</c:v>
                </c:pt>
                <c:pt idx="14">
                  <c:v>42</c:v>
                </c:pt>
                <c:pt idx="15">
                  <c:v>44</c:v>
                </c:pt>
                <c:pt idx="16">
                  <c:v>46</c:v>
                </c:pt>
                <c:pt idx="17">
                  <c:v>48</c:v>
                </c:pt>
                <c:pt idx="18">
                  <c:v>50</c:v>
                </c:pt>
                <c:pt idx="19">
                  <c:v>52</c:v>
                </c:pt>
                <c:pt idx="20">
                  <c:v>54</c:v>
                </c:pt>
                <c:pt idx="21">
                  <c:v>56</c:v>
                </c:pt>
                <c:pt idx="22">
                  <c:v>58</c:v>
                </c:pt>
                <c:pt idx="23">
                  <c:v>60</c:v>
                </c:pt>
                <c:pt idx="24">
                  <c:v>62</c:v>
                </c:pt>
                <c:pt idx="25">
                  <c:v>64</c:v>
                </c:pt>
                <c:pt idx="26">
                  <c:v>66</c:v>
                </c:pt>
                <c:pt idx="27">
                  <c:v>68</c:v>
                </c:pt>
                <c:pt idx="28">
                  <c:v>70</c:v>
                </c:pt>
                <c:pt idx="29">
                  <c:v>72</c:v>
                </c:pt>
                <c:pt idx="30">
                  <c:v>74</c:v>
                </c:pt>
                <c:pt idx="31">
                  <c:v>76</c:v>
                </c:pt>
                <c:pt idx="32">
                  <c:v>78</c:v>
                </c:pt>
                <c:pt idx="33">
                  <c:v>80</c:v>
                </c:pt>
                <c:pt idx="34">
                  <c:v>82</c:v>
                </c:pt>
                <c:pt idx="35">
                  <c:v>84</c:v>
                </c:pt>
                <c:pt idx="36">
                  <c:v>86</c:v>
                </c:pt>
                <c:pt idx="37">
                  <c:v>88</c:v>
                </c:pt>
                <c:pt idx="38">
                  <c:v>90</c:v>
                </c:pt>
                <c:pt idx="39">
                  <c:v>92</c:v>
                </c:pt>
                <c:pt idx="40">
                  <c:v>94</c:v>
                </c:pt>
                <c:pt idx="41">
                  <c:v>96</c:v>
                </c:pt>
                <c:pt idx="42">
                  <c:v>98</c:v>
                </c:pt>
                <c:pt idx="43">
                  <c:v>100</c:v>
                </c:pt>
                <c:pt idx="44">
                  <c:v>102</c:v>
                </c:pt>
                <c:pt idx="45">
                  <c:v>104</c:v>
                </c:pt>
                <c:pt idx="46">
                  <c:v>106</c:v>
                </c:pt>
                <c:pt idx="47">
                  <c:v>108</c:v>
                </c:pt>
                <c:pt idx="48">
                  <c:v>110</c:v>
                </c:pt>
                <c:pt idx="49">
                  <c:v>112</c:v>
                </c:pt>
                <c:pt idx="50">
                  <c:v>114</c:v>
                </c:pt>
                <c:pt idx="51">
                  <c:v>116</c:v>
                </c:pt>
                <c:pt idx="52">
                  <c:v>118</c:v>
                </c:pt>
                <c:pt idx="53">
                  <c:v>120</c:v>
                </c:pt>
                <c:pt idx="54">
                  <c:v>122</c:v>
                </c:pt>
                <c:pt idx="55">
                  <c:v>124</c:v>
                </c:pt>
                <c:pt idx="56">
                  <c:v>126</c:v>
                </c:pt>
                <c:pt idx="57">
                  <c:v>128</c:v>
                </c:pt>
                <c:pt idx="58">
                  <c:v>130</c:v>
                </c:pt>
                <c:pt idx="59">
                  <c:v>132</c:v>
                </c:pt>
                <c:pt idx="60">
                  <c:v>134</c:v>
                </c:pt>
                <c:pt idx="61">
                  <c:v>136</c:v>
                </c:pt>
                <c:pt idx="62">
                  <c:v>138</c:v>
                </c:pt>
                <c:pt idx="63">
                  <c:v>140</c:v>
                </c:pt>
                <c:pt idx="64">
                  <c:v>142</c:v>
                </c:pt>
                <c:pt idx="65">
                  <c:v>144</c:v>
                </c:pt>
                <c:pt idx="66">
                  <c:v>146</c:v>
                </c:pt>
                <c:pt idx="67">
                  <c:v>148</c:v>
                </c:pt>
                <c:pt idx="68">
                  <c:v>150</c:v>
                </c:pt>
                <c:pt idx="69">
                  <c:v>152</c:v>
                </c:pt>
                <c:pt idx="70">
                  <c:v>154</c:v>
                </c:pt>
                <c:pt idx="71">
                  <c:v>156</c:v>
                </c:pt>
                <c:pt idx="72">
                  <c:v>158</c:v>
                </c:pt>
                <c:pt idx="73">
                  <c:v>160</c:v>
                </c:pt>
                <c:pt idx="74">
                  <c:v>162</c:v>
                </c:pt>
                <c:pt idx="75">
                  <c:v>164</c:v>
                </c:pt>
                <c:pt idx="76">
                  <c:v>166</c:v>
                </c:pt>
                <c:pt idx="77">
                  <c:v>168</c:v>
                </c:pt>
                <c:pt idx="78">
                  <c:v>170</c:v>
                </c:pt>
                <c:pt idx="79">
                  <c:v>172</c:v>
                </c:pt>
                <c:pt idx="80">
                  <c:v>174</c:v>
                </c:pt>
                <c:pt idx="81">
                  <c:v>176</c:v>
                </c:pt>
                <c:pt idx="82">
                  <c:v>178</c:v>
                </c:pt>
                <c:pt idx="83">
                  <c:v>180</c:v>
                </c:pt>
                <c:pt idx="84">
                  <c:v>182</c:v>
                </c:pt>
                <c:pt idx="85">
                  <c:v>184</c:v>
                </c:pt>
                <c:pt idx="86">
                  <c:v>186</c:v>
                </c:pt>
                <c:pt idx="87">
                  <c:v>188</c:v>
                </c:pt>
                <c:pt idx="88">
                  <c:v>190</c:v>
                </c:pt>
                <c:pt idx="89">
                  <c:v>192</c:v>
                </c:pt>
                <c:pt idx="90">
                  <c:v>194</c:v>
                </c:pt>
                <c:pt idx="91">
                  <c:v>196</c:v>
                </c:pt>
                <c:pt idx="92">
                  <c:v>198</c:v>
                </c:pt>
                <c:pt idx="93">
                  <c:v>200</c:v>
                </c:pt>
                <c:pt idx="94">
                  <c:v>202</c:v>
                </c:pt>
                <c:pt idx="95">
                  <c:v>204</c:v>
                </c:pt>
                <c:pt idx="96">
                  <c:v>206</c:v>
                </c:pt>
                <c:pt idx="97">
                  <c:v>208</c:v>
                </c:pt>
                <c:pt idx="98">
                  <c:v>210</c:v>
                </c:pt>
                <c:pt idx="99">
                  <c:v>212</c:v>
                </c:pt>
                <c:pt idx="100">
                  <c:v>214</c:v>
                </c:pt>
                <c:pt idx="101">
                  <c:v>216</c:v>
                </c:pt>
                <c:pt idx="102">
                  <c:v>218</c:v>
                </c:pt>
                <c:pt idx="103">
                  <c:v>220</c:v>
                </c:pt>
                <c:pt idx="104">
                  <c:v>222</c:v>
                </c:pt>
                <c:pt idx="105">
                  <c:v>224</c:v>
                </c:pt>
                <c:pt idx="106">
                  <c:v>226</c:v>
                </c:pt>
                <c:pt idx="107">
                  <c:v>228</c:v>
                </c:pt>
                <c:pt idx="108">
                  <c:v>230</c:v>
                </c:pt>
                <c:pt idx="109">
                  <c:v>232</c:v>
                </c:pt>
                <c:pt idx="110">
                  <c:v>234</c:v>
                </c:pt>
                <c:pt idx="111">
                  <c:v>236</c:v>
                </c:pt>
                <c:pt idx="112">
                  <c:v>238</c:v>
                </c:pt>
                <c:pt idx="113">
                  <c:v>240</c:v>
                </c:pt>
                <c:pt idx="114">
                  <c:v>242</c:v>
                </c:pt>
                <c:pt idx="115">
                  <c:v>244</c:v>
                </c:pt>
                <c:pt idx="116">
                  <c:v>246</c:v>
                </c:pt>
                <c:pt idx="117">
                  <c:v>248</c:v>
                </c:pt>
                <c:pt idx="118">
                  <c:v>250</c:v>
                </c:pt>
                <c:pt idx="119">
                  <c:v>252</c:v>
                </c:pt>
                <c:pt idx="120">
                  <c:v>254</c:v>
                </c:pt>
                <c:pt idx="121">
                  <c:v>256</c:v>
                </c:pt>
                <c:pt idx="122">
                  <c:v>258</c:v>
                </c:pt>
                <c:pt idx="123">
                  <c:v>260</c:v>
                </c:pt>
                <c:pt idx="124">
                  <c:v>262</c:v>
                </c:pt>
                <c:pt idx="125">
                  <c:v>264</c:v>
                </c:pt>
                <c:pt idx="126">
                  <c:v>266</c:v>
                </c:pt>
                <c:pt idx="127">
                  <c:v>268</c:v>
                </c:pt>
                <c:pt idx="128">
                  <c:v>270</c:v>
                </c:pt>
                <c:pt idx="129">
                  <c:v>272</c:v>
                </c:pt>
                <c:pt idx="130">
                  <c:v>274</c:v>
                </c:pt>
                <c:pt idx="131">
                  <c:v>276</c:v>
                </c:pt>
                <c:pt idx="132">
                  <c:v>278</c:v>
                </c:pt>
                <c:pt idx="133">
                  <c:v>280</c:v>
                </c:pt>
                <c:pt idx="134">
                  <c:v>282</c:v>
                </c:pt>
                <c:pt idx="135">
                  <c:v>284</c:v>
                </c:pt>
                <c:pt idx="136">
                  <c:v>286</c:v>
                </c:pt>
                <c:pt idx="137">
                  <c:v>288</c:v>
                </c:pt>
                <c:pt idx="138">
                  <c:v>290</c:v>
                </c:pt>
                <c:pt idx="139">
                  <c:v>292</c:v>
                </c:pt>
                <c:pt idx="140">
                  <c:v>294</c:v>
                </c:pt>
                <c:pt idx="141">
                  <c:v>296</c:v>
                </c:pt>
                <c:pt idx="142">
                  <c:v>298</c:v>
                </c:pt>
                <c:pt idx="143">
                  <c:v>300</c:v>
                </c:pt>
                <c:pt idx="144">
                  <c:v>302</c:v>
                </c:pt>
                <c:pt idx="145">
                  <c:v>304</c:v>
                </c:pt>
                <c:pt idx="146">
                  <c:v>306</c:v>
                </c:pt>
                <c:pt idx="147">
                  <c:v>308</c:v>
                </c:pt>
                <c:pt idx="148">
                  <c:v>310</c:v>
                </c:pt>
                <c:pt idx="149">
                  <c:v>312</c:v>
                </c:pt>
                <c:pt idx="150">
                  <c:v>314</c:v>
                </c:pt>
                <c:pt idx="151">
                  <c:v>316</c:v>
                </c:pt>
                <c:pt idx="152">
                  <c:v>318</c:v>
                </c:pt>
                <c:pt idx="153">
                  <c:v>320</c:v>
                </c:pt>
                <c:pt idx="154">
                  <c:v>322</c:v>
                </c:pt>
                <c:pt idx="155">
                  <c:v>324</c:v>
                </c:pt>
                <c:pt idx="156">
                  <c:v>326</c:v>
                </c:pt>
                <c:pt idx="157">
                  <c:v>328</c:v>
                </c:pt>
                <c:pt idx="158">
                  <c:v>330</c:v>
                </c:pt>
                <c:pt idx="159">
                  <c:v>332</c:v>
                </c:pt>
                <c:pt idx="160">
                  <c:v>334</c:v>
                </c:pt>
                <c:pt idx="161">
                  <c:v>336</c:v>
                </c:pt>
                <c:pt idx="162">
                  <c:v>338</c:v>
                </c:pt>
                <c:pt idx="163">
                  <c:v>340</c:v>
                </c:pt>
                <c:pt idx="164">
                  <c:v>342</c:v>
                </c:pt>
                <c:pt idx="165">
                  <c:v>344</c:v>
                </c:pt>
                <c:pt idx="166">
                  <c:v>346</c:v>
                </c:pt>
                <c:pt idx="167">
                  <c:v>348</c:v>
                </c:pt>
                <c:pt idx="168">
                  <c:v>350</c:v>
                </c:pt>
                <c:pt idx="169">
                  <c:v>352</c:v>
                </c:pt>
                <c:pt idx="170">
                  <c:v>354</c:v>
                </c:pt>
                <c:pt idx="171">
                  <c:v>356</c:v>
                </c:pt>
                <c:pt idx="172">
                  <c:v>358</c:v>
                </c:pt>
                <c:pt idx="173">
                  <c:v>360</c:v>
                </c:pt>
                <c:pt idx="174">
                  <c:v>362</c:v>
                </c:pt>
                <c:pt idx="175">
                  <c:v>364</c:v>
                </c:pt>
                <c:pt idx="176">
                  <c:v>366</c:v>
                </c:pt>
                <c:pt idx="177">
                  <c:v>368</c:v>
                </c:pt>
                <c:pt idx="178">
                  <c:v>370</c:v>
                </c:pt>
                <c:pt idx="179">
                  <c:v>372</c:v>
                </c:pt>
                <c:pt idx="180">
                  <c:v>374</c:v>
                </c:pt>
                <c:pt idx="181">
                  <c:v>376</c:v>
                </c:pt>
                <c:pt idx="182">
                  <c:v>378</c:v>
                </c:pt>
                <c:pt idx="183">
                  <c:v>380</c:v>
                </c:pt>
                <c:pt idx="184">
                  <c:v>382</c:v>
                </c:pt>
                <c:pt idx="185">
                  <c:v>384</c:v>
                </c:pt>
                <c:pt idx="186">
                  <c:v>386</c:v>
                </c:pt>
                <c:pt idx="187">
                  <c:v>388</c:v>
                </c:pt>
                <c:pt idx="188">
                  <c:v>390</c:v>
                </c:pt>
                <c:pt idx="189">
                  <c:v>392</c:v>
                </c:pt>
                <c:pt idx="190">
                  <c:v>394</c:v>
                </c:pt>
                <c:pt idx="191">
                  <c:v>396</c:v>
                </c:pt>
                <c:pt idx="192">
                  <c:v>398</c:v>
                </c:pt>
                <c:pt idx="193">
                  <c:v>400</c:v>
                </c:pt>
                <c:pt idx="194">
                  <c:v>402</c:v>
                </c:pt>
                <c:pt idx="195">
                  <c:v>404</c:v>
                </c:pt>
                <c:pt idx="196">
                  <c:v>406</c:v>
                </c:pt>
                <c:pt idx="197">
                  <c:v>408</c:v>
                </c:pt>
                <c:pt idx="198">
                  <c:v>410</c:v>
                </c:pt>
                <c:pt idx="199">
                  <c:v>412</c:v>
                </c:pt>
                <c:pt idx="200">
                  <c:v>414</c:v>
                </c:pt>
                <c:pt idx="201">
                  <c:v>416</c:v>
                </c:pt>
                <c:pt idx="202">
                  <c:v>418</c:v>
                </c:pt>
                <c:pt idx="203">
                  <c:v>420</c:v>
                </c:pt>
                <c:pt idx="204">
                  <c:v>422</c:v>
                </c:pt>
                <c:pt idx="205">
                  <c:v>424</c:v>
                </c:pt>
                <c:pt idx="206">
                  <c:v>426</c:v>
                </c:pt>
                <c:pt idx="207">
                  <c:v>428</c:v>
                </c:pt>
                <c:pt idx="208">
                  <c:v>430</c:v>
                </c:pt>
                <c:pt idx="209">
                  <c:v>432</c:v>
                </c:pt>
                <c:pt idx="210">
                  <c:v>434</c:v>
                </c:pt>
                <c:pt idx="211">
                  <c:v>436</c:v>
                </c:pt>
                <c:pt idx="212">
                  <c:v>438</c:v>
                </c:pt>
                <c:pt idx="213">
                  <c:v>440</c:v>
                </c:pt>
                <c:pt idx="214">
                  <c:v>442</c:v>
                </c:pt>
                <c:pt idx="215">
                  <c:v>444</c:v>
                </c:pt>
                <c:pt idx="216">
                  <c:v>446</c:v>
                </c:pt>
                <c:pt idx="217">
                  <c:v>448</c:v>
                </c:pt>
                <c:pt idx="218">
                  <c:v>450</c:v>
                </c:pt>
                <c:pt idx="219">
                  <c:v>452</c:v>
                </c:pt>
                <c:pt idx="220">
                  <c:v>454</c:v>
                </c:pt>
                <c:pt idx="221">
                  <c:v>456</c:v>
                </c:pt>
                <c:pt idx="222">
                  <c:v>458</c:v>
                </c:pt>
                <c:pt idx="223">
                  <c:v>460</c:v>
                </c:pt>
                <c:pt idx="224">
                  <c:v>462</c:v>
                </c:pt>
                <c:pt idx="225">
                  <c:v>464</c:v>
                </c:pt>
                <c:pt idx="226">
                  <c:v>466</c:v>
                </c:pt>
                <c:pt idx="227">
                  <c:v>468</c:v>
                </c:pt>
                <c:pt idx="228">
                  <c:v>470</c:v>
                </c:pt>
                <c:pt idx="229">
                  <c:v>472</c:v>
                </c:pt>
                <c:pt idx="230">
                  <c:v>474</c:v>
                </c:pt>
                <c:pt idx="231">
                  <c:v>476</c:v>
                </c:pt>
                <c:pt idx="232">
                  <c:v>478</c:v>
                </c:pt>
                <c:pt idx="233">
                  <c:v>480</c:v>
                </c:pt>
                <c:pt idx="234">
                  <c:v>482</c:v>
                </c:pt>
                <c:pt idx="235">
                  <c:v>484</c:v>
                </c:pt>
                <c:pt idx="236">
                  <c:v>486</c:v>
                </c:pt>
                <c:pt idx="237">
                  <c:v>488</c:v>
                </c:pt>
                <c:pt idx="238">
                  <c:v>490</c:v>
                </c:pt>
                <c:pt idx="239">
                  <c:v>492</c:v>
                </c:pt>
                <c:pt idx="240">
                  <c:v>494</c:v>
                </c:pt>
                <c:pt idx="241">
                  <c:v>496</c:v>
                </c:pt>
                <c:pt idx="242">
                  <c:v>498</c:v>
                </c:pt>
                <c:pt idx="243">
                  <c:v>500</c:v>
                </c:pt>
                <c:pt idx="244">
                  <c:v>502</c:v>
                </c:pt>
                <c:pt idx="245">
                  <c:v>504</c:v>
                </c:pt>
                <c:pt idx="246">
                  <c:v>506</c:v>
                </c:pt>
                <c:pt idx="247">
                  <c:v>508</c:v>
                </c:pt>
                <c:pt idx="248">
                  <c:v>510</c:v>
                </c:pt>
                <c:pt idx="249">
                  <c:v>512</c:v>
                </c:pt>
                <c:pt idx="250">
                  <c:v>514</c:v>
                </c:pt>
                <c:pt idx="251">
                  <c:v>516</c:v>
                </c:pt>
                <c:pt idx="252">
                  <c:v>518</c:v>
                </c:pt>
                <c:pt idx="253">
                  <c:v>520</c:v>
                </c:pt>
                <c:pt idx="254">
                  <c:v>522</c:v>
                </c:pt>
                <c:pt idx="255">
                  <c:v>524</c:v>
                </c:pt>
                <c:pt idx="256">
                  <c:v>526</c:v>
                </c:pt>
                <c:pt idx="257">
                  <c:v>528</c:v>
                </c:pt>
                <c:pt idx="258">
                  <c:v>530</c:v>
                </c:pt>
                <c:pt idx="259">
                  <c:v>532</c:v>
                </c:pt>
                <c:pt idx="260">
                  <c:v>534</c:v>
                </c:pt>
                <c:pt idx="261">
                  <c:v>536</c:v>
                </c:pt>
                <c:pt idx="262">
                  <c:v>538</c:v>
                </c:pt>
                <c:pt idx="263">
                  <c:v>540</c:v>
                </c:pt>
                <c:pt idx="264">
                  <c:v>542</c:v>
                </c:pt>
                <c:pt idx="265">
                  <c:v>544</c:v>
                </c:pt>
                <c:pt idx="266">
                  <c:v>546</c:v>
                </c:pt>
                <c:pt idx="267">
                  <c:v>548</c:v>
                </c:pt>
                <c:pt idx="268">
                  <c:v>550</c:v>
                </c:pt>
                <c:pt idx="269">
                  <c:v>552</c:v>
                </c:pt>
                <c:pt idx="270">
                  <c:v>554</c:v>
                </c:pt>
                <c:pt idx="271">
                  <c:v>556</c:v>
                </c:pt>
                <c:pt idx="272">
                  <c:v>558</c:v>
                </c:pt>
                <c:pt idx="273">
                  <c:v>560</c:v>
                </c:pt>
                <c:pt idx="274">
                  <c:v>562</c:v>
                </c:pt>
                <c:pt idx="275">
                  <c:v>564</c:v>
                </c:pt>
                <c:pt idx="276">
                  <c:v>566</c:v>
                </c:pt>
                <c:pt idx="277">
                  <c:v>568</c:v>
                </c:pt>
                <c:pt idx="278">
                  <c:v>570</c:v>
                </c:pt>
                <c:pt idx="279">
                  <c:v>572</c:v>
                </c:pt>
                <c:pt idx="280">
                  <c:v>574</c:v>
                </c:pt>
                <c:pt idx="281">
                  <c:v>576</c:v>
                </c:pt>
                <c:pt idx="282">
                  <c:v>578</c:v>
                </c:pt>
                <c:pt idx="283">
                  <c:v>580</c:v>
                </c:pt>
                <c:pt idx="284">
                  <c:v>582</c:v>
                </c:pt>
                <c:pt idx="285">
                  <c:v>584</c:v>
                </c:pt>
                <c:pt idx="286">
                  <c:v>586</c:v>
                </c:pt>
                <c:pt idx="287">
                  <c:v>588</c:v>
                </c:pt>
                <c:pt idx="288">
                  <c:v>590</c:v>
                </c:pt>
                <c:pt idx="289">
                  <c:v>592</c:v>
                </c:pt>
                <c:pt idx="290">
                  <c:v>594</c:v>
                </c:pt>
                <c:pt idx="291">
                  <c:v>596</c:v>
                </c:pt>
                <c:pt idx="292">
                  <c:v>598</c:v>
                </c:pt>
                <c:pt idx="293">
                  <c:v>600</c:v>
                </c:pt>
                <c:pt idx="294">
                  <c:v>602</c:v>
                </c:pt>
                <c:pt idx="295">
                  <c:v>604</c:v>
                </c:pt>
                <c:pt idx="296">
                  <c:v>606</c:v>
                </c:pt>
                <c:pt idx="297">
                  <c:v>608</c:v>
                </c:pt>
                <c:pt idx="298">
                  <c:v>610</c:v>
                </c:pt>
                <c:pt idx="299">
                  <c:v>612</c:v>
                </c:pt>
                <c:pt idx="300">
                  <c:v>614</c:v>
                </c:pt>
                <c:pt idx="301">
                  <c:v>616</c:v>
                </c:pt>
                <c:pt idx="302">
                  <c:v>618</c:v>
                </c:pt>
                <c:pt idx="303">
                  <c:v>620</c:v>
                </c:pt>
                <c:pt idx="304">
                  <c:v>622</c:v>
                </c:pt>
                <c:pt idx="305">
                  <c:v>624</c:v>
                </c:pt>
                <c:pt idx="306">
                  <c:v>626</c:v>
                </c:pt>
                <c:pt idx="307">
                  <c:v>628</c:v>
                </c:pt>
                <c:pt idx="308">
                  <c:v>630</c:v>
                </c:pt>
                <c:pt idx="309">
                  <c:v>632</c:v>
                </c:pt>
                <c:pt idx="310">
                  <c:v>634</c:v>
                </c:pt>
                <c:pt idx="311">
                  <c:v>636</c:v>
                </c:pt>
                <c:pt idx="312">
                  <c:v>638</c:v>
                </c:pt>
                <c:pt idx="313">
                  <c:v>640</c:v>
                </c:pt>
                <c:pt idx="314">
                  <c:v>642</c:v>
                </c:pt>
                <c:pt idx="315">
                  <c:v>644</c:v>
                </c:pt>
                <c:pt idx="316">
                  <c:v>646</c:v>
                </c:pt>
                <c:pt idx="317">
                  <c:v>648</c:v>
                </c:pt>
                <c:pt idx="318">
                  <c:v>650</c:v>
                </c:pt>
                <c:pt idx="319">
                  <c:v>652</c:v>
                </c:pt>
                <c:pt idx="320">
                  <c:v>654</c:v>
                </c:pt>
                <c:pt idx="321">
                  <c:v>656</c:v>
                </c:pt>
                <c:pt idx="322">
                  <c:v>658</c:v>
                </c:pt>
                <c:pt idx="323">
                  <c:v>660</c:v>
                </c:pt>
                <c:pt idx="324">
                  <c:v>662</c:v>
                </c:pt>
                <c:pt idx="325">
                  <c:v>664</c:v>
                </c:pt>
                <c:pt idx="326">
                  <c:v>666</c:v>
                </c:pt>
                <c:pt idx="327">
                  <c:v>668</c:v>
                </c:pt>
                <c:pt idx="328">
                  <c:v>670</c:v>
                </c:pt>
                <c:pt idx="329">
                  <c:v>672</c:v>
                </c:pt>
                <c:pt idx="330">
                  <c:v>674</c:v>
                </c:pt>
                <c:pt idx="331">
                  <c:v>676</c:v>
                </c:pt>
                <c:pt idx="332">
                  <c:v>678</c:v>
                </c:pt>
                <c:pt idx="333">
                  <c:v>680</c:v>
                </c:pt>
                <c:pt idx="334">
                  <c:v>682</c:v>
                </c:pt>
                <c:pt idx="335">
                  <c:v>684</c:v>
                </c:pt>
                <c:pt idx="336">
                  <c:v>686</c:v>
                </c:pt>
                <c:pt idx="337">
                  <c:v>688</c:v>
                </c:pt>
                <c:pt idx="338">
                  <c:v>690</c:v>
                </c:pt>
                <c:pt idx="339">
                  <c:v>692</c:v>
                </c:pt>
                <c:pt idx="340">
                  <c:v>694</c:v>
                </c:pt>
                <c:pt idx="341">
                  <c:v>696</c:v>
                </c:pt>
                <c:pt idx="342">
                  <c:v>698</c:v>
                </c:pt>
                <c:pt idx="343">
                  <c:v>700</c:v>
                </c:pt>
                <c:pt idx="344">
                  <c:v>702</c:v>
                </c:pt>
                <c:pt idx="345">
                  <c:v>704</c:v>
                </c:pt>
                <c:pt idx="346">
                  <c:v>706</c:v>
                </c:pt>
                <c:pt idx="347">
                  <c:v>708</c:v>
                </c:pt>
                <c:pt idx="348">
                  <c:v>710</c:v>
                </c:pt>
                <c:pt idx="349">
                  <c:v>712</c:v>
                </c:pt>
                <c:pt idx="350">
                  <c:v>714</c:v>
                </c:pt>
                <c:pt idx="351">
                  <c:v>716</c:v>
                </c:pt>
                <c:pt idx="352">
                  <c:v>718</c:v>
                </c:pt>
                <c:pt idx="353">
                  <c:v>720</c:v>
                </c:pt>
                <c:pt idx="354">
                  <c:v>722</c:v>
                </c:pt>
                <c:pt idx="355">
                  <c:v>724</c:v>
                </c:pt>
                <c:pt idx="356">
                  <c:v>726</c:v>
                </c:pt>
                <c:pt idx="357">
                  <c:v>728</c:v>
                </c:pt>
                <c:pt idx="358">
                  <c:v>730</c:v>
                </c:pt>
                <c:pt idx="359">
                  <c:v>732</c:v>
                </c:pt>
                <c:pt idx="360">
                  <c:v>734</c:v>
                </c:pt>
                <c:pt idx="361">
                  <c:v>736</c:v>
                </c:pt>
                <c:pt idx="362">
                  <c:v>738</c:v>
                </c:pt>
                <c:pt idx="363">
                  <c:v>740</c:v>
                </c:pt>
                <c:pt idx="364">
                  <c:v>742</c:v>
                </c:pt>
                <c:pt idx="365">
                  <c:v>744</c:v>
                </c:pt>
                <c:pt idx="366">
                  <c:v>746</c:v>
                </c:pt>
                <c:pt idx="367">
                  <c:v>748</c:v>
                </c:pt>
                <c:pt idx="368">
                  <c:v>750</c:v>
                </c:pt>
                <c:pt idx="369">
                  <c:v>752</c:v>
                </c:pt>
                <c:pt idx="370">
                  <c:v>754</c:v>
                </c:pt>
                <c:pt idx="371">
                  <c:v>756</c:v>
                </c:pt>
                <c:pt idx="372">
                  <c:v>758</c:v>
                </c:pt>
                <c:pt idx="373">
                  <c:v>760</c:v>
                </c:pt>
                <c:pt idx="374">
                  <c:v>762</c:v>
                </c:pt>
                <c:pt idx="375">
                  <c:v>764</c:v>
                </c:pt>
                <c:pt idx="376">
                  <c:v>766</c:v>
                </c:pt>
                <c:pt idx="377">
                  <c:v>768</c:v>
                </c:pt>
                <c:pt idx="378">
                  <c:v>770</c:v>
                </c:pt>
                <c:pt idx="379">
                  <c:v>772</c:v>
                </c:pt>
                <c:pt idx="380">
                  <c:v>774</c:v>
                </c:pt>
                <c:pt idx="381">
                  <c:v>776</c:v>
                </c:pt>
                <c:pt idx="382">
                  <c:v>778</c:v>
                </c:pt>
                <c:pt idx="383">
                  <c:v>780</c:v>
                </c:pt>
                <c:pt idx="384">
                  <c:v>782</c:v>
                </c:pt>
                <c:pt idx="385">
                  <c:v>784</c:v>
                </c:pt>
                <c:pt idx="386">
                  <c:v>786</c:v>
                </c:pt>
                <c:pt idx="387">
                  <c:v>788</c:v>
                </c:pt>
                <c:pt idx="388">
                  <c:v>790</c:v>
                </c:pt>
                <c:pt idx="389">
                  <c:v>792</c:v>
                </c:pt>
                <c:pt idx="390">
                  <c:v>794</c:v>
                </c:pt>
                <c:pt idx="391">
                  <c:v>796</c:v>
                </c:pt>
                <c:pt idx="392">
                  <c:v>798</c:v>
                </c:pt>
                <c:pt idx="393">
                  <c:v>800</c:v>
                </c:pt>
                <c:pt idx="394">
                  <c:v>802</c:v>
                </c:pt>
                <c:pt idx="395">
                  <c:v>804</c:v>
                </c:pt>
                <c:pt idx="396">
                  <c:v>806</c:v>
                </c:pt>
                <c:pt idx="397">
                  <c:v>808</c:v>
                </c:pt>
                <c:pt idx="398">
                  <c:v>810</c:v>
                </c:pt>
                <c:pt idx="399">
                  <c:v>812</c:v>
                </c:pt>
                <c:pt idx="400">
                  <c:v>814</c:v>
                </c:pt>
                <c:pt idx="401">
                  <c:v>816</c:v>
                </c:pt>
                <c:pt idx="402">
                  <c:v>818</c:v>
                </c:pt>
                <c:pt idx="403">
                  <c:v>820</c:v>
                </c:pt>
                <c:pt idx="404">
                  <c:v>822</c:v>
                </c:pt>
                <c:pt idx="405">
                  <c:v>824</c:v>
                </c:pt>
                <c:pt idx="406">
                  <c:v>826</c:v>
                </c:pt>
                <c:pt idx="407">
                  <c:v>828</c:v>
                </c:pt>
                <c:pt idx="408">
                  <c:v>830</c:v>
                </c:pt>
                <c:pt idx="409">
                  <c:v>832</c:v>
                </c:pt>
                <c:pt idx="410">
                  <c:v>834</c:v>
                </c:pt>
                <c:pt idx="411">
                  <c:v>836</c:v>
                </c:pt>
                <c:pt idx="412">
                  <c:v>838</c:v>
                </c:pt>
                <c:pt idx="413">
                  <c:v>840</c:v>
                </c:pt>
                <c:pt idx="414">
                  <c:v>842</c:v>
                </c:pt>
                <c:pt idx="415">
                  <c:v>844</c:v>
                </c:pt>
                <c:pt idx="416">
                  <c:v>846</c:v>
                </c:pt>
                <c:pt idx="417">
                  <c:v>848</c:v>
                </c:pt>
                <c:pt idx="418">
                  <c:v>850</c:v>
                </c:pt>
                <c:pt idx="419">
                  <c:v>852</c:v>
                </c:pt>
                <c:pt idx="420">
                  <c:v>854</c:v>
                </c:pt>
                <c:pt idx="421">
                  <c:v>856</c:v>
                </c:pt>
                <c:pt idx="422">
                  <c:v>858</c:v>
                </c:pt>
                <c:pt idx="423">
                  <c:v>860</c:v>
                </c:pt>
                <c:pt idx="424">
                  <c:v>862</c:v>
                </c:pt>
                <c:pt idx="425">
                  <c:v>864</c:v>
                </c:pt>
                <c:pt idx="426">
                  <c:v>866</c:v>
                </c:pt>
                <c:pt idx="427">
                  <c:v>868</c:v>
                </c:pt>
                <c:pt idx="428">
                  <c:v>870</c:v>
                </c:pt>
                <c:pt idx="429">
                  <c:v>872</c:v>
                </c:pt>
                <c:pt idx="430">
                  <c:v>874</c:v>
                </c:pt>
                <c:pt idx="431">
                  <c:v>876</c:v>
                </c:pt>
                <c:pt idx="432">
                  <c:v>878</c:v>
                </c:pt>
                <c:pt idx="433">
                  <c:v>880</c:v>
                </c:pt>
                <c:pt idx="434">
                  <c:v>882</c:v>
                </c:pt>
                <c:pt idx="435">
                  <c:v>884</c:v>
                </c:pt>
                <c:pt idx="436">
                  <c:v>886</c:v>
                </c:pt>
                <c:pt idx="437">
                  <c:v>888</c:v>
                </c:pt>
                <c:pt idx="438">
                  <c:v>890</c:v>
                </c:pt>
                <c:pt idx="439">
                  <c:v>892</c:v>
                </c:pt>
                <c:pt idx="440">
                  <c:v>894</c:v>
                </c:pt>
                <c:pt idx="441">
                  <c:v>896</c:v>
                </c:pt>
                <c:pt idx="442">
                  <c:v>898</c:v>
                </c:pt>
                <c:pt idx="443">
                  <c:v>900</c:v>
                </c:pt>
                <c:pt idx="444">
                  <c:v>902</c:v>
                </c:pt>
                <c:pt idx="445">
                  <c:v>904</c:v>
                </c:pt>
                <c:pt idx="446">
                  <c:v>906</c:v>
                </c:pt>
                <c:pt idx="447">
                  <c:v>908</c:v>
                </c:pt>
                <c:pt idx="448">
                  <c:v>910</c:v>
                </c:pt>
                <c:pt idx="449">
                  <c:v>912</c:v>
                </c:pt>
                <c:pt idx="450">
                  <c:v>914</c:v>
                </c:pt>
                <c:pt idx="451">
                  <c:v>916</c:v>
                </c:pt>
                <c:pt idx="452">
                  <c:v>918</c:v>
                </c:pt>
                <c:pt idx="453">
                  <c:v>920</c:v>
                </c:pt>
                <c:pt idx="454">
                  <c:v>922</c:v>
                </c:pt>
                <c:pt idx="455">
                  <c:v>924</c:v>
                </c:pt>
                <c:pt idx="456">
                  <c:v>926</c:v>
                </c:pt>
                <c:pt idx="457">
                  <c:v>928</c:v>
                </c:pt>
                <c:pt idx="458">
                  <c:v>930</c:v>
                </c:pt>
                <c:pt idx="459">
                  <c:v>932</c:v>
                </c:pt>
                <c:pt idx="460">
                  <c:v>934</c:v>
                </c:pt>
                <c:pt idx="461">
                  <c:v>936</c:v>
                </c:pt>
                <c:pt idx="462">
                  <c:v>938</c:v>
                </c:pt>
                <c:pt idx="463">
                  <c:v>940</c:v>
                </c:pt>
                <c:pt idx="464">
                  <c:v>942</c:v>
                </c:pt>
                <c:pt idx="465">
                  <c:v>944</c:v>
                </c:pt>
                <c:pt idx="466">
                  <c:v>946</c:v>
                </c:pt>
                <c:pt idx="467">
                  <c:v>948</c:v>
                </c:pt>
                <c:pt idx="468">
                  <c:v>950</c:v>
                </c:pt>
                <c:pt idx="469">
                  <c:v>952</c:v>
                </c:pt>
                <c:pt idx="470">
                  <c:v>954</c:v>
                </c:pt>
                <c:pt idx="471">
                  <c:v>956</c:v>
                </c:pt>
                <c:pt idx="472">
                  <c:v>958</c:v>
                </c:pt>
                <c:pt idx="473">
                  <c:v>960</c:v>
                </c:pt>
                <c:pt idx="474">
                  <c:v>962</c:v>
                </c:pt>
                <c:pt idx="475">
                  <c:v>964</c:v>
                </c:pt>
                <c:pt idx="476">
                  <c:v>966</c:v>
                </c:pt>
                <c:pt idx="477">
                  <c:v>968</c:v>
                </c:pt>
                <c:pt idx="478">
                  <c:v>970</c:v>
                </c:pt>
                <c:pt idx="479">
                  <c:v>972</c:v>
                </c:pt>
                <c:pt idx="480">
                  <c:v>974</c:v>
                </c:pt>
                <c:pt idx="481">
                  <c:v>976</c:v>
                </c:pt>
                <c:pt idx="482">
                  <c:v>978</c:v>
                </c:pt>
                <c:pt idx="483">
                  <c:v>980</c:v>
                </c:pt>
                <c:pt idx="484">
                  <c:v>982</c:v>
                </c:pt>
                <c:pt idx="485">
                  <c:v>984</c:v>
                </c:pt>
                <c:pt idx="486">
                  <c:v>986</c:v>
                </c:pt>
                <c:pt idx="487">
                  <c:v>988</c:v>
                </c:pt>
                <c:pt idx="488">
                  <c:v>990</c:v>
                </c:pt>
                <c:pt idx="489">
                  <c:v>992</c:v>
                </c:pt>
                <c:pt idx="490">
                  <c:v>994</c:v>
                </c:pt>
                <c:pt idx="491">
                  <c:v>996</c:v>
                </c:pt>
                <c:pt idx="492">
                  <c:v>998</c:v>
                </c:pt>
                <c:pt idx="493">
                  <c:v>1000</c:v>
                </c:pt>
                <c:pt idx="494">
                  <c:v>1002</c:v>
                </c:pt>
                <c:pt idx="495">
                  <c:v>1004</c:v>
                </c:pt>
                <c:pt idx="496">
                  <c:v>1006</c:v>
                </c:pt>
                <c:pt idx="497">
                  <c:v>1008</c:v>
                </c:pt>
                <c:pt idx="498">
                  <c:v>1010</c:v>
                </c:pt>
                <c:pt idx="499">
                  <c:v>1012</c:v>
                </c:pt>
                <c:pt idx="500">
                  <c:v>1014</c:v>
                </c:pt>
                <c:pt idx="501">
                  <c:v>1016</c:v>
                </c:pt>
                <c:pt idx="502">
                  <c:v>1018</c:v>
                </c:pt>
                <c:pt idx="503">
                  <c:v>1020</c:v>
                </c:pt>
                <c:pt idx="504">
                  <c:v>1022</c:v>
                </c:pt>
                <c:pt idx="505">
                  <c:v>1024</c:v>
                </c:pt>
                <c:pt idx="506">
                  <c:v>1026</c:v>
                </c:pt>
                <c:pt idx="507">
                  <c:v>1028</c:v>
                </c:pt>
                <c:pt idx="508">
                  <c:v>1030</c:v>
                </c:pt>
                <c:pt idx="509">
                  <c:v>1032</c:v>
                </c:pt>
                <c:pt idx="510">
                  <c:v>1034</c:v>
                </c:pt>
                <c:pt idx="511">
                  <c:v>1036</c:v>
                </c:pt>
                <c:pt idx="512">
                  <c:v>1038</c:v>
                </c:pt>
                <c:pt idx="513">
                  <c:v>1040</c:v>
                </c:pt>
                <c:pt idx="514">
                  <c:v>1042</c:v>
                </c:pt>
                <c:pt idx="515">
                  <c:v>1044</c:v>
                </c:pt>
                <c:pt idx="516">
                  <c:v>1046</c:v>
                </c:pt>
                <c:pt idx="517">
                  <c:v>1048</c:v>
                </c:pt>
                <c:pt idx="518">
                  <c:v>1050</c:v>
                </c:pt>
                <c:pt idx="519">
                  <c:v>1052</c:v>
                </c:pt>
                <c:pt idx="520">
                  <c:v>1054</c:v>
                </c:pt>
                <c:pt idx="521">
                  <c:v>1056</c:v>
                </c:pt>
                <c:pt idx="522">
                  <c:v>1058</c:v>
                </c:pt>
                <c:pt idx="523">
                  <c:v>1060</c:v>
                </c:pt>
                <c:pt idx="524">
                  <c:v>1062</c:v>
                </c:pt>
                <c:pt idx="525">
                  <c:v>1064</c:v>
                </c:pt>
                <c:pt idx="526">
                  <c:v>1066</c:v>
                </c:pt>
                <c:pt idx="527">
                  <c:v>1068</c:v>
                </c:pt>
                <c:pt idx="528">
                  <c:v>1070</c:v>
                </c:pt>
                <c:pt idx="529">
                  <c:v>1072</c:v>
                </c:pt>
                <c:pt idx="530">
                  <c:v>1074</c:v>
                </c:pt>
                <c:pt idx="531">
                  <c:v>1076</c:v>
                </c:pt>
                <c:pt idx="532">
                  <c:v>1078</c:v>
                </c:pt>
                <c:pt idx="533">
                  <c:v>1080</c:v>
                </c:pt>
                <c:pt idx="534">
                  <c:v>1082</c:v>
                </c:pt>
                <c:pt idx="535">
                  <c:v>1084</c:v>
                </c:pt>
                <c:pt idx="536">
                  <c:v>1086</c:v>
                </c:pt>
                <c:pt idx="537">
                  <c:v>1088</c:v>
                </c:pt>
                <c:pt idx="538">
                  <c:v>1090</c:v>
                </c:pt>
                <c:pt idx="539">
                  <c:v>1092</c:v>
                </c:pt>
                <c:pt idx="540">
                  <c:v>1094</c:v>
                </c:pt>
                <c:pt idx="541">
                  <c:v>1096</c:v>
                </c:pt>
                <c:pt idx="542">
                  <c:v>1098</c:v>
                </c:pt>
                <c:pt idx="543">
                  <c:v>1100</c:v>
                </c:pt>
                <c:pt idx="544">
                  <c:v>1102</c:v>
                </c:pt>
                <c:pt idx="545">
                  <c:v>1104</c:v>
                </c:pt>
                <c:pt idx="546">
                  <c:v>1106</c:v>
                </c:pt>
                <c:pt idx="547">
                  <c:v>1108</c:v>
                </c:pt>
                <c:pt idx="548">
                  <c:v>1110</c:v>
                </c:pt>
                <c:pt idx="549">
                  <c:v>1112</c:v>
                </c:pt>
                <c:pt idx="550">
                  <c:v>1114</c:v>
                </c:pt>
                <c:pt idx="551">
                  <c:v>1116</c:v>
                </c:pt>
                <c:pt idx="552">
                  <c:v>1118</c:v>
                </c:pt>
                <c:pt idx="553">
                  <c:v>1120</c:v>
                </c:pt>
                <c:pt idx="554">
                  <c:v>1122</c:v>
                </c:pt>
                <c:pt idx="555">
                  <c:v>1124</c:v>
                </c:pt>
                <c:pt idx="556">
                  <c:v>1126</c:v>
                </c:pt>
                <c:pt idx="557">
                  <c:v>1128</c:v>
                </c:pt>
                <c:pt idx="558">
                  <c:v>1130</c:v>
                </c:pt>
                <c:pt idx="559">
                  <c:v>1132</c:v>
                </c:pt>
                <c:pt idx="560">
                  <c:v>1134</c:v>
                </c:pt>
                <c:pt idx="561">
                  <c:v>1136</c:v>
                </c:pt>
                <c:pt idx="562">
                  <c:v>1138</c:v>
                </c:pt>
                <c:pt idx="563">
                  <c:v>1140</c:v>
                </c:pt>
                <c:pt idx="564">
                  <c:v>1142</c:v>
                </c:pt>
                <c:pt idx="565">
                  <c:v>1144</c:v>
                </c:pt>
                <c:pt idx="566">
                  <c:v>1146</c:v>
                </c:pt>
                <c:pt idx="567">
                  <c:v>1148</c:v>
                </c:pt>
                <c:pt idx="568">
                  <c:v>1150</c:v>
                </c:pt>
                <c:pt idx="569">
                  <c:v>1152</c:v>
                </c:pt>
                <c:pt idx="570">
                  <c:v>1154</c:v>
                </c:pt>
                <c:pt idx="571">
                  <c:v>1156</c:v>
                </c:pt>
                <c:pt idx="572">
                  <c:v>1158</c:v>
                </c:pt>
                <c:pt idx="573">
                  <c:v>1160</c:v>
                </c:pt>
                <c:pt idx="574">
                  <c:v>1162</c:v>
                </c:pt>
                <c:pt idx="575">
                  <c:v>1164</c:v>
                </c:pt>
                <c:pt idx="576">
                  <c:v>1166</c:v>
                </c:pt>
                <c:pt idx="577">
                  <c:v>1168</c:v>
                </c:pt>
                <c:pt idx="578">
                  <c:v>1170</c:v>
                </c:pt>
                <c:pt idx="579">
                  <c:v>1172</c:v>
                </c:pt>
                <c:pt idx="580">
                  <c:v>1174</c:v>
                </c:pt>
                <c:pt idx="581">
                  <c:v>1176</c:v>
                </c:pt>
                <c:pt idx="582">
                  <c:v>1178</c:v>
                </c:pt>
                <c:pt idx="583">
                  <c:v>1180</c:v>
                </c:pt>
                <c:pt idx="584">
                  <c:v>1182</c:v>
                </c:pt>
                <c:pt idx="585">
                  <c:v>1184</c:v>
                </c:pt>
                <c:pt idx="586">
                  <c:v>1186</c:v>
                </c:pt>
                <c:pt idx="587">
                  <c:v>1188</c:v>
                </c:pt>
                <c:pt idx="588">
                  <c:v>1190</c:v>
                </c:pt>
                <c:pt idx="589">
                  <c:v>1192</c:v>
                </c:pt>
                <c:pt idx="590">
                  <c:v>1194</c:v>
                </c:pt>
                <c:pt idx="591">
                  <c:v>1196</c:v>
                </c:pt>
                <c:pt idx="592">
                  <c:v>1198</c:v>
                </c:pt>
                <c:pt idx="593">
                  <c:v>1200</c:v>
                </c:pt>
                <c:pt idx="594">
                  <c:v>1202</c:v>
                </c:pt>
                <c:pt idx="595">
                  <c:v>1204</c:v>
                </c:pt>
                <c:pt idx="596">
                  <c:v>1206</c:v>
                </c:pt>
                <c:pt idx="597">
                  <c:v>1208</c:v>
                </c:pt>
                <c:pt idx="598">
                  <c:v>1210</c:v>
                </c:pt>
                <c:pt idx="599">
                  <c:v>1212</c:v>
                </c:pt>
                <c:pt idx="600">
                  <c:v>1214</c:v>
                </c:pt>
                <c:pt idx="601">
                  <c:v>1216</c:v>
                </c:pt>
                <c:pt idx="602">
                  <c:v>1218</c:v>
                </c:pt>
                <c:pt idx="603">
                  <c:v>1220</c:v>
                </c:pt>
                <c:pt idx="604">
                  <c:v>1222</c:v>
                </c:pt>
                <c:pt idx="605">
                  <c:v>1224</c:v>
                </c:pt>
                <c:pt idx="606">
                  <c:v>1226</c:v>
                </c:pt>
                <c:pt idx="607">
                  <c:v>1228</c:v>
                </c:pt>
                <c:pt idx="608">
                  <c:v>1230</c:v>
                </c:pt>
                <c:pt idx="609">
                  <c:v>1232</c:v>
                </c:pt>
                <c:pt idx="610">
                  <c:v>1234</c:v>
                </c:pt>
                <c:pt idx="611">
                  <c:v>1236</c:v>
                </c:pt>
                <c:pt idx="612">
                  <c:v>1238</c:v>
                </c:pt>
                <c:pt idx="613">
                  <c:v>1240</c:v>
                </c:pt>
                <c:pt idx="614">
                  <c:v>1242</c:v>
                </c:pt>
                <c:pt idx="615">
                  <c:v>1244</c:v>
                </c:pt>
                <c:pt idx="616">
                  <c:v>1246</c:v>
                </c:pt>
                <c:pt idx="617">
                  <c:v>1248</c:v>
                </c:pt>
                <c:pt idx="618">
                  <c:v>1250</c:v>
                </c:pt>
                <c:pt idx="619">
                  <c:v>1252</c:v>
                </c:pt>
                <c:pt idx="620">
                  <c:v>1254</c:v>
                </c:pt>
                <c:pt idx="621">
                  <c:v>1256</c:v>
                </c:pt>
                <c:pt idx="622">
                  <c:v>1258</c:v>
                </c:pt>
                <c:pt idx="623">
                  <c:v>1260</c:v>
                </c:pt>
                <c:pt idx="624">
                  <c:v>1262</c:v>
                </c:pt>
                <c:pt idx="625">
                  <c:v>1264</c:v>
                </c:pt>
                <c:pt idx="626">
                  <c:v>1266</c:v>
                </c:pt>
                <c:pt idx="627">
                  <c:v>1268</c:v>
                </c:pt>
                <c:pt idx="628">
                  <c:v>1270</c:v>
                </c:pt>
                <c:pt idx="629">
                  <c:v>1272</c:v>
                </c:pt>
                <c:pt idx="630">
                  <c:v>1274</c:v>
                </c:pt>
                <c:pt idx="631">
                  <c:v>1276</c:v>
                </c:pt>
                <c:pt idx="632">
                  <c:v>1278</c:v>
                </c:pt>
                <c:pt idx="633">
                  <c:v>1280</c:v>
                </c:pt>
                <c:pt idx="634">
                  <c:v>1282</c:v>
                </c:pt>
                <c:pt idx="635">
                  <c:v>1284</c:v>
                </c:pt>
                <c:pt idx="636">
                  <c:v>1286</c:v>
                </c:pt>
                <c:pt idx="637">
                  <c:v>1288</c:v>
                </c:pt>
                <c:pt idx="638">
                  <c:v>1290</c:v>
                </c:pt>
                <c:pt idx="639">
                  <c:v>1292</c:v>
                </c:pt>
                <c:pt idx="640">
                  <c:v>1294</c:v>
                </c:pt>
                <c:pt idx="641">
                  <c:v>1296</c:v>
                </c:pt>
                <c:pt idx="642">
                  <c:v>1298</c:v>
                </c:pt>
                <c:pt idx="643">
                  <c:v>1300</c:v>
                </c:pt>
                <c:pt idx="644">
                  <c:v>1302</c:v>
                </c:pt>
                <c:pt idx="645">
                  <c:v>1304</c:v>
                </c:pt>
                <c:pt idx="646">
                  <c:v>1306</c:v>
                </c:pt>
                <c:pt idx="647">
                  <c:v>1308</c:v>
                </c:pt>
                <c:pt idx="648">
                  <c:v>1310</c:v>
                </c:pt>
                <c:pt idx="649">
                  <c:v>1312</c:v>
                </c:pt>
                <c:pt idx="650">
                  <c:v>1314</c:v>
                </c:pt>
                <c:pt idx="651">
                  <c:v>1316</c:v>
                </c:pt>
                <c:pt idx="652">
                  <c:v>1318</c:v>
                </c:pt>
                <c:pt idx="653">
                  <c:v>1320</c:v>
                </c:pt>
                <c:pt idx="654">
                  <c:v>1322</c:v>
                </c:pt>
                <c:pt idx="655">
                  <c:v>1324</c:v>
                </c:pt>
                <c:pt idx="656">
                  <c:v>1326</c:v>
                </c:pt>
                <c:pt idx="657">
                  <c:v>1328</c:v>
                </c:pt>
                <c:pt idx="658">
                  <c:v>1330</c:v>
                </c:pt>
                <c:pt idx="659">
                  <c:v>1332</c:v>
                </c:pt>
                <c:pt idx="660">
                  <c:v>1334</c:v>
                </c:pt>
                <c:pt idx="661">
                  <c:v>1336</c:v>
                </c:pt>
                <c:pt idx="662">
                  <c:v>1338</c:v>
                </c:pt>
                <c:pt idx="663">
                  <c:v>1340</c:v>
                </c:pt>
                <c:pt idx="664">
                  <c:v>1342</c:v>
                </c:pt>
                <c:pt idx="665">
                  <c:v>1344</c:v>
                </c:pt>
                <c:pt idx="666">
                  <c:v>1346</c:v>
                </c:pt>
                <c:pt idx="667">
                  <c:v>1348</c:v>
                </c:pt>
                <c:pt idx="668">
                  <c:v>1350</c:v>
                </c:pt>
                <c:pt idx="669">
                  <c:v>1352</c:v>
                </c:pt>
                <c:pt idx="670">
                  <c:v>1354</c:v>
                </c:pt>
                <c:pt idx="671">
                  <c:v>1356</c:v>
                </c:pt>
                <c:pt idx="672">
                  <c:v>1358</c:v>
                </c:pt>
                <c:pt idx="673">
                  <c:v>1360</c:v>
                </c:pt>
                <c:pt idx="674">
                  <c:v>1362</c:v>
                </c:pt>
                <c:pt idx="675">
                  <c:v>1364</c:v>
                </c:pt>
                <c:pt idx="676">
                  <c:v>1366</c:v>
                </c:pt>
                <c:pt idx="677">
                  <c:v>1368</c:v>
                </c:pt>
                <c:pt idx="678">
                  <c:v>1370</c:v>
                </c:pt>
                <c:pt idx="679">
                  <c:v>1372</c:v>
                </c:pt>
                <c:pt idx="680">
                  <c:v>1374</c:v>
                </c:pt>
                <c:pt idx="681">
                  <c:v>1376</c:v>
                </c:pt>
                <c:pt idx="682">
                  <c:v>1378</c:v>
                </c:pt>
                <c:pt idx="683">
                  <c:v>1380</c:v>
                </c:pt>
                <c:pt idx="684">
                  <c:v>1382</c:v>
                </c:pt>
                <c:pt idx="685">
                  <c:v>1384</c:v>
                </c:pt>
                <c:pt idx="686">
                  <c:v>1386</c:v>
                </c:pt>
                <c:pt idx="687">
                  <c:v>1388</c:v>
                </c:pt>
                <c:pt idx="688">
                  <c:v>1390</c:v>
                </c:pt>
                <c:pt idx="689">
                  <c:v>1392</c:v>
                </c:pt>
                <c:pt idx="690">
                  <c:v>1394</c:v>
                </c:pt>
                <c:pt idx="691">
                  <c:v>1396</c:v>
                </c:pt>
                <c:pt idx="692">
                  <c:v>1398</c:v>
                </c:pt>
                <c:pt idx="693">
                  <c:v>1400</c:v>
                </c:pt>
                <c:pt idx="694">
                  <c:v>1402</c:v>
                </c:pt>
                <c:pt idx="695">
                  <c:v>1404</c:v>
                </c:pt>
                <c:pt idx="696">
                  <c:v>1406</c:v>
                </c:pt>
                <c:pt idx="697">
                  <c:v>1408</c:v>
                </c:pt>
                <c:pt idx="698">
                  <c:v>1410</c:v>
                </c:pt>
                <c:pt idx="699">
                  <c:v>1412</c:v>
                </c:pt>
                <c:pt idx="700">
                  <c:v>1414</c:v>
                </c:pt>
                <c:pt idx="701">
                  <c:v>1416</c:v>
                </c:pt>
                <c:pt idx="702">
                  <c:v>1418</c:v>
                </c:pt>
                <c:pt idx="703">
                  <c:v>1420</c:v>
                </c:pt>
                <c:pt idx="704">
                  <c:v>1422</c:v>
                </c:pt>
                <c:pt idx="705">
                  <c:v>1424</c:v>
                </c:pt>
                <c:pt idx="706">
                  <c:v>1426</c:v>
                </c:pt>
                <c:pt idx="707">
                  <c:v>1428</c:v>
                </c:pt>
                <c:pt idx="708">
                  <c:v>1430</c:v>
                </c:pt>
                <c:pt idx="709">
                  <c:v>1432</c:v>
                </c:pt>
                <c:pt idx="710">
                  <c:v>1434</c:v>
                </c:pt>
                <c:pt idx="711">
                  <c:v>1436</c:v>
                </c:pt>
                <c:pt idx="712">
                  <c:v>1438</c:v>
                </c:pt>
                <c:pt idx="713">
                  <c:v>1440</c:v>
                </c:pt>
                <c:pt idx="714">
                  <c:v>1442</c:v>
                </c:pt>
                <c:pt idx="715">
                  <c:v>1444</c:v>
                </c:pt>
                <c:pt idx="716">
                  <c:v>1446</c:v>
                </c:pt>
                <c:pt idx="717">
                  <c:v>1448</c:v>
                </c:pt>
                <c:pt idx="718">
                  <c:v>1450</c:v>
                </c:pt>
                <c:pt idx="719">
                  <c:v>1452</c:v>
                </c:pt>
                <c:pt idx="720">
                  <c:v>1454</c:v>
                </c:pt>
                <c:pt idx="721">
                  <c:v>1456</c:v>
                </c:pt>
                <c:pt idx="722">
                  <c:v>1458</c:v>
                </c:pt>
                <c:pt idx="723">
                  <c:v>1460</c:v>
                </c:pt>
                <c:pt idx="724">
                  <c:v>1462</c:v>
                </c:pt>
                <c:pt idx="725">
                  <c:v>1464</c:v>
                </c:pt>
                <c:pt idx="726">
                  <c:v>1466</c:v>
                </c:pt>
                <c:pt idx="727">
                  <c:v>1468</c:v>
                </c:pt>
                <c:pt idx="728">
                  <c:v>1470</c:v>
                </c:pt>
                <c:pt idx="729">
                  <c:v>1472</c:v>
                </c:pt>
                <c:pt idx="730">
                  <c:v>1474</c:v>
                </c:pt>
                <c:pt idx="731">
                  <c:v>1476</c:v>
                </c:pt>
                <c:pt idx="732">
                  <c:v>1478</c:v>
                </c:pt>
                <c:pt idx="733">
                  <c:v>1480</c:v>
                </c:pt>
                <c:pt idx="734">
                  <c:v>1482</c:v>
                </c:pt>
                <c:pt idx="735">
                  <c:v>1484</c:v>
                </c:pt>
                <c:pt idx="736">
                  <c:v>1486</c:v>
                </c:pt>
                <c:pt idx="737">
                  <c:v>1488</c:v>
                </c:pt>
                <c:pt idx="738">
                  <c:v>1490</c:v>
                </c:pt>
                <c:pt idx="739">
                  <c:v>1492</c:v>
                </c:pt>
                <c:pt idx="740">
                  <c:v>1494</c:v>
                </c:pt>
                <c:pt idx="741">
                  <c:v>1496</c:v>
                </c:pt>
                <c:pt idx="742">
                  <c:v>1498</c:v>
                </c:pt>
                <c:pt idx="743">
                  <c:v>1500</c:v>
                </c:pt>
                <c:pt idx="744">
                  <c:v>1502</c:v>
                </c:pt>
                <c:pt idx="745">
                  <c:v>1504</c:v>
                </c:pt>
                <c:pt idx="746">
                  <c:v>1506</c:v>
                </c:pt>
                <c:pt idx="747">
                  <c:v>1508</c:v>
                </c:pt>
                <c:pt idx="748">
                  <c:v>1510</c:v>
                </c:pt>
                <c:pt idx="749">
                  <c:v>1512</c:v>
                </c:pt>
                <c:pt idx="750">
                  <c:v>1514</c:v>
                </c:pt>
                <c:pt idx="751">
                  <c:v>1516</c:v>
                </c:pt>
                <c:pt idx="752">
                  <c:v>1518</c:v>
                </c:pt>
                <c:pt idx="753">
                  <c:v>1520</c:v>
                </c:pt>
                <c:pt idx="754">
                  <c:v>1522</c:v>
                </c:pt>
                <c:pt idx="755">
                  <c:v>1524</c:v>
                </c:pt>
                <c:pt idx="756">
                  <c:v>1526</c:v>
                </c:pt>
                <c:pt idx="757">
                  <c:v>1528</c:v>
                </c:pt>
                <c:pt idx="758">
                  <c:v>1530</c:v>
                </c:pt>
                <c:pt idx="759">
                  <c:v>1532</c:v>
                </c:pt>
                <c:pt idx="760">
                  <c:v>1534</c:v>
                </c:pt>
                <c:pt idx="761">
                  <c:v>1536</c:v>
                </c:pt>
                <c:pt idx="762">
                  <c:v>1538</c:v>
                </c:pt>
                <c:pt idx="763">
                  <c:v>1540</c:v>
                </c:pt>
                <c:pt idx="764">
                  <c:v>1542</c:v>
                </c:pt>
                <c:pt idx="765">
                  <c:v>1544</c:v>
                </c:pt>
                <c:pt idx="766">
                  <c:v>1546</c:v>
                </c:pt>
                <c:pt idx="767">
                  <c:v>1548</c:v>
                </c:pt>
                <c:pt idx="768">
                  <c:v>1550</c:v>
                </c:pt>
                <c:pt idx="769">
                  <c:v>1552</c:v>
                </c:pt>
                <c:pt idx="770">
                  <c:v>1554</c:v>
                </c:pt>
                <c:pt idx="771">
                  <c:v>1556</c:v>
                </c:pt>
                <c:pt idx="772">
                  <c:v>1558</c:v>
                </c:pt>
                <c:pt idx="773">
                  <c:v>1560</c:v>
                </c:pt>
                <c:pt idx="774">
                  <c:v>1562</c:v>
                </c:pt>
                <c:pt idx="775">
                  <c:v>1564</c:v>
                </c:pt>
                <c:pt idx="776">
                  <c:v>1566</c:v>
                </c:pt>
                <c:pt idx="777">
                  <c:v>1568</c:v>
                </c:pt>
                <c:pt idx="778">
                  <c:v>1570</c:v>
                </c:pt>
                <c:pt idx="779">
                  <c:v>1572</c:v>
                </c:pt>
                <c:pt idx="780">
                  <c:v>1574</c:v>
                </c:pt>
                <c:pt idx="781">
                  <c:v>1576</c:v>
                </c:pt>
                <c:pt idx="782">
                  <c:v>1578</c:v>
                </c:pt>
                <c:pt idx="783">
                  <c:v>1580</c:v>
                </c:pt>
                <c:pt idx="784">
                  <c:v>1582</c:v>
                </c:pt>
                <c:pt idx="785">
                  <c:v>1584</c:v>
                </c:pt>
                <c:pt idx="786">
                  <c:v>1586</c:v>
                </c:pt>
                <c:pt idx="787">
                  <c:v>1588</c:v>
                </c:pt>
                <c:pt idx="788">
                  <c:v>1590</c:v>
                </c:pt>
                <c:pt idx="789">
                  <c:v>1592</c:v>
                </c:pt>
                <c:pt idx="790">
                  <c:v>1594</c:v>
                </c:pt>
                <c:pt idx="791">
                  <c:v>1596</c:v>
                </c:pt>
                <c:pt idx="792">
                  <c:v>1598</c:v>
                </c:pt>
                <c:pt idx="793">
                  <c:v>1600</c:v>
                </c:pt>
                <c:pt idx="794">
                  <c:v>1602</c:v>
                </c:pt>
                <c:pt idx="795">
                  <c:v>1604</c:v>
                </c:pt>
                <c:pt idx="796">
                  <c:v>1606</c:v>
                </c:pt>
                <c:pt idx="797">
                  <c:v>1608</c:v>
                </c:pt>
                <c:pt idx="798">
                  <c:v>1610</c:v>
                </c:pt>
                <c:pt idx="799">
                  <c:v>1612</c:v>
                </c:pt>
                <c:pt idx="800">
                  <c:v>1614</c:v>
                </c:pt>
                <c:pt idx="801">
                  <c:v>1616</c:v>
                </c:pt>
                <c:pt idx="802">
                  <c:v>1618</c:v>
                </c:pt>
                <c:pt idx="803">
                  <c:v>1620</c:v>
                </c:pt>
                <c:pt idx="804">
                  <c:v>1622</c:v>
                </c:pt>
                <c:pt idx="805">
                  <c:v>1624</c:v>
                </c:pt>
                <c:pt idx="806">
                  <c:v>1626</c:v>
                </c:pt>
                <c:pt idx="807">
                  <c:v>1628</c:v>
                </c:pt>
                <c:pt idx="808">
                  <c:v>1630</c:v>
                </c:pt>
                <c:pt idx="809">
                  <c:v>1632</c:v>
                </c:pt>
                <c:pt idx="810">
                  <c:v>1634</c:v>
                </c:pt>
                <c:pt idx="811">
                  <c:v>1636</c:v>
                </c:pt>
                <c:pt idx="812">
                  <c:v>1638</c:v>
                </c:pt>
                <c:pt idx="813">
                  <c:v>1640</c:v>
                </c:pt>
                <c:pt idx="814">
                  <c:v>1642</c:v>
                </c:pt>
                <c:pt idx="815">
                  <c:v>1644</c:v>
                </c:pt>
                <c:pt idx="816">
                  <c:v>1646</c:v>
                </c:pt>
                <c:pt idx="817">
                  <c:v>1648</c:v>
                </c:pt>
                <c:pt idx="818">
                  <c:v>1650</c:v>
                </c:pt>
                <c:pt idx="819">
                  <c:v>1652</c:v>
                </c:pt>
                <c:pt idx="820">
                  <c:v>1654</c:v>
                </c:pt>
                <c:pt idx="821">
                  <c:v>1656</c:v>
                </c:pt>
                <c:pt idx="822">
                  <c:v>1658</c:v>
                </c:pt>
                <c:pt idx="823">
                  <c:v>1660</c:v>
                </c:pt>
                <c:pt idx="824">
                  <c:v>1662</c:v>
                </c:pt>
                <c:pt idx="825">
                  <c:v>1664</c:v>
                </c:pt>
                <c:pt idx="826">
                  <c:v>1666</c:v>
                </c:pt>
                <c:pt idx="827">
                  <c:v>1668</c:v>
                </c:pt>
                <c:pt idx="828">
                  <c:v>1670</c:v>
                </c:pt>
                <c:pt idx="829">
                  <c:v>1672</c:v>
                </c:pt>
                <c:pt idx="830">
                  <c:v>1674</c:v>
                </c:pt>
                <c:pt idx="831">
                  <c:v>1676</c:v>
                </c:pt>
                <c:pt idx="832">
                  <c:v>1678</c:v>
                </c:pt>
                <c:pt idx="833">
                  <c:v>1680</c:v>
                </c:pt>
                <c:pt idx="834">
                  <c:v>1682</c:v>
                </c:pt>
                <c:pt idx="835">
                  <c:v>1684</c:v>
                </c:pt>
                <c:pt idx="836">
                  <c:v>1686</c:v>
                </c:pt>
                <c:pt idx="837">
                  <c:v>1688</c:v>
                </c:pt>
                <c:pt idx="838">
                  <c:v>1690</c:v>
                </c:pt>
                <c:pt idx="839">
                  <c:v>1692</c:v>
                </c:pt>
                <c:pt idx="840">
                  <c:v>1694</c:v>
                </c:pt>
                <c:pt idx="841">
                  <c:v>1696</c:v>
                </c:pt>
                <c:pt idx="842">
                  <c:v>1698</c:v>
                </c:pt>
                <c:pt idx="843">
                  <c:v>1700</c:v>
                </c:pt>
                <c:pt idx="844">
                  <c:v>1702</c:v>
                </c:pt>
                <c:pt idx="845">
                  <c:v>1704</c:v>
                </c:pt>
                <c:pt idx="846">
                  <c:v>1706</c:v>
                </c:pt>
                <c:pt idx="847">
                  <c:v>1708</c:v>
                </c:pt>
                <c:pt idx="848">
                  <c:v>1710</c:v>
                </c:pt>
                <c:pt idx="849">
                  <c:v>1712</c:v>
                </c:pt>
                <c:pt idx="850">
                  <c:v>1714</c:v>
                </c:pt>
                <c:pt idx="851">
                  <c:v>1716</c:v>
                </c:pt>
                <c:pt idx="852">
                  <c:v>1718</c:v>
                </c:pt>
                <c:pt idx="853">
                  <c:v>1720</c:v>
                </c:pt>
                <c:pt idx="854">
                  <c:v>1722</c:v>
                </c:pt>
                <c:pt idx="855">
                  <c:v>1724</c:v>
                </c:pt>
                <c:pt idx="856">
                  <c:v>1726</c:v>
                </c:pt>
                <c:pt idx="857">
                  <c:v>1728</c:v>
                </c:pt>
                <c:pt idx="858">
                  <c:v>1730</c:v>
                </c:pt>
                <c:pt idx="859">
                  <c:v>1732</c:v>
                </c:pt>
                <c:pt idx="860">
                  <c:v>1734</c:v>
                </c:pt>
                <c:pt idx="861">
                  <c:v>1736</c:v>
                </c:pt>
                <c:pt idx="862">
                  <c:v>1738</c:v>
                </c:pt>
                <c:pt idx="863">
                  <c:v>1740</c:v>
                </c:pt>
                <c:pt idx="864">
                  <c:v>1742</c:v>
                </c:pt>
                <c:pt idx="865">
                  <c:v>1744</c:v>
                </c:pt>
                <c:pt idx="866">
                  <c:v>1746</c:v>
                </c:pt>
                <c:pt idx="867">
                  <c:v>1748</c:v>
                </c:pt>
                <c:pt idx="868">
                  <c:v>1750</c:v>
                </c:pt>
                <c:pt idx="869">
                  <c:v>1752</c:v>
                </c:pt>
                <c:pt idx="870">
                  <c:v>1754</c:v>
                </c:pt>
                <c:pt idx="871">
                  <c:v>1756</c:v>
                </c:pt>
                <c:pt idx="872">
                  <c:v>1758</c:v>
                </c:pt>
                <c:pt idx="873">
                  <c:v>1760</c:v>
                </c:pt>
                <c:pt idx="874">
                  <c:v>1762</c:v>
                </c:pt>
                <c:pt idx="875">
                  <c:v>1764</c:v>
                </c:pt>
                <c:pt idx="876">
                  <c:v>1766</c:v>
                </c:pt>
                <c:pt idx="877">
                  <c:v>1768</c:v>
                </c:pt>
                <c:pt idx="878">
                  <c:v>1770</c:v>
                </c:pt>
                <c:pt idx="879">
                  <c:v>1772</c:v>
                </c:pt>
                <c:pt idx="880">
                  <c:v>1774</c:v>
                </c:pt>
                <c:pt idx="881">
                  <c:v>1776</c:v>
                </c:pt>
                <c:pt idx="882">
                  <c:v>1778</c:v>
                </c:pt>
                <c:pt idx="883">
                  <c:v>1780</c:v>
                </c:pt>
                <c:pt idx="884">
                  <c:v>1782</c:v>
                </c:pt>
                <c:pt idx="885">
                  <c:v>1784</c:v>
                </c:pt>
                <c:pt idx="886">
                  <c:v>1786</c:v>
                </c:pt>
                <c:pt idx="887">
                  <c:v>1788</c:v>
                </c:pt>
                <c:pt idx="888">
                  <c:v>1790</c:v>
                </c:pt>
                <c:pt idx="889">
                  <c:v>1792</c:v>
                </c:pt>
                <c:pt idx="890">
                  <c:v>1794</c:v>
                </c:pt>
                <c:pt idx="891">
                  <c:v>1796</c:v>
                </c:pt>
                <c:pt idx="892">
                  <c:v>1798</c:v>
                </c:pt>
                <c:pt idx="893">
                  <c:v>1800</c:v>
                </c:pt>
                <c:pt idx="894">
                  <c:v>1802</c:v>
                </c:pt>
                <c:pt idx="895">
                  <c:v>1804</c:v>
                </c:pt>
                <c:pt idx="896">
                  <c:v>1806</c:v>
                </c:pt>
                <c:pt idx="897">
                  <c:v>1808</c:v>
                </c:pt>
                <c:pt idx="898">
                  <c:v>1810</c:v>
                </c:pt>
                <c:pt idx="899">
                  <c:v>1812</c:v>
                </c:pt>
                <c:pt idx="900">
                  <c:v>1814</c:v>
                </c:pt>
                <c:pt idx="901">
                  <c:v>1816</c:v>
                </c:pt>
                <c:pt idx="902">
                  <c:v>1818</c:v>
                </c:pt>
                <c:pt idx="903">
                  <c:v>1820</c:v>
                </c:pt>
                <c:pt idx="904">
                  <c:v>1822</c:v>
                </c:pt>
                <c:pt idx="905">
                  <c:v>1824</c:v>
                </c:pt>
                <c:pt idx="906">
                  <c:v>1826</c:v>
                </c:pt>
                <c:pt idx="907">
                  <c:v>1828</c:v>
                </c:pt>
                <c:pt idx="908">
                  <c:v>1830</c:v>
                </c:pt>
                <c:pt idx="909">
                  <c:v>1832</c:v>
                </c:pt>
                <c:pt idx="910">
                  <c:v>1834</c:v>
                </c:pt>
                <c:pt idx="911">
                  <c:v>1836</c:v>
                </c:pt>
                <c:pt idx="912">
                  <c:v>1838</c:v>
                </c:pt>
                <c:pt idx="913">
                  <c:v>1840</c:v>
                </c:pt>
                <c:pt idx="914">
                  <c:v>1842</c:v>
                </c:pt>
                <c:pt idx="915">
                  <c:v>1844</c:v>
                </c:pt>
                <c:pt idx="916">
                  <c:v>1846</c:v>
                </c:pt>
                <c:pt idx="917">
                  <c:v>1848</c:v>
                </c:pt>
                <c:pt idx="918">
                  <c:v>1850</c:v>
                </c:pt>
                <c:pt idx="919">
                  <c:v>1852</c:v>
                </c:pt>
                <c:pt idx="920">
                  <c:v>1854</c:v>
                </c:pt>
                <c:pt idx="921">
                  <c:v>1856</c:v>
                </c:pt>
                <c:pt idx="922">
                  <c:v>1858</c:v>
                </c:pt>
                <c:pt idx="923">
                  <c:v>1860</c:v>
                </c:pt>
                <c:pt idx="924">
                  <c:v>1862</c:v>
                </c:pt>
                <c:pt idx="925">
                  <c:v>1864</c:v>
                </c:pt>
                <c:pt idx="926">
                  <c:v>1866</c:v>
                </c:pt>
                <c:pt idx="927">
                  <c:v>1868</c:v>
                </c:pt>
                <c:pt idx="928">
                  <c:v>1870</c:v>
                </c:pt>
                <c:pt idx="929">
                  <c:v>1872</c:v>
                </c:pt>
                <c:pt idx="930">
                  <c:v>1874</c:v>
                </c:pt>
                <c:pt idx="931">
                  <c:v>1876</c:v>
                </c:pt>
                <c:pt idx="932">
                  <c:v>1878</c:v>
                </c:pt>
                <c:pt idx="933">
                  <c:v>1880</c:v>
                </c:pt>
                <c:pt idx="934">
                  <c:v>1882</c:v>
                </c:pt>
                <c:pt idx="935">
                  <c:v>1884</c:v>
                </c:pt>
                <c:pt idx="936">
                  <c:v>1886</c:v>
                </c:pt>
                <c:pt idx="937">
                  <c:v>1888</c:v>
                </c:pt>
                <c:pt idx="938">
                  <c:v>1890</c:v>
                </c:pt>
                <c:pt idx="939">
                  <c:v>1892</c:v>
                </c:pt>
                <c:pt idx="940">
                  <c:v>1894</c:v>
                </c:pt>
                <c:pt idx="941">
                  <c:v>1896</c:v>
                </c:pt>
                <c:pt idx="942">
                  <c:v>1898</c:v>
                </c:pt>
                <c:pt idx="943">
                  <c:v>1900</c:v>
                </c:pt>
                <c:pt idx="944">
                  <c:v>1902</c:v>
                </c:pt>
                <c:pt idx="945">
                  <c:v>1904</c:v>
                </c:pt>
                <c:pt idx="946">
                  <c:v>1906</c:v>
                </c:pt>
                <c:pt idx="947">
                  <c:v>1908</c:v>
                </c:pt>
                <c:pt idx="948">
                  <c:v>1910</c:v>
                </c:pt>
                <c:pt idx="949">
                  <c:v>1912</c:v>
                </c:pt>
                <c:pt idx="950">
                  <c:v>1914</c:v>
                </c:pt>
                <c:pt idx="951">
                  <c:v>1916</c:v>
                </c:pt>
                <c:pt idx="952">
                  <c:v>1918</c:v>
                </c:pt>
                <c:pt idx="953">
                  <c:v>1920</c:v>
                </c:pt>
                <c:pt idx="954">
                  <c:v>1922</c:v>
                </c:pt>
                <c:pt idx="955">
                  <c:v>1924</c:v>
                </c:pt>
                <c:pt idx="956">
                  <c:v>1926</c:v>
                </c:pt>
                <c:pt idx="957">
                  <c:v>1928</c:v>
                </c:pt>
                <c:pt idx="958">
                  <c:v>1930</c:v>
                </c:pt>
                <c:pt idx="959">
                  <c:v>1932</c:v>
                </c:pt>
                <c:pt idx="960">
                  <c:v>1934</c:v>
                </c:pt>
                <c:pt idx="961">
                  <c:v>1936</c:v>
                </c:pt>
                <c:pt idx="962">
                  <c:v>1938</c:v>
                </c:pt>
                <c:pt idx="963">
                  <c:v>1940</c:v>
                </c:pt>
                <c:pt idx="964">
                  <c:v>1942</c:v>
                </c:pt>
                <c:pt idx="965">
                  <c:v>1944</c:v>
                </c:pt>
                <c:pt idx="966">
                  <c:v>1946</c:v>
                </c:pt>
                <c:pt idx="967">
                  <c:v>1948</c:v>
                </c:pt>
                <c:pt idx="968">
                  <c:v>1950</c:v>
                </c:pt>
                <c:pt idx="969">
                  <c:v>1952</c:v>
                </c:pt>
                <c:pt idx="970">
                  <c:v>1954</c:v>
                </c:pt>
                <c:pt idx="971">
                  <c:v>1956</c:v>
                </c:pt>
                <c:pt idx="972">
                  <c:v>1958</c:v>
                </c:pt>
                <c:pt idx="973">
                  <c:v>1960</c:v>
                </c:pt>
                <c:pt idx="974">
                  <c:v>1962</c:v>
                </c:pt>
                <c:pt idx="975">
                  <c:v>1964</c:v>
                </c:pt>
                <c:pt idx="976">
                  <c:v>1966</c:v>
                </c:pt>
                <c:pt idx="977">
                  <c:v>1968</c:v>
                </c:pt>
                <c:pt idx="978">
                  <c:v>1970</c:v>
                </c:pt>
                <c:pt idx="979">
                  <c:v>1972</c:v>
                </c:pt>
                <c:pt idx="980">
                  <c:v>1974</c:v>
                </c:pt>
                <c:pt idx="981">
                  <c:v>1976</c:v>
                </c:pt>
                <c:pt idx="982">
                  <c:v>1978</c:v>
                </c:pt>
                <c:pt idx="983">
                  <c:v>1980</c:v>
                </c:pt>
                <c:pt idx="984">
                  <c:v>1982</c:v>
                </c:pt>
                <c:pt idx="985">
                  <c:v>1984</c:v>
                </c:pt>
                <c:pt idx="986">
                  <c:v>1986</c:v>
                </c:pt>
                <c:pt idx="987">
                  <c:v>1988</c:v>
                </c:pt>
                <c:pt idx="988">
                  <c:v>1990</c:v>
                </c:pt>
                <c:pt idx="989">
                  <c:v>1992</c:v>
                </c:pt>
                <c:pt idx="990">
                  <c:v>1994</c:v>
                </c:pt>
                <c:pt idx="991">
                  <c:v>1996</c:v>
                </c:pt>
                <c:pt idx="992">
                  <c:v>1998</c:v>
                </c:pt>
                <c:pt idx="993">
                  <c:v>2000</c:v>
                </c:pt>
                <c:pt idx="994">
                  <c:v>2002</c:v>
                </c:pt>
                <c:pt idx="995">
                  <c:v>2004</c:v>
                </c:pt>
                <c:pt idx="996">
                  <c:v>2006</c:v>
                </c:pt>
                <c:pt idx="997">
                  <c:v>2008</c:v>
                </c:pt>
                <c:pt idx="998">
                  <c:v>2010</c:v>
                </c:pt>
                <c:pt idx="999">
                  <c:v>2012</c:v>
                </c:pt>
                <c:pt idx="1000">
                  <c:v>2014</c:v>
                </c:pt>
                <c:pt idx="1001">
                  <c:v>2016</c:v>
                </c:pt>
                <c:pt idx="1002">
                  <c:v>2018</c:v>
                </c:pt>
                <c:pt idx="1003">
                  <c:v>2020</c:v>
                </c:pt>
                <c:pt idx="1004">
                  <c:v>2022</c:v>
                </c:pt>
                <c:pt idx="1005">
                  <c:v>2024</c:v>
                </c:pt>
                <c:pt idx="1006">
                  <c:v>2026</c:v>
                </c:pt>
                <c:pt idx="1007">
                  <c:v>2028</c:v>
                </c:pt>
                <c:pt idx="1008">
                  <c:v>2030</c:v>
                </c:pt>
                <c:pt idx="1009">
                  <c:v>2032</c:v>
                </c:pt>
                <c:pt idx="1010">
                  <c:v>2034</c:v>
                </c:pt>
                <c:pt idx="1011">
                  <c:v>2036</c:v>
                </c:pt>
                <c:pt idx="1012">
                  <c:v>2038</c:v>
                </c:pt>
                <c:pt idx="1013">
                  <c:v>2040</c:v>
                </c:pt>
                <c:pt idx="1014">
                  <c:v>2042</c:v>
                </c:pt>
                <c:pt idx="1015">
                  <c:v>2044</c:v>
                </c:pt>
                <c:pt idx="1016">
                  <c:v>2046</c:v>
                </c:pt>
                <c:pt idx="1017">
                  <c:v>2048</c:v>
                </c:pt>
                <c:pt idx="1018">
                  <c:v>2050</c:v>
                </c:pt>
                <c:pt idx="1019">
                  <c:v>2052</c:v>
                </c:pt>
                <c:pt idx="1020">
                  <c:v>2054</c:v>
                </c:pt>
                <c:pt idx="1021">
                  <c:v>2056</c:v>
                </c:pt>
                <c:pt idx="1022">
                  <c:v>2058</c:v>
                </c:pt>
                <c:pt idx="1023">
                  <c:v>2060</c:v>
                </c:pt>
                <c:pt idx="1024">
                  <c:v>2062</c:v>
                </c:pt>
                <c:pt idx="1025">
                  <c:v>2064</c:v>
                </c:pt>
                <c:pt idx="1026">
                  <c:v>2066</c:v>
                </c:pt>
                <c:pt idx="1027">
                  <c:v>2068</c:v>
                </c:pt>
                <c:pt idx="1028">
                  <c:v>2070</c:v>
                </c:pt>
                <c:pt idx="1029">
                  <c:v>2072</c:v>
                </c:pt>
                <c:pt idx="1030">
                  <c:v>2074</c:v>
                </c:pt>
                <c:pt idx="1031">
                  <c:v>2076</c:v>
                </c:pt>
                <c:pt idx="1032">
                  <c:v>2078</c:v>
                </c:pt>
                <c:pt idx="1033">
                  <c:v>2080</c:v>
                </c:pt>
                <c:pt idx="1034">
                  <c:v>2082</c:v>
                </c:pt>
                <c:pt idx="1035">
                  <c:v>2084</c:v>
                </c:pt>
                <c:pt idx="1036">
                  <c:v>2086</c:v>
                </c:pt>
                <c:pt idx="1037">
                  <c:v>2088</c:v>
                </c:pt>
                <c:pt idx="1038">
                  <c:v>2090</c:v>
                </c:pt>
                <c:pt idx="1039">
                  <c:v>2092</c:v>
                </c:pt>
                <c:pt idx="1040">
                  <c:v>2094</c:v>
                </c:pt>
                <c:pt idx="1041">
                  <c:v>2096</c:v>
                </c:pt>
                <c:pt idx="1042">
                  <c:v>2098</c:v>
                </c:pt>
                <c:pt idx="1043">
                  <c:v>2100</c:v>
                </c:pt>
                <c:pt idx="1044">
                  <c:v>2102</c:v>
                </c:pt>
                <c:pt idx="1045">
                  <c:v>2104</c:v>
                </c:pt>
                <c:pt idx="1046">
                  <c:v>2106</c:v>
                </c:pt>
                <c:pt idx="1047">
                  <c:v>2108</c:v>
                </c:pt>
                <c:pt idx="1048">
                  <c:v>2110</c:v>
                </c:pt>
                <c:pt idx="1049">
                  <c:v>2112</c:v>
                </c:pt>
                <c:pt idx="1050">
                  <c:v>2114</c:v>
                </c:pt>
                <c:pt idx="1051">
                  <c:v>2116</c:v>
                </c:pt>
                <c:pt idx="1052">
                  <c:v>2118</c:v>
                </c:pt>
                <c:pt idx="1053">
                  <c:v>2120</c:v>
                </c:pt>
                <c:pt idx="1054">
                  <c:v>2122</c:v>
                </c:pt>
                <c:pt idx="1055">
                  <c:v>2124</c:v>
                </c:pt>
                <c:pt idx="1056">
                  <c:v>2126</c:v>
                </c:pt>
                <c:pt idx="1057">
                  <c:v>2128</c:v>
                </c:pt>
                <c:pt idx="1058">
                  <c:v>2130</c:v>
                </c:pt>
                <c:pt idx="1059">
                  <c:v>2132</c:v>
                </c:pt>
                <c:pt idx="1060">
                  <c:v>2134</c:v>
                </c:pt>
                <c:pt idx="1061">
                  <c:v>2136</c:v>
                </c:pt>
                <c:pt idx="1062">
                  <c:v>2138</c:v>
                </c:pt>
                <c:pt idx="1063">
                  <c:v>2140</c:v>
                </c:pt>
                <c:pt idx="1064">
                  <c:v>2142</c:v>
                </c:pt>
                <c:pt idx="1065">
                  <c:v>2144</c:v>
                </c:pt>
                <c:pt idx="1066">
                  <c:v>2146</c:v>
                </c:pt>
                <c:pt idx="1067">
                  <c:v>2148</c:v>
                </c:pt>
                <c:pt idx="1068">
                  <c:v>2150</c:v>
                </c:pt>
                <c:pt idx="1069">
                  <c:v>2152</c:v>
                </c:pt>
                <c:pt idx="1070">
                  <c:v>2154</c:v>
                </c:pt>
                <c:pt idx="1071">
                  <c:v>2156</c:v>
                </c:pt>
                <c:pt idx="1072">
                  <c:v>2158</c:v>
                </c:pt>
                <c:pt idx="1073">
                  <c:v>2160</c:v>
                </c:pt>
                <c:pt idx="1074">
                  <c:v>2162</c:v>
                </c:pt>
                <c:pt idx="1075">
                  <c:v>2164</c:v>
                </c:pt>
                <c:pt idx="1076">
                  <c:v>2166</c:v>
                </c:pt>
                <c:pt idx="1077">
                  <c:v>2168</c:v>
                </c:pt>
                <c:pt idx="1078">
                  <c:v>2170</c:v>
                </c:pt>
                <c:pt idx="1079">
                  <c:v>2172</c:v>
                </c:pt>
                <c:pt idx="1080">
                  <c:v>2174</c:v>
                </c:pt>
                <c:pt idx="1081">
                  <c:v>2176</c:v>
                </c:pt>
                <c:pt idx="1082">
                  <c:v>2178</c:v>
                </c:pt>
                <c:pt idx="1083">
                  <c:v>2180</c:v>
                </c:pt>
                <c:pt idx="1084">
                  <c:v>2182</c:v>
                </c:pt>
                <c:pt idx="1085">
                  <c:v>2184</c:v>
                </c:pt>
                <c:pt idx="1086">
                  <c:v>2186</c:v>
                </c:pt>
                <c:pt idx="1087">
                  <c:v>2188</c:v>
                </c:pt>
                <c:pt idx="1088">
                  <c:v>2190</c:v>
                </c:pt>
                <c:pt idx="1089">
                  <c:v>2192</c:v>
                </c:pt>
                <c:pt idx="1090">
                  <c:v>2194</c:v>
                </c:pt>
                <c:pt idx="1091">
                  <c:v>2196</c:v>
                </c:pt>
                <c:pt idx="1092">
                  <c:v>2198</c:v>
                </c:pt>
                <c:pt idx="1093">
                  <c:v>2200</c:v>
                </c:pt>
                <c:pt idx="1094">
                  <c:v>2202</c:v>
                </c:pt>
                <c:pt idx="1095">
                  <c:v>2204</c:v>
                </c:pt>
                <c:pt idx="1096">
                  <c:v>2206</c:v>
                </c:pt>
                <c:pt idx="1097">
                  <c:v>2208</c:v>
                </c:pt>
                <c:pt idx="1098">
                  <c:v>2210</c:v>
                </c:pt>
                <c:pt idx="1099">
                  <c:v>2212</c:v>
                </c:pt>
                <c:pt idx="1100">
                  <c:v>2214</c:v>
                </c:pt>
                <c:pt idx="1101">
                  <c:v>2216</c:v>
                </c:pt>
                <c:pt idx="1102">
                  <c:v>2218</c:v>
                </c:pt>
                <c:pt idx="1103">
                  <c:v>2220</c:v>
                </c:pt>
                <c:pt idx="1104">
                  <c:v>2222</c:v>
                </c:pt>
                <c:pt idx="1105">
                  <c:v>2224</c:v>
                </c:pt>
                <c:pt idx="1106">
                  <c:v>2226</c:v>
                </c:pt>
                <c:pt idx="1107">
                  <c:v>2228</c:v>
                </c:pt>
                <c:pt idx="1108">
                  <c:v>2230</c:v>
                </c:pt>
                <c:pt idx="1109">
                  <c:v>2232</c:v>
                </c:pt>
                <c:pt idx="1110">
                  <c:v>2234</c:v>
                </c:pt>
                <c:pt idx="1111">
                  <c:v>2236</c:v>
                </c:pt>
                <c:pt idx="1112">
                  <c:v>2238</c:v>
                </c:pt>
                <c:pt idx="1113">
                  <c:v>2240</c:v>
                </c:pt>
                <c:pt idx="1114">
                  <c:v>2242</c:v>
                </c:pt>
                <c:pt idx="1115">
                  <c:v>2244</c:v>
                </c:pt>
                <c:pt idx="1116">
                  <c:v>2246</c:v>
                </c:pt>
                <c:pt idx="1117">
                  <c:v>2248</c:v>
                </c:pt>
                <c:pt idx="1118">
                  <c:v>2250</c:v>
                </c:pt>
                <c:pt idx="1119">
                  <c:v>2252</c:v>
                </c:pt>
                <c:pt idx="1120">
                  <c:v>2254</c:v>
                </c:pt>
                <c:pt idx="1121">
                  <c:v>2256</c:v>
                </c:pt>
                <c:pt idx="1122">
                  <c:v>2258</c:v>
                </c:pt>
                <c:pt idx="1123">
                  <c:v>2260</c:v>
                </c:pt>
                <c:pt idx="1124">
                  <c:v>2262</c:v>
                </c:pt>
                <c:pt idx="1125">
                  <c:v>2264</c:v>
                </c:pt>
                <c:pt idx="1126">
                  <c:v>2266</c:v>
                </c:pt>
                <c:pt idx="1127">
                  <c:v>2268</c:v>
                </c:pt>
                <c:pt idx="1128">
                  <c:v>2270</c:v>
                </c:pt>
                <c:pt idx="1129">
                  <c:v>2272</c:v>
                </c:pt>
                <c:pt idx="1130">
                  <c:v>2274</c:v>
                </c:pt>
                <c:pt idx="1131">
                  <c:v>2276</c:v>
                </c:pt>
                <c:pt idx="1132">
                  <c:v>2278</c:v>
                </c:pt>
                <c:pt idx="1133">
                  <c:v>2280</c:v>
                </c:pt>
                <c:pt idx="1134">
                  <c:v>2282</c:v>
                </c:pt>
                <c:pt idx="1135">
                  <c:v>2284</c:v>
                </c:pt>
                <c:pt idx="1136">
                  <c:v>2286</c:v>
                </c:pt>
                <c:pt idx="1137">
                  <c:v>2288</c:v>
                </c:pt>
                <c:pt idx="1138">
                  <c:v>2290</c:v>
                </c:pt>
                <c:pt idx="1139">
                  <c:v>2292</c:v>
                </c:pt>
                <c:pt idx="1140">
                  <c:v>2294</c:v>
                </c:pt>
                <c:pt idx="1141">
                  <c:v>2296</c:v>
                </c:pt>
                <c:pt idx="1142">
                  <c:v>2298</c:v>
                </c:pt>
                <c:pt idx="1143">
                  <c:v>2300</c:v>
                </c:pt>
                <c:pt idx="1144">
                  <c:v>2302</c:v>
                </c:pt>
                <c:pt idx="1145">
                  <c:v>2304</c:v>
                </c:pt>
                <c:pt idx="1146">
                  <c:v>2306</c:v>
                </c:pt>
                <c:pt idx="1147">
                  <c:v>2308</c:v>
                </c:pt>
                <c:pt idx="1148">
                  <c:v>2310</c:v>
                </c:pt>
                <c:pt idx="1149">
                  <c:v>2312</c:v>
                </c:pt>
                <c:pt idx="1150">
                  <c:v>2314</c:v>
                </c:pt>
                <c:pt idx="1151">
                  <c:v>2316</c:v>
                </c:pt>
                <c:pt idx="1152">
                  <c:v>2318</c:v>
                </c:pt>
                <c:pt idx="1153">
                  <c:v>2320</c:v>
                </c:pt>
                <c:pt idx="1154">
                  <c:v>2322</c:v>
                </c:pt>
                <c:pt idx="1155">
                  <c:v>2324</c:v>
                </c:pt>
                <c:pt idx="1156">
                  <c:v>2326</c:v>
                </c:pt>
                <c:pt idx="1157">
                  <c:v>2328</c:v>
                </c:pt>
                <c:pt idx="1158">
                  <c:v>2330</c:v>
                </c:pt>
                <c:pt idx="1159">
                  <c:v>2332</c:v>
                </c:pt>
                <c:pt idx="1160">
                  <c:v>2334</c:v>
                </c:pt>
                <c:pt idx="1161">
                  <c:v>2336</c:v>
                </c:pt>
                <c:pt idx="1162">
                  <c:v>2338</c:v>
                </c:pt>
                <c:pt idx="1163">
                  <c:v>2340</c:v>
                </c:pt>
                <c:pt idx="1164">
                  <c:v>2342</c:v>
                </c:pt>
                <c:pt idx="1165">
                  <c:v>2344</c:v>
                </c:pt>
                <c:pt idx="1166">
                  <c:v>2346</c:v>
                </c:pt>
                <c:pt idx="1167">
                  <c:v>2348</c:v>
                </c:pt>
                <c:pt idx="1168">
                  <c:v>2350</c:v>
                </c:pt>
                <c:pt idx="1169">
                  <c:v>2352</c:v>
                </c:pt>
                <c:pt idx="1170">
                  <c:v>2354</c:v>
                </c:pt>
                <c:pt idx="1171">
                  <c:v>2356</c:v>
                </c:pt>
                <c:pt idx="1172">
                  <c:v>2358</c:v>
                </c:pt>
                <c:pt idx="1173">
                  <c:v>2360</c:v>
                </c:pt>
                <c:pt idx="1174">
                  <c:v>2362</c:v>
                </c:pt>
                <c:pt idx="1175">
                  <c:v>2364</c:v>
                </c:pt>
                <c:pt idx="1176">
                  <c:v>2366</c:v>
                </c:pt>
                <c:pt idx="1177">
                  <c:v>2368</c:v>
                </c:pt>
                <c:pt idx="1178">
                  <c:v>2370</c:v>
                </c:pt>
                <c:pt idx="1179">
                  <c:v>2372</c:v>
                </c:pt>
                <c:pt idx="1180">
                  <c:v>2374</c:v>
                </c:pt>
                <c:pt idx="1181">
                  <c:v>2376</c:v>
                </c:pt>
                <c:pt idx="1182">
                  <c:v>2378</c:v>
                </c:pt>
                <c:pt idx="1183">
                  <c:v>2380</c:v>
                </c:pt>
                <c:pt idx="1184">
                  <c:v>2382</c:v>
                </c:pt>
                <c:pt idx="1185">
                  <c:v>2384</c:v>
                </c:pt>
                <c:pt idx="1186">
                  <c:v>2386</c:v>
                </c:pt>
                <c:pt idx="1187">
                  <c:v>2388</c:v>
                </c:pt>
                <c:pt idx="1188">
                  <c:v>2390</c:v>
                </c:pt>
                <c:pt idx="1189">
                  <c:v>2392</c:v>
                </c:pt>
                <c:pt idx="1190">
                  <c:v>2394</c:v>
                </c:pt>
                <c:pt idx="1191">
                  <c:v>2396</c:v>
                </c:pt>
                <c:pt idx="1192">
                  <c:v>2398</c:v>
                </c:pt>
                <c:pt idx="1193">
                  <c:v>2400</c:v>
                </c:pt>
                <c:pt idx="1194">
                  <c:v>2402</c:v>
                </c:pt>
                <c:pt idx="1195">
                  <c:v>2404</c:v>
                </c:pt>
                <c:pt idx="1196">
                  <c:v>2406</c:v>
                </c:pt>
                <c:pt idx="1197">
                  <c:v>2408</c:v>
                </c:pt>
                <c:pt idx="1198">
                  <c:v>2410</c:v>
                </c:pt>
                <c:pt idx="1199">
                  <c:v>2412</c:v>
                </c:pt>
                <c:pt idx="1200">
                  <c:v>2414</c:v>
                </c:pt>
                <c:pt idx="1201">
                  <c:v>2416</c:v>
                </c:pt>
                <c:pt idx="1202">
                  <c:v>2418</c:v>
                </c:pt>
                <c:pt idx="1203">
                  <c:v>2420</c:v>
                </c:pt>
                <c:pt idx="1204">
                  <c:v>2422</c:v>
                </c:pt>
                <c:pt idx="1205">
                  <c:v>2424</c:v>
                </c:pt>
                <c:pt idx="1206">
                  <c:v>2426</c:v>
                </c:pt>
                <c:pt idx="1207">
                  <c:v>2428</c:v>
                </c:pt>
                <c:pt idx="1208">
                  <c:v>2430</c:v>
                </c:pt>
                <c:pt idx="1209">
                  <c:v>2432</c:v>
                </c:pt>
                <c:pt idx="1210">
                  <c:v>2434</c:v>
                </c:pt>
                <c:pt idx="1211">
                  <c:v>2436</c:v>
                </c:pt>
                <c:pt idx="1212">
                  <c:v>2438</c:v>
                </c:pt>
                <c:pt idx="1213">
                  <c:v>2440</c:v>
                </c:pt>
                <c:pt idx="1214">
                  <c:v>2442</c:v>
                </c:pt>
                <c:pt idx="1215">
                  <c:v>2444</c:v>
                </c:pt>
                <c:pt idx="1216">
                  <c:v>2446</c:v>
                </c:pt>
                <c:pt idx="1217">
                  <c:v>2448</c:v>
                </c:pt>
                <c:pt idx="1218">
                  <c:v>2450</c:v>
                </c:pt>
                <c:pt idx="1219">
                  <c:v>2452</c:v>
                </c:pt>
                <c:pt idx="1220">
                  <c:v>2454</c:v>
                </c:pt>
                <c:pt idx="1221">
                  <c:v>2456</c:v>
                </c:pt>
                <c:pt idx="1222">
                  <c:v>2458</c:v>
                </c:pt>
                <c:pt idx="1223">
                  <c:v>2460</c:v>
                </c:pt>
                <c:pt idx="1224">
                  <c:v>2462</c:v>
                </c:pt>
                <c:pt idx="1225">
                  <c:v>2464</c:v>
                </c:pt>
                <c:pt idx="1226">
                  <c:v>2466</c:v>
                </c:pt>
                <c:pt idx="1227">
                  <c:v>2468</c:v>
                </c:pt>
                <c:pt idx="1228">
                  <c:v>2470</c:v>
                </c:pt>
                <c:pt idx="1229">
                  <c:v>2472</c:v>
                </c:pt>
                <c:pt idx="1230">
                  <c:v>2474</c:v>
                </c:pt>
                <c:pt idx="1231">
                  <c:v>2476</c:v>
                </c:pt>
                <c:pt idx="1232">
                  <c:v>2478</c:v>
                </c:pt>
                <c:pt idx="1233">
                  <c:v>2480</c:v>
                </c:pt>
                <c:pt idx="1234">
                  <c:v>2482</c:v>
                </c:pt>
                <c:pt idx="1235">
                  <c:v>2484</c:v>
                </c:pt>
                <c:pt idx="1236">
                  <c:v>2486</c:v>
                </c:pt>
                <c:pt idx="1237">
                  <c:v>2488</c:v>
                </c:pt>
                <c:pt idx="1238">
                  <c:v>2490</c:v>
                </c:pt>
                <c:pt idx="1239">
                  <c:v>2492</c:v>
                </c:pt>
                <c:pt idx="1240">
                  <c:v>2494</c:v>
                </c:pt>
                <c:pt idx="1241">
                  <c:v>2496</c:v>
                </c:pt>
                <c:pt idx="1242">
                  <c:v>2498</c:v>
                </c:pt>
                <c:pt idx="1243">
                  <c:v>2500</c:v>
                </c:pt>
                <c:pt idx="1244">
                  <c:v>2502</c:v>
                </c:pt>
                <c:pt idx="1245">
                  <c:v>2504</c:v>
                </c:pt>
                <c:pt idx="1246">
                  <c:v>2506</c:v>
                </c:pt>
                <c:pt idx="1247">
                  <c:v>2508</c:v>
                </c:pt>
                <c:pt idx="1248">
                  <c:v>2510</c:v>
                </c:pt>
                <c:pt idx="1249">
                  <c:v>2512</c:v>
                </c:pt>
                <c:pt idx="1250">
                  <c:v>2514</c:v>
                </c:pt>
                <c:pt idx="1251">
                  <c:v>2516</c:v>
                </c:pt>
                <c:pt idx="1252">
                  <c:v>2518</c:v>
                </c:pt>
                <c:pt idx="1253">
                  <c:v>2520</c:v>
                </c:pt>
                <c:pt idx="1254">
                  <c:v>2522</c:v>
                </c:pt>
                <c:pt idx="1255">
                  <c:v>2524</c:v>
                </c:pt>
                <c:pt idx="1256">
                  <c:v>2526</c:v>
                </c:pt>
                <c:pt idx="1257">
                  <c:v>2528</c:v>
                </c:pt>
                <c:pt idx="1258">
                  <c:v>2530</c:v>
                </c:pt>
                <c:pt idx="1259">
                  <c:v>2532</c:v>
                </c:pt>
                <c:pt idx="1260">
                  <c:v>2534</c:v>
                </c:pt>
                <c:pt idx="1261">
                  <c:v>2536</c:v>
                </c:pt>
                <c:pt idx="1262">
                  <c:v>2538</c:v>
                </c:pt>
                <c:pt idx="1263">
                  <c:v>2540</c:v>
                </c:pt>
                <c:pt idx="1264">
                  <c:v>2542</c:v>
                </c:pt>
                <c:pt idx="1265">
                  <c:v>2544</c:v>
                </c:pt>
                <c:pt idx="1266">
                  <c:v>2546</c:v>
                </c:pt>
                <c:pt idx="1267">
                  <c:v>2548</c:v>
                </c:pt>
                <c:pt idx="1268">
                  <c:v>2550</c:v>
                </c:pt>
                <c:pt idx="1269">
                  <c:v>2552</c:v>
                </c:pt>
                <c:pt idx="1270">
                  <c:v>2554</c:v>
                </c:pt>
                <c:pt idx="1271">
                  <c:v>2556</c:v>
                </c:pt>
                <c:pt idx="1272">
                  <c:v>2558</c:v>
                </c:pt>
                <c:pt idx="1273">
                  <c:v>2560</c:v>
                </c:pt>
                <c:pt idx="1274">
                  <c:v>2562</c:v>
                </c:pt>
                <c:pt idx="1275">
                  <c:v>2564</c:v>
                </c:pt>
                <c:pt idx="1276">
                  <c:v>2566</c:v>
                </c:pt>
                <c:pt idx="1277">
                  <c:v>2568</c:v>
                </c:pt>
                <c:pt idx="1278">
                  <c:v>2570</c:v>
                </c:pt>
                <c:pt idx="1279">
                  <c:v>2572</c:v>
                </c:pt>
                <c:pt idx="1280">
                  <c:v>2574</c:v>
                </c:pt>
                <c:pt idx="1281">
                  <c:v>2576</c:v>
                </c:pt>
                <c:pt idx="1282">
                  <c:v>2578</c:v>
                </c:pt>
                <c:pt idx="1283">
                  <c:v>2580</c:v>
                </c:pt>
                <c:pt idx="1284">
                  <c:v>2582</c:v>
                </c:pt>
                <c:pt idx="1285">
                  <c:v>2584</c:v>
                </c:pt>
                <c:pt idx="1286">
                  <c:v>2586</c:v>
                </c:pt>
                <c:pt idx="1287">
                  <c:v>2588</c:v>
                </c:pt>
                <c:pt idx="1288">
                  <c:v>2590</c:v>
                </c:pt>
                <c:pt idx="1289">
                  <c:v>2592</c:v>
                </c:pt>
                <c:pt idx="1290">
                  <c:v>2594</c:v>
                </c:pt>
                <c:pt idx="1291">
                  <c:v>2596</c:v>
                </c:pt>
                <c:pt idx="1292">
                  <c:v>2598</c:v>
                </c:pt>
                <c:pt idx="1293">
                  <c:v>2600</c:v>
                </c:pt>
                <c:pt idx="1294">
                  <c:v>2602</c:v>
                </c:pt>
                <c:pt idx="1295">
                  <c:v>2604</c:v>
                </c:pt>
                <c:pt idx="1296">
                  <c:v>2606</c:v>
                </c:pt>
                <c:pt idx="1297">
                  <c:v>2608</c:v>
                </c:pt>
                <c:pt idx="1298">
                  <c:v>2610</c:v>
                </c:pt>
                <c:pt idx="1299">
                  <c:v>2612</c:v>
                </c:pt>
                <c:pt idx="1300">
                  <c:v>2614</c:v>
                </c:pt>
                <c:pt idx="1301">
                  <c:v>2616</c:v>
                </c:pt>
                <c:pt idx="1302">
                  <c:v>2618</c:v>
                </c:pt>
                <c:pt idx="1303">
                  <c:v>2620</c:v>
                </c:pt>
                <c:pt idx="1304">
                  <c:v>2622</c:v>
                </c:pt>
                <c:pt idx="1305">
                  <c:v>2624</c:v>
                </c:pt>
                <c:pt idx="1306">
                  <c:v>2626</c:v>
                </c:pt>
                <c:pt idx="1307">
                  <c:v>2628</c:v>
                </c:pt>
                <c:pt idx="1308">
                  <c:v>2630</c:v>
                </c:pt>
                <c:pt idx="1309">
                  <c:v>2632</c:v>
                </c:pt>
                <c:pt idx="1310">
                  <c:v>2634</c:v>
                </c:pt>
                <c:pt idx="1311">
                  <c:v>2636</c:v>
                </c:pt>
                <c:pt idx="1312">
                  <c:v>2638</c:v>
                </c:pt>
                <c:pt idx="1313">
                  <c:v>2640</c:v>
                </c:pt>
                <c:pt idx="1314">
                  <c:v>2642</c:v>
                </c:pt>
                <c:pt idx="1315">
                  <c:v>2644</c:v>
                </c:pt>
                <c:pt idx="1316">
                  <c:v>2646</c:v>
                </c:pt>
                <c:pt idx="1317">
                  <c:v>2648</c:v>
                </c:pt>
                <c:pt idx="1318">
                  <c:v>2650</c:v>
                </c:pt>
                <c:pt idx="1319">
                  <c:v>2652</c:v>
                </c:pt>
                <c:pt idx="1320">
                  <c:v>2654</c:v>
                </c:pt>
                <c:pt idx="1321">
                  <c:v>2656</c:v>
                </c:pt>
                <c:pt idx="1322">
                  <c:v>2658</c:v>
                </c:pt>
                <c:pt idx="1323">
                  <c:v>2660</c:v>
                </c:pt>
                <c:pt idx="1324">
                  <c:v>2662</c:v>
                </c:pt>
                <c:pt idx="1325">
                  <c:v>2664</c:v>
                </c:pt>
                <c:pt idx="1326">
                  <c:v>2666</c:v>
                </c:pt>
                <c:pt idx="1327">
                  <c:v>2668</c:v>
                </c:pt>
                <c:pt idx="1328">
                  <c:v>2670</c:v>
                </c:pt>
                <c:pt idx="1329">
                  <c:v>2672</c:v>
                </c:pt>
                <c:pt idx="1330">
                  <c:v>2674</c:v>
                </c:pt>
                <c:pt idx="1331">
                  <c:v>2676</c:v>
                </c:pt>
                <c:pt idx="1332">
                  <c:v>2678</c:v>
                </c:pt>
                <c:pt idx="1333">
                  <c:v>2680</c:v>
                </c:pt>
                <c:pt idx="1334">
                  <c:v>2682</c:v>
                </c:pt>
                <c:pt idx="1335">
                  <c:v>2684</c:v>
                </c:pt>
                <c:pt idx="1336">
                  <c:v>2686</c:v>
                </c:pt>
                <c:pt idx="1337">
                  <c:v>2688</c:v>
                </c:pt>
                <c:pt idx="1338">
                  <c:v>2690</c:v>
                </c:pt>
                <c:pt idx="1339">
                  <c:v>2692</c:v>
                </c:pt>
                <c:pt idx="1340">
                  <c:v>2694</c:v>
                </c:pt>
                <c:pt idx="1341">
                  <c:v>2696</c:v>
                </c:pt>
                <c:pt idx="1342">
                  <c:v>2698</c:v>
                </c:pt>
                <c:pt idx="1343">
                  <c:v>2700</c:v>
                </c:pt>
                <c:pt idx="1344">
                  <c:v>2702</c:v>
                </c:pt>
                <c:pt idx="1345">
                  <c:v>2704</c:v>
                </c:pt>
                <c:pt idx="1346">
                  <c:v>2706</c:v>
                </c:pt>
                <c:pt idx="1347">
                  <c:v>2708</c:v>
                </c:pt>
                <c:pt idx="1348">
                  <c:v>2710</c:v>
                </c:pt>
                <c:pt idx="1349">
                  <c:v>2712</c:v>
                </c:pt>
                <c:pt idx="1350">
                  <c:v>2714</c:v>
                </c:pt>
                <c:pt idx="1351">
                  <c:v>2716</c:v>
                </c:pt>
                <c:pt idx="1352">
                  <c:v>2718</c:v>
                </c:pt>
                <c:pt idx="1353">
                  <c:v>2720</c:v>
                </c:pt>
                <c:pt idx="1354">
                  <c:v>2722</c:v>
                </c:pt>
                <c:pt idx="1355">
                  <c:v>2724</c:v>
                </c:pt>
                <c:pt idx="1356">
                  <c:v>2726</c:v>
                </c:pt>
                <c:pt idx="1357">
                  <c:v>2728</c:v>
                </c:pt>
                <c:pt idx="1358">
                  <c:v>2730</c:v>
                </c:pt>
                <c:pt idx="1359">
                  <c:v>2732</c:v>
                </c:pt>
                <c:pt idx="1360">
                  <c:v>2734</c:v>
                </c:pt>
                <c:pt idx="1361">
                  <c:v>2736</c:v>
                </c:pt>
                <c:pt idx="1362">
                  <c:v>2738</c:v>
                </c:pt>
                <c:pt idx="1363">
                  <c:v>2740</c:v>
                </c:pt>
                <c:pt idx="1364">
                  <c:v>2742</c:v>
                </c:pt>
                <c:pt idx="1365">
                  <c:v>2744</c:v>
                </c:pt>
                <c:pt idx="1366">
                  <c:v>2746</c:v>
                </c:pt>
                <c:pt idx="1367">
                  <c:v>2748</c:v>
                </c:pt>
                <c:pt idx="1368">
                  <c:v>2750</c:v>
                </c:pt>
                <c:pt idx="1369">
                  <c:v>2752</c:v>
                </c:pt>
                <c:pt idx="1370">
                  <c:v>2754</c:v>
                </c:pt>
                <c:pt idx="1371">
                  <c:v>2756</c:v>
                </c:pt>
                <c:pt idx="1372">
                  <c:v>2758</c:v>
                </c:pt>
                <c:pt idx="1373">
                  <c:v>2760</c:v>
                </c:pt>
                <c:pt idx="1374">
                  <c:v>2762</c:v>
                </c:pt>
                <c:pt idx="1375">
                  <c:v>2764</c:v>
                </c:pt>
                <c:pt idx="1376">
                  <c:v>2766</c:v>
                </c:pt>
                <c:pt idx="1377">
                  <c:v>2768</c:v>
                </c:pt>
                <c:pt idx="1378">
                  <c:v>2770</c:v>
                </c:pt>
                <c:pt idx="1379">
                  <c:v>2772</c:v>
                </c:pt>
                <c:pt idx="1380">
                  <c:v>2774</c:v>
                </c:pt>
                <c:pt idx="1381">
                  <c:v>2776</c:v>
                </c:pt>
                <c:pt idx="1382">
                  <c:v>2778</c:v>
                </c:pt>
                <c:pt idx="1383">
                  <c:v>2780</c:v>
                </c:pt>
                <c:pt idx="1384">
                  <c:v>2782</c:v>
                </c:pt>
                <c:pt idx="1385">
                  <c:v>2784</c:v>
                </c:pt>
                <c:pt idx="1386">
                  <c:v>2786</c:v>
                </c:pt>
                <c:pt idx="1387">
                  <c:v>2788</c:v>
                </c:pt>
                <c:pt idx="1388">
                  <c:v>2790</c:v>
                </c:pt>
                <c:pt idx="1389">
                  <c:v>2792</c:v>
                </c:pt>
                <c:pt idx="1390">
                  <c:v>2794</c:v>
                </c:pt>
                <c:pt idx="1391">
                  <c:v>2796</c:v>
                </c:pt>
                <c:pt idx="1392">
                  <c:v>2798</c:v>
                </c:pt>
                <c:pt idx="1393">
                  <c:v>2800</c:v>
                </c:pt>
                <c:pt idx="1394">
                  <c:v>2802</c:v>
                </c:pt>
                <c:pt idx="1395">
                  <c:v>2804</c:v>
                </c:pt>
                <c:pt idx="1396">
                  <c:v>2806</c:v>
                </c:pt>
                <c:pt idx="1397">
                  <c:v>2808</c:v>
                </c:pt>
                <c:pt idx="1398">
                  <c:v>2810</c:v>
                </c:pt>
                <c:pt idx="1399">
                  <c:v>2812</c:v>
                </c:pt>
                <c:pt idx="1400">
                  <c:v>2814</c:v>
                </c:pt>
                <c:pt idx="1401">
                  <c:v>2816</c:v>
                </c:pt>
                <c:pt idx="1402">
                  <c:v>2818</c:v>
                </c:pt>
                <c:pt idx="1403">
                  <c:v>2820</c:v>
                </c:pt>
                <c:pt idx="1404">
                  <c:v>2822</c:v>
                </c:pt>
                <c:pt idx="1405">
                  <c:v>2824</c:v>
                </c:pt>
                <c:pt idx="1406">
                  <c:v>2826</c:v>
                </c:pt>
                <c:pt idx="1407">
                  <c:v>2828</c:v>
                </c:pt>
                <c:pt idx="1408">
                  <c:v>2830</c:v>
                </c:pt>
                <c:pt idx="1409">
                  <c:v>2832</c:v>
                </c:pt>
                <c:pt idx="1410">
                  <c:v>2834</c:v>
                </c:pt>
                <c:pt idx="1411">
                  <c:v>2836</c:v>
                </c:pt>
                <c:pt idx="1412">
                  <c:v>2838</c:v>
                </c:pt>
                <c:pt idx="1413">
                  <c:v>2840</c:v>
                </c:pt>
                <c:pt idx="1414">
                  <c:v>2842</c:v>
                </c:pt>
                <c:pt idx="1415">
                  <c:v>2844</c:v>
                </c:pt>
                <c:pt idx="1416">
                  <c:v>2846</c:v>
                </c:pt>
                <c:pt idx="1417">
                  <c:v>2848</c:v>
                </c:pt>
                <c:pt idx="1418">
                  <c:v>2850</c:v>
                </c:pt>
                <c:pt idx="1419">
                  <c:v>2852</c:v>
                </c:pt>
                <c:pt idx="1420">
                  <c:v>2854</c:v>
                </c:pt>
                <c:pt idx="1421">
                  <c:v>2856</c:v>
                </c:pt>
                <c:pt idx="1422">
                  <c:v>2858</c:v>
                </c:pt>
                <c:pt idx="1423">
                  <c:v>2860</c:v>
                </c:pt>
                <c:pt idx="1424">
                  <c:v>2862</c:v>
                </c:pt>
                <c:pt idx="1425">
                  <c:v>2864</c:v>
                </c:pt>
                <c:pt idx="1426">
                  <c:v>2866</c:v>
                </c:pt>
                <c:pt idx="1427">
                  <c:v>2868</c:v>
                </c:pt>
                <c:pt idx="1428">
                  <c:v>2870</c:v>
                </c:pt>
                <c:pt idx="1429">
                  <c:v>2872</c:v>
                </c:pt>
                <c:pt idx="1430">
                  <c:v>2874</c:v>
                </c:pt>
                <c:pt idx="1431">
                  <c:v>2876</c:v>
                </c:pt>
                <c:pt idx="1432">
                  <c:v>2878</c:v>
                </c:pt>
                <c:pt idx="1433">
                  <c:v>2880</c:v>
                </c:pt>
                <c:pt idx="1434">
                  <c:v>2882</c:v>
                </c:pt>
                <c:pt idx="1435">
                  <c:v>2884</c:v>
                </c:pt>
                <c:pt idx="1436">
                  <c:v>2886</c:v>
                </c:pt>
                <c:pt idx="1437">
                  <c:v>2888</c:v>
                </c:pt>
                <c:pt idx="1438">
                  <c:v>2890</c:v>
                </c:pt>
                <c:pt idx="1439">
                  <c:v>2892</c:v>
                </c:pt>
                <c:pt idx="1440">
                  <c:v>2894</c:v>
                </c:pt>
                <c:pt idx="1441">
                  <c:v>2896</c:v>
                </c:pt>
                <c:pt idx="1442">
                  <c:v>2898</c:v>
                </c:pt>
                <c:pt idx="1443">
                  <c:v>2900</c:v>
                </c:pt>
                <c:pt idx="1444">
                  <c:v>2902</c:v>
                </c:pt>
                <c:pt idx="1445">
                  <c:v>2904</c:v>
                </c:pt>
                <c:pt idx="1446">
                  <c:v>2906</c:v>
                </c:pt>
                <c:pt idx="1447">
                  <c:v>2908</c:v>
                </c:pt>
                <c:pt idx="1448">
                  <c:v>2910</c:v>
                </c:pt>
                <c:pt idx="1449">
                  <c:v>2912</c:v>
                </c:pt>
                <c:pt idx="1450">
                  <c:v>2914</c:v>
                </c:pt>
                <c:pt idx="1451">
                  <c:v>2916</c:v>
                </c:pt>
                <c:pt idx="1452">
                  <c:v>2918</c:v>
                </c:pt>
                <c:pt idx="1453">
                  <c:v>2920</c:v>
                </c:pt>
                <c:pt idx="1454">
                  <c:v>2922</c:v>
                </c:pt>
                <c:pt idx="1455">
                  <c:v>2924</c:v>
                </c:pt>
                <c:pt idx="1456">
                  <c:v>2926</c:v>
                </c:pt>
                <c:pt idx="1457">
                  <c:v>2928</c:v>
                </c:pt>
                <c:pt idx="1458">
                  <c:v>2930</c:v>
                </c:pt>
                <c:pt idx="1459">
                  <c:v>2932</c:v>
                </c:pt>
                <c:pt idx="1460">
                  <c:v>2934</c:v>
                </c:pt>
                <c:pt idx="1461">
                  <c:v>2936</c:v>
                </c:pt>
                <c:pt idx="1462">
                  <c:v>2938</c:v>
                </c:pt>
                <c:pt idx="1463">
                  <c:v>2940</c:v>
                </c:pt>
                <c:pt idx="1464">
                  <c:v>2942</c:v>
                </c:pt>
                <c:pt idx="1465">
                  <c:v>2944</c:v>
                </c:pt>
                <c:pt idx="1466">
                  <c:v>2946</c:v>
                </c:pt>
                <c:pt idx="1467">
                  <c:v>2948</c:v>
                </c:pt>
                <c:pt idx="1468">
                  <c:v>2950</c:v>
                </c:pt>
                <c:pt idx="1469">
                  <c:v>2952</c:v>
                </c:pt>
                <c:pt idx="1470">
                  <c:v>2954</c:v>
                </c:pt>
                <c:pt idx="1471">
                  <c:v>2956</c:v>
                </c:pt>
                <c:pt idx="1472">
                  <c:v>2958</c:v>
                </c:pt>
                <c:pt idx="1473">
                  <c:v>2960</c:v>
                </c:pt>
                <c:pt idx="1474">
                  <c:v>2962</c:v>
                </c:pt>
                <c:pt idx="1475">
                  <c:v>2964</c:v>
                </c:pt>
                <c:pt idx="1476">
                  <c:v>2966</c:v>
                </c:pt>
                <c:pt idx="1477">
                  <c:v>2968</c:v>
                </c:pt>
                <c:pt idx="1478">
                  <c:v>2970</c:v>
                </c:pt>
                <c:pt idx="1479">
                  <c:v>2972</c:v>
                </c:pt>
                <c:pt idx="1480">
                  <c:v>2974</c:v>
                </c:pt>
                <c:pt idx="1481">
                  <c:v>2976</c:v>
                </c:pt>
                <c:pt idx="1482">
                  <c:v>2978</c:v>
                </c:pt>
                <c:pt idx="1483">
                  <c:v>2980</c:v>
                </c:pt>
                <c:pt idx="1484">
                  <c:v>2982</c:v>
                </c:pt>
                <c:pt idx="1485">
                  <c:v>2984</c:v>
                </c:pt>
                <c:pt idx="1486">
                  <c:v>2986</c:v>
                </c:pt>
                <c:pt idx="1487">
                  <c:v>2988</c:v>
                </c:pt>
                <c:pt idx="1488">
                  <c:v>2990</c:v>
                </c:pt>
                <c:pt idx="1489">
                  <c:v>2992</c:v>
                </c:pt>
                <c:pt idx="1490">
                  <c:v>2994</c:v>
                </c:pt>
                <c:pt idx="1491">
                  <c:v>2996</c:v>
                </c:pt>
                <c:pt idx="1492">
                  <c:v>2998</c:v>
                </c:pt>
                <c:pt idx="1493">
                  <c:v>3000</c:v>
                </c:pt>
                <c:pt idx="1494">
                  <c:v>3002</c:v>
                </c:pt>
                <c:pt idx="1495">
                  <c:v>3004</c:v>
                </c:pt>
                <c:pt idx="1496">
                  <c:v>3006</c:v>
                </c:pt>
                <c:pt idx="1497">
                  <c:v>3008</c:v>
                </c:pt>
                <c:pt idx="1498">
                  <c:v>3010</c:v>
                </c:pt>
                <c:pt idx="1499">
                  <c:v>3012</c:v>
                </c:pt>
                <c:pt idx="1500">
                  <c:v>3014</c:v>
                </c:pt>
                <c:pt idx="1501">
                  <c:v>3016</c:v>
                </c:pt>
                <c:pt idx="1502">
                  <c:v>3018</c:v>
                </c:pt>
                <c:pt idx="1503">
                  <c:v>3020</c:v>
                </c:pt>
                <c:pt idx="1504">
                  <c:v>3022</c:v>
                </c:pt>
                <c:pt idx="1505">
                  <c:v>3024</c:v>
                </c:pt>
                <c:pt idx="1506">
                  <c:v>3026</c:v>
                </c:pt>
                <c:pt idx="1507">
                  <c:v>3028</c:v>
                </c:pt>
                <c:pt idx="1508">
                  <c:v>3030</c:v>
                </c:pt>
                <c:pt idx="1509">
                  <c:v>3032</c:v>
                </c:pt>
                <c:pt idx="1510">
                  <c:v>3034</c:v>
                </c:pt>
                <c:pt idx="1511">
                  <c:v>3036</c:v>
                </c:pt>
                <c:pt idx="1512">
                  <c:v>3038</c:v>
                </c:pt>
                <c:pt idx="1513">
                  <c:v>3040</c:v>
                </c:pt>
                <c:pt idx="1514">
                  <c:v>3042</c:v>
                </c:pt>
                <c:pt idx="1515">
                  <c:v>3044</c:v>
                </c:pt>
                <c:pt idx="1516">
                  <c:v>3046</c:v>
                </c:pt>
                <c:pt idx="1517">
                  <c:v>3048</c:v>
                </c:pt>
                <c:pt idx="1518">
                  <c:v>3050</c:v>
                </c:pt>
                <c:pt idx="1519">
                  <c:v>3052</c:v>
                </c:pt>
                <c:pt idx="1520">
                  <c:v>3054</c:v>
                </c:pt>
                <c:pt idx="1521">
                  <c:v>3056</c:v>
                </c:pt>
                <c:pt idx="1522">
                  <c:v>3058</c:v>
                </c:pt>
                <c:pt idx="1523">
                  <c:v>3060</c:v>
                </c:pt>
                <c:pt idx="1524">
                  <c:v>3062</c:v>
                </c:pt>
                <c:pt idx="1525">
                  <c:v>3064</c:v>
                </c:pt>
                <c:pt idx="1526">
                  <c:v>3066</c:v>
                </c:pt>
                <c:pt idx="1527">
                  <c:v>3068</c:v>
                </c:pt>
                <c:pt idx="1528">
                  <c:v>3070</c:v>
                </c:pt>
                <c:pt idx="1529">
                  <c:v>3072</c:v>
                </c:pt>
                <c:pt idx="1530">
                  <c:v>3074</c:v>
                </c:pt>
                <c:pt idx="1531">
                  <c:v>3076</c:v>
                </c:pt>
                <c:pt idx="1532">
                  <c:v>3078</c:v>
                </c:pt>
                <c:pt idx="1533">
                  <c:v>3080</c:v>
                </c:pt>
                <c:pt idx="1534">
                  <c:v>3082</c:v>
                </c:pt>
                <c:pt idx="1535">
                  <c:v>3084</c:v>
                </c:pt>
                <c:pt idx="1536">
                  <c:v>3086</c:v>
                </c:pt>
                <c:pt idx="1537">
                  <c:v>3088</c:v>
                </c:pt>
                <c:pt idx="1538">
                  <c:v>3090</c:v>
                </c:pt>
                <c:pt idx="1539">
                  <c:v>3092</c:v>
                </c:pt>
                <c:pt idx="1540">
                  <c:v>3094</c:v>
                </c:pt>
                <c:pt idx="1541">
                  <c:v>3096</c:v>
                </c:pt>
                <c:pt idx="1542">
                  <c:v>3098</c:v>
                </c:pt>
                <c:pt idx="1543">
                  <c:v>3100</c:v>
                </c:pt>
                <c:pt idx="1544">
                  <c:v>3102</c:v>
                </c:pt>
                <c:pt idx="1545">
                  <c:v>3104</c:v>
                </c:pt>
                <c:pt idx="1546">
                  <c:v>3106</c:v>
                </c:pt>
                <c:pt idx="1547">
                  <c:v>3108</c:v>
                </c:pt>
                <c:pt idx="1548">
                  <c:v>3110</c:v>
                </c:pt>
                <c:pt idx="1549">
                  <c:v>3112</c:v>
                </c:pt>
                <c:pt idx="1550">
                  <c:v>3114</c:v>
                </c:pt>
                <c:pt idx="1551">
                  <c:v>3116</c:v>
                </c:pt>
                <c:pt idx="1552">
                  <c:v>3118</c:v>
                </c:pt>
                <c:pt idx="1553">
                  <c:v>3120</c:v>
                </c:pt>
                <c:pt idx="1554">
                  <c:v>3122</c:v>
                </c:pt>
                <c:pt idx="1555">
                  <c:v>3124</c:v>
                </c:pt>
                <c:pt idx="1556">
                  <c:v>3126</c:v>
                </c:pt>
                <c:pt idx="1557">
                  <c:v>3128</c:v>
                </c:pt>
                <c:pt idx="1558">
                  <c:v>3130</c:v>
                </c:pt>
                <c:pt idx="1559">
                  <c:v>3132</c:v>
                </c:pt>
                <c:pt idx="1560">
                  <c:v>3134</c:v>
                </c:pt>
                <c:pt idx="1561">
                  <c:v>3136</c:v>
                </c:pt>
                <c:pt idx="1562">
                  <c:v>3138</c:v>
                </c:pt>
                <c:pt idx="1563">
                  <c:v>3140</c:v>
                </c:pt>
                <c:pt idx="1564">
                  <c:v>3142</c:v>
                </c:pt>
                <c:pt idx="1565">
                  <c:v>3144</c:v>
                </c:pt>
                <c:pt idx="1566">
                  <c:v>3146</c:v>
                </c:pt>
                <c:pt idx="1567">
                  <c:v>3148</c:v>
                </c:pt>
                <c:pt idx="1568">
                  <c:v>3150</c:v>
                </c:pt>
                <c:pt idx="1569">
                  <c:v>3152</c:v>
                </c:pt>
                <c:pt idx="1570">
                  <c:v>3154</c:v>
                </c:pt>
                <c:pt idx="1571">
                  <c:v>3156</c:v>
                </c:pt>
                <c:pt idx="1572">
                  <c:v>3158</c:v>
                </c:pt>
                <c:pt idx="1573">
                  <c:v>3160</c:v>
                </c:pt>
                <c:pt idx="1574">
                  <c:v>3162</c:v>
                </c:pt>
                <c:pt idx="1575">
                  <c:v>3164</c:v>
                </c:pt>
                <c:pt idx="1576">
                  <c:v>3166</c:v>
                </c:pt>
                <c:pt idx="1577">
                  <c:v>3168</c:v>
                </c:pt>
                <c:pt idx="1578">
                  <c:v>3170</c:v>
                </c:pt>
                <c:pt idx="1579">
                  <c:v>3172</c:v>
                </c:pt>
                <c:pt idx="1580">
                  <c:v>3174</c:v>
                </c:pt>
                <c:pt idx="1581">
                  <c:v>3176</c:v>
                </c:pt>
                <c:pt idx="1582">
                  <c:v>3178</c:v>
                </c:pt>
                <c:pt idx="1583">
                  <c:v>3180</c:v>
                </c:pt>
                <c:pt idx="1584">
                  <c:v>3182</c:v>
                </c:pt>
                <c:pt idx="1585">
                  <c:v>3184</c:v>
                </c:pt>
                <c:pt idx="1586">
                  <c:v>3186</c:v>
                </c:pt>
                <c:pt idx="1587">
                  <c:v>3188</c:v>
                </c:pt>
                <c:pt idx="1588">
                  <c:v>3190</c:v>
                </c:pt>
                <c:pt idx="1589">
                  <c:v>3192</c:v>
                </c:pt>
                <c:pt idx="1590">
                  <c:v>3194</c:v>
                </c:pt>
                <c:pt idx="1591">
                  <c:v>3196</c:v>
                </c:pt>
                <c:pt idx="1592">
                  <c:v>3198</c:v>
                </c:pt>
                <c:pt idx="1593">
                  <c:v>3200</c:v>
                </c:pt>
                <c:pt idx="1594">
                  <c:v>3202</c:v>
                </c:pt>
                <c:pt idx="1595">
                  <c:v>3204</c:v>
                </c:pt>
                <c:pt idx="1596">
                  <c:v>3206</c:v>
                </c:pt>
                <c:pt idx="1597">
                  <c:v>3208</c:v>
                </c:pt>
                <c:pt idx="1598">
                  <c:v>3210</c:v>
                </c:pt>
                <c:pt idx="1599">
                  <c:v>3212</c:v>
                </c:pt>
                <c:pt idx="1600">
                  <c:v>3214</c:v>
                </c:pt>
                <c:pt idx="1601">
                  <c:v>3216</c:v>
                </c:pt>
                <c:pt idx="1602">
                  <c:v>3218</c:v>
                </c:pt>
                <c:pt idx="1603">
                  <c:v>3220</c:v>
                </c:pt>
                <c:pt idx="1604">
                  <c:v>3222</c:v>
                </c:pt>
                <c:pt idx="1605">
                  <c:v>3224</c:v>
                </c:pt>
                <c:pt idx="1606">
                  <c:v>3226</c:v>
                </c:pt>
                <c:pt idx="1607">
                  <c:v>3228</c:v>
                </c:pt>
                <c:pt idx="1608">
                  <c:v>3230</c:v>
                </c:pt>
                <c:pt idx="1609">
                  <c:v>3232</c:v>
                </c:pt>
                <c:pt idx="1610">
                  <c:v>3234</c:v>
                </c:pt>
                <c:pt idx="1611">
                  <c:v>3236</c:v>
                </c:pt>
                <c:pt idx="1612">
                  <c:v>3238</c:v>
                </c:pt>
                <c:pt idx="1613">
                  <c:v>3240</c:v>
                </c:pt>
                <c:pt idx="1614">
                  <c:v>3242</c:v>
                </c:pt>
                <c:pt idx="1615">
                  <c:v>3244</c:v>
                </c:pt>
                <c:pt idx="1616">
                  <c:v>3246</c:v>
                </c:pt>
                <c:pt idx="1617">
                  <c:v>3248</c:v>
                </c:pt>
                <c:pt idx="1618">
                  <c:v>3250</c:v>
                </c:pt>
                <c:pt idx="1619">
                  <c:v>3252</c:v>
                </c:pt>
                <c:pt idx="1620">
                  <c:v>3254</c:v>
                </c:pt>
                <c:pt idx="1621">
                  <c:v>3256</c:v>
                </c:pt>
                <c:pt idx="1622">
                  <c:v>3258</c:v>
                </c:pt>
                <c:pt idx="1623">
                  <c:v>3260</c:v>
                </c:pt>
                <c:pt idx="1624">
                  <c:v>3262</c:v>
                </c:pt>
                <c:pt idx="1625">
                  <c:v>3264</c:v>
                </c:pt>
                <c:pt idx="1626">
                  <c:v>3266</c:v>
                </c:pt>
                <c:pt idx="1627">
                  <c:v>3268</c:v>
                </c:pt>
                <c:pt idx="1628">
                  <c:v>3270</c:v>
                </c:pt>
                <c:pt idx="1629">
                  <c:v>3272</c:v>
                </c:pt>
                <c:pt idx="1630">
                  <c:v>3274</c:v>
                </c:pt>
                <c:pt idx="1631">
                  <c:v>3276</c:v>
                </c:pt>
                <c:pt idx="1632">
                  <c:v>3278</c:v>
                </c:pt>
                <c:pt idx="1633">
                  <c:v>3280</c:v>
                </c:pt>
                <c:pt idx="1634">
                  <c:v>3282</c:v>
                </c:pt>
                <c:pt idx="1635">
                  <c:v>3284</c:v>
                </c:pt>
                <c:pt idx="1636">
                  <c:v>3286</c:v>
                </c:pt>
                <c:pt idx="1637">
                  <c:v>3288</c:v>
                </c:pt>
                <c:pt idx="1638">
                  <c:v>3290</c:v>
                </c:pt>
                <c:pt idx="1639">
                  <c:v>3292</c:v>
                </c:pt>
                <c:pt idx="1640">
                  <c:v>3294</c:v>
                </c:pt>
                <c:pt idx="1641">
                  <c:v>3296</c:v>
                </c:pt>
                <c:pt idx="1642">
                  <c:v>3298</c:v>
                </c:pt>
                <c:pt idx="1643">
                  <c:v>3300</c:v>
                </c:pt>
                <c:pt idx="1644">
                  <c:v>3302</c:v>
                </c:pt>
                <c:pt idx="1645">
                  <c:v>3304</c:v>
                </c:pt>
                <c:pt idx="1646">
                  <c:v>3306</c:v>
                </c:pt>
                <c:pt idx="1647">
                  <c:v>3308</c:v>
                </c:pt>
                <c:pt idx="1648">
                  <c:v>3310</c:v>
                </c:pt>
                <c:pt idx="1649">
                  <c:v>3312</c:v>
                </c:pt>
                <c:pt idx="1650">
                  <c:v>3314</c:v>
                </c:pt>
                <c:pt idx="1651">
                  <c:v>3316</c:v>
                </c:pt>
                <c:pt idx="1652">
                  <c:v>3318</c:v>
                </c:pt>
                <c:pt idx="1653">
                  <c:v>3320</c:v>
                </c:pt>
                <c:pt idx="1654">
                  <c:v>3322</c:v>
                </c:pt>
                <c:pt idx="1655">
                  <c:v>3324</c:v>
                </c:pt>
                <c:pt idx="1656">
                  <c:v>3326</c:v>
                </c:pt>
                <c:pt idx="1657">
                  <c:v>3328</c:v>
                </c:pt>
                <c:pt idx="1658">
                  <c:v>3330</c:v>
                </c:pt>
                <c:pt idx="1659">
                  <c:v>3332</c:v>
                </c:pt>
                <c:pt idx="1660">
                  <c:v>3334</c:v>
                </c:pt>
                <c:pt idx="1661">
                  <c:v>3336</c:v>
                </c:pt>
                <c:pt idx="1662">
                  <c:v>3338</c:v>
                </c:pt>
                <c:pt idx="1663">
                  <c:v>3340</c:v>
                </c:pt>
                <c:pt idx="1664">
                  <c:v>3342</c:v>
                </c:pt>
                <c:pt idx="1665">
                  <c:v>3344</c:v>
                </c:pt>
                <c:pt idx="1666">
                  <c:v>3346</c:v>
                </c:pt>
                <c:pt idx="1667">
                  <c:v>3348</c:v>
                </c:pt>
                <c:pt idx="1668">
                  <c:v>3350</c:v>
                </c:pt>
                <c:pt idx="1669">
                  <c:v>3352</c:v>
                </c:pt>
                <c:pt idx="1670">
                  <c:v>3354</c:v>
                </c:pt>
                <c:pt idx="1671">
                  <c:v>3356</c:v>
                </c:pt>
                <c:pt idx="1672">
                  <c:v>3358</c:v>
                </c:pt>
                <c:pt idx="1673">
                  <c:v>3360</c:v>
                </c:pt>
                <c:pt idx="1674">
                  <c:v>3362</c:v>
                </c:pt>
                <c:pt idx="1675">
                  <c:v>3364</c:v>
                </c:pt>
                <c:pt idx="1676">
                  <c:v>3366</c:v>
                </c:pt>
                <c:pt idx="1677">
                  <c:v>3368</c:v>
                </c:pt>
                <c:pt idx="1678">
                  <c:v>3370</c:v>
                </c:pt>
                <c:pt idx="1679">
                  <c:v>3372</c:v>
                </c:pt>
                <c:pt idx="1680">
                  <c:v>3374</c:v>
                </c:pt>
                <c:pt idx="1681">
                  <c:v>3376</c:v>
                </c:pt>
                <c:pt idx="1682">
                  <c:v>3378</c:v>
                </c:pt>
                <c:pt idx="1683">
                  <c:v>3380</c:v>
                </c:pt>
                <c:pt idx="1684">
                  <c:v>3382</c:v>
                </c:pt>
                <c:pt idx="1685">
                  <c:v>3384</c:v>
                </c:pt>
                <c:pt idx="1686">
                  <c:v>3386</c:v>
                </c:pt>
                <c:pt idx="1687">
                  <c:v>3388</c:v>
                </c:pt>
                <c:pt idx="1688">
                  <c:v>3390</c:v>
                </c:pt>
                <c:pt idx="1689">
                  <c:v>3392</c:v>
                </c:pt>
                <c:pt idx="1690">
                  <c:v>3394</c:v>
                </c:pt>
                <c:pt idx="1691">
                  <c:v>3396</c:v>
                </c:pt>
                <c:pt idx="1692">
                  <c:v>3398</c:v>
                </c:pt>
                <c:pt idx="1693">
                  <c:v>3400</c:v>
                </c:pt>
                <c:pt idx="1694">
                  <c:v>3402</c:v>
                </c:pt>
                <c:pt idx="1695">
                  <c:v>3404</c:v>
                </c:pt>
                <c:pt idx="1696">
                  <c:v>3406</c:v>
                </c:pt>
                <c:pt idx="1697">
                  <c:v>3408</c:v>
                </c:pt>
                <c:pt idx="1698">
                  <c:v>3410</c:v>
                </c:pt>
                <c:pt idx="1699">
                  <c:v>3412</c:v>
                </c:pt>
                <c:pt idx="1700">
                  <c:v>3414</c:v>
                </c:pt>
                <c:pt idx="1701">
                  <c:v>3416</c:v>
                </c:pt>
                <c:pt idx="1702">
                  <c:v>3418</c:v>
                </c:pt>
                <c:pt idx="1703">
                  <c:v>3420</c:v>
                </c:pt>
                <c:pt idx="1704">
                  <c:v>3422</c:v>
                </c:pt>
                <c:pt idx="1705">
                  <c:v>3424</c:v>
                </c:pt>
                <c:pt idx="1706">
                  <c:v>3426</c:v>
                </c:pt>
                <c:pt idx="1707">
                  <c:v>3428</c:v>
                </c:pt>
                <c:pt idx="1708">
                  <c:v>3430</c:v>
                </c:pt>
                <c:pt idx="1709">
                  <c:v>3432</c:v>
                </c:pt>
                <c:pt idx="1710">
                  <c:v>3434</c:v>
                </c:pt>
                <c:pt idx="1711">
                  <c:v>3436</c:v>
                </c:pt>
                <c:pt idx="1712">
                  <c:v>3438</c:v>
                </c:pt>
                <c:pt idx="1713">
                  <c:v>3440</c:v>
                </c:pt>
                <c:pt idx="1714">
                  <c:v>3442</c:v>
                </c:pt>
                <c:pt idx="1715">
                  <c:v>3444</c:v>
                </c:pt>
                <c:pt idx="1716">
                  <c:v>3446</c:v>
                </c:pt>
                <c:pt idx="1717">
                  <c:v>3448</c:v>
                </c:pt>
                <c:pt idx="1718">
                  <c:v>3450</c:v>
                </c:pt>
                <c:pt idx="1719">
                  <c:v>3452</c:v>
                </c:pt>
                <c:pt idx="1720">
                  <c:v>3454</c:v>
                </c:pt>
                <c:pt idx="1721">
                  <c:v>3456</c:v>
                </c:pt>
                <c:pt idx="1722">
                  <c:v>3458</c:v>
                </c:pt>
                <c:pt idx="1723">
                  <c:v>3460</c:v>
                </c:pt>
                <c:pt idx="1724">
                  <c:v>3462</c:v>
                </c:pt>
                <c:pt idx="1725">
                  <c:v>3464</c:v>
                </c:pt>
                <c:pt idx="1726">
                  <c:v>3466</c:v>
                </c:pt>
                <c:pt idx="1727">
                  <c:v>3468</c:v>
                </c:pt>
                <c:pt idx="1728">
                  <c:v>3470</c:v>
                </c:pt>
                <c:pt idx="1729">
                  <c:v>3472</c:v>
                </c:pt>
                <c:pt idx="1730">
                  <c:v>3474</c:v>
                </c:pt>
                <c:pt idx="1731">
                  <c:v>3476</c:v>
                </c:pt>
                <c:pt idx="1732">
                  <c:v>3478</c:v>
                </c:pt>
                <c:pt idx="1733">
                  <c:v>3480</c:v>
                </c:pt>
                <c:pt idx="1734">
                  <c:v>3482</c:v>
                </c:pt>
                <c:pt idx="1735">
                  <c:v>3484</c:v>
                </c:pt>
                <c:pt idx="1736">
                  <c:v>3486</c:v>
                </c:pt>
                <c:pt idx="1737">
                  <c:v>3488</c:v>
                </c:pt>
                <c:pt idx="1738">
                  <c:v>3490</c:v>
                </c:pt>
                <c:pt idx="1739">
                  <c:v>3492</c:v>
                </c:pt>
                <c:pt idx="1740">
                  <c:v>3494</c:v>
                </c:pt>
                <c:pt idx="1741">
                  <c:v>3496</c:v>
                </c:pt>
                <c:pt idx="1742">
                  <c:v>3498</c:v>
                </c:pt>
                <c:pt idx="1743">
                  <c:v>3500</c:v>
                </c:pt>
                <c:pt idx="1744">
                  <c:v>3502</c:v>
                </c:pt>
                <c:pt idx="1745">
                  <c:v>3504</c:v>
                </c:pt>
                <c:pt idx="1746">
                  <c:v>3506</c:v>
                </c:pt>
                <c:pt idx="1747">
                  <c:v>3508</c:v>
                </c:pt>
                <c:pt idx="1748">
                  <c:v>3510</c:v>
                </c:pt>
                <c:pt idx="1749">
                  <c:v>3512</c:v>
                </c:pt>
                <c:pt idx="1750">
                  <c:v>3514</c:v>
                </c:pt>
                <c:pt idx="1751">
                  <c:v>3516</c:v>
                </c:pt>
                <c:pt idx="1752">
                  <c:v>3518</c:v>
                </c:pt>
                <c:pt idx="1753">
                  <c:v>3520</c:v>
                </c:pt>
                <c:pt idx="1754">
                  <c:v>3522</c:v>
                </c:pt>
                <c:pt idx="1755">
                  <c:v>3524</c:v>
                </c:pt>
                <c:pt idx="1756">
                  <c:v>3526</c:v>
                </c:pt>
                <c:pt idx="1757">
                  <c:v>3528</c:v>
                </c:pt>
                <c:pt idx="1758">
                  <c:v>3530</c:v>
                </c:pt>
                <c:pt idx="1759">
                  <c:v>3532</c:v>
                </c:pt>
                <c:pt idx="1760">
                  <c:v>3534</c:v>
                </c:pt>
                <c:pt idx="1761">
                  <c:v>3536</c:v>
                </c:pt>
                <c:pt idx="1762">
                  <c:v>3538</c:v>
                </c:pt>
                <c:pt idx="1763">
                  <c:v>3540</c:v>
                </c:pt>
                <c:pt idx="1764">
                  <c:v>3542</c:v>
                </c:pt>
                <c:pt idx="1765">
                  <c:v>3544</c:v>
                </c:pt>
                <c:pt idx="1766">
                  <c:v>3546</c:v>
                </c:pt>
                <c:pt idx="1767">
                  <c:v>3548</c:v>
                </c:pt>
                <c:pt idx="1768">
                  <c:v>3550</c:v>
                </c:pt>
                <c:pt idx="1769">
                  <c:v>3552</c:v>
                </c:pt>
                <c:pt idx="1770">
                  <c:v>3554</c:v>
                </c:pt>
                <c:pt idx="1771">
                  <c:v>3556</c:v>
                </c:pt>
                <c:pt idx="1772">
                  <c:v>3558</c:v>
                </c:pt>
                <c:pt idx="1773">
                  <c:v>3560</c:v>
                </c:pt>
                <c:pt idx="1774">
                  <c:v>3562</c:v>
                </c:pt>
                <c:pt idx="1775">
                  <c:v>3564</c:v>
                </c:pt>
                <c:pt idx="1776">
                  <c:v>3566</c:v>
                </c:pt>
                <c:pt idx="1777">
                  <c:v>3568</c:v>
                </c:pt>
                <c:pt idx="1778">
                  <c:v>3570</c:v>
                </c:pt>
                <c:pt idx="1779">
                  <c:v>3572</c:v>
                </c:pt>
                <c:pt idx="1780">
                  <c:v>3574</c:v>
                </c:pt>
                <c:pt idx="1781">
                  <c:v>3576</c:v>
                </c:pt>
                <c:pt idx="1782">
                  <c:v>3578</c:v>
                </c:pt>
                <c:pt idx="1783">
                  <c:v>3580</c:v>
                </c:pt>
                <c:pt idx="1784">
                  <c:v>3582</c:v>
                </c:pt>
                <c:pt idx="1785">
                  <c:v>3584</c:v>
                </c:pt>
                <c:pt idx="1786">
                  <c:v>3586</c:v>
                </c:pt>
                <c:pt idx="1787">
                  <c:v>3588</c:v>
                </c:pt>
                <c:pt idx="1788">
                  <c:v>3590</c:v>
                </c:pt>
                <c:pt idx="1789">
                  <c:v>3592</c:v>
                </c:pt>
                <c:pt idx="1790">
                  <c:v>3594</c:v>
                </c:pt>
                <c:pt idx="1791">
                  <c:v>3596</c:v>
                </c:pt>
                <c:pt idx="1792">
                  <c:v>3598</c:v>
                </c:pt>
                <c:pt idx="1793">
                  <c:v>3600</c:v>
                </c:pt>
                <c:pt idx="1794">
                  <c:v>3602</c:v>
                </c:pt>
                <c:pt idx="1795">
                  <c:v>3604</c:v>
                </c:pt>
                <c:pt idx="1796">
                  <c:v>3606</c:v>
                </c:pt>
                <c:pt idx="1797">
                  <c:v>3608</c:v>
                </c:pt>
                <c:pt idx="1798">
                  <c:v>3610</c:v>
                </c:pt>
                <c:pt idx="1799">
                  <c:v>3612</c:v>
                </c:pt>
                <c:pt idx="1800">
                  <c:v>3614</c:v>
                </c:pt>
                <c:pt idx="1801">
                  <c:v>3616</c:v>
                </c:pt>
                <c:pt idx="1802">
                  <c:v>3618</c:v>
                </c:pt>
                <c:pt idx="1803">
                  <c:v>3620</c:v>
                </c:pt>
                <c:pt idx="1804">
                  <c:v>3622</c:v>
                </c:pt>
                <c:pt idx="1805">
                  <c:v>3624</c:v>
                </c:pt>
                <c:pt idx="1806">
                  <c:v>3626</c:v>
                </c:pt>
                <c:pt idx="1807">
                  <c:v>3628</c:v>
                </c:pt>
                <c:pt idx="1808">
                  <c:v>3630</c:v>
                </c:pt>
                <c:pt idx="1809">
                  <c:v>3632</c:v>
                </c:pt>
                <c:pt idx="1810">
                  <c:v>3634</c:v>
                </c:pt>
                <c:pt idx="1811">
                  <c:v>3636</c:v>
                </c:pt>
                <c:pt idx="1812">
                  <c:v>3638</c:v>
                </c:pt>
                <c:pt idx="1813">
                  <c:v>3640</c:v>
                </c:pt>
                <c:pt idx="1814">
                  <c:v>3642</c:v>
                </c:pt>
                <c:pt idx="1815">
                  <c:v>3644</c:v>
                </c:pt>
                <c:pt idx="1816">
                  <c:v>3646</c:v>
                </c:pt>
                <c:pt idx="1817">
                  <c:v>3648</c:v>
                </c:pt>
                <c:pt idx="1818">
                  <c:v>3650</c:v>
                </c:pt>
                <c:pt idx="1819">
                  <c:v>3652</c:v>
                </c:pt>
                <c:pt idx="1820">
                  <c:v>3654</c:v>
                </c:pt>
                <c:pt idx="1821">
                  <c:v>3656</c:v>
                </c:pt>
                <c:pt idx="1822">
                  <c:v>3658</c:v>
                </c:pt>
                <c:pt idx="1823">
                  <c:v>3660</c:v>
                </c:pt>
                <c:pt idx="1824">
                  <c:v>3662</c:v>
                </c:pt>
                <c:pt idx="1825">
                  <c:v>3664</c:v>
                </c:pt>
                <c:pt idx="1826">
                  <c:v>3666</c:v>
                </c:pt>
                <c:pt idx="1827">
                  <c:v>3668</c:v>
                </c:pt>
                <c:pt idx="1828">
                  <c:v>3670</c:v>
                </c:pt>
                <c:pt idx="1829">
                  <c:v>3672</c:v>
                </c:pt>
                <c:pt idx="1830">
                  <c:v>3674</c:v>
                </c:pt>
                <c:pt idx="1831">
                  <c:v>3676</c:v>
                </c:pt>
                <c:pt idx="1832">
                  <c:v>3678</c:v>
                </c:pt>
                <c:pt idx="1833">
                  <c:v>3680</c:v>
                </c:pt>
                <c:pt idx="1834">
                  <c:v>3682</c:v>
                </c:pt>
                <c:pt idx="1835">
                  <c:v>3684</c:v>
                </c:pt>
                <c:pt idx="1836">
                  <c:v>3686</c:v>
                </c:pt>
                <c:pt idx="1837">
                  <c:v>3688</c:v>
                </c:pt>
                <c:pt idx="1838">
                  <c:v>3690</c:v>
                </c:pt>
                <c:pt idx="1839">
                  <c:v>3692</c:v>
                </c:pt>
                <c:pt idx="1840">
                  <c:v>3694</c:v>
                </c:pt>
                <c:pt idx="1841">
                  <c:v>3696</c:v>
                </c:pt>
                <c:pt idx="1842">
                  <c:v>3698</c:v>
                </c:pt>
                <c:pt idx="1843">
                  <c:v>3700</c:v>
                </c:pt>
                <c:pt idx="1844">
                  <c:v>3702</c:v>
                </c:pt>
                <c:pt idx="1845">
                  <c:v>3704</c:v>
                </c:pt>
                <c:pt idx="1846">
                  <c:v>3706</c:v>
                </c:pt>
                <c:pt idx="1847">
                  <c:v>3708</c:v>
                </c:pt>
                <c:pt idx="1848">
                  <c:v>3710</c:v>
                </c:pt>
                <c:pt idx="1849">
                  <c:v>3712</c:v>
                </c:pt>
                <c:pt idx="1850">
                  <c:v>3714</c:v>
                </c:pt>
                <c:pt idx="1851">
                  <c:v>3716</c:v>
                </c:pt>
                <c:pt idx="1852">
                  <c:v>3718</c:v>
                </c:pt>
                <c:pt idx="1853">
                  <c:v>3720</c:v>
                </c:pt>
                <c:pt idx="1854">
                  <c:v>3722</c:v>
                </c:pt>
                <c:pt idx="1855">
                  <c:v>3724</c:v>
                </c:pt>
                <c:pt idx="1856">
                  <c:v>3726</c:v>
                </c:pt>
                <c:pt idx="1857">
                  <c:v>3728</c:v>
                </c:pt>
                <c:pt idx="1858">
                  <c:v>3730</c:v>
                </c:pt>
                <c:pt idx="1859">
                  <c:v>3732</c:v>
                </c:pt>
                <c:pt idx="1860">
                  <c:v>3734</c:v>
                </c:pt>
                <c:pt idx="1861">
                  <c:v>3736</c:v>
                </c:pt>
                <c:pt idx="1862">
                  <c:v>3738</c:v>
                </c:pt>
                <c:pt idx="1863">
                  <c:v>3740</c:v>
                </c:pt>
                <c:pt idx="1864">
                  <c:v>3742</c:v>
                </c:pt>
                <c:pt idx="1865">
                  <c:v>3744</c:v>
                </c:pt>
                <c:pt idx="1866">
                  <c:v>3746</c:v>
                </c:pt>
                <c:pt idx="1867">
                  <c:v>3748</c:v>
                </c:pt>
                <c:pt idx="1868">
                  <c:v>3750</c:v>
                </c:pt>
                <c:pt idx="1869">
                  <c:v>3752</c:v>
                </c:pt>
                <c:pt idx="1870">
                  <c:v>3754</c:v>
                </c:pt>
                <c:pt idx="1871">
                  <c:v>3756</c:v>
                </c:pt>
                <c:pt idx="1872">
                  <c:v>3758</c:v>
                </c:pt>
                <c:pt idx="1873">
                  <c:v>3760</c:v>
                </c:pt>
                <c:pt idx="1874">
                  <c:v>3762</c:v>
                </c:pt>
                <c:pt idx="1875">
                  <c:v>3764</c:v>
                </c:pt>
                <c:pt idx="1876">
                  <c:v>3766</c:v>
                </c:pt>
                <c:pt idx="1877">
                  <c:v>3768</c:v>
                </c:pt>
                <c:pt idx="1878">
                  <c:v>3770</c:v>
                </c:pt>
                <c:pt idx="1879">
                  <c:v>3772</c:v>
                </c:pt>
                <c:pt idx="1880">
                  <c:v>3774</c:v>
                </c:pt>
                <c:pt idx="1881">
                  <c:v>3776</c:v>
                </c:pt>
                <c:pt idx="1882">
                  <c:v>3778</c:v>
                </c:pt>
                <c:pt idx="1883">
                  <c:v>3780</c:v>
                </c:pt>
                <c:pt idx="1884">
                  <c:v>3782</c:v>
                </c:pt>
                <c:pt idx="1885">
                  <c:v>3784</c:v>
                </c:pt>
                <c:pt idx="1886">
                  <c:v>3786</c:v>
                </c:pt>
                <c:pt idx="1887">
                  <c:v>3788</c:v>
                </c:pt>
                <c:pt idx="1888">
                  <c:v>3790</c:v>
                </c:pt>
                <c:pt idx="1889">
                  <c:v>3792</c:v>
                </c:pt>
                <c:pt idx="1890">
                  <c:v>3794</c:v>
                </c:pt>
                <c:pt idx="1891">
                  <c:v>3796</c:v>
                </c:pt>
                <c:pt idx="1892">
                  <c:v>3798</c:v>
                </c:pt>
                <c:pt idx="1893">
                  <c:v>3800</c:v>
                </c:pt>
                <c:pt idx="1894">
                  <c:v>3802</c:v>
                </c:pt>
                <c:pt idx="1895">
                  <c:v>3804</c:v>
                </c:pt>
                <c:pt idx="1896">
                  <c:v>3806</c:v>
                </c:pt>
                <c:pt idx="1897">
                  <c:v>3808</c:v>
                </c:pt>
                <c:pt idx="1898">
                  <c:v>3810</c:v>
                </c:pt>
                <c:pt idx="1899">
                  <c:v>3812</c:v>
                </c:pt>
                <c:pt idx="1900">
                  <c:v>3814</c:v>
                </c:pt>
                <c:pt idx="1901">
                  <c:v>3816</c:v>
                </c:pt>
                <c:pt idx="1902">
                  <c:v>3818</c:v>
                </c:pt>
                <c:pt idx="1903">
                  <c:v>3820</c:v>
                </c:pt>
                <c:pt idx="1904">
                  <c:v>3822</c:v>
                </c:pt>
                <c:pt idx="1905">
                  <c:v>3824</c:v>
                </c:pt>
                <c:pt idx="1906">
                  <c:v>3826</c:v>
                </c:pt>
                <c:pt idx="1907">
                  <c:v>3828</c:v>
                </c:pt>
                <c:pt idx="1908">
                  <c:v>3830</c:v>
                </c:pt>
                <c:pt idx="1909">
                  <c:v>3832</c:v>
                </c:pt>
                <c:pt idx="1910">
                  <c:v>3834</c:v>
                </c:pt>
                <c:pt idx="1911">
                  <c:v>3836</c:v>
                </c:pt>
                <c:pt idx="1912">
                  <c:v>3838</c:v>
                </c:pt>
                <c:pt idx="1913">
                  <c:v>3840</c:v>
                </c:pt>
                <c:pt idx="1914">
                  <c:v>3842</c:v>
                </c:pt>
                <c:pt idx="1915">
                  <c:v>3844</c:v>
                </c:pt>
                <c:pt idx="1916">
                  <c:v>3846</c:v>
                </c:pt>
                <c:pt idx="1917">
                  <c:v>3848</c:v>
                </c:pt>
                <c:pt idx="1918">
                  <c:v>3850</c:v>
                </c:pt>
                <c:pt idx="1919">
                  <c:v>3852</c:v>
                </c:pt>
                <c:pt idx="1920">
                  <c:v>3854</c:v>
                </c:pt>
                <c:pt idx="1921">
                  <c:v>3856</c:v>
                </c:pt>
                <c:pt idx="1922">
                  <c:v>3858</c:v>
                </c:pt>
                <c:pt idx="1923">
                  <c:v>3860</c:v>
                </c:pt>
                <c:pt idx="1924">
                  <c:v>3862</c:v>
                </c:pt>
                <c:pt idx="1925">
                  <c:v>3864</c:v>
                </c:pt>
                <c:pt idx="1926">
                  <c:v>3866</c:v>
                </c:pt>
                <c:pt idx="1927">
                  <c:v>3868</c:v>
                </c:pt>
                <c:pt idx="1928">
                  <c:v>3870</c:v>
                </c:pt>
                <c:pt idx="1929">
                  <c:v>3872</c:v>
                </c:pt>
                <c:pt idx="1930">
                  <c:v>3874</c:v>
                </c:pt>
                <c:pt idx="1931">
                  <c:v>3876</c:v>
                </c:pt>
                <c:pt idx="1932">
                  <c:v>3878</c:v>
                </c:pt>
                <c:pt idx="1933">
                  <c:v>3880</c:v>
                </c:pt>
                <c:pt idx="1934">
                  <c:v>3882</c:v>
                </c:pt>
                <c:pt idx="1935">
                  <c:v>3884</c:v>
                </c:pt>
                <c:pt idx="1936">
                  <c:v>3886</c:v>
                </c:pt>
                <c:pt idx="1937">
                  <c:v>3888</c:v>
                </c:pt>
                <c:pt idx="1938">
                  <c:v>3890</c:v>
                </c:pt>
                <c:pt idx="1939">
                  <c:v>3892</c:v>
                </c:pt>
                <c:pt idx="1940">
                  <c:v>3894</c:v>
                </c:pt>
                <c:pt idx="1941">
                  <c:v>3896</c:v>
                </c:pt>
                <c:pt idx="1942">
                  <c:v>3898</c:v>
                </c:pt>
                <c:pt idx="1943">
                  <c:v>3900</c:v>
                </c:pt>
                <c:pt idx="1944">
                  <c:v>3902</c:v>
                </c:pt>
                <c:pt idx="1945">
                  <c:v>3904</c:v>
                </c:pt>
                <c:pt idx="1946">
                  <c:v>3906</c:v>
                </c:pt>
                <c:pt idx="1947">
                  <c:v>3908</c:v>
                </c:pt>
                <c:pt idx="1948">
                  <c:v>3910</c:v>
                </c:pt>
                <c:pt idx="1949">
                  <c:v>3912</c:v>
                </c:pt>
                <c:pt idx="1950">
                  <c:v>3914</c:v>
                </c:pt>
                <c:pt idx="1951">
                  <c:v>3916</c:v>
                </c:pt>
                <c:pt idx="1952">
                  <c:v>3918</c:v>
                </c:pt>
                <c:pt idx="1953">
                  <c:v>3920</c:v>
                </c:pt>
                <c:pt idx="1954">
                  <c:v>3922</c:v>
                </c:pt>
                <c:pt idx="1955">
                  <c:v>3924</c:v>
                </c:pt>
                <c:pt idx="1956">
                  <c:v>3926</c:v>
                </c:pt>
                <c:pt idx="1957">
                  <c:v>3928</c:v>
                </c:pt>
                <c:pt idx="1958">
                  <c:v>3930</c:v>
                </c:pt>
                <c:pt idx="1959">
                  <c:v>3932</c:v>
                </c:pt>
                <c:pt idx="1960">
                  <c:v>3934</c:v>
                </c:pt>
                <c:pt idx="1961">
                  <c:v>3936</c:v>
                </c:pt>
                <c:pt idx="1962">
                  <c:v>3938</c:v>
                </c:pt>
                <c:pt idx="1963">
                  <c:v>3940</c:v>
                </c:pt>
                <c:pt idx="1964">
                  <c:v>3942</c:v>
                </c:pt>
                <c:pt idx="1965">
                  <c:v>3944</c:v>
                </c:pt>
                <c:pt idx="1966">
                  <c:v>3946</c:v>
                </c:pt>
                <c:pt idx="1967">
                  <c:v>3948</c:v>
                </c:pt>
                <c:pt idx="1968">
                  <c:v>3950</c:v>
                </c:pt>
                <c:pt idx="1969">
                  <c:v>3952</c:v>
                </c:pt>
                <c:pt idx="1970">
                  <c:v>3954</c:v>
                </c:pt>
                <c:pt idx="1971">
                  <c:v>3956</c:v>
                </c:pt>
                <c:pt idx="1972">
                  <c:v>3958</c:v>
                </c:pt>
                <c:pt idx="1973">
                  <c:v>3960</c:v>
                </c:pt>
                <c:pt idx="1974">
                  <c:v>3962</c:v>
                </c:pt>
                <c:pt idx="1975">
                  <c:v>3964</c:v>
                </c:pt>
                <c:pt idx="1976">
                  <c:v>3966</c:v>
                </c:pt>
                <c:pt idx="1977">
                  <c:v>3968</c:v>
                </c:pt>
                <c:pt idx="1978">
                  <c:v>3970</c:v>
                </c:pt>
                <c:pt idx="1979">
                  <c:v>3972</c:v>
                </c:pt>
                <c:pt idx="1980">
                  <c:v>3974</c:v>
                </c:pt>
                <c:pt idx="1981">
                  <c:v>3976</c:v>
                </c:pt>
                <c:pt idx="1982">
                  <c:v>3978</c:v>
                </c:pt>
                <c:pt idx="1983">
                  <c:v>3980</c:v>
                </c:pt>
                <c:pt idx="1984">
                  <c:v>3982</c:v>
                </c:pt>
                <c:pt idx="1985">
                  <c:v>3984</c:v>
                </c:pt>
                <c:pt idx="1986">
                  <c:v>3986</c:v>
                </c:pt>
                <c:pt idx="1987">
                  <c:v>3988</c:v>
                </c:pt>
                <c:pt idx="1988">
                  <c:v>3990</c:v>
                </c:pt>
                <c:pt idx="1989">
                  <c:v>3992</c:v>
                </c:pt>
                <c:pt idx="1990">
                  <c:v>3994</c:v>
                </c:pt>
                <c:pt idx="1991">
                  <c:v>3996</c:v>
                </c:pt>
                <c:pt idx="1992">
                  <c:v>3998</c:v>
                </c:pt>
                <c:pt idx="1993">
                  <c:v>4000</c:v>
                </c:pt>
                <c:pt idx="1994">
                  <c:v>4002</c:v>
                </c:pt>
                <c:pt idx="1995">
                  <c:v>4004</c:v>
                </c:pt>
                <c:pt idx="1996">
                  <c:v>4006</c:v>
                </c:pt>
                <c:pt idx="1997">
                  <c:v>4008</c:v>
                </c:pt>
                <c:pt idx="1998">
                  <c:v>4010</c:v>
                </c:pt>
                <c:pt idx="1999">
                  <c:v>4012</c:v>
                </c:pt>
                <c:pt idx="2000">
                  <c:v>4014</c:v>
                </c:pt>
                <c:pt idx="2001">
                  <c:v>4016</c:v>
                </c:pt>
                <c:pt idx="2002">
                  <c:v>4018</c:v>
                </c:pt>
                <c:pt idx="2003">
                  <c:v>4020</c:v>
                </c:pt>
                <c:pt idx="2004">
                  <c:v>4022</c:v>
                </c:pt>
                <c:pt idx="2005">
                  <c:v>4024</c:v>
                </c:pt>
                <c:pt idx="2006">
                  <c:v>4026</c:v>
                </c:pt>
                <c:pt idx="2007">
                  <c:v>4028</c:v>
                </c:pt>
                <c:pt idx="2008">
                  <c:v>4030</c:v>
                </c:pt>
                <c:pt idx="2009">
                  <c:v>4032</c:v>
                </c:pt>
                <c:pt idx="2010">
                  <c:v>4034</c:v>
                </c:pt>
                <c:pt idx="2011">
                  <c:v>4036</c:v>
                </c:pt>
                <c:pt idx="2012">
                  <c:v>4038</c:v>
                </c:pt>
                <c:pt idx="2013">
                  <c:v>4040</c:v>
                </c:pt>
                <c:pt idx="2014">
                  <c:v>4042</c:v>
                </c:pt>
                <c:pt idx="2015">
                  <c:v>4044</c:v>
                </c:pt>
                <c:pt idx="2016">
                  <c:v>4046</c:v>
                </c:pt>
                <c:pt idx="2017">
                  <c:v>4048</c:v>
                </c:pt>
                <c:pt idx="2018">
                  <c:v>4050</c:v>
                </c:pt>
                <c:pt idx="2019">
                  <c:v>4052</c:v>
                </c:pt>
                <c:pt idx="2020">
                  <c:v>4054</c:v>
                </c:pt>
                <c:pt idx="2021">
                  <c:v>4056</c:v>
                </c:pt>
                <c:pt idx="2022">
                  <c:v>4058</c:v>
                </c:pt>
                <c:pt idx="2023">
                  <c:v>4060</c:v>
                </c:pt>
                <c:pt idx="2024">
                  <c:v>4062</c:v>
                </c:pt>
                <c:pt idx="2025">
                  <c:v>4064</c:v>
                </c:pt>
                <c:pt idx="2026">
                  <c:v>4066</c:v>
                </c:pt>
                <c:pt idx="2027">
                  <c:v>4068</c:v>
                </c:pt>
                <c:pt idx="2028">
                  <c:v>4070</c:v>
                </c:pt>
                <c:pt idx="2029">
                  <c:v>4072</c:v>
                </c:pt>
                <c:pt idx="2030">
                  <c:v>4074</c:v>
                </c:pt>
                <c:pt idx="2031">
                  <c:v>4076</c:v>
                </c:pt>
                <c:pt idx="2032">
                  <c:v>4078</c:v>
                </c:pt>
                <c:pt idx="2033">
                  <c:v>4080</c:v>
                </c:pt>
                <c:pt idx="2034">
                  <c:v>4082</c:v>
                </c:pt>
                <c:pt idx="2035">
                  <c:v>4084</c:v>
                </c:pt>
                <c:pt idx="2036">
                  <c:v>4086</c:v>
                </c:pt>
                <c:pt idx="2037">
                  <c:v>4088</c:v>
                </c:pt>
                <c:pt idx="2038">
                  <c:v>4090</c:v>
                </c:pt>
                <c:pt idx="2039">
                  <c:v>4092</c:v>
                </c:pt>
                <c:pt idx="2040">
                  <c:v>4094</c:v>
                </c:pt>
                <c:pt idx="2041">
                  <c:v>4096</c:v>
                </c:pt>
                <c:pt idx="2042">
                  <c:v>4098</c:v>
                </c:pt>
                <c:pt idx="2043">
                  <c:v>4100</c:v>
                </c:pt>
                <c:pt idx="2044">
                  <c:v>4102</c:v>
                </c:pt>
                <c:pt idx="2045">
                  <c:v>4104</c:v>
                </c:pt>
                <c:pt idx="2046">
                  <c:v>4106</c:v>
                </c:pt>
                <c:pt idx="2047">
                  <c:v>4108</c:v>
                </c:pt>
                <c:pt idx="2048">
                  <c:v>4110</c:v>
                </c:pt>
                <c:pt idx="2049">
                  <c:v>4112</c:v>
                </c:pt>
                <c:pt idx="2050">
                  <c:v>4114</c:v>
                </c:pt>
                <c:pt idx="2051">
                  <c:v>4116</c:v>
                </c:pt>
                <c:pt idx="2052">
                  <c:v>4118</c:v>
                </c:pt>
                <c:pt idx="2053">
                  <c:v>4120</c:v>
                </c:pt>
                <c:pt idx="2054">
                  <c:v>4122</c:v>
                </c:pt>
                <c:pt idx="2055">
                  <c:v>4124</c:v>
                </c:pt>
                <c:pt idx="2056">
                  <c:v>4126</c:v>
                </c:pt>
                <c:pt idx="2057">
                  <c:v>4128</c:v>
                </c:pt>
                <c:pt idx="2058">
                  <c:v>4130</c:v>
                </c:pt>
                <c:pt idx="2059">
                  <c:v>4132</c:v>
                </c:pt>
                <c:pt idx="2060">
                  <c:v>4134</c:v>
                </c:pt>
                <c:pt idx="2061">
                  <c:v>4136</c:v>
                </c:pt>
                <c:pt idx="2062">
                  <c:v>4138</c:v>
                </c:pt>
                <c:pt idx="2063">
                  <c:v>4140</c:v>
                </c:pt>
                <c:pt idx="2064">
                  <c:v>4142</c:v>
                </c:pt>
                <c:pt idx="2065">
                  <c:v>4144</c:v>
                </c:pt>
                <c:pt idx="2066">
                  <c:v>4146</c:v>
                </c:pt>
                <c:pt idx="2067">
                  <c:v>4148</c:v>
                </c:pt>
                <c:pt idx="2068">
                  <c:v>4150</c:v>
                </c:pt>
                <c:pt idx="2069">
                  <c:v>4152</c:v>
                </c:pt>
                <c:pt idx="2070">
                  <c:v>4154</c:v>
                </c:pt>
                <c:pt idx="2071">
                  <c:v>4156</c:v>
                </c:pt>
                <c:pt idx="2072">
                  <c:v>4158</c:v>
                </c:pt>
                <c:pt idx="2073">
                  <c:v>4160</c:v>
                </c:pt>
                <c:pt idx="2074">
                  <c:v>4162</c:v>
                </c:pt>
                <c:pt idx="2075">
                  <c:v>4164</c:v>
                </c:pt>
                <c:pt idx="2076">
                  <c:v>4166</c:v>
                </c:pt>
                <c:pt idx="2077">
                  <c:v>4168</c:v>
                </c:pt>
                <c:pt idx="2078">
                  <c:v>4170</c:v>
                </c:pt>
                <c:pt idx="2079">
                  <c:v>4172</c:v>
                </c:pt>
                <c:pt idx="2080">
                  <c:v>4174</c:v>
                </c:pt>
                <c:pt idx="2081">
                  <c:v>4176</c:v>
                </c:pt>
                <c:pt idx="2082">
                  <c:v>4178</c:v>
                </c:pt>
                <c:pt idx="2083">
                  <c:v>4180</c:v>
                </c:pt>
                <c:pt idx="2084">
                  <c:v>4182</c:v>
                </c:pt>
                <c:pt idx="2085">
                  <c:v>4184</c:v>
                </c:pt>
                <c:pt idx="2086">
                  <c:v>4186</c:v>
                </c:pt>
                <c:pt idx="2087">
                  <c:v>4188</c:v>
                </c:pt>
                <c:pt idx="2088">
                  <c:v>4190</c:v>
                </c:pt>
                <c:pt idx="2089">
                  <c:v>4192</c:v>
                </c:pt>
                <c:pt idx="2090">
                  <c:v>4194</c:v>
                </c:pt>
                <c:pt idx="2091">
                  <c:v>4196</c:v>
                </c:pt>
                <c:pt idx="2092">
                  <c:v>4198</c:v>
                </c:pt>
                <c:pt idx="2093">
                  <c:v>4200</c:v>
                </c:pt>
                <c:pt idx="2094">
                  <c:v>4202</c:v>
                </c:pt>
                <c:pt idx="2095">
                  <c:v>4204</c:v>
                </c:pt>
                <c:pt idx="2096">
                  <c:v>4206</c:v>
                </c:pt>
                <c:pt idx="2097">
                  <c:v>4208</c:v>
                </c:pt>
                <c:pt idx="2098">
                  <c:v>4210</c:v>
                </c:pt>
                <c:pt idx="2099">
                  <c:v>4212</c:v>
                </c:pt>
                <c:pt idx="2100">
                  <c:v>4214</c:v>
                </c:pt>
                <c:pt idx="2101">
                  <c:v>4216</c:v>
                </c:pt>
                <c:pt idx="2102">
                  <c:v>4218</c:v>
                </c:pt>
                <c:pt idx="2103">
                  <c:v>4220</c:v>
                </c:pt>
                <c:pt idx="2104">
                  <c:v>4222</c:v>
                </c:pt>
                <c:pt idx="2105">
                  <c:v>4224</c:v>
                </c:pt>
                <c:pt idx="2106">
                  <c:v>4226</c:v>
                </c:pt>
                <c:pt idx="2107">
                  <c:v>4228</c:v>
                </c:pt>
                <c:pt idx="2108">
                  <c:v>4230</c:v>
                </c:pt>
                <c:pt idx="2109">
                  <c:v>4232</c:v>
                </c:pt>
                <c:pt idx="2110">
                  <c:v>4234</c:v>
                </c:pt>
                <c:pt idx="2111">
                  <c:v>4236</c:v>
                </c:pt>
                <c:pt idx="2112">
                  <c:v>4238</c:v>
                </c:pt>
                <c:pt idx="2113">
                  <c:v>4240</c:v>
                </c:pt>
                <c:pt idx="2114">
                  <c:v>4242</c:v>
                </c:pt>
                <c:pt idx="2115">
                  <c:v>4244</c:v>
                </c:pt>
                <c:pt idx="2116">
                  <c:v>4246</c:v>
                </c:pt>
                <c:pt idx="2117">
                  <c:v>4248</c:v>
                </c:pt>
                <c:pt idx="2118">
                  <c:v>4250</c:v>
                </c:pt>
                <c:pt idx="2119">
                  <c:v>4252</c:v>
                </c:pt>
                <c:pt idx="2120">
                  <c:v>4254</c:v>
                </c:pt>
                <c:pt idx="2121">
                  <c:v>4256</c:v>
                </c:pt>
                <c:pt idx="2122">
                  <c:v>4258</c:v>
                </c:pt>
                <c:pt idx="2123">
                  <c:v>4260</c:v>
                </c:pt>
                <c:pt idx="2124">
                  <c:v>4262</c:v>
                </c:pt>
                <c:pt idx="2125">
                  <c:v>4264</c:v>
                </c:pt>
                <c:pt idx="2126">
                  <c:v>4266</c:v>
                </c:pt>
                <c:pt idx="2127">
                  <c:v>4268</c:v>
                </c:pt>
                <c:pt idx="2128">
                  <c:v>4270</c:v>
                </c:pt>
                <c:pt idx="2129">
                  <c:v>4272</c:v>
                </c:pt>
                <c:pt idx="2130">
                  <c:v>4274</c:v>
                </c:pt>
                <c:pt idx="2131">
                  <c:v>4276</c:v>
                </c:pt>
                <c:pt idx="2132">
                  <c:v>4278</c:v>
                </c:pt>
                <c:pt idx="2133">
                  <c:v>4280</c:v>
                </c:pt>
                <c:pt idx="2134">
                  <c:v>4282</c:v>
                </c:pt>
                <c:pt idx="2135">
                  <c:v>4284</c:v>
                </c:pt>
                <c:pt idx="2136">
                  <c:v>4286</c:v>
                </c:pt>
                <c:pt idx="2137">
                  <c:v>4288</c:v>
                </c:pt>
                <c:pt idx="2138">
                  <c:v>4290</c:v>
                </c:pt>
                <c:pt idx="2139">
                  <c:v>4292</c:v>
                </c:pt>
                <c:pt idx="2140">
                  <c:v>4294</c:v>
                </c:pt>
                <c:pt idx="2141">
                  <c:v>4296</c:v>
                </c:pt>
                <c:pt idx="2142">
                  <c:v>4298</c:v>
                </c:pt>
                <c:pt idx="2143">
                  <c:v>4300</c:v>
                </c:pt>
                <c:pt idx="2144">
                  <c:v>4302</c:v>
                </c:pt>
                <c:pt idx="2145">
                  <c:v>4304</c:v>
                </c:pt>
                <c:pt idx="2146">
                  <c:v>4306</c:v>
                </c:pt>
                <c:pt idx="2147">
                  <c:v>4308</c:v>
                </c:pt>
                <c:pt idx="2148">
                  <c:v>4310</c:v>
                </c:pt>
                <c:pt idx="2149">
                  <c:v>4312</c:v>
                </c:pt>
                <c:pt idx="2150">
                  <c:v>4314</c:v>
                </c:pt>
                <c:pt idx="2151">
                  <c:v>4316</c:v>
                </c:pt>
                <c:pt idx="2152">
                  <c:v>4318</c:v>
                </c:pt>
                <c:pt idx="2153">
                  <c:v>4320</c:v>
                </c:pt>
                <c:pt idx="2154">
                  <c:v>4322</c:v>
                </c:pt>
                <c:pt idx="2155">
                  <c:v>4324</c:v>
                </c:pt>
                <c:pt idx="2156">
                  <c:v>4326</c:v>
                </c:pt>
                <c:pt idx="2157">
                  <c:v>4328</c:v>
                </c:pt>
                <c:pt idx="2158">
                  <c:v>4330</c:v>
                </c:pt>
                <c:pt idx="2159">
                  <c:v>4332</c:v>
                </c:pt>
                <c:pt idx="2160">
                  <c:v>4334</c:v>
                </c:pt>
                <c:pt idx="2161">
                  <c:v>4336</c:v>
                </c:pt>
                <c:pt idx="2162">
                  <c:v>4338</c:v>
                </c:pt>
                <c:pt idx="2163">
                  <c:v>4340</c:v>
                </c:pt>
                <c:pt idx="2164">
                  <c:v>4342</c:v>
                </c:pt>
                <c:pt idx="2165">
                  <c:v>4344</c:v>
                </c:pt>
                <c:pt idx="2166">
                  <c:v>4346</c:v>
                </c:pt>
                <c:pt idx="2167">
                  <c:v>4348</c:v>
                </c:pt>
                <c:pt idx="2168">
                  <c:v>4350</c:v>
                </c:pt>
                <c:pt idx="2169">
                  <c:v>4352</c:v>
                </c:pt>
                <c:pt idx="2170">
                  <c:v>4354</c:v>
                </c:pt>
                <c:pt idx="2171">
                  <c:v>4356</c:v>
                </c:pt>
                <c:pt idx="2172">
                  <c:v>4358</c:v>
                </c:pt>
                <c:pt idx="2173">
                  <c:v>4360</c:v>
                </c:pt>
                <c:pt idx="2174">
                  <c:v>4362</c:v>
                </c:pt>
                <c:pt idx="2175">
                  <c:v>4364</c:v>
                </c:pt>
                <c:pt idx="2176">
                  <c:v>4366</c:v>
                </c:pt>
                <c:pt idx="2177">
                  <c:v>4368</c:v>
                </c:pt>
                <c:pt idx="2178">
                  <c:v>4370</c:v>
                </c:pt>
                <c:pt idx="2179">
                  <c:v>4372</c:v>
                </c:pt>
                <c:pt idx="2180">
                  <c:v>4374</c:v>
                </c:pt>
                <c:pt idx="2181">
                  <c:v>4376</c:v>
                </c:pt>
                <c:pt idx="2182">
                  <c:v>4378</c:v>
                </c:pt>
                <c:pt idx="2183">
                  <c:v>4380</c:v>
                </c:pt>
                <c:pt idx="2184">
                  <c:v>4382</c:v>
                </c:pt>
                <c:pt idx="2185">
                  <c:v>4384</c:v>
                </c:pt>
                <c:pt idx="2186">
                  <c:v>4386</c:v>
                </c:pt>
                <c:pt idx="2187">
                  <c:v>4388</c:v>
                </c:pt>
                <c:pt idx="2188">
                  <c:v>4390</c:v>
                </c:pt>
                <c:pt idx="2189">
                  <c:v>4392</c:v>
                </c:pt>
                <c:pt idx="2190">
                  <c:v>4394</c:v>
                </c:pt>
                <c:pt idx="2191">
                  <c:v>4396</c:v>
                </c:pt>
                <c:pt idx="2192">
                  <c:v>4398</c:v>
                </c:pt>
                <c:pt idx="2193">
                  <c:v>4400</c:v>
                </c:pt>
                <c:pt idx="2194">
                  <c:v>4402</c:v>
                </c:pt>
                <c:pt idx="2195">
                  <c:v>4404</c:v>
                </c:pt>
                <c:pt idx="2196">
                  <c:v>4406</c:v>
                </c:pt>
                <c:pt idx="2197">
                  <c:v>4408</c:v>
                </c:pt>
                <c:pt idx="2198">
                  <c:v>4410</c:v>
                </c:pt>
                <c:pt idx="2199">
                  <c:v>4412</c:v>
                </c:pt>
                <c:pt idx="2200">
                  <c:v>4414</c:v>
                </c:pt>
                <c:pt idx="2201">
                  <c:v>4416</c:v>
                </c:pt>
                <c:pt idx="2202">
                  <c:v>4418</c:v>
                </c:pt>
                <c:pt idx="2203">
                  <c:v>4420</c:v>
                </c:pt>
                <c:pt idx="2204">
                  <c:v>4422</c:v>
                </c:pt>
                <c:pt idx="2205">
                  <c:v>4424</c:v>
                </c:pt>
                <c:pt idx="2206">
                  <c:v>4426</c:v>
                </c:pt>
                <c:pt idx="2207">
                  <c:v>4428</c:v>
                </c:pt>
                <c:pt idx="2208">
                  <c:v>4430</c:v>
                </c:pt>
                <c:pt idx="2209">
                  <c:v>4432</c:v>
                </c:pt>
                <c:pt idx="2210">
                  <c:v>4434</c:v>
                </c:pt>
                <c:pt idx="2211">
                  <c:v>4436</c:v>
                </c:pt>
                <c:pt idx="2212">
                  <c:v>4438</c:v>
                </c:pt>
                <c:pt idx="2213">
                  <c:v>4440</c:v>
                </c:pt>
                <c:pt idx="2214">
                  <c:v>4442</c:v>
                </c:pt>
                <c:pt idx="2215">
                  <c:v>4444</c:v>
                </c:pt>
                <c:pt idx="2216">
                  <c:v>4446</c:v>
                </c:pt>
                <c:pt idx="2217">
                  <c:v>4448</c:v>
                </c:pt>
                <c:pt idx="2218">
                  <c:v>4450</c:v>
                </c:pt>
                <c:pt idx="2219">
                  <c:v>4452</c:v>
                </c:pt>
                <c:pt idx="2220">
                  <c:v>4454</c:v>
                </c:pt>
                <c:pt idx="2221">
                  <c:v>4456</c:v>
                </c:pt>
                <c:pt idx="2222">
                  <c:v>4458</c:v>
                </c:pt>
                <c:pt idx="2223">
                  <c:v>4460</c:v>
                </c:pt>
                <c:pt idx="2224">
                  <c:v>4462</c:v>
                </c:pt>
                <c:pt idx="2225">
                  <c:v>4464</c:v>
                </c:pt>
                <c:pt idx="2226">
                  <c:v>4466</c:v>
                </c:pt>
                <c:pt idx="2227">
                  <c:v>4468</c:v>
                </c:pt>
                <c:pt idx="2228">
                  <c:v>4470</c:v>
                </c:pt>
                <c:pt idx="2229">
                  <c:v>4472</c:v>
                </c:pt>
                <c:pt idx="2230">
                  <c:v>4474</c:v>
                </c:pt>
                <c:pt idx="2231">
                  <c:v>4476</c:v>
                </c:pt>
                <c:pt idx="2232">
                  <c:v>4478</c:v>
                </c:pt>
                <c:pt idx="2233">
                  <c:v>4480</c:v>
                </c:pt>
                <c:pt idx="2234">
                  <c:v>4482</c:v>
                </c:pt>
                <c:pt idx="2235">
                  <c:v>4484</c:v>
                </c:pt>
                <c:pt idx="2236">
                  <c:v>4486</c:v>
                </c:pt>
                <c:pt idx="2237">
                  <c:v>4488</c:v>
                </c:pt>
                <c:pt idx="2238">
                  <c:v>4490</c:v>
                </c:pt>
                <c:pt idx="2239">
                  <c:v>4492</c:v>
                </c:pt>
                <c:pt idx="2240">
                  <c:v>4494</c:v>
                </c:pt>
                <c:pt idx="2241">
                  <c:v>4496</c:v>
                </c:pt>
                <c:pt idx="2242">
                  <c:v>4498</c:v>
                </c:pt>
                <c:pt idx="2243">
                  <c:v>4500</c:v>
                </c:pt>
                <c:pt idx="2244">
                  <c:v>4502</c:v>
                </c:pt>
                <c:pt idx="2245">
                  <c:v>4504</c:v>
                </c:pt>
                <c:pt idx="2246">
                  <c:v>4506</c:v>
                </c:pt>
                <c:pt idx="2247">
                  <c:v>4508</c:v>
                </c:pt>
                <c:pt idx="2248">
                  <c:v>4510</c:v>
                </c:pt>
                <c:pt idx="2249">
                  <c:v>4512</c:v>
                </c:pt>
                <c:pt idx="2250">
                  <c:v>4514</c:v>
                </c:pt>
                <c:pt idx="2251">
                  <c:v>4516</c:v>
                </c:pt>
                <c:pt idx="2252">
                  <c:v>4518</c:v>
                </c:pt>
                <c:pt idx="2253">
                  <c:v>4520</c:v>
                </c:pt>
                <c:pt idx="2254">
                  <c:v>4522</c:v>
                </c:pt>
                <c:pt idx="2255">
                  <c:v>4524</c:v>
                </c:pt>
                <c:pt idx="2256">
                  <c:v>4526</c:v>
                </c:pt>
                <c:pt idx="2257">
                  <c:v>4528</c:v>
                </c:pt>
                <c:pt idx="2258">
                  <c:v>4530</c:v>
                </c:pt>
                <c:pt idx="2259">
                  <c:v>4532</c:v>
                </c:pt>
                <c:pt idx="2260">
                  <c:v>4534</c:v>
                </c:pt>
                <c:pt idx="2261">
                  <c:v>4536</c:v>
                </c:pt>
                <c:pt idx="2262">
                  <c:v>4538</c:v>
                </c:pt>
                <c:pt idx="2263">
                  <c:v>4540</c:v>
                </c:pt>
                <c:pt idx="2264">
                  <c:v>4542</c:v>
                </c:pt>
                <c:pt idx="2265">
                  <c:v>4544</c:v>
                </c:pt>
                <c:pt idx="2266">
                  <c:v>4546</c:v>
                </c:pt>
                <c:pt idx="2267">
                  <c:v>4548</c:v>
                </c:pt>
                <c:pt idx="2268">
                  <c:v>4550</c:v>
                </c:pt>
                <c:pt idx="2269">
                  <c:v>4552</c:v>
                </c:pt>
                <c:pt idx="2270">
                  <c:v>4554</c:v>
                </c:pt>
                <c:pt idx="2271">
                  <c:v>4556</c:v>
                </c:pt>
                <c:pt idx="2272">
                  <c:v>4558</c:v>
                </c:pt>
                <c:pt idx="2273">
                  <c:v>4560</c:v>
                </c:pt>
                <c:pt idx="2274">
                  <c:v>4562</c:v>
                </c:pt>
                <c:pt idx="2275">
                  <c:v>4564</c:v>
                </c:pt>
                <c:pt idx="2276">
                  <c:v>4566</c:v>
                </c:pt>
                <c:pt idx="2277">
                  <c:v>4568</c:v>
                </c:pt>
                <c:pt idx="2278">
                  <c:v>4570</c:v>
                </c:pt>
                <c:pt idx="2279">
                  <c:v>4572</c:v>
                </c:pt>
                <c:pt idx="2280">
                  <c:v>4574</c:v>
                </c:pt>
                <c:pt idx="2281">
                  <c:v>4576</c:v>
                </c:pt>
                <c:pt idx="2282">
                  <c:v>4578</c:v>
                </c:pt>
                <c:pt idx="2283">
                  <c:v>4580</c:v>
                </c:pt>
                <c:pt idx="2284">
                  <c:v>4582</c:v>
                </c:pt>
                <c:pt idx="2285">
                  <c:v>4584</c:v>
                </c:pt>
                <c:pt idx="2286">
                  <c:v>4586</c:v>
                </c:pt>
                <c:pt idx="2287">
                  <c:v>4588</c:v>
                </c:pt>
                <c:pt idx="2288">
                  <c:v>4590</c:v>
                </c:pt>
                <c:pt idx="2289">
                  <c:v>4592</c:v>
                </c:pt>
                <c:pt idx="2290">
                  <c:v>4594</c:v>
                </c:pt>
                <c:pt idx="2291">
                  <c:v>4596</c:v>
                </c:pt>
                <c:pt idx="2292">
                  <c:v>4598</c:v>
                </c:pt>
                <c:pt idx="2293">
                  <c:v>4600</c:v>
                </c:pt>
                <c:pt idx="2294">
                  <c:v>4602</c:v>
                </c:pt>
                <c:pt idx="2295">
                  <c:v>4604</c:v>
                </c:pt>
                <c:pt idx="2296">
                  <c:v>4606</c:v>
                </c:pt>
                <c:pt idx="2297">
                  <c:v>4608</c:v>
                </c:pt>
                <c:pt idx="2298">
                  <c:v>4610</c:v>
                </c:pt>
                <c:pt idx="2299">
                  <c:v>4612</c:v>
                </c:pt>
                <c:pt idx="2300">
                  <c:v>4614</c:v>
                </c:pt>
                <c:pt idx="2301">
                  <c:v>4616</c:v>
                </c:pt>
                <c:pt idx="2302">
                  <c:v>4618</c:v>
                </c:pt>
                <c:pt idx="2303">
                  <c:v>4620</c:v>
                </c:pt>
                <c:pt idx="2304">
                  <c:v>4622</c:v>
                </c:pt>
                <c:pt idx="2305">
                  <c:v>4624</c:v>
                </c:pt>
                <c:pt idx="2306">
                  <c:v>4626</c:v>
                </c:pt>
                <c:pt idx="2307">
                  <c:v>4628</c:v>
                </c:pt>
                <c:pt idx="2308">
                  <c:v>4630</c:v>
                </c:pt>
                <c:pt idx="2309">
                  <c:v>4632</c:v>
                </c:pt>
                <c:pt idx="2310">
                  <c:v>4634</c:v>
                </c:pt>
                <c:pt idx="2311">
                  <c:v>4636</c:v>
                </c:pt>
                <c:pt idx="2312">
                  <c:v>4638</c:v>
                </c:pt>
                <c:pt idx="2313">
                  <c:v>4640</c:v>
                </c:pt>
                <c:pt idx="2314">
                  <c:v>4642</c:v>
                </c:pt>
                <c:pt idx="2315">
                  <c:v>4644</c:v>
                </c:pt>
                <c:pt idx="2316">
                  <c:v>4646</c:v>
                </c:pt>
                <c:pt idx="2317">
                  <c:v>4648</c:v>
                </c:pt>
                <c:pt idx="2318">
                  <c:v>4650</c:v>
                </c:pt>
                <c:pt idx="2319">
                  <c:v>4652</c:v>
                </c:pt>
                <c:pt idx="2320">
                  <c:v>4654</c:v>
                </c:pt>
                <c:pt idx="2321">
                  <c:v>4656</c:v>
                </c:pt>
                <c:pt idx="2322">
                  <c:v>4658</c:v>
                </c:pt>
                <c:pt idx="2323">
                  <c:v>4660</c:v>
                </c:pt>
                <c:pt idx="2324">
                  <c:v>4662</c:v>
                </c:pt>
                <c:pt idx="2325">
                  <c:v>4664</c:v>
                </c:pt>
                <c:pt idx="2326">
                  <c:v>4666</c:v>
                </c:pt>
                <c:pt idx="2327">
                  <c:v>4668</c:v>
                </c:pt>
                <c:pt idx="2328">
                  <c:v>4670</c:v>
                </c:pt>
                <c:pt idx="2329">
                  <c:v>4672</c:v>
                </c:pt>
                <c:pt idx="2330">
                  <c:v>4674</c:v>
                </c:pt>
                <c:pt idx="2331">
                  <c:v>4676</c:v>
                </c:pt>
                <c:pt idx="2332">
                  <c:v>4678</c:v>
                </c:pt>
                <c:pt idx="2333">
                  <c:v>4680</c:v>
                </c:pt>
                <c:pt idx="2334">
                  <c:v>4682</c:v>
                </c:pt>
                <c:pt idx="2335">
                  <c:v>4684</c:v>
                </c:pt>
                <c:pt idx="2336">
                  <c:v>4686</c:v>
                </c:pt>
                <c:pt idx="2337">
                  <c:v>4688</c:v>
                </c:pt>
                <c:pt idx="2338">
                  <c:v>4690</c:v>
                </c:pt>
                <c:pt idx="2339">
                  <c:v>4692</c:v>
                </c:pt>
                <c:pt idx="2340">
                  <c:v>4694</c:v>
                </c:pt>
                <c:pt idx="2341">
                  <c:v>4696</c:v>
                </c:pt>
                <c:pt idx="2342">
                  <c:v>4698</c:v>
                </c:pt>
                <c:pt idx="2343">
                  <c:v>4700</c:v>
                </c:pt>
                <c:pt idx="2344">
                  <c:v>4702</c:v>
                </c:pt>
                <c:pt idx="2345">
                  <c:v>4704</c:v>
                </c:pt>
                <c:pt idx="2346">
                  <c:v>4706</c:v>
                </c:pt>
                <c:pt idx="2347">
                  <c:v>4708</c:v>
                </c:pt>
                <c:pt idx="2348">
                  <c:v>4710</c:v>
                </c:pt>
                <c:pt idx="2349">
                  <c:v>4712</c:v>
                </c:pt>
                <c:pt idx="2350">
                  <c:v>4714</c:v>
                </c:pt>
                <c:pt idx="2351">
                  <c:v>4716</c:v>
                </c:pt>
                <c:pt idx="2352">
                  <c:v>4718</c:v>
                </c:pt>
                <c:pt idx="2353">
                  <c:v>4720</c:v>
                </c:pt>
                <c:pt idx="2354">
                  <c:v>4722</c:v>
                </c:pt>
                <c:pt idx="2355">
                  <c:v>4724</c:v>
                </c:pt>
                <c:pt idx="2356">
                  <c:v>4726</c:v>
                </c:pt>
                <c:pt idx="2357">
                  <c:v>4728</c:v>
                </c:pt>
                <c:pt idx="2358">
                  <c:v>4730</c:v>
                </c:pt>
                <c:pt idx="2359">
                  <c:v>4732</c:v>
                </c:pt>
                <c:pt idx="2360">
                  <c:v>4734</c:v>
                </c:pt>
                <c:pt idx="2361">
                  <c:v>4736</c:v>
                </c:pt>
                <c:pt idx="2362">
                  <c:v>4738</c:v>
                </c:pt>
                <c:pt idx="2363">
                  <c:v>4740</c:v>
                </c:pt>
                <c:pt idx="2364">
                  <c:v>4742</c:v>
                </c:pt>
                <c:pt idx="2365">
                  <c:v>4744</c:v>
                </c:pt>
                <c:pt idx="2366">
                  <c:v>4746</c:v>
                </c:pt>
                <c:pt idx="2367">
                  <c:v>4748</c:v>
                </c:pt>
                <c:pt idx="2368">
                  <c:v>4750</c:v>
                </c:pt>
                <c:pt idx="2369">
                  <c:v>4752</c:v>
                </c:pt>
                <c:pt idx="2370">
                  <c:v>4754</c:v>
                </c:pt>
                <c:pt idx="2371">
                  <c:v>4756</c:v>
                </c:pt>
                <c:pt idx="2372">
                  <c:v>4758</c:v>
                </c:pt>
                <c:pt idx="2373">
                  <c:v>4760</c:v>
                </c:pt>
                <c:pt idx="2374">
                  <c:v>4762</c:v>
                </c:pt>
                <c:pt idx="2375">
                  <c:v>4764</c:v>
                </c:pt>
                <c:pt idx="2376">
                  <c:v>4766</c:v>
                </c:pt>
                <c:pt idx="2377">
                  <c:v>4768</c:v>
                </c:pt>
                <c:pt idx="2378">
                  <c:v>4770</c:v>
                </c:pt>
                <c:pt idx="2379">
                  <c:v>4772</c:v>
                </c:pt>
                <c:pt idx="2380">
                  <c:v>4774</c:v>
                </c:pt>
                <c:pt idx="2381">
                  <c:v>4776</c:v>
                </c:pt>
                <c:pt idx="2382">
                  <c:v>4778</c:v>
                </c:pt>
                <c:pt idx="2383">
                  <c:v>4780</c:v>
                </c:pt>
                <c:pt idx="2384">
                  <c:v>4782</c:v>
                </c:pt>
                <c:pt idx="2385">
                  <c:v>4784</c:v>
                </c:pt>
                <c:pt idx="2386">
                  <c:v>4786</c:v>
                </c:pt>
                <c:pt idx="2387">
                  <c:v>4788</c:v>
                </c:pt>
                <c:pt idx="2388">
                  <c:v>4790</c:v>
                </c:pt>
                <c:pt idx="2389">
                  <c:v>4792</c:v>
                </c:pt>
                <c:pt idx="2390">
                  <c:v>4794</c:v>
                </c:pt>
                <c:pt idx="2391">
                  <c:v>4796</c:v>
                </c:pt>
                <c:pt idx="2392">
                  <c:v>4798</c:v>
                </c:pt>
                <c:pt idx="2393">
                  <c:v>4800</c:v>
                </c:pt>
                <c:pt idx="2394">
                  <c:v>4802</c:v>
                </c:pt>
                <c:pt idx="2395">
                  <c:v>4804</c:v>
                </c:pt>
                <c:pt idx="2396">
                  <c:v>4806</c:v>
                </c:pt>
                <c:pt idx="2397">
                  <c:v>4808</c:v>
                </c:pt>
                <c:pt idx="2398">
                  <c:v>4810</c:v>
                </c:pt>
                <c:pt idx="2399">
                  <c:v>4812</c:v>
                </c:pt>
                <c:pt idx="2400">
                  <c:v>4814</c:v>
                </c:pt>
                <c:pt idx="2401">
                  <c:v>4816</c:v>
                </c:pt>
                <c:pt idx="2402">
                  <c:v>4818</c:v>
                </c:pt>
                <c:pt idx="2403">
                  <c:v>4820</c:v>
                </c:pt>
                <c:pt idx="2404">
                  <c:v>4822</c:v>
                </c:pt>
                <c:pt idx="2405">
                  <c:v>4824</c:v>
                </c:pt>
                <c:pt idx="2406">
                  <c:v>4826</c:v>
                </c:pt>
                <c:pt idx="2407">
                  <c:v>4828</c:v>
                </c:pt>
                <c:pt idx="2408">
                  <c:v>4830</c:v>
                </c:pt>
                <c:pt idx="2409">
                  <c:v>4832</c:v>
                </c:pt>
                <c:pt idx="2410">
                  <c:v>4834</c:v>
                </c:pt>
                <c:pt idx="2411">
                  <c:v>4836</c:v>
                </c:pt>
                <c:pt idx="2412">
                  <c:v>4838</c:v>
                </c:pt>
                <c:pt idx="2413">
                  <c:v>4840</c:v>
                </c:pt>
                <c:pt idx="2414">
                  <c:v>4842</c:v>
                </c:pt>
                <c:pt idx="2415">
                  <c:v>4844</c:v>
                </c:pt>
                <c:pt idx="2416">
                  <c:v>4846</c:v>
                </c:pt>
                <c:pt idx="2417">
                  <c:v>4848</c:v>
                </c:pt>
                <c:pt idx="2418">
                  <c:v>4850</c:v>
                </c:pt>
                <c:pt idx="2419">
                  <c:v>4852</c:v>
                </c:pt>
                <c:pt idx="2420">
                  <c:v>4854</c:v>
                </c:pt>
                <c:pt idx="2421">
                  <c:v>4856</c:v>
                </c:pt>
                <c:pt idx="2422">
                  <c:v>4858</c:v>
                </c:pt>
                <c:pt idx="2423">
                  <c:v>4860</c:v>
                </c:pt>
                <c:pt idx="2424">
                  <c:v>4862</c:v>
                </c:pt>
                <c:pt idx="2425">
                  <c:v>4864</c:v>
                </c:pt>
                <c:pt idx="2426">
                  <c:v>4866</c:v>
                </c:pt>
                <c:pt idx="2427">
                  <c:v>4868</c:v>
                </c:pt>
                <c:pt idx="2428">
                  <c:v>4870</c:v>
                </c:pt>
                <c:pt idx="2429">
                  <c:v>4872</c:v>
                </c:pt>
                <c:pt idx="2430">
                  <c:v>4874</c:v>
                </c:pt>
                <c:pt idx="2431">
                  <c:v>4876</c:v>
                </c:pt>
                <c:pt idx="2432">
                  <c:v>4878</c:v>
                </c:pt>
                <c:pt idx="2433">
                  <c:v>4880</c:v>
                </c:pt>
                <c:pt idx="2434">
                  <c:v>4882</c:v>
                </c:pt>
                <c:pt idx="2435">
                  <c:v>4884</c:v>
                </c:pt>
                <c:pt idx="2436">
                  <c:v>4886</c:v>
                </c:pt>
                <c:pt idx="2437">
                  <c:v>4888</c:v>
                </c:pt>
                <c:pt idx="2438">
                  <c:v>4890</c:v>
                </c:pt>
                <c:pt idx="2439">
                  <c:v>4892</c:v>
                </c:pt>
                <c:pt idx="2440">
                  <c:v>4894</c:v>
                </c:pt>
                <c:pt idx="2441">
                  <c:v>4896</c:v>
                </c:pt>
                <c:pt idx="2442">
                  <c:v>4898</c:v>
                </c:pt>
                <c:pt idx="2443">
                  <c:v>4900</c:v>
                </c:pt>
                <c:pt idx="2444">
                  <c:v>4902</c:v>
                </c:pt>
                <c:pt idx="2445">
                  <c:v>4904</c:v>
                </c:pt>
                <c:pt idx="2446">
                  <c:v>4906</c:v>
                </c:pt>
                <c:pt idx="2447">
                  <c:v>4908</c:v>
                </c:pt>
                <c:pt idx="2448">
                  <c:v>4910</c:v>
                </c:pt>
                <c:pt idx="2449">
                  <c:v>4912</c:v>
                </c:pt>
                <c:pt idx="2450">
                  <c:v>4914</c:v>
                </c:pt>
                <c:pt idx="2451">
                  <c:v>4916</c:v>
                </c:pt>
                <c:pt idx="2452">
                  <c:v>4918</c:v>
                </c:pt>
                <c:pt idx="2453">
                  <c:v>4920</c:v>
                </c:pt>
                <c:pt idx="2454">
                  <c:v>4922</c:v>
                </c:pt>
                <c:pt idx="2455">
                  <c:v>4924</c:v>
                </c:pt>
                <c:pt idx="2456">
                  <c:v>4926</c:v>
                </c:pt>
                <c:pt idx="2457">
                  <c:v>4928</c:v>
                </c:pt>
                <c:pt idx="2458">
                  <c:v>4930</c:v>
                </c:pt>
                <c:pt idx="2459">
                  <c:v>4932</c:v>
                </c:pt>
                <c:pt idx="2460">
                  <c:v>4934</c:v>
                </c:pt>
                <c:pt idx="2461">
                  <c:v>4936</c:v>
                </c:pt>
                <c:pt idx="2462">
                  <c:v>4938</c:v>
                </c:pt>
                <c:pt idx="2463">
                  <c:v>4940</c:v>
                </c:pt>
                <c:pt idx="2464">
                  <c:v>4942</c:v>
                </c:pt>
                <c:pt idx="2465">
                  <c:v>4944</c:v>
                </c:pt>
                <c:pt idx="2466">
                  <c:v>4946</c:v>
                </c:pt>
                <c:pt idx="2467">
                  <c:v>4948</c:v>
                </c:pt>
                <c:pt idx="2468">
                  <c:v>4950</c:v>
                </c:pt>
                <c:pt idx="2469">
                  <c:v>4952</c:v>
                </c:pt>
                <c:pt idx="2470">
                  <c:v>4954</c:v>
                </c:pt>
                <c:pt idx="2471">
                  <c:v>4956</c:v>
                </c:pt>
                <c:pt idx="2472">
                  <c:v>4958</c:v>
                </c:pt>
                <c:pt idx="2473">
                  <c:v>4960</c:v>
                </c:pt>
                <c:pt idx="2474">
                  <c:v>4962</c:v>
                </c:pt>
                <c:pt idx="2475">
                  <c:v>4964</c:v>
                </c:pt>
                <c:pt idx="2476">
                  <c:v>4966</c:v>
                </c:pt>
                <c:pt idx="2477">
                  <c:v>4968</c:v>
                </c:pt>
                <c:pt idx="2478">
                  <c:v>4970</c:v>
                </c:pt>
                <c:pt idx="2479">
                  <c:v>4972</c:v>
                </c:pt>
                <c:pt idx="2480">
                  <c:v>4974</c:v>
                </c:pt>
                <c:pt idx="2481">
                  <c:v>4976</c:v>
                </c:pt>
                <c:pt idx="2482">
                  <c:v>4978</c:v>
                </c:pt>
                <c:pt idx="2483">
                  <c:v>4980</c:v>
                </c:pt>
                <c:pt idx="2484">
                  <c:v>4982</c:v>
                </c:pt>
                <c:pt idx="2485">
                  <c:v>4984</c:v>
                </c:pt>
                <c:pt idx="2486">
                  <c:v>4986</c:v>
                </c:pt>
                <c:pt idx="2487">
                  <c:v>4988</c:v>
                </c:pt>
                <c:pt idx="2488">
                  <c:v>4990</c:v>
                </c:pt>
                <c:pt idx="2489">
                  <c:v>4992</c:v>
                </c:pt>
                <c:pt idx="2490">
                  <c:v>4994</c:v>
                </c:pt>
                <c:pt idx="2491">
                  <c:v>4996</c:v>
                </c:pt>
                <c:pt idx="2492">
                  <c:v>4998</c:v>
                </c:pt>
                <c:pt idx="2493">
                  <c:v>5000</c:v>
                </c:pt>
                <c:pt idx="2494">
                  <c:v>5002</c:v>
                </c:pt>
                <c:pt idx="2495">
                  <c:v>5004</c:v>
                </c:pt>
                <c:pt idx="2496">
                  <c:v>5006</c:v>
                </c:pt>
                <c:pt idx="2497">
                  <c:v>5008</c:v>
                </c:pt>
                <c:pt idx="2498">
                  <c:v>5010</c:v>
                </c:pt>
                <c:pt idx="2499">
                  <c:v>5012</c:v>
                </c:pt>
                <c:pt idx="2500">
                  <c:v>5014</c:v>
                </c:pt>
                <c:pt idx="2501">
                  <c:v>5016</c:v>
                </c:pt>
                <c:pt idx="2502">
                  <c:v>5018</c:v>
                </c:pt>
                <c:pt idx="2503">
                  <c:v>5020</c:v>
                </c:pt>
                <c:pt idx="2504">
                  <c:v>5022</c:v>
                </c:pt>
                <c:pt idx="2505">
                  <c:v>5024</c:v>
                </c:pt>
                <c:pt idx="2506">
                  <c:v>5026</c:v>
                </c:pt>
                <c:pt idx="2507">
                  <c:v>5028</c:v>
                </c:pt>
                <c:pt idx="2508">
                  <c:v>5030</c:v>
                </c:pt>
                <c:pt idx="2509">
                  <c:v>5032</c:v>
                </c:pt>
                <c:pt idx="2510">
                  <c:v>5034</c:v>
                </c:pt>
                <c:pt idx="2511">
                  <c:v>5036</c:v>
                </c:pt>
                <c:pt idx="2512">
                  <c:v>5038</c:v>
                </c:pt>
                <c:pt idx="2513">
                  <c:v>5040</c:v>
                </c:pt>
                <c:pt idx="2514">
                  <c:v>5042</c:v>
                </c:pt>
                <c:pt idx="2515">
                  <c:v>5044</c:v>
                </c:pt>
                <c:pt idx="2516">
                  <c:v>5046</c:v>
                </c:pt>
                <c:pt idx="2517">
                  <c:v>5048</c:v>
                </c:pt>
                <c:pt idx="2518">
                  <c:v>5050</c:v>
                </c:pt>
                <c:pt idx="2519">
                  <c:v>5052</c:v>
                </c:pt>
                <c:pt idx="2520">
                  <c:v>5054</c:v>
                </c:pt>
                <c:pt idx="2521">
                  <c:v>5056</c:v>
                </c:pt>
                <c:pt idx="2522">
                  <c:v>5058</c:v>
                </c:pt>
                <c:pt idx="2523">
                  <c:v>5060</c:v>
                </c:pt>
                <c:pt idx="2524">
                  <c:v>5062</c:v>
                </c:pt>
                <c:pt idx="2525">
                  <c:v>5064</c:v>
                </c:pt>
                <c:pt idx="2526">
                  <c:v>5066</c:v>
                </c:pt>
                <c:pt idx="2527">
                  <c:v>5068</c:v>
                </c:pt>
                <c:pt idx="2528">
                  <c:v>5070</c:v>
                </c:pt>
                <c:pt idx="2529">
                  <c:v>5072</c:v>
                </c:pt>
                <c:pt idx="2530">
                  <c:v>5074</c:v>
                </c:pt>
                <c:pt idx="2531">
                  <c:v>5076</c:v>
                </c:pt>
                <c:pt idx="2532">
                  <c:v>5078</c:v>
                </c:pt>
                <c:pt idx="2533">
                  <c:v>5080</c:v>
                </c:pt>
                <c:pt idx="2534">
                  <c:v>5082</c:v>
                </c:pt>
                <c:pt idx="2535">
                  <c:v>5084</c:v>
                </c:pt>
                <c:pt idx="2536">
                  <c:v>5086</c:v>
                </c:pt>
                <c:pt idx="2537">
                  <c:v>5088</c:v>
                </c:pt>
                <c:pt idx="2538">
                  <c:v>5090</c:v>
                </c:pt>
                <c:pt idx="2539">
                  <c:v>5092</c:v>
                </c:pt>
                <c:pt idx="2540">
                  <c:v>5094</c:v>
                </c:pt>
                <c:pt idx="2541">
                  <c:v>5096</c:v>
                </c:pt>
                <c:pt idx="2542">
                  <c:v>5098</c:v>
                </c:pt>
                <c:pt idx="2543">
                  <c:v>5100</c:v>
                </c:pt>
                <c:pt idx="2544">
                  <c:v>5102</c:v>
                </c:pt>
                <c:pt idx="2545">
                  <c:v>5104</c:v>
                </c:pt>
                <c:pt idx="2546">
                  <c:v>5106</c:v>
                </c:pt>
                <c:pt idx="2547">
                  <c:v>5108</c:v>
                </c:pt>
                <c:pt idx="2548">
                  <c:v>5110</c:v>
                </c:pt>
                <c:pt idx="2549">
                  <c:v>5112</c:v>
                </c:pt>
                <c:pt idx="2550">
                  <c:v>5114</c:v>
                </c:pt>
                <c:pt idx="2551">
                  <c:v>5116</c:v>
                </c:pt>
                <c:pt idx="2552">
                  <c:v>5118</c:v>
                </c:pt>
                <c:pt idx="2553">
                  <c:v>5120</c:v>
                </c:pt>
                <c:pt idx="2554">
                  <c:v>5122</c:v>
                </c:pt>
                <c:pt idx="2555">
                  <c:v>5124</c:v>
                </c:pt>
                <c:pt idx="2556">
                  <c:v>5126</c:v>
                </c:pt>
                <c:pt idx="2557">
                  <c:v>5128</c:v>
                </c:pt>
                <c:pt idx="2558">
                  <c:v>5130</c:v>
                </c:pt>
                <c:pt idx="2559">
                  <c:v>5132</c:v>
                </c:pt>
                <c:pt idx="2560">
                  <c:v>5134</c:v>
                </c:pt>
                <c:pt idx="2561">
                  <c:v>5136</c:v>
                </c:pt>
                <c:pt idx="2562">
                  <c:v>5138</c:v>
                </c:pt>
                <c:pt idx="2563">
                  <c:v>5140</c:v>
                </c:pt>
                <c:pt idx="2564">
                  <c:v>5142</c:v>
                </c:pt>
                <c:pt idx="2565">
                  <c:v>5144</c:v>
                </c:pt>
                <c:pt idx="2566">
                  <c:v>5146</c:v>
                </c:pt>
                <c:pt idx="2567">
                  <c:v>5148</c:v>
                </c:pt>
                <c:pt idx="2568">
                  <c:v>5150</c:v>
                </c:pt>
                <c:pt idx="2569">
                  <c:v>5152</c:v>
                </c:pt>
                <c:pt idx="2570">
                  <c:v>5154</c:v>
                </c:pt>
                <c:pt idx="2571">
                  <c:v>5156</c:v>
                </c:pt>
                <c:pt idx="2572">
                  <c:v>5158</c:v>
                </c:pt>
                <c:pt idx="2573">
                  <c:v>5160</c:v>
                </c:pt>
                <c:pt idx="2574">
                  <c:v>5162</c:v>
                </c:pt>
                <c:pt idx="2575">
                  <c:v>5164</c:v>
                </c:pt>
                <c:pt idx="2576">
                  <c:v>5166</c:v>
                </c:pt>
                <c:pt idx="2577">
                  <c:v>5168</c:v>
                </c:pt>
                <c:pt idx="2578">
                  <c:v>5170</c:v>
                </c:pt>
                <c:pt idx="2579">
                  <c:v>5172</c:v>
                </c:pt>
                <c:pt idx="2580">
                  <c:v>5174</c:v>
                </c:pt>
                <c:pt idx="2581">
                  <c:v>5176</c:v>
                </c:pt>
                <c:pt idx="2582">
                  <c:v>5178</c:v>
                </c:pt>
                <c:pt idx="2583">
                  <c:v>5180</c:v>
                </c:pt>
                <c:pt idx="2584">
                  <c:v>5182</c:v>
                </c:pt>
                <c:pt idx="2585">
                  <c:v>5184</c:v>
                </c:pt>
                <c:pt idx="2586">
                  <c:v>5186</c:v>
                </c:pt>
                <c:pt idx="2587">
                  <c:v>5188</c:v>
                </c:pt>
                <c:pt idx="2588">
                  <c:v>5190</c:v>
                </c:pt>
                <c:pt idx="2589">
                  <c:v>5192</c:v>
                </c:pt>
                <c:pt idx="2590">
                  <c:v>5194</c:v>
                </c:pt>
                <c:pt idx="2591">
                  <c:v>5196</c:v>
                </c:pt>
                <c:pt idx="2592">
                  <c:v>5198</c:v>
                </c:pt>
                <c:pt idx="2593">
                  <c:v>5200</c:v>
                </c:pt>
                <c:pt idx="2594">
                  <c:v>5202</c:v>
                </c:pt>
                <c:pt idx="2595">
                  <c:v>5204</c:v>
                </c:pt>
                <c:pt idx="2596">
                  <c:v>5206</c:v>
                </c:pt>
                <c:pt idx="2597">
                  <c:v>5208</c:v>
                </c:pt>
                <c:pt idx="2598">
                  <c:v>5210</c:v>
                </c:pt>
                <c:pt idx="2599">
                  <c:v>5212</c:v>
                </c:pt>
                <c:pt idx="2600">
                  <c:v>5214</c:v>
                </c:pt>
                <c:pt idx="2601">
                  <c:v>5216</c:v>
                </c:pt>
                <c:pt idx="2602">
                  <c:v>5218</c:v>
                </c:pt>
                <c:pt idx="2603">
                  <c:v>5220</c:v>
                </c:pt>
                <c:pt idx="2604">
                  <c:v>5222</c:v>
                </c:pt>
                <c:pt idx="2605">
                  <c:v>5224</c:v>
                </c:pt>
                <c:pt idx="2606">
                  <c:v>5226</c:v>
                </c:pt>
                <c:pt idx="2607">
                  <c:v>5228</c:v>
                </c:pt>
                <c:pt idx="2608">
                  <c:v>5230</c:v>
                </c:pt>
                <c:pt idx="2609">
                  <c:v>5232</c:v>
                </c:pt>
                <c:pt idx="2610">
                  <c:v>5234</c:v>
                </c:pt>
                <c:pt idx="2611">
                  <c:v>5236</c:v>
                </c:pt>
                <c:pt idx="2612">
                  <c:v>5238</c:v>
                </c:pt>
                <c:pt idx="2613">
                  <c:v>5240</c:v>
                </c:pt>
                <c:pt idx="2614">
                  <c:v>5242</c:v>
                </c:pt>
                <c:pt idx="2615">
                  <c:v>5244</c:v>
                </c:pt>
                <c:pt idx="2616">
                  <c:v>5246</c:v>
                </c:pt>
                <c:pt idx="2617">
                  <c:v>5248</c:v>
                </c:pt>
                <c:pt idx="2618">
                  <c:v>5250</c:v>
                </c:pt>
                <c:pt idx="2619">
                  <c:v>5252</c:v>
                </c:pt>
                <c:pt idx="2620">
                  <c:v>5254</c:v>
                </c:pt>
                <c:pt idx="2621">
                  <c:v>5256</c:v>
                </c:pt>
                <c:pt idx="2622">
                  <c:v>5258</c:v>
                </c:pt>
                <c:pt idx="2623">
                  <c:v>5260</c:v>
                </c:pt>
                <c:pt idx="2624">
                  <c:v>5262</c:v>
                </c:pt>
                <c:pt idx="2625">
                  <c:v>5264</c:v>
                </c:pt>
                <c:pt idx="2626">
                  <c:v>5266</c:v>
                </c:pt>
                <c:pt idx="2627">
                  <c:v>5268</c:v>
                </c:pt>
                <c:pt idx="2628">
                  <c:v>5270</c:v>
                </c:pt>
                <c:pt idx="2629">
                  <c:v>5272</c:v>
                </c:pt>
                <c:pt idx="2630">
                  <c:v>5274</c:v>
                </c:pt>
                <c:pt idx="2631">
                  <c:v>5276</c:v>
                </c:pt>
                <c:pt idx="2632">
                  <c:v>5278</c:v>
                </c:pt>
                <c:pt idx="2633">
                  <c:v>5280</c:v>
                </c:pt>
                <c:pt idx="2634">
                  <c:v>5282</c:v>
                </c:pt>
                <c:pt idx="2635">
                  <c:v>5284</c:v>
                </c:pt>
                <c:pt idx="2636">
                  <c:v>5286</c:v>
                </c:pt>
                <c:pt idx="2637">
                  <c:v>5288</c:v>
                </c:pt>
                <c:pt idx="2638">
                  <c:v>5290</c:v>
                </c:pt>
                <c:pt idx="2639">
                  <c:v>5292</c:v>
                </c:pt>
                <c:pt idx="2640">
                  <c:v>5294</c:v>
                </c:pt>
                <c:pt idx="2641">
                  <c:v>5296</c:v>
                </c:pt>
                <c:pt idx="2642">
                  <c:v>5298</c:v>
                </c:pt>
                <c:pt idx="2643">
                  <c:v>5300</c:v>
                </c:pt>
                <c:pt idx="2644">
                  <c:v>5302</c:v>
                </c:pt>
                <c:pt idx="2645">
                  <c:v>5304</c:v>
                </c:pt>
                <c:pt idx="2646">
                  <c:v>5306</c:v>
                </c:pt>
                <c:pt idx="2647">
                  <c:v>5308</c:v>
                </c:pt>
                <c:pt idx="2648">
                  <c:v>5310</c:v>
                </c:pt>
                <c:pt idx="2649">
                  <c:v>5312</c:v>
                </c:pt>
                <c:pt idx="2650">
                  <c:v>5314</c:v>
                </c:pt>
                <c:pt idx="2651">
                  <c:v>5316</c:v>
                </c:pt>
                <c:pt idx="2652">
                  <c:v>5318</c:v>
                </c:pt>
                <c:pt idx="2653">
                  <c:v>5320</c:v>
                </c:pt>
                <c:pt idx="2654">
                  <c:v>5322</c:v>
                </c:pt>
                <c:pt idx="2655">
                  <c:v>5324</c:v>
                </c:pt>
                <c:pt idx="2656">
                  <c:v>5326</c:v>
                </c:pt>
                <c:pt idx="2657">
                  <c:v>5328</c:v>
                </c:pt>
                <c:pt idx="2658">
                  <c:v>5330</c:v>
                </c:pt>
                <c:pt idx="2659">
                  <c:v>5332</c:v>
                </c:pt>
                <c:pt idx="2660">
                  <c:v>5334</c:v>
                </c:pt>
                <c:pt idx="2661">
                  <c:v>5336</c:v>
                </c:pt>
                <c:pt idx="2662">
                  <c:v>5338</c:v>
                </c:pt>
                <c:pt idx="2663">
                  <c:v>5340</c:v>
                </c:pt>
                <c:pt idx="2664">
                  <c:v>5342</c:v>
                </c:pt>
                <c:pt idx="2665">
                  <c:v>5344</c:v>
                </c:pt>
                <c:pt idx="2666">
                  <c:v>5346</c:v>
                </c:pt>
                <c:pt idx="2667">
                  <c:v>5348</c:v>
                </c:pt>
                <c:pt idx="2668">
                  <c:v>5350</c:v>
                </c:pt>
                <c:pt idx="2669">
                  <c:v>5352</c:v>
                </c:pt>
                <c:pt idx="2670">
                  <c:v>5354</c:v>
                </c:pt>
                <c:pt idx="2671">
                  <c:v>5356</c:v>
                </c:pt>
                <c:pt idx="2672">
                  <c:v>5358</c:v>
                </c:pt>
                <c:pt idx="2673">
                  <c:v>5360</c:v>
                </c:pt>
                <c:pt idx="2674">
                  <c:v>5362</c:v>
                </c:pt>
                <c:pt idx="2675">
                  <c:v>5364</c:v>
                </c:pt>
                <c:pt idx="2676">
                  <c:v>5366</c:v>
                </c:pt>
                <c:pt idx="2677">
                  <c:v>5368</c:v>
                </c:pt>
                <c:pt idx="2678">
                  <c:v>5370</c:v>
                </c:pt>
                <c:pt idx="2679">
                  <c:v>5372</c:v>
                </c:pt>
                <c:pt idx="2680">
                  <c:v>5374</c:v>
                </c:pt>
                <c:pt idx="2681">
                  <c:v>5376</c:v>
                </c:pt>
                <c:pt idx="2682">
                  <c:v>5378</c:v>
                </c:pt>
                <c:pt idx="2683">
                  <c:v>5380</c:v>
                </c:pt>
                <c:pt idx="2684">
                  <c:v>5382</c:v>
                </c:pt>
                <c:pt idx="2685">
                  <c:v>5384</c:v>
                </c:pt>
                <c:pt idx="2686">
                  <c:v>5386</c:v>
                </c:pt>
                <c:pt idx="2687">
                  <c:v>5388</c:v>
                </c:pt>
                <c:pt idx="2688">
                  <c:v>5390</c:v>
                </c:pt>
                <c:pt idx="2689">
                  <c:v>5392</c:v>
                </c:pt>
                <c:pt idx="2690">
                  <c:v>5394</c:v>
                </c:pt>
                <c:pt idx="2691">
                  <c:v>5396</c:v>
                </c:pt>
                <c:pt idx="2692">
                  <c:v>5398</c:v>
                </c:pt>
                <c:pt idx="2693">
                  <c:v>5400</c:v>
                </c:pt>
                <c:pt idx="2694">
                  <c:v>5402</c:v>
                </c:pt>
                <c:pt idx="2695">
                  <c:v>5404</c:v>
                </c:pt>
                <c:pt idx="2696">
                  <c:v>5406</c:v>
                </c:pt>
                <c:pt idx="2697">
                  <c:v>5408</c:v>
                </c:pt>
                <c:pt idx="2698">
                  <c:v>5410</c:v>
                </c:pt>
                <c:pt idx="2699">
                  <c:v>5412</c:v>
                </c:pt>
                <c:pt idx="2700">
                  <c:v>5414</c:v>
                </c:pt>
                <c:pt idx="2701">
                  <c:v>5416</c:v>
                </c:pt>
                <c:pt idx="2702">
                  <c:v>5418</c:v>
                </c:pt>
                <c:pt idx="2703">
                  <c:v>5420</c:v>
                </c:pt>
                <c:pt idx="2704">
                  <c:v>5422</c:v>
                </c:pt>
                <c:pt idx="2705">
                  <c:v>5424</c:v>
                </c:pt>
                <c:pt idx="2706">
                  <c:v>5426</c:v>
                </c:pt>
                <c:pt idx="2707">
                  <c:v>5428</c:v>
                </c:pt>
                <c:pt idx="2708">
                  <c:v>5430</c:v>
                </c:pt>
                <c:pt idx="2709">
                  <c:v>5432</c:v>
                </c:pt>
                <c:pt idx="2710">
                  <c:v>5434</c:v>
                </c:pt>
                <c:pt idx="2711">
                  <c:v>5436</c:v>
                </c:pt>
                <c:pt idx="2712">
                  <c:v>5438</c:v>
                </c:pt>
                <c:pt idx="2713">
                  <c:v>5440</c:v>
                </c:pt>
                <c:pt idx="2714">
                  <c:v>5442</c:v>
                </c:pt>
                <c:pt idx="2715">
                  <c:v>5444</c:v>
                </c:pt>
                <c:pt idx="2716">
                  <c:v>5446</c:v>
                </c:pt>
                <c:pt idx="2717">
                  <c:v>5448</c:v>
                </c:pt>
                <c:pt idx="2718">
                  <c:v>5450</c:v>
                </c:pt>
                <c:pt idx="2719">
                  <c:v>5452</c:v>
                </c:pt>
                <c:pt idx="2720">
                  <c:v>5454</c:v>
                </c:pt>
                <c:pt idx="2721">
                  <c:v>5456</c:v>
                </c:pt>
                <c:pt idx="2722">
                  <c:v>5458</c:v>
                </c:pt>
                <c:pt idx="2723">
                  <c:v>5460</c:v>
                </c:pt>
                <c:pt idx="2724">
                  <c:v>5462</c:v>
                </c:pt>
                <c:pt idx="2725">
                  <c:v>5464</c:v>
                </c:pt>
                <c:pt idx="2726">
                  <c:v>5466</c:v>
                </c:pt>
                <c:pt idx="2727">
                  <c:v>5468</c:v>
                </c:pt>
                <c:pt idx="2728">
                  <c:v>5470</c:v>
                </c:pt>
                <c:pt idx="2729">
                  <c:v>5472</c:v>
                </c:pt>
                <c:pt idx="2730">
                  <c:v>5474</c:v>
                </c:pt>
                <c:pt idx="2731">
                  <c:v>5476</c:v>
                </c:pt>
                <c:pt idx="2732">
                  <c:v>5478</c:v>
                </c:pt>
                <c:pt idx="2733">
                  <c:v>5480</c:v>
                </c:pt>
                <c:pt idx="2734">
                  <c:v>5482</c:v>
                </c:pt>
                <c:pt idx="2735">
                  <c:v>5484</c:v>
                </c:pt>
                <c:pt idx="2736">
                  <c:v>5486</c:v>
                </c:pt>
                <c:pt idx="2737">
                  <c:v>5488</c:v>
                </c:pt>
                <c:pt idx="2738">
                  <c:v>5490</c:v>
                </c:pt>
                <c:pt idx="2739">
                  <c:v>5492</c:v>
                </c:pt>
                <c:pt idx="2740">
                  <c:v>5494</c:v>
                </c:pt>
                <c:pt idx="2741">
                  <c:v>5496</c:v>
                </c:pt>
                <c:pt idx="2742">
                  <c:v>5498</c:v>
                </c:pt>
                <c:pt idx="2743">
                  <c:v>5500</c:v>
                </c:pt>
                <c:pt idx="2744">
                  <c:v>5502</c:v>
                </c:pt>
                <c:pt idx="2745">
                  <c:v>5504</c:v>
                </c:pt>
                <c:pt idx="2746">
                  <c:v>5506</c:v>
                </c:pt>
                <c:pt idx="2747">
                  <c:v>5508</c:v>
                </c:pt>
                <c:pt idx="2748">
                  <c:v>5510</c:v>
                </c:pt>
                <c:pt idx="2749">
                  <c:v>5512</c:v>
                </c:pt>
                <c:pt idx="2750">
                  <c:v>5514</c:v>
                </c:pt>
                <c:pt idx="2751">
                  <c:v>5516</c:v>
                </c:pt>
                <c:pt idx="2752">
                  <c:v>5518</c:v>
                </c:pt>
                <c:pt idx="2753">
                  <c:v>5520</c:v>
                </c:pt>
                <c:pt idx="2754">
                  <c:v>5522</c:v>
                </c:pt>
                <c:pt idx="2755">
                  <c:v>5524</c:v>
                </c:pt>
                <c:pt idx="2756">
                  <c:v>5526</c:v>
                </c:pt>
                <c:pt idx="2757">
                  <c:v>5528</c:v>
                </c:pt>
                <c:pt idx="2758">
                  <c:v>5530</c:v>
                </c:pt>
                <c:pt idx="2759">
                  <c:v>5532</c:v>
                </c:pt>
                <c:pt idx="2760">
                  <c:v>5534</c:v>
                </c:pt>
                <c:pt idx="2761">
                  <c:v>5536</c:v>
                </c:pt>
                <c:pt idx="2762">
                  <c:v>5538</c:v>
                </c:pt>
                <c:pt idx="2763">
                  <c:v>5540</c:v>
                </c:pt>
                <c:pt idx="2764">
                  <c:v>5542</c:v>
                </c:pt>
                <c:pt idx="2765">
                  <c:v>5544</c:v>
                </c:pt>
                <c:pt idx="2766">
                  <c:v>5546</c:v>
                </c:pt>
                <c:pt idx="2767">
                  <c:v>5548</c:v>
                </c:pt>
                <c:pt idx="2768">
                  <c:v>5550</c:v>
                </c:pt>
                <c:pt idx="2769">
                  <c:v>5552</c:v>
                </c:pt>
                <c:pt idx="2770">
                  <c:v>5554</c:v>
                </c:pt>
                <c:pt idx="2771">
                  <c:v>5556</c:v>
                </c:pt>
                <c:pt idx="2772">
                  <c:v>5558</c:v>
                </c:pt>
                <c:pt idx="2773">
                  <c:v>5560</c:v>
                </c:pt>
                <c:pt idx="2774">
                  <c:v>5562</c:v>
                </c:pt>
                <c:pt idx="2775">
                  <c:v>5564</c:v>
                </c:pt>
                <c:pt idx="2776">
                  <c:v>5566</c:v>
                </c:pt>
                <c:pt idx="2777">
                  <c:v>5568</c:v>
                </c:pt>
                <c:pt idx="2778">
                  <c:v>5570</c:v>
                </c:pt>
                <c:pt idx="2779">
                  <c:v>5572</c:v>
                </c:pt>
                <c:pt idx="2780">
                  <c:v>5574</c:v>
                </c:pt>
                <c:pt idx="2781">
                  <c:v>5576</c:v>
                </c:pt>
                <c:pt idx="2782">
                  <c:v>5578</c:v>
                </c:pt>
                <c:pt idx="2783">
                  <c:v>5580</c:v>
                </c:pt>
                <c:pt idx="2784">
                  <c:v>5582</c:v>
                </c:pt>
                <c:pt idx="2785">
                  <c:v>5584</c:v>
                </c:pt>
                <c:pt idx="2786">
                  <c:v>5586</c:v>
                </c:pt>
                <c:pt idx="2787">
                  <c:v>5588</c:v>
                </c:pt>
                <c:pt idx="2788">
                  <c:v>5590</c:v>
                </c:pt>
                <c:pt idx="2789">
                  <c:v>5592</c:v>
                </c:pt>
                <c:pt idx="2790">
                  <c:v>5594</c:v>
                </c:pt>
                <c:pt idx="2791">
                  <c:v>5596</c:v>
                </c:pt>
                <c:pt idx="2792">
                  <c:v>5598</c:v>
                </c:pt>
                <c:pt idx="2793">
                  <c:v>5600</c:v>
                </c:pt>
                <c:pt idx="2794">
                  <c:v>5602</c:v>
                </c:pt>
                <c:pt idx="2795">
                  <c:v>5604</c:v>
                </c:pt>
                <c:pt idx="2796">
                  <c:v>5606</c:v>
                </c:pt>
                <c:pt idx="2797">
                  <c:v>5608</c:v>
                </c:pt>
                <c:pt idx="2798">
                  <c:v>5610</c:v>
                </c:pt>
                <c:pt idx="2799">
                  <c:v>5612</c:v>
                </c:pt>
                <c:pt idx="2800">
                  <c:v>5614</c:v>
                </c:pt>
                <c:pt idx="2801">
                  <c:v>5616</c:v>
                </c:pt>
                <c:pt idx="2802">
                  <c:v>5618</c:v>
                </c:pt>
                <c:pt idx="2803">
                  <c:v>5620</c:v>
                </c:pt>
                <c:pt idx="2804">
                  <c:v>5622</c:v>
                </c:pt>
                <c:pt idx="2805">
                  <c:v>5624</c:v>
                </c:pt>
                <c:pt idx="2806">
                  <c:v>5626</c:v>
                </c:pt>
                <c:pt idx="2807">
                  <c:v>5628</c:v>
                </c:pt>
                <c:pt idx="2808">
                  <c:v>5630</c:v>
                </c:pt>
                <c:pt idx="2809">
                  <c:v>5632</c:v>
                </c:pt>
                <c:pt idx="2810">
                  <c:v>5634</c:v>
                </c:pt>
                <c:pt idx="2811">
                  <c:v>5636</c:v>
                </c:pt>
                <c:pt idx="2812">
                  <c:v>5638</c:v>
                </c:pt>
                <c:pt idx="2813">
                  <c:v>5640</c:v>
                </c:pt>
                <c:pt idx="2814">
                  <c:v>5642</c:v>
                </c:pt>
                <c:pt idx="2815">
                  <c:v>5644</c:v>
                </c:pt>
                <c:pt idx="2816">
                  <c:v>5646</c:v>
                </c:pt>
                <c:pt idx="2817">
                  <c:v>5648</c:v>
                </c:pt>
                <c:pt idx="2818">
                  <c:v>5650</c:v>
                </c:pt>
                <c:pt idx="2819">
                  <c:v>5652</c:v>
                </c:pt>
                <c:pt idx="2820">
                  <c:v>5654</c:v>
                </c:pt>
                <c:pt idx="2821">
                  <c:v>5656</c:v>
                </c:pt>
                <c:pt idx="2822">
                  <c:v>5658</c:v>
                </c:pt>
                <c:pt idx="2823">
                  <c:v>5660</c:v>
                </c:pt>
                <c:pt idx="2824">
                  <c:v>5662</c:v>
                </c:pt>
                <c:pt idx="2825">
                  <c:v>5664</c:v>
                </c:pt>
                <c:pt idx="2826">
                  <c:v>5666</c:v>
                </c:pt>
                <c:pt idx="2827">
                  <c:v>5668</c:v>
                </c:pt>
                <c:pt idx="2828">
                  <c:v>5670</c:v>
                </c:pt>
                <c:pt idx="2829">
                  <c:v>5672</c:v>
                </c:pt>
                <c:pt idx="2830">
                  <c:v>5674</c:v>
                </c:pt>
                <c:pt idx="2831">
                  <c:v>5676</c:v>
                </c:pt>
                <c:pt idx="2832">
                  <c:v>5678</c:v>
                </c:pt>
                <c:pt idx="2833">
                  <c:v>5680</c:v>
                </c:pt>
                <c:pt idx="2834">
                  <c:v>5682</c:v>
                </c:pt>
                <c:pt idx="2835">
                  <c:v>5684</c:v>
                </c:pt>
                <c:pt idx="2836">
                  <c:v>5686</c:v>
                </c:pt>
                <c:pt idx="2837">
                  <c:v>5688</c:v>
                </c:pt>
                <c:pt idx="2838">
                  <c:v>5690</c:v>
                </c:pt>
                <c:pt idx="2839">
                  <c:v>5692</c:v>
                </c:pt>
                <c:pt idx="2840">
                  <c:v>5694</c:v>
                </c:pt>
                <c:pt idx="2841">
                  <c:v>5696</c:v>
                </c:pt>
                <c:pt idx="2842">
                  <c:v>5698</c:v>
                </c:pt>
                <c:pt idx="2843">
                  <c:v>5700</c:v>
                </c:pt>
                <c:pt idx="2844">
                  <c:v>5702</c:v>
                </c:pt>
                <c:pt idx="2845">
                  <c:v>5704</c:v>
                </c:pt>
                <c:pt idx="2846">
                  <c:v>5706</c:v>
                </c:pt>
                <c:pt idx="2847">
                  <c:v>5708</c:v>
                </c:pt>
                <c:pt idx="2848">
                  <c:v>5710</c:v>
                </c:pt>
                <c:pt idx="2849">
                  <c:v>5712</c:v>
                </c:pt>
                <c:pt idx="2850">
                  <c:v>5714</c:v>
                </c:pt>
                <c:pt idx="2851">
                  <c:v>5716</c:v>
                </c:pt>
                <c:pt idx="2852">
                  <c:v>5718</c:v>
                </c:pt>
                <c:pt idx="2853">
                  <c:v>5720</c:v>
                </c:pt>
                <c:pt idx="2854">
                  <c:v>5722</c:v>
                </c:pt>
                <c:pt idx="2855">
                  <c:v>5724</c:v>
                </c:pt>
                <c:pt idx="2856">
                  <c:v>5726</c:v>
                </c:pt>
                <c:pt idx="2857">
                  <c:v>5728</c:v>
                </c:pt>
                <c:pt idx="2858">
                  <c:v>5730</c:v>
                </c:pt>
                <c:pt idx="2859">
                  <c:v>5732</c:v>
                </c:pt>
                <c:pt idx="2860">
                  <c:v>5734</c:v>
                </c:pt>
                <c:pt idx="2861">
                  <c:v>5736</c:v>
                </c:pt>
                <c:pt idx="2862">
                  <c:v>5738</c:v>
                </c:pt>
                <c:pt idx="2863">
                  <c:v>5740</c:v>
                </c:pt>
                <c:pt idx="2864">
                  <c:v>5742</c:v>
                </c:pt>
                <c:pt idx="2865">
                  <c:v>5744</c:v>
                </c:pt>
                <c:pt idx="2866">
                  <c:v>5746</c:v>
                </c:pt>
                <c:pt idx="2867">
                  <c:v>5748</c:v>
                </c:pt>
                <c:pt idx="2868">
                  <c:v>5750</c:v>
                </c:pt>
                <c:pt idx="2869">
                  <c:v>5752</c:v>
                </c:pt>
                <c:pt idx="2870">
                  <c:v>5754</c:v>
                </c:pt>
                <c:pt idx="2871">
                  <c:v>5756</c:v>
                </c:pt>
                <c:pt idx="2872">
                  <c:v>5758</c:v>
                </c:pt>
                <c:pt idx="2873">
                  <c:v>5760</c:v>
                </c:pt>
                <c:pt idx="2874">
                  <c:v>5762</c:v>
                </c:pt>
                <c:pt idx="2875">
                  <c:v>5764</c:v>
                </c:pt>
                <c:pt idx="2876">
                  <c:v>5766</c:v>
                </c:pt>
                <c:pt idx="2877">
                  <c:v>5768</c:v>
                </c:pt>
                <c:pt idx="2878">
                  <c:v>5770</c:v>
                </c:pt>
                <c:pt idx="2879">
                  <c:v>5772</c:v>
                </c:pt>
                <c:pt idx="2880">
                  <c:v>5774</c:v>
                </c:pt>
                <c:pt idx="2881">
                  <c:v>5776</c:v>
                </c:pt>
                <c:pt idx="2882">
                  <c:v>5778</c:v>
                </c:pt>
                <c:pt idx="2883">
                  <c:v>5780</c:v>
                </c:pt>
                <c:pt idx="2884">
                  <c:v>5782</c:v>
                </c:pt>
                <c:pt idx="2885">
                  <c:v>5784</c:v>
                </c:pt>
                <c:pt idx="2886">
                  <c:v>5786</c:v>
                </c:pt>
                <c:pt idx="2887">
                  <c:v>5788</c:v>
                </c:pt>
                <c:pt idx="2888">
                  <c:v>5790</c:v>
                </c:pt>
                <c:pt idx="2889">
                  <c:v>5792</c:v>
                </c:pt>
                <c:pt idx="2890">
                  <c:v>5794</c:v>
                </c:pt>
                <c:pt idx="2891">
                  <c:v>5796</c:v>
                </c:pt>
                <c:pt idx="2892">
                  <c:v>5798</c:v>
                </c:pt>
                <c:pt idx="2893">
                  <c:v>5800</c:v>
                </c:pt>
                <c:pt idx="2894">
                  <c:v>5802</c:v>
                </c:pt>
                <c:pt idx="2895">
                  <c:v>5804</c:v>
                </c:pt>
                <c:pt idx="2896">
                  <c:v>5806</c:v>
                </c:pt>
                <c:pt idx="2897">
                  <c:v>5808</c:v>
                </c:pt>
                <c:pt idx="2898">
                  <c:v>5810</c:v>
                </c:pt>
                <c:pt idx="2899">
                  <c:v>5812</c:v>
                </c:pt>
                <c:pt idx="2900">
                  <c:v>5814</c:v>
                </c:pt>
                <c:pt idx="2901">
                  <c:v>5816</c:v>
                </c:pt>
                <c:pt idx="2902">
                  <c:v>5818</c:v>
                </c:pt>
                <c:pt idx="2903">
                  <c:v>5820</c:v>
                </c:pt>
                <c:pt idx="2904">
                  <c:v>5822</c:v>
                </c:pt>
                <c:pt idx="2905">
                  <c:v>5824</c:v>
                </c:pt>
                <c:pt idx="2906">
                  <c:v>5826</c:v>
                </c:pt>
                <c:pt idx="2907">
                  <c:v>5828</c:v>
                </c:pt>
                <c:pt idx="2908">
                  <c:v>5830</c:v>
                </c:pt>
                <c:pt idx="2909">
                  <c:v>5832</c:v>
                </c:pt>
                <c:pt idx="2910">
                  <c:v>5834</c:v>
                </c:pt>
                <c:pt idx="2911">
                  <c:v>5836</c:v>
                </c:pt>
                <c:pt idx="2912">
                  <c:v>5838</c:v>
                </c:pt>
                <c:pt idx="2913">
                  <c:v>5840</c:v>
                </c:pt>
                <c:pt idx="2914">
                  <c:v>5842</c:v>
                </c:pt>
                <c:pt idx="2915">
                  <c:v>5844</c:v>
                </c:pt>
                <c:pt idx="2916">
                  <c:v>5846</c:v>
                </c:pt>
                <c:pt idx="2917">
                  <c:v>5848</c:v>
                </c:pt>
                <c:pt idx="2918">
                  <c:v>5850</c:v>
                </c:pt>
                <c:pt idx="2919">
                  <c:v>5852</c:v>
                </c:pt>
                <c:pt idx="2920">
                  <c:v>5854</c:v>
                </c:pt>
                <c:pt idx="2921">
                  <c:v>5856</c:v>
                </c:pt>
                <c:pt idx="2922">
                  <c:v>5858</c:v>
                </c:pt>
                <c:pt idx="2923">
                  <c:v>5860</c:v>
                </c:pt>
                <c:pt idx="2924">
                  <c:v>5862</c:v>
                </c:pt>
                <c:pt idx="2925">
                  <c:v>5864</c:v>
                </c:pt>
                <c:pt idx="2926">
                  <c:v>5866</c:v>
                </c:pt>
                <c:pt idx="2927">
                  <c:v>5868</c:v>
                </c:pt>
                <c:pt idx="2928">
                  <c:v>5870</c:v>
                </c:pt>
                <c:pt idx="2929">
                  <c:v>5872</c:v>
                </c:pt>
                <c:pt idx="2930">
                  <c:v>5874</c:v>
                </c:pt>
                <c:pt idx="2931">
                  <c:v>5876</c:v>
                </c:pt>
                <c:pt idx="2932">
                  <c:v>5878</c:v>
                </c:pt>
                <c:pt idx="2933">
                  <c:v>5880</c:v>
                </c:pt>
                <c:pt idx="2934">
                  <c:v>5882</c:v>
                </c:pt>
                <c:pt idx="2935">
                  <c:v>5884</c:v>
                </c:pt>
                <c:pt idx="2936">
                  <c:v>5886</c:v>
                </c:pt>
                <c:pt idx="2937">
                  <c:v>5888</c:v>
                </c:pt>
                <c:pt idx="2938">
                  <c:v>5890</c:v>
                </c:pt>
                <c:pt idx="2939">
                  <c:v>5892</c:v>
                </c:pt>
                <c:pt idx="2940">
                  <c:v>5894</c:v>
                </c:pt>
                <c:pt idx="2941">
                  <c:v>5896</c:v>
                </c:pt>
                <c:pt idx="2942">
                  <c:v>5898</c:v>
                </c:pt>
                <c:pt idx="2943">
                  <c:v>5900</c:v>
                </c:pt>
                <c:pt idx="2944">
                  <c:v>5902</c:v>
                </c:pt>
                <c:pt idx="2945">
                  <c:v>5904</c:v>
                </c:pt>
                <c:pt idx="2946">
                  <c:v>5906</c:v>
                </c:pt>
                <c:pt idx="2947">
                  <c:v>5908</c:v>
                </c:pt>
                <c:pt idx="2948">
                  <c:v>5910</c:v>
                </c:pt>
                <c:pt idx="2949">
                  <c:v>5912</c:v>
                </c:pt>
                <c:pt idx="2950">
                  <c:v>5914</c:v>
                </c:pt>
                <c:pt idx="2951">
                  <c:v>5916</c:v>
                </c:pt>
                <c:pt idx="2952">
                  <c:v>5918</c:v>
                </c:pt>
                <c:pt idx="2953">
                  <c:v>5920</c:v>
                </c:pt>
                <c:pt idx="2954">
                  <c:v>5922</c:v>
                </c:pt>
                <c:pt idx="2955">
                  <c:v>5924</c:v>
                </c:pt>
                <c:pt idx="2956">
                  <c:v>5926</c:v>
                </c:pt>
                <c:pt idx="2957">
                  <c:v>5928</c:v>
                </c:pt>
                <c:pt idx="2958">
                  <c:v>5930</c:v>
                </c:pt>
                <c:pt idx="2959">
                  <c:v>5932</c:v>
                </c:pt>
                <c:pt idx="2960">
                  <c:v>5934</c:v>
                </c:pt>
                <c:pt idx="2961">
                  <c:v>5936</c:v>
                </c:pt>
                <c:pt idx="2962">
                  <c:v>5938</c:v>
                </c:pt>
                <c:pt idx="2963">
                  <c:v>5940</c:v>
                </c:pt>
                <c:pt idx="2964">
                  <c:v>5942</c:v>
                </c:pt>
                <c:pt idx="2965">
                  <c:v>5944</c:v>
                </c:pt>
                <c:pt idx="2966">
                  <c:v>5946</c:v>
                </c:pt>
                <c:pt idx="2967">
                  <c:v>5948</c:v>
                </c:pt>
                <c:pt idx="2968">
                  <c:v>5950</c:v>
                </c:pt>
                <c:pt idx="2969">
                  <c:v>5952</c:v>
                </c:pt>
                <c:pt idx="2970">
                  <c:v>5954</c:v>
                </c:pt>
                <c:pt idx="2971">
                  <c:v>5956</c:v>
                </c:pt>
                <c:pt idx="2972">
                  <c:v>5958</c:v>
                </c:pt>
                <c:pt idx="2973">
                  <c:v>5960</c:v>
                </c:pt>
                <c:pt idx="2974">
                  <c:v>5962</c:v>
                </c:pt>
                <c:pt idx="2975">
                  <c:v>5964</c:v>
                </c:pt>
                <c:pt idx="2976">
                  <c:v>5966</c:v>
                </c:pt>
                <c:pt idx="2977">
                  <c:v>5968</c:v>
                </c:pt>
                <c:pt idx="2978">
                  <c:v>5970</c:v>
                </c:pt>
                <c:pt idx="2979">
                  <c:v>5972</c:v>
                </c:pt>
                <c:pt idx="2980">
                  <c:v>5974</c:v>
                </c:pt>
                <c:pt idx="2981">
                  <c:v>5976</c:v>
                </c:pt>
                <c:pt idx="2982">
                  <c:v>5978</c:v>
                </c:pt>
                <c:pt idx="2983">
                  <c:v>5980</c:v>
                </c:pt>
                <c:pt idx="2984">
                  <c:v>5982</c:v>
                </c:pt>
                <c:pt idx="2985">
                  <c:v>5984</c:v>
                </c:pt>
                <c:pt idx="2986">
                  <c:v>5986</c:v>
                </c:pt>
                <c:pt idx="2987">
                  <c:v>5988</c:v>
                </c:pt>
                <c:pt idx="2988">
                  <c:v>5990</c:v>
                </c:pt>
                <c:pt idx="2989">
                  <c:v>5992</c:v>
                </c:pt>
                <c:pt idx="2990">
                  <c:v>5994</c:v>
                </c:pt>
                <c:pt idx="2991">
                  <c:v>5996</c:v>
                </c:pt>
                <c:pt idx="2992">
                  <c:v>5998</c:v>
                </c:pt>
                <c:pt idx="2993">
                  <c:v>6000</c:v>
                </c:pt>
                <c:pt idx="2994">
                  <c:v>6002</c:v>
                </c:pt>
                <c:pt idx="2995">
                  <c:v>6004</c:v>
                </c:pt>
                <c:pt idx="2996">
                  <c:v>6006</c:v>
                </c:pt>
                <c:pt idx="2997">
                  <c:v>6008</c:v>
                </c:pt>
                <c:pt idx="2998">
                  <c:v>6010</c:v>
                </c:pt>
                <c:pt idx="2999">
                  <c:v>6012</c:v>
                </c:pt>
                <c:pt idx="3000">
                  <c:v>6014</c:v>
                </c:pt>
                <c:pt idx="3001">
                  <c:v>6016</c:v>
                </c:pt>
                <c:pt idx="3002">
                  <c:v>6018</c:v>
                </c:pt>
                <c:pt idx="3003">
                  <c:v>6020</c:v>
                </c:pt>
                <c:pt idx="3004">
                  <c:v>6022</c:v>
                </c:pt>
                <c:pt idx="3005">
                  <c:v>6024</c:v>
                </c:pt>
                <c:pt idx="3006">
                  <c:v>6026</c:v>
                </c:pt>
                <c:pt idx="3007">
                  <c:v>6028</c:v>
                </c:pt>
                <c:pt idx="3008">
                  <c:v>6030</c:v>
                </c:pt>
                <c:pt idx="3009">
                  <c:v>6032</c:v>
                </c:pt>
                <c:pt idx="3010">
                  <c:v>6034</c:v>
                </c:pt>
                <c:pt idx="3011">
                  <c:v>6036</c:v>
                </c:pt>
                <c:pt idx="3012">
                  <c:v>6038</c:v>
                </c:pt>
                <c:pt idx="3013">
                  <c:v>6040</c:v>
                </c:pt>
                <c:pt idx="3014">
                  <c:v>6042</c:v>
                </c:pt>
                <c:pt idx="3015">
                  <c:v>6044</c:v>
                </c:pt>
                <c:pt idx="3016">
                  <c:v>6046</c:v>
                </c:pt>
                <c:pt idx="3017">
                  <c:v>6048</c:v>
                </c:pt>
                <c:pt idx="3018">
                  <c:v>6050</c:v>
                </c:pt>
                <c:pt idx="3019">
                  <c:v>6052</c:v>
                </c:pt>
                <c:pt idx="3020">
                  <c:v>6054</c:v>
                </c:pt>
                <c:pt idx="3021">
                  <c:v>6056</c:v>
                </c:pt>
                <c:pt idx="3022">
                  <c:v>6058</c:v>
                </c:pt>
                <c:pt idx="3023">
                  <c:v>6060</c:v>
                </c:pt>
                <c:pt idx="3024">
                  <c:v>6062</c:v>
                </c:pt>
                <c:pt idx="3025">
                  <c:v>6064</c:v>
                </c:pt>
                <c:pt idx="3026">
                  <c:v>6066</c:v>
                </c:pt>
                <c:pt idx="3027">
                  <c:v>6068</c:v>
                </c:pt>
                <c:pt idx="3028">
                  <c:v>6070</c:v>
                </c:pt>
                <c:pt idx="3029">
                  <c:v>6072</c:v>
                </c:pt>
                <c:pt idx="3030">
                  <c:v>6074</c:v>
                </c:pt>
                <c:pt idx="3031">
                  <c:v>6076</c:v>
                </c:pt>
                <c:pt idx="3032">
                  <c:v>6078</c:v>
                </c:pt>
                <c:pt idx="3033">
                  <c:v>6080</c:v>
                </c:pt>
                <c:pt idx="3034">
                  <c:v>6082</c:v>
                </c:pt>
                <c:pt idx="3035">
                  <c:v>6084</c:v>
                </c:pt>
                <c:pt idx="3036">
                  <c:v>6086</c:v>
                </c:pt>
                <c:pt idx="3037">
                  <c:v>6088</c:v>
                </c:pt>
                <c:pt idx="3038">
                  <c:v>6090</c:v>
                </c:pt>
                <c:pt idx="3039">
                  <c:v>6092</c:v>
                </c:pt>
                <c:pt idx="3040">
                  <c:v>6094</c:v>
                </c:pt>
                <c:pt idx="3041">
                  <c:v>6096</c:v>
                </c:pt>
                <c:pt idx="3042">
                  <c:v>6098</c:v>
                </c:pt>
                <c:pt idx="3043">
                  <c:v>6100</c:v>
                </c:pt>
                <c:pt idx="3044">
                  <c:v>6102</c:v>
                </c:pt>
                <c:pt idx="3045">
                  <c:v>6104</c:v>
                </c:pt>
                <c:pt idx="3046">
                  <c:v>6106</c:v>
                </c:pt>
                <c:pt idx="3047">
                  <c:v>6108</c:v>
                </c:pt>
                <c:pt idx="3048">
                  <c:v>6110</c:v>
                </c:pt>
                <c:pt idx="3049">
                  <c:v>6112</c:v>
                </c:pt>
                <c:pt idx="3050">
                  <c:v>6114</c:v>
                </c:pt>
                <c:pt idx="3051">
                  <c:v>6116</c:v>
                </c:pt>
                <c:pt idx="3052">
                  <c:v>6118</c:v>
                </c:pt>
                <c:pt idx="3053">
                  <c:v>6120</c:v>
                </c:pt>
                <c:pt idx="3054">
                  <c:v>6122</c:v>
                </c:pt>
                <c:pt idx="3055">
                  <c:v>6124</c:v>
                </c:pt>
                <c:pt idx="3056">
                  <c:v>6126</c:v>
                </c:pt>
                <c:pt idx="3057">
                  <c:v>6128</c:v>
                </c:pt>
                <c:pt idx="3058">
                  <c:v>6130</c:v>
                </c:pt>
                <c:pt idx="3059">
                  <c:v>6132</c:v>
                </c:pt>
                <c:pt idx="3060">
                  <c:v>6134</c:v>
                </c:pt>
                <c:pt idx="3061">
                  <c:v>6136</c:v>
                </c:pt>
                <c:pt idx="3062">
                  <c:v>6138</c:v>
                </c:pt>
                <c:pt idx="3063">
                  <c:v>6140</c:v>
                </c:pt>
                <c:pt idx="3064">
                  <c:v>6142</c:v>
                </c:pt>
                <c:pt idx="3065">
                  <c:v>6144</c:v>
                </c:pt>
                <c:pt idx="3066">
                  <c:v>6146</c:v>
                </c:pt>
                <c:pt idx="3067">
                  <c:v>6148</c:v>
                </c:pt>
                <c:pt idx="3068">
                  <c:v>6150</c:v>
                </c:pt>
                <c:pt idx="3069">
                  <c:v>6152</c:v>
                </c:pt>
                <c:pt idx="3070">
                  <c:v>6154</c:v>
                </c:pt>
                <c:pt idx="3071">
                  <c:v>6156</c:v>
                </c:pt>
                <c:pt idx="3072">
                  <c:v>6158</c:v>
                </c:pt>
                <c:pt idx="3073">
                  <c:v>6160</c:v>
                </c:pt>
                <c:pt idx="3074">
                  <c:v>6162</c:v>
                </c:pt>
                <c:pt idx="3075">
                  <c:v>6164</c:v>
                </c:pt>
                <c:pt idx="3076">
                  <c:v>6166</c:v>
                </c:pt>
                <c:pt idx="3077">
                  <c:v>6168</c:v>
                </c:pt>
                <c:pt idx="3078">
                  <c:v>6170</c:v>
                </c:pt>
                <c:pt idx="3079">
                  <c:v>6172</c:v>
                </c:pt>
                <c:pt idx="3080">
                  <c:v>6174</c:v>
                </c:pt>
                <c:pt idx="3081">
                  <c:v>6176</c:v>
                </c:pt>
                <c:pt idx="3082">
                  <c:v>6178</c:v>
                </c:pt>
                <c:pt idx="3083">
                  <c:v>6180</c:v>
                </c:pt>
                <c:pt idx="3084">
                  <c:v>6182</c:v>
                </c:pt>
                <c:pt idx="3085">
                  <c:v>6184</c:v>
                </c:pt>
                <c:pt idx="3086">
                  <c:v>6186</c:v>
                </c:pt>
                <c:pt idx="3087">
                  <c:v>6188</c:v>
                </c:pt>
                <c:pt idx="3088">
                  <c:v>6190</c:v>
                </c:pt>
                <c:pt idx="3089">
                  <c:v>6192</c:v>
                </c:pt>
                <c:pt idx="3090">
                  <c:v>6194</c:v>
                </c:pt>
                <c:pt idx="3091">
                  <c:v>6196</c:v>
                </c:pt>
                <c:pt idx="3092">
                  <c:v>6198</c:v>
                </c:pt>
                <c:pt idx="3093">
                  <c:v>6200</c:v>
                </c:pt>
                <c:pt idx="3094">
                  <c:v>6202</c:v>
                </c:pt>
                <c:pt idx="3095">
                  <c:v>6204</c:v>
                </c:pt>
                <c:pt idx="3096">
                  <c:v>6206</c:v>
                </c:pt>
                <c:pt idx="3097">
                  <c:v>6208</c:v>
                </c:pt>
                <c:pt idx="3098">
                  <c:v>6210</c:v>
                </c:pt>
                <c:pt idx="3099">
                  <c:v>6212</c:v>
                </c:pt>
                <c:pt idx="3100">
                  <c:v>6214</c:v>
                </c:pt>
                <c:pt idx="3101">
                  <c:v>6216</c:v>
                </c:pt>
                <c:pt idx="3102">
                  <c:v>6218</c:v>
                </c:pt>
                <c:pt idx="3103">
                  <c:v>6220</c:v>
                </c:pt>
                <c:pt idx="3104">
                  <c:v>6222</c:v>
                </c:pt>
                <c:pt idx="3105">
                  <c:v>6224</c:v>
                </c:pt>
                <c:pt idx="3106">
                  <c:v>6226</c:v>
                </c:pt>
                <c:pt idx="3107">
                  <c:v>6228</c:v>
                </c:pt>
                <c:pt idx="3108">
                  <c:v>6230</c:v>
                </c:pt>
                <c:pt idx="3109">
                  <c:v>6232</c:v>
                </c:pt>
                <c:pt idx="3110">
                  <c:v>6234</c:v>
                </c:pt>
                <c:pt idx="3111">
                  <c:v>6236</c:v>
                </c:pt>
                <c:pt idx="3112">
                  <c:v>6238</c:v>
                </c:pt>
                <c:pt idx="3113">
                  <c:v>6240</c:v>
                </c:pt>
                <c:pt idx="3114">
                  <c:v>6242</c:v>
                </c:pt>
                <c:pt idx="3115">
                  <c:v>6244</c:v>
                </c:pt>
                <c:pt idx="3116">
                  <c:v>6246</c:v>
                </c:pt>
                <c:pt idx="3117">
                  <c:v>6248</c:v>
                </c:pt>
                <c:pt idx="3118">
                  <c:v>6250</c:v>
                </c:pt>
                <c:pt idx="3119">
                  <c:v>6252</c:v>
                </c:pt>
                <c:pt idx="3120">
                  <c:v>6254</c:v>
                </c:pt>
                <c:pt idx="3121">
                  <c:v>6256</c:v>
                </c:pt>
                <c:pt idx="3122">
                  <c:v>6258</c:v>
                </c:pt>
                <c:pt idx="3123">
                  <c:v>6260</c:v>
                </c:pt>
                <c:pt idx="3124">
                  <c:v>6262</c:v>
                </c:pt>
                <c:pt idx="3125">
                  <c:v>6264</c:v>
                </c:pt>
                <c:pt idx="3126">
                  <c:v>6266</c:v>
                </c:pt>
                <c:pt idx="3127">
                  <c:v>6268</c:v>
                </c:pt>
                <c:pt idx="3128">
                  <c:v>6270</c:v>
                </c:pt>
                <c:pt idx="3129">
                  <c:v>6272</c:v>
                </c:pt>
                <c:pt idx="3130">
                  <c:v>6274</c:v>
                </c:pt>
                <c:pt idx="3131">
                  <c:v>6276</c:v>
                </c:pt>
                <c:pt idx="3132">
                  <c:v>6278</c:v>
                </c:pt>
                <c:pt idx="3133">
                  <c:v>6280</c:v>
                </c:pt>
                <c:pt idx="3134">
                  <c:v>6282</c:v>
                </c:pt>
                <c:pt idx="3135">
                  <c:v>6284</c:v>
                </c:pt>
                <c:pt idx="3136">
                  <c:v>6286</c:v>
                </c:pt>
                <c:pt idx="3137">
                  <c:v>6288</c:v>
                </c:pt>
                <c:pt idx="3138">
                  <c:v>6290</c:v>
                </c:pt>
                <c:pt idx="3139">
                  <c:v>6292</c:v>
                </c:pt>
                <c:pt idx="3140">
                  <c:v>6294</c:v>
                </c:pt>
                <c:pt idx="3141">
                  <c:v>6296</c:v>
                </c:pt>
                <c:pt idx="3142">
                  <c:v>6298</c:v>
                </c:pt>
                <c:pt idx="3143">
                  <c:v>6300</c:v>
                </c:pt>
                <c:pt idx="3144">
                  <c:v>6302</c:v>
                </c:pt>
                <c:pt idx="3145">
                  <c:v>6304</c:v>
                </c:pt>
                <c:pt idx="3146">
                  <c:v>6306</c:v>
                </c:pt>
                <c:pt idx="3147">
                  <c:v>6308</c:v>
                </c:pt>
                <c:pt idx="3148">
                  <c:v>6310</c:v>
                </c:pt>
                <c:pt idx="3149">
                  <c:v>6312</c:v>
                </c:pt>
                <c:pt idx="3150">
                  <c:v>6314</c:v>
                </c:pt>
                <c:pt idx="3151">
                  <c:v>6316</c:v>
                </c:pt>
                <c:pt idx="3152">
                  <c:v>6318</c:v>
                </c:pt>
                <c:pt idx="3153">
                  <c:v>6320</c:v>
                </c:pt>
                <c:pt idx="3154">
                  <c:v>6322</c:v>
                </c:pt>
                <c:pt idx="3155">
                  <c:v>6324</c:v>
                </c:pt>
                <c:pt idx="3156">
                  <c:v>6326</c:v>
                </c:pt>
                <c:pt idx="3157">
                  <c:v>6328</c:v>
                </c:pt>
                <c:pt idx="3158">
                  <c:v>6330</c:v>
                </c:pt>
                <c:pt idx="3159">
                  <c:v>6332</c:v>
                </c:pt>
                <c:pt idx="3160">
                  <c:v>6334</c:v>
                </c:pt>
                <c:pt idx="3161">
                  <c:v>6336</c:v>
                </c:pt>
                <c:pt idx="3162">
                  <c:v>6338</c:v>
                </c:pt>
                <c:pt idx="3163">
                  <c:v>6340</c:v>
                </c:pt>
                <c:pt idx="3164">
                  <c:v>6342</c:v>
                </c:pt>
                <c:pt idx="3165">
                  <c:v>6344</c:v>
                </c:pt>
                <c:pt idx="3166">
                  <c:v>6346</c:v>
                </c:pt>
                <c:pt idx="3167">
                  <c:v>6348</c:v>
                </c:pt>
                <c:pt idx="3168">
                  <c:v>6350</c:v>
                </c:pt>
                <c:pt idx="3169">
                  <c:v>6352</c:v>
                </c:pt>
                <c:pt idx="3170">
                  <c:v>6354</c:v>
                </c:pt>
                <c:pt idx="3171">
                  <c:v>6356</c:v>
                </c:pt>
                <c:pt idx="3172">
                  <c:v>6358</c:v>
                </c:pt>
                <c:pt idx="3173">
                  <c:v>6360</c:v>
                </c:pt>
                <c:pt idx="3174">
                  <c:v>6362</c:v>
                </c:pt>
                <c:pt idx="3175">
                  <c:v>6364</c:v>
                </c:pt>
                <c:pt idx="3176">
                  <c:v>6366</c:v>
                </c:pt>
                <c:pt idx="3177">
                  <c:v>6368</c:v>
                </c:pt>
                <c:pt idx="3178">
                  <c:v>6370</c:v>
                </c:pt>
                <c:pt idx="3179">
                  <c:v>6372</c:v>
                </c:pt>
                <c:pt idx="3180">
                  <c:v>6374</c:v>
                </c:pt>
                <c:pt idx="3181">
                  <c:v>6376</c:v>
                </c:pt>
                <c:pt idx="3182">
                  <c:v>6378</c:v>
                </c:pt>
                <c:pt idx="3183">
                  <c:v>6380</c:v>
                </c:pt>
                <c:pt idx="3184">
                  <c:v>6382</c:v>
                </c:pt>
                <c:pt idx="3185">
                  <c:v>6384</c:v>
                </c:pt>
                <c:pt idx="3186">
                  <c:v>6386</c:v>
                </c:pt>
                <c:pt idx="3187">
                  <c:v>6388</c:v>
                </c:pt>
                <c:pt idx="3188">
                  <c:v>6390</c:v>
                </c:pt>
                <c:pt idx="3189">
                  <c:v>6392</c:v>
                </c:pt>
                <c:pt idx="3190">
                  <c:v>6394</c:v>
                </c:pt>
                <c:pt idx="3191">
                  <c:v>6396</c:v>
                </c:pt>
                <c:pt idx="3192">
                  <c:v>6398</c:v>
                </c:pt>
                <c:pt idx="3193">
                  <c:v>6400</c:v>
                </c:pt>
                <c:pt idx="3194">
                  <c:v>6402</c:v>
                </c:pt>
                <c:pt idx="3195">
                  <c:v>6404</c:v>
                </c:pt>
                <c:pt idx="3196">
                  <c:v>6406</c:v>
                </c:pt>
                <c:pt idx="3197">
                  <c:v>6408</c:v>
                </c:pt>
                <c:pt idx="3198">
                  <c:v>6410</c:v>
                </c:pt>
                <c:pt idx="3199">
                  <c:v>6412</c:v>
                </c:pt>
                <c:pt idx="3200">
                  <c:v>6414</c:v>
                </c:pt>
                <c:pt idx="3201">
                  <c:v>6416</c:v>
                </c:pt>
                <c:pt idx="3202">
                  <c:v>6418</c:v>
                </c:pt>
                <c:pt idx="3203">
                  <c:v>6420</c:v>
                </c:pt>
                <c:pt idx="3204">
                  <c:v>6422</c:v>
                </c:pt>
                <c:pt idx="3205">
                  <c:v>6424</c:v>
                </c:pt>
                <c:pt idx="3206">
                  <c:v>6426</c:v>
                </c:pt>
                <c:pt idx="3207">
                  <c:v>6428</c:v>
                </c:pt>
                <c:pt idx="3208">
                  <c:v>6430</c:v>
                </c:pt>
                <c:pt idx="3209">
                  <c:v>6432</c:v>
                </c:pt>
                <c:pt idx="3210">
                  <c:v>6434</c:v>
                </c:pt>
                <c:pt idx="3211">
                  <c:v>6436</c:v>
                </c:pt>
                <c:pt idx="3212">
                  <c:v>6438</c:v>
                </c:pt>
                <c:pt idx="3213">
                  <c:v>6440</c:v>
                </c:pt>
                <c:pt idx="3214">
                  <c:v>6442</c:v>
                </c:pt>
                <c:pt idx="3215">
                  <c:v>6444</c:v>
                </c:pt>
                <c:pt idx="3216">
                  <c:v>6446</c:v>
                </c:pt>
                <c:pt idx="3217">
                  <c:v>6448</c:v>
                </c:pt>
                <c:pt idx="3218">
                  <c:v>6450</c:v>
                </c:pt>
                <c:pt idx="3219">
                  <c:v>6452</c:v>
                </c:pt>
                <c:pt idx="3220">
                  <c:v>6454</c:v>
                </c:pt>
                <c:pt idx="3221">
                  <c:v>6456</c:v>
                </c:pt>
                <c:pt idx="3222">
                  <c:v>6458</c:v>
                </c:pt>
                <c:pt idx="3223">
                  <c:v>6460</c:v>
                </c:pt>
                <c:pt idx="3224">
                  <c:v>6462</c:v>
                </c:pt>
                <c:pt idx="3225">
                  <c:v>6464</c:v>
                </c:pt>
                <c:pt idx="3226">
                  <c:v>6466</c:v>
                </c:pt>
                <c:pt idx="3227">
                  <c:v>6468</c:v>
                </c:pt>
                <c:pt idx="3228">
                  <c:v>6470</c:v>
                </c:pt>
                <c:pt idx="3229">
                  <c:v>6472</c:v>
                </c:pt>
                <c:pt idx="3230">
                  <c:v>6474</c:v>
                </c:pt>
                <c:pt idx="3231">
                  <c:v>6476</c:v>
                </c:pt>
                <c:pt idx="3232">
                  <c:v>6478</c:v>
                </c:pt>
                <c:pt idx="3233">
                  <c:v>6480</c:v>
                </c:pt>
                <c:pt idx="3234">
                  <c:v>6482</c:v>
                </c:pt>
                <c:pt idx="3235">
                  <c:v>6484</c:v>
                </c:pt>
                <c:pt idx="3236">
                  <c:v>6486</c:v>
                </c:pt>
                <c:pt idx="3237">
                  <c:v>6488</c:v>
                </c:pt>
                <c:pt idx="3238">
                  <c:v>6490</c:v>
                </c:pt>
                <c:pt idx="3239">
                  <c:v>6492</c:v>
                </c:pt>
                <c:pt idx="3240">
                  <c:v>6494</c:v>
                </c:pt>
                <c:pt idx="3241">
                  <c:v>6496</c:v>
                </c:pt>
                <c:pt idx="3242">
                  <c:v>6498</c:v>
                </c:pt>
                <c:pt idx="3243">
                  <c:v>6500</c:v>
                </c:pt>
                <c:pt idx="3244">
                  <c:v>6502</c:v>
                </c:pt>
                <c:pt idx="3245">
                  <c:v>6504</c:v>
                </c:pt>
                <c:pt idx="3246">
                  <c:v>6506</c:v>
                </c:pt>
                <c:pt idx="3247">
                  <c:v>6508</c:v>
                </c:pt>
                <c:pt idx="3248">
                  <c:v>6510</c:v>
                </c:pt>
                <c:pt idx="3249">
                  <c:v>6512</c:v>
                </c:pt>
                <c:pt idx="3250">
                  <c:v>6514</c:v>
                </c:pt>
                <c:pt idx="3251">
                  <c:v>6516</c:v>
                </c:pt>
                <c:pt idx="3252">
                  <c:v>6518</c:v>
                </c:pt>
                <c:pt idx="3253">
                  <c:v>6520</c:v>
                </c:pt>
                <c:pt idx="3254">
                  <c:v>6522</c:v>
                </c:pt>
                <c:pt idx="3255">
                  <c:v>6524</c:v>
                </c:pt>
                <c:pt idx="3256">
                  <c:v>6526</c:v>
                </c:pt>
                <c:pt idx="3257">
                  <c:v>6528</c:v>
                </c:pt>
                <c:pt idx="3258">
                  <c:v>6530</c:v>
                </c:pt>
                <c:pt idx="3259">
                  <c:v>6532</c:v>
                </c:pt>
                <c:pt idx="3260">
                  <c:v>6534</c:v>
                </c:pt>
                <c:pt idx="3261">
                  <c:v>6536</c:v>
                </c:pt>
                <c:pt idx="3262">
                  <c:v>6538</c:v>
                </c:pt>
                <c:pt idx="3263">
                  <c:v>6540</c:v>
                </c:pt>
                <c:pt idx="3264">
                  <c:v>6542</c:v>
                </c:pt>
                <c:pt idx="3265">
                  <c:v>6544</c:v>
                </c:pt>
                <c:pt idx="3266">
                  <c:v>6546</c:v>
                </c:pt>
                <c:pt idx="3267">
                  <c:v>6548</c:v>
                </c:pt>
                <c:pt idx="3268">
                  <c:v>6550</c:v>
                </c:pt>
                <c:pt idx="3269">
                  <c:v>6552</c:v>
                </c:pt>
                <c:pt idx="3270">
                  <c:v>6554</c:v>
                </c:pt>
                <c:pt idx="3271">
                  <c:v>6556</c:v>
                </c:pt>
                <c:pt idx="3272">
                  <c:v>6558</c:v>
                </c:pt>
                <c:pt idx="3273">
                  <c:v>6560</c:v>
                </c:pt>
                <c:pt idx="3274">
                  <c:v>6562</c:v>
                </c:pt>
                <c:pt idx="3275">
                  <c:v>6564</c:v>
                </c:pt>
                <c:pt idx="3276">
                  <c:v>6566</c:v>
                </c:pt>
                <c:pt idx="3277">
                  <c:v>6568</c:v>
                </c:pt>
                <c:pt idx="3278">
                  <c:v>6570</c:v>
                </c:pt>
                <c:pt idx="3279">
                  <c:v>6572</c:v>
                </c:pt>
                <c:pt idx="3280">
                  <c:v>6574</c:v>
                </c:pt>
                <c:pt idx="3281">
                  <c:v>6576</c:v>
                </c:pt>
                <c:pt idx="3282">
                  <c:v>6578</c:v>
                </c:pt>
                <c:pt idx="3283">
                  <c:v>6580</c:v>
                </c:pt>
                <c:pt idx="3284">
                  <c:v>6582</c:v>
                </c:pt>
                <c:pt idx="3285">
                  <c:v>6584</c:v>
                </c:pt>
                <c:pt idx="3286">
                  <c:v>6586</c:v>
                </c:pt>
                <c:pt idx="3287">
                  <c:v>6588</c:v>
                </c:pt>
                <c:pt idx="3288">
                  <c:v>6590</c:v>
                </c:pt>
                <c:pt idx="3289">
                  <c:v>6592</c:v>
                </c:pt>
                <c:pt idx="3290">
                  <c:v>6594</c:v>
                </c:pt>
                <c:pt idx="3291">
                  <c:v>6596</c:v>
                </c:pt>
                <c:pt idx="3292">
                  <c:v>6598</c:v>
                </c:pt>
                <c:pt idx="3293">
                  <c:v>6600</c:v>
                </c:pt>
                <c:pt idx="3294">
                  <c:v>6602</c:v>
                </c:pt>
                <c:pt idx="3295">
                  <c:v>6604</c:v>
                </c:pt>
                <c:pt idx="3296">
                  <c:v>6606</c:v>
                </c:pt>
                <c:pt idx="3297">
                  <c:v>6608</c:v>
                </c:pt>
                <c:pt idx="3298">
                  <c:v>6610</c:v>
                </c:pt>
                <c:pt idx="3299">
                  <c:v>6612</c:v>
                </c:pt>
                <c:pt idx="3300">
                  <c:v>6614</c:v>
                </c:pt>
                <c:pt idx="3301">
                  <c:v>6616</c:v>
                </c:pt>
                <c:pt idx="3302">
                  <c:v>6618</c:v>
                </c:pt>
                <c:pt idx="3303">
                  <c:v>6620</c:v>
                </c:pt>
                <c:pt idx="3304">
                  <c:v>6622</c:v>
                </c:pt>
                <c:pt idx="3305">
                  <c:v>6624</c:v>
                </c:pt>
                <c:pt idx="3306">
                  <c:v>6626</c:v>
                </c:pt>
                <c:pt idx="3307">
                  <c:v>6628</c:v>
                </c:pt>
                <c:pt idx="3308">
                  <c:v>6630</c:v>
                </c:pt>
                <c:pt idx="3309">
                  <c:v>6632</c:v>
                </c:pt>
                <c:pt idx="3310">
                  <c:v>6634</c:v>
                </c:pt>
                <c:pt idx="3311">
                  <c:v>6636</c:v>
                </c:pt>
                <c:pt idx="3312">
                  <c:v>6638</c:v>
                </c:pt>
                <c:pt idx="3313">
                  <c:v>6640</c:v>
                </c:pt>
                <c:pt idx="3314">
                  <c:v>6642</c:v>
                </c:pt>
                <c:pt idx="3315">
                  <c:v>6644</c:v>
                </c:pt>
                <c:pt idx="3316">
                  <c:v>6646</c:v>
                </c:pt>
                <c:pt idx="3317">
                  <c:v>6648</c:v>
                </c:pt>
                <c:pt idx="3318">
                  <c:v>6650</c:v>
                </c:pt>
                <c:pt idx="3319">
                  <c:v>6652</c:v>
                </c:pt>
                <c:pt idx="3320">
                  <c:v>6654</c:v>
                </c:pt>
                <c:pt idx="3321">
                  <c:v>6656</c:v>
                </c:pt>
                <c:pt idx="3322">
                  <c:v>6658</c:v>
                </c:pt>
                <c:pt idx="3323">
                  <c:v>6660</c:v>
                </c:pt>
                <c:pt idx="3324">
                  <c:v>6662</c:v>
                </c:pt>
                <c:pt idx="3325">
                  <c:v>6664</c:v>
                </c:pt>
                <c:pt idx="3326">
                  <c:v>6666</c:v>
                </c:pt>
                <c:pt idx="3327">
                  <c:v>6668</c:v>
                </c:pt>
                <c:pt idx="3328">
                  <c:v>6670</c:v>
                </c:pt>
                <c:pt idx="3329">
                  <c:v>6672</c:v>
                </c:pt>
                <c:pt idx="3330">
                  <c:v>6674</c:v>
                </c:pt>
                <c:pt idx="3331">
                  <c:v>6676</c:v>
                </c:pt>
                <c:pt idx="3332">
                  <c:v>6678</c:v>
                </c:pt>
                <c:pt idx="3333">
                  <c:v>6680</c:v>
                </c:pt>
                <c:pt idx="3334">
                  <c:v>6682</c:v>
                </c:pt>
                <c:pt idx="3335">
                  <c:v>6684</c:v>
                </c:pt>
                <c:pt idx="3336">
                  <c:v>6686</c:v>
                </c:pt>
                <c:pt idx="3337">
                  <c:v>6688</c:v>
                </c:pt>
                <c:pt idx="3338">
                  <c:v>6690</c:v>
                </c:pt>
                <c:pt idx="3339">
                  <c:v>6692</c:v>
                </c:pt>
                <c:pt idx="3340">
                  <c:v>6694</c:v>
                </c:pt>
                <c:pt idx="3341">
                  <c:v>6696</c:v>
                </c:pt>
                <c:pt idx="3342">
                  <c:v>6698</c:v>
                </c:pt>
                <c:pt idx="3343">
                  <c:v>6700</c:v>
                </c:pt>
                <c:pt idx="3344">
                  <c:v>6702</c:v>
                </c:pt>
                <c:pt idx="3345">
                  <c:v>6704</c:v>
                </c:pt>
                <c:pt idx="3346">
                  <c:v>6706</c:v>
                </c:pt>
                <c:pt idx="3347">
                  <c:v>6708</c:v>
                </c:pt>
                <c:pt idx="3348">
                  <c:v>6710</c:v>
                </c:pt>
                <c:pt idx="3349">
                  <c:v>6712</c:v>
                </c:pt>
                <c:pt idx="3350">
                  <c:v>6714</c:v>
                </c:pt>
                <c:pt idx="3351">
                  <c:v>6716</c:v>
                </c:pt>
                <c:pt idx="3352">
                  <c:v>6718</c:v>
                </c:pt>
                <c:pt idx="3353">
                  <c:v>6720</c:v>
                </c:pt>
                <c:pt idx="3354">
                  <c:v>6722</c:v>
                </c:pt>
                <c:pt idx="3355">
                  <c:v>6724</c:v>
                </c:pt>
                <c:pt idx="3356">
                  <c:v>6726</c:v>
                </c:pt>
                <c:pt idx="3357">
                  <c:v>6728</c:v>
                </c:pt>
                <c:pt idx="3358">
                  <c:v>6730</c:v>
                </c:pt>
                <c:pt idx="3359">
                  <c:v>6732</c:v>
                </c:pt>
                <c:pt idx="3360">
                  <c:v>6734</c:v>
                </c:pt>
                <c:pt idx="3361">
                  <c:v>6736</c:v>
                </c:pt>
                <c:pt idx="3362">
                  <c:v>6738</c:v>
                </c:pt>
                <c:pt idx="3363">
                  <c:v>6740</c:v>
                </c:pt>
                <c:pt idx="3364">
                  <c:v>6742</c:v>
                </c:pt>
                <c:pt idx="3365">
                  <c:v>6744</c:v>
                </c:pt>
                <c:pt idx="3366">
                  <c:v>6746</c:v>
                </c:pt>
                <c:pt idx="3367">
                  <c:v>6748</c:v>
                </c:pt>
                <c:pt idx="3368">
                  <c:v>6750</c:v>
                </c:pt>
                <c:pt idx="3369">
                  <c:v>6752</c:v>
                </c:pt>
                <c:pt idx="3370">
                  <c:v>6754</c:v>
                </c:pt>
                <c:pt idx="3371">
                  <c:v>6756</c:v>
                </c:pt>
                <c:pt idx="3372">
                  <c:v>6758</c:v>
                </c:pt>
                <c:pt idx="3373">
                  <c:v>6760</c:v>
                </c:pt>
                <c:pt idx="3374">
                  <c:v>6762</c:v>
                </c:pt>
                <c:pt idx="3375">
                  <c:v>6764</c:v>
                </c:pt>
                <c:pt idx="3376">
                  <c:v>6766</c:v>
                </c:pt>
                <c:pt idx="3377">
                  <c:v>6768</c:v>
                </c:pt>
                <c:pt idx="3378">
                  <c:v>6770</c:v>
                </c:pt>
                <c:pt idx="3379">
                  <c:v>6772</c:v>
                </c:pt>
                <c:pt idx="3380">
                  <c:v>6774</c:v>
                </c:pt>
                <c:pt idx="3381">
                  <c:v>6776</c:v>
                </c:pt>
                <c:pt idx="3382">
                  <c:v>6778</c:v>
                </c:pt>
                <c:pt idx="3383">
                  <c:v>6780</c:v>
                </c:pt>
                <c:pt idx="3384">
                  <c:v>6782</c:v>
                </c:pt>
                <c:pt idx="3385">
                  <c:v>6784</c:v>
                </c:pt>
                <c:pt idx="3386">
                  <c:v>6786</c:v>
                </c:pt>
                <c:pt idx="3387">
                  <c:v>6788</c:v>
                </c:pt>
                <c:pt idx="3388">
                  <c:v>6790</c:v>
                </c:pt>
                <c:pt idx="3389">
                  <c:v>6792</c:v>
                </c:pt>
                <c:pt idx="3390">
                  <c:v>6794</c:v>
                </c:pt>
                <c:pt idx="3391">
                  <c:v>6796</c:v>
                </c:pt>
                <c:pt idx="3392">
                  <c:v>6798</c:v>
                </c:pt>
                <c:pt idx="3393">
                  <c:v>6800</c:v>
                </c:pt>
                <c:pt idx="3394">
                  <c:v>6802</c:v>
                </c:pt>
                <c:pt idx="3395">
                  <c:v>6804</c:v>
                </c:pt>
                <c:pt idx="3396">
                  <c:v>6806</c:v>
                </c:pt>
                <c:pt idx="3397">
                  <c:v>6808</c:v>
                </c:pt>
                <c:pt idx="3398">
                  <c:v>6810</c:v>
                </c:pt>
                <c:pt idx="3399">
                  <c:v>6812</c:v>
                </c:pt>
                <c:pt idx="3400">
                  <c:v>6814</c:v>
                </c:pt>
                <c:pt idx="3401">
                  <c:v>6816</c:v>
                </c:pt>
                <c:pt idx="3402">
                  <c:v>6818</c:v>
                </c:pt>
                <c:pt idx="3403">
                  <c:v>6820</c:v>
                </c:pt>
                <c:pt idx="3404">
                  <c:v>6822</c:v>
                </c:pt>
                <c:pt idx="3405">
                  <c:v>6824</c:v>
                </c:pt>
                <c:pt idx="3406">
                  <c:v>6826</c:v>
                </c:pt>
                <c:pt idx="3407">
                  <c:v>6828</c:v>
                </c:pt>
                <c:pt idx="3408">
                  <c:v>6830</c:v>
                </c:pt>
                <c:pt idx="3409">
                  <c:v>6832</c:v>
                </c:pt>
                <c:pt idx="3410">
                  <c:v>6834</c:v>
                </c:pt>
                <c:pt idx="3411">
                  <c:v>6836</c:v>
                </c:pt>
                <c:pt idx="3412">
                  <c:v>6838</c:v>
                </c:pt>
                <c:pt idx="3413">
                  <c:v>6840</c:v>
                </c:pt>
                <c:pt idx="3414">
                  <c:v>6842</c:v>
                </c:pt>
                <c:pt idx="3415">
                  <c:v>6844</c:v>
                </c:pt>
                <c:pt idx="3416">
                  <c:v>6846</c:v>
                </c:pt>
                <c:pt idx="3417">
                  <c:v>6848</c:v>
                </c:pt>
                <c:pt idx="3418">
                  <c:v>6850</c:v>
                </c:pt>
                <c:pt idx="3419">
                  <c:v>6852</c:v>
                </c:pt>
                <c:pt idx="3420">
                  <c:v>6854</c:v>
                </c:pt>
                <c:pt idx="3421">
                  <c:v>6856</c:v>
                </c:pt>
                <c:pt idx="3422">
                  <c:v>6858</c:v>
                </c:pt>
                <c:pt idx="3423">
                  <c:v>6860</c:v>
                </c:pt>
                <c:pt idx="3424">
                  <c:v>6862</c:v>
                </c:pt>
                <c:pt idx="3425">
                  <c:v>6864</c:v>
                </c:pt>
                <c:pt idx="3426">
                  <c:v>6866</c:v>
                </c:pt>
                <c:pt idx="3427">
                  <c:v>6868</c:v>
                </c:pt>
                <c:pt idx="3428">
                  <c:v>6870</c:v>
                </c:pt>
                <c:pt idx="3429">
                  <c:v>6872</c:v>
                </c:pt>
                <c:pt idx="3430">
                  <c:v>6874</c:v>
                </c:pt>
                <c:pt idx="3431">
                  <c:v>6876</c:v>
                </c:pt>
                <c:pt idx="3432">
                  <c:v>6878</c:v>
                </c:pt>
                <c:pt idx="3433">
                  <c:v>6880</c:v>
                </c:pt>
                <c:pt idx="3434">
                  <c:v>6882</c:v>
                </c:pt>
                <c:pt idx="3435">
                  <c:v>6884</c:v>
                </c:pt>
                <c:pt idx="3436">
                  <c:v>6886</c:v>
                </c:pt>
                <c:pt idx="3437">
                  <c:v>6888</c:v>
                </c:pt>
                <c:pt idx="3438">
                  <c:v>6890</c:v>
                </c:pt>
                <c:pt idx="3439">
                  <c:v>6892</c:v>
                </c:pt>
                <c:pt idx="3440">
                  <c:v>6894</c:v>
                </c:pt>
                <c:pt idx="3441">
                  <c:v>6896</c:v>
                </c:pt>
                <c:pt idx="3442">
                  <c:v>6898</c:v>
                </c:pt>
                <c:pt idx="3443">
                  <c:v>6900</c:v>
                </c:pt>
                <c:pt idx="3444">
                  <c:v>6902</c:v>
                </c:pt>
                <c:pt idx="3445">
                  <c:v>6904</c:v>
                </c:pt>
                <c:pt idx="3446">
                  <c:v>6906</c:v>
                </c:pt>
                <c:pt idx="3447">
                  <c:v>6908</c:v>
                </c:pt>
                <c:pt idx="3448">
                  <c:v>6910</c:v>
                </c:pt>
                <c:pt idx="3449">
                  <c:v>6912</c:v>
                </c:pt>
                <c:pt idx="3450">
                  <c:v>6914</c:v>
                </c:pt>
                <c:pt idx="3451">
                  <c:v>6916</c:v>
                </c:pt>
                <c:pt idx="3452">
                  <c:v>6918</c:v>
                </c:pt>
                <c:pt idx="3453">
                  <c:v>6920</c:v>
                </c:pt>
                <c:pt idx="3454">
                  <c:v>6922</c:v>
                </c:pt>
                <c:pt idx="3455">
                  <c:v>6924</c:v>
                </c:pt>
                <c:pt idx="3456">
                  <c:v>6926</c:v>
                </c:pt>
                <c:pt idx="3457">
                  <c:v>6928</c:v>
                </c:pt>
                <c:pt idx="3458">
                  <c:v>6930</c:v>
                </c:pt>
                <c:pt idx="3459">
                  <c:v>6932</c:v>
                </c:pt>
                <c:pt idx="3460">
                  <c:v>6934</c:v>
                </c:pt>
                <c:pt idx="3461">
                  <c:v>6936</c:v>
                </c:pt>
                <c:pt idx="3462">
                  <c:v>6938</c:v>
                </c:pt>
                <c:pt idx="3463">
                  <c:v>6940</c:v>
                </c:pt>
                <c:pt idx="3464">
                  <c:v>6942</c:v>
                </c:pt>
                <c:pt idx="3465">
                  <c:v>6944</c:v>
                </c:pt>
                <c:pt idx="3466">
                  <c:v>6946</c:v>
                </c:pt>
                <c:pt idx="3467">
                  <c:v>6948</c:v>
                </c:pt>
                <c:pt idx="3468">
                  <c:v>6950</c:v>
                </c:pt>
                <c:pt idx="3469">
                  <c:v>6952</c:v>
                </c:pt>
                <c:pt idx="3470">
                  <c:v>6954</c:v>
                </c:pt>
                <c:pt idx="3471">
                  <c:v>6956</c:v>
                </c:pt>
                <c:pt idx="3472">
                  <c:v>6958</c:v>
                </c:pt>
                <c:pt idx="3473">
                  <c:v>6960</c:v>
                </c:pt>
                <c:pt idx="3474">
                  <c:v>6962</c:v>
                </c:pt>
                <c:pt idx="3475">
                  <c:v>6964</c:v>
                </c:pt>
                <c:pt idx="3476">
                  <c:v>6966</c:v>
                </c:pt>
                <c:pt idx="3477">
                  <c:v>6968</c:v>
                </c:pt>
                <c:pt idx="3478">
                  <c:v>6970</c:v>
                </c:pt>
                <c:pt idx="3479">
                  <c:v>6972</c:v>
                </c:pt>
                <c:pt idx="3480">
                  <c:v>6974</c:v>
                </c:pt>
                <c:pt idx="3481">
                  <c:v>6976</c:v>
                </c:pt>
                <c:pt idx="3482">
                  <c:v>6978</c:v>
                </c:pt>
                <c:pt idx="3483">
                  <c:v>6980</c:v>
                </c:pt>
                <c:pt idx="3484">
                  <c:v>6982</c:v>
                </c:pt>
                <c:pt idx="3485">
                  <c:v>6984</c:v>
                </c:pt>
                <c:pt idx="3486">
                  <c:v>6986</c:v>
                </c:pt>
                <c:pt idx="3487">
                  <c:v>6988</c:v>
                </c:pt>
                <c:pt idx="3488">
                  <c:v>6990</c:v>
                </c:pt>
                <c:pt idx="3489">
                  <c:v>6992</c:v>
                </c:pt>
                <c:pt idx="3490">
                  <c:v>6994</c:v>
                </c:pt>
                <c:pt idx="3491">
                  <c:v>6996</c:v>
                </c:pt>
                <c:pt idx="3492">
                  <c:v>6998</c:v>
                </c:pt>
                <c:pt idx="3493">
                  <c:v>7000</c:v>
                </c:pt>
                <c:pt idx="3494">
                  <c:v>7002</c:v>
                </c:pt>
                <c:pt idx="3495">
                  <c:v>7004</c:v>
                </c:pt>
                <c:pt idx="3496">
                  <c:v>7006</c:v>
                </c:pt>
                <c:pt idx="3497">
                  <c:v>7008</c:v>
                </c:pt>
                <c:pt idx="3498">
                  <c:v>7010</c:v>
                </c:pt>
                <c:pt idx="3499">
                  <c:v>7012</c:v>
                </c:pt>
                <c:pt idx="3500">
                  <c:v>7014</c:v>
                </c:pt>
                <c:pt idx="3501">
                  <c:v>7016</c:v>
                </c:pt>
                <c:pt idx="3502">
                  <c:v>7018</c:v>
                </c:pt>
                <c:pt idx="3503">
                  <c:v>7020</c:v>
                </c:pt>
                <c:pt idx="3504">
                  <c:v>7022</c:v>
                </c:pt>
                <c:pt idx="3505">
                  <c:v>7024</c:v>
                </c:pt>
                <c:pt idx="3506">
                  <c:v>7026</c:v>
                </c:pt>
                <c:pt idx="3507">
                  <c:v>7028</c:v>
                </c:pt>
                <c:pt idx="3508">
                  <c:v>7030</c:v>
                </c:pt>
                <c:pt idx="3509">
                  <c:v>7032</c:v>
                </c:pt>
                <c:pt idx="3510">
                  <c:v>7034</c:v>
                </c:pt>
                <c:pt idx="3511">
                  <c:v>7036</c:v>
                </c:pt>
                <c:pt idx="3512">
                  <c:v>7038</c:v>
                </c:pt>
                <c:pt idx="3513">
                  <c:v>7040</c:v>
                </c:pt>
                <c:pt idx="3514">
                  <c:v>7042</c:v>
                </c:pt>
                <c:pt idx="3515">
                  <c:v>7044</c:v>
                </c:pt>
                <c:pt idx="3516">
                  <c:v>7046</c:v>
                </c:pt>
                <c:pt idx="3517">
                  <c:v>7048</c:v>
                </c:pt>
                <c:pt idx="3518">
                  <c:v>7050</c:v>
                </c:pt>
                <c:pt idx="3519">
                  <c:v>7052</c:v>
                </c:pt>
                <c:pt idx="3520">
                  <c:v>7054</c:v>
                </c:pt>
                <c:pt idx="3521">
                  <c:v>7056</c:v>
                </c:pt>
                <c:pt idx="3522">
                  <c:v>7058</c:v>
                </c:pt>
                <c:pt idx="3523">
                  <c:v>7060</c:v>
                </c:pt>
                <c:pt idx="3524">
                  <c:v>7062</c:v>
                </c:pt>
                <c:pt idx="3525">
                  <c:v>7064</c:v>
                </c:pt>
                <c:pt idx="3526">
                  <c:v>7066</c:v>
                </c:pt>
                <c:pt idx="3527">
                  <c:v>7068</c:v>
                </c:pt>
                <c:pt idx="3528">
                  <c:v>7070</c:v>
                </c:pt>
                <c:pt idx="3529">
                  <c:v>7072</c:v>
                </c:pt>
                <c:pt idx="3530">
                  <c:v>7074</c:v>
                </c:pt>
                <c:pt idx="3531">
                  <c:v>7076</c:v>
                </c:pt>
                <c:pt idx="3532">
                  <c:v>7078</c:v>
                </c:pt>
                <c:pt idx="3533">
                  <c:v>7080</c:v>
                </c:pt>
                <c:pt idx="3534">
                  <c:v>7082</c:v>
                </c:pt>
                <c:pt idx="3535">
                  <c:v>7084</c:v>
                </c:pt>
                <c:pt idx="3536">
                  <c:v>7086</c:v>
                </c:pt>
                <c:pt idx="3537">
                  <c:v>7088</c:v>
                </c:pt>
                <c:pt idx="3538">
                  <c:v>7090</c:v>
                </c:pt>
                <c:pt idx="3539">
                  <c:v>7092</c:v>
                </c:pt>
                <c:pt idx="3540">
                  <c:v>7094</c:v>
                </c:pt>
                <c:pt idx="3541">
                  <c:v>7096</c:v>
                </c:pt>
                <c:pt idx="3542">
                  <c:v>7098</c:v>
                </c:pt>
                <c:pt idx="3543">
                  <c:v>7100</c:v>
                </c:pt>
                <c:pt idx="3544">
                  <c:v>7102</c:v>
                </c:pt>
                <c:pt idx="3545">
                  <c:v>7104</c:v>
                </c:pt>
                <c:pt idx="3546">
                  <c:v>7106</c:v>
                </c:pt>
                <c:pt idx="3547">
                  <c:v>7108</c:v>
                </c:pt>
                <c:pt idx="3548">
                  <c:v>7110</c:v>
                </c:pt>
                <c:pt idx="3549">
                  <c:v>7112</c:v>
                </c:pt>
                <c:pt idx="3550">
                  <c:v>7114</c:v>
                </c:pt>
                <c:pt idx="3551">
                  <c:v>7116</c:v>
                </c:pt>
                <c:pt idx="3552">
                  <c:v>7118</c:v>
                </c:pt>
                <c:pt idx="3553">
                  <c:v>7120</c:v>
                </c:pt>
                <c:pt idx="3554">
                  <c:v>7122</c:v>
                </c:pt>
                <c:pt idx="3555">
                  <c:v>7124</c:v>
                </c:pt>
                <c:pt idx="3556">
                  <c:v>7126</c:v>
                </c:pt>
                <c:pt idx="3557">
                  <c:v>7128</c:v>
                </c:pt>
                <c:pt idx="3558">
                  <c:v>7130</c:v>
                </c:pt>
                <c:pt idx="3559">
                  <c:v>7132</c:v>
                </c:pt>
                <c:pt idx="3560">
                  <c:v>7134</c:v>
                </c:pt>
                <c:pt idx="3561">
                  <c:v>7136</c:v>
                </c:pt>
                <c:pt idx="3562">
                  <c:v>7138</c:v>
                </c:pt>
                <c:pt idx="3563">
                  <c:v>7140</c:v>
                </c:pt>
                <c:pt idx="3564">
                  <c:v>7142</c:v>
                </c:pt>
                <c:pt idx="3565">
                  <c:v>7144</c:v>
                </c:pt>
                <c:pt idx="3566">
                  <c:v>7146</c:v>
                </c:pt>
                <c:pt idx="3567">
                  <c:v>7148</c:v>
                </c:pt>
                <c:pt idx="3568">
                  <c:v>7150</c:v>
                </c:pt>
                <c:pt idx="3569">
                  <c:v>7152</c:v>
                </c:pt>
                <c:pt idx="3570">
                  <c:v>7154</c:v>
                </c:pt>
                <c:pt idx="3571">
                  <c:v>7156</c:v>
                </c:pt>
                <c:pt idx="3572">
                  <c:v>7158</c:v>
                </c:pt>
                <c:pt idx="3573">
                  <c:v>7160</c:v>
                </c:pt>
                <c:pt idx="3574">
                  <c:v>7162</c:v>
                </c:pt>
                <c:pt idx="3575">
                  <c:v>7164</c:v>
                </c:pt>
                <c:pt idx="3576">
                  <c:v>7166</c:v>
                </c:pt>
                <c:pt idx="3577">
                  <c:v>7168</c:v>
                </c:pt>
                <c:pt idx="3578">
                  <c:v>7170</c:v>
                </c:pt>
                <c:pt idx="3579">
                  <c:v>7172</c:v>
                </c:pt>
                <c:pt idx="3580">
                  <c:v>7174</c:v>
                </c:pt>
                <c:pt idx="3581">
                  <c:v>7176</c:v>
                </c:pt>
                <c:pt idx="3582">
                  <c:v>7178</c:v>
                </c:pt>
                <c:pt idx="3583">
                  <c:v>7180</c:v>
                </c:pt>
                <c:pt idx="3584">
                  <c:v>7182</c:v>
                </c:pt>
                <c:pt idx="3585">
                  <c:v>7184</c:v>
                </c:pt>
                <c:pt idx="3586">
                  <c:v>7186</c:v>
                </c:pt>
                <c:pt idx="3587">
                  <c:v>7188</c:v>
                </c:pt>
                <c:pt idx="3588">
                  <c:v>7190</c:v>
                </c:pt>
                <c:pt idx="3589">
                  <c:v>7192</c:v>
                </c:pt>
                <c:pt idx="3590">
                  <c:v>7194</c:v>
                </c:pt>
                <c:pt idx="3591">
                  <c:v>7196</c:v>
                </c:pt>
                <c:pt idx="3592">
                  <c:v>7198</c:v>
                </c:pt>
                <c:pt idx="3593">
                  <c:v>7200</c:v>
                </c:pt>
              </c:numCache>
            </c:numRef>
          </c:xVal>
          <c:yVal>
            <c:numRef>
              <c:f>Sheet1!$H$4:$H$3597</c:f>
              <c:numCache>
                <c:formatCode>General</c:formatCode>
                <c:ptCount val="3594"/>
                <c:pt idx="0">
                  <c:v>34.22</c:v>
                </c:pt>
                <c:pt idx="1">
                  <c:v>29.68</c:v>
                </c:pt>
                <c:pt idx="2">
                  <c:v>26.27</c:v>
                </c:pt>
                <c:pt idx="3">
                  <c:v>23.62</c:v>
                </c:pt>
                <c:pt idx="4">
                  <c:v>21.5</c:v>
                </c:pt>
                <c:pt idx="5">
                  <c:v>19.760000000000002</c:v>
                </c:pt>
                <c:pt idx="6">
                  <c:v>18.25</c:v>
                </c:pt>
                <c:pt idx="7">
                  <c:v>17.03</c:v>
                </c:pt>
                <c:pt idx="8">
                  <c:v>15.97</c:v>
                </c:pt>
                <c:pt idx="9">
                  <c:v>14.91</c:v>
                </c:pt>
                <c:pt idx="10">
                  <c:v>14.16</c:v>
                </c:pt>
                <c:pt idx="11">
                  <c:v>13.32</c:v>
                </c:pt>
                <c:pt idx="12">
                  <c:v>12.72</c:v>
                </c:pt>
                <c:pt idx="13">
                  <c:v>12.11</c:v>
                </c:pt>
                <c:pt idx="14">
                  <c:v>11.58</c:v>
                </c:pt>
                <c:pt idx="15">
                  <c:v>11.049999999999999</c:v>
                </c:pt>
                <c:pt idx="16">
                  <c:v>10.67</c:v>
                </c:pt>
                <c:pt idx="17">
                  <c:v>10.220000000000001</c:v>
                </c:pt>
                <c:pt idx="18">
                  <c:v>9.8420000000000005</c:v>
                </c:pt>
                <c:pt idx="19">
                  <c:v>9.463000000000001</c:v>
                </c:pt>
                <c:pt idx="20">
                  <c:v>9.2359999999999989</c:v>
                </c:pt>
                <c:pt idx="21">
                  <c:v>8.782</c:v>
                </c:pt>
                <c:pt idx="22">
                  <c:v>8.6309999999999985</c:v>
                </c:pt>
                <c:pt idx="23">
                  <c:v>8.2520000000000007</c:v>
                </c:pt>
                <c:pt idx="24">
                  <c:v>8.1009999999999991</c:v>
                </c:pt>
                <c:pt idx="25">
                  <c:v>7.7980000000000009</c:v>
                </c:pt>
                <c:pt idx="26">
                  <c:v>7.5709999999999997</c:v>
                </c:pt>
                <c:pt idx="27">
                  <c:v>7.4189999999999996</c:v>
                </c:pt>
                <c:pt idx="28">
                  <c:v>7.1920000000000002</c:v>
                </c:pt>
                <c:pt idx="29">
                  <c:v>6.9649999999999999</c:v>
                </c:pt>
                <c:pt idx="30">
                  <c:v>6.8140000000000001</c:v>
                </c:pt>
                <c:pt idx="31">
                  <c:v>6.5869999999999997</c:v>
                </c:pt>
                <c:pt idx="32">
                  <c:v>6.5110000000000001</c:v>
                </c:pt>
                <c:pt idx="33">
                  <c:v>6.359</c:v>
                </c:pt>
                <c:pt idx="34">
                  <c:v>6.2079999999999993</c:v>
                </c:pt>
                <c:pt idx="35">
                  <c:v>6.0569999999999995</c:v>
                </c:pt>
                <c:pt idx="36">
                  <c:v>5.9050000000000002</c:v>
                </c:pt>
                <c:pt idx="37">
                  <c:v>5.8289999999999997</c:v>
                </c:pt>
                <c:pt idx="38">
                  <c:v>5.6779999999999999</c:v>
                </c:pt>
                <c:pt idx="39">
                  <c:v>5.6020000000000003</c:v>
                </c:pt>
                <c:pt idx="40">
                  <c:v>5.4509999999999996</c:v>
                </c:pt>
                <c:pt idx="41">
                  <c:v>5.375</c:v>
                </c:pt>
                <c:pt idx="42">
                  <c:v>5.2240000000000002</c:v>
                </c:pt>
                <c:pt idx="43">
                  <c:v>5.2240000000000002</c:v>
                </c:pt>
                <c:pt idx="44">
                  <c:v>5.0720000000000001</c:v>
                </c:pt>
                <c:pt idx="45">
                  <c:v>5.0720000000000001</c:v>
                </c:pt>
                <c:pt idx="46">
                  <c:v>4.9210000000000003</c:v>
                </c:pt>
                <c:pt idx="47">
                  <c:v>4.8450000000000006</c:v>
                </c:pt>
                <c:pt idx="48">
                  <c:v>4.694</c:v>
                </c:pt>
                <c:pt idx="49">
                  <c:v>4.694</c:v>
                </c:pt>
                <c:pt idx="50">
                  <c:v>4.6179999999999994</c:v>
                </c:pt>
                <c:pt idx="51">
                  <c:v>4.5419999999999998</c:v>
                </c:pt>
                <c:pt idx="52">
                  <c:v>4.4669999999999996</c:v>
                </c:pt>
                <c:pt idx="53">
                  <c:v>4.391</c:v>
                </c:pt>
                <c:pt idx="54">
                  <c:v>4.3150000000000004</c:v>
                </c:pt>
                <c:pt idx="55">
                  <c:v>4.24</c:v>
                </c:pt>
                <c:pt idx="56">
                  <c:v>4.24</c:v>
                </c:pt>
                <c:pt idx="57">
                  <c:v>4.1640000000000006</c:v>
                </c:pt>
                <c:pt idx="58">
                  <c:v>4.0880000000000001</c:v>
                </c:pt>
                <c:pt idx="59">
                  <c:v>4.0880000000000001</c:v>
                </c:pt>
                <c:pt idx="60">
                  <c:v>4.0119999999999996</c:v>
                </c:pt>
                <c:pt idx="61">
                  <c:v>3.8609999999999998</c:v>
                </c:pt>
                <c:pt idx="62">
                  <c:v>3.9369999999999998</c:v>
                </c:pt>
                <c:pt idx="63">
                  <c:v>3.7850000000000001</c:v>
                </c:pt>
                <c:pt idx="64">
                  <c:v>3.8609999999999998</c:v>
                </c:pt>
                <c:pt idx="65">
                  <c:v>3.7850000000000001</c:v>
                </c:pt>
                <c:pt idx="66">
                  <c:v>3.6339999999999999</c:v>
                </c:pt>
                <c:pt idx="67">
                  <c:v>3.6339999999999999</c:v>
                </c:pt>
                <c:pt idx="68">
                  <c:v>3.5580000000000003</c:v>
                </c:pt>
                <c:pt idx="69">
                  <c:v>3.4830000000000001</c:v>
                </c:pt>
                <c:pt idx="70">
                  <c:v>3.4830000000000001</c:v>
                </c:pt>
                <c:pt idx="71">
                  <c:v>3.407</c:v>
                </c:pt>
                <c:pt idx="72">
                  <c:v>3.407</c:v>
                </c:pt>
                <c:pt idx="73">
                  <c:v>3.331</c:v>
                </c:pt>
                <c:pt idx="74">
                  <c:v>3.331</c:v>
                </c:pt>
                <c:pt idx="75">
                  <c:v>3.331</c:v>
                </c:pt>
                <c:pt idx="76">
                  <c:v>3.2550000000000003</c:v>
                </c:pt>
                <c:pt idx="77">
                  <c:v>3.18</c:v>
                </c:pt>
                <c:pt idx="78">
                  <c:v>3.18</c:v>
                </c:pt>
                <c:pt idx="79">
                  <c:v>3.18</c:v>
                </c:pt>
                <c:pt idx="80">
                  <c:v>3.028</c:v>
                </c:pt>
                <c:pt idx="81">
                  <c:v>3.1039999999999996</c:v>
                </c:pt>
                <c:pt idx="82">
                  <c:v>3.028</c:v>
                </c:pt>
                <c:pt idx="83">
                  <c:v>3.028</c:v>
                </c:pt>
                <c:pt idx="84">
                  <c:v>2.9529999999999998</c:v>
                </c:pt>
                <c:pt idx="85">
                  <c:v>2.9529999999999998</c:v>
                </c:pt>
                <c:pt idx="86">
                  <c:v>2.9529999999999998</c:v>
                </c:pt>
                <c:pt idx="87">
                  <c:v>2.9529999999999998</c:v>
                </c:pt>
                <c:pt idx="88">
                  <c:v>2.8010000000000002</c:v>
                </c:pt>
                <c:pt idx="89">
                  <c:v>2.8010000000000002</c:v>
                </c:pt>
                <c:pt idx="90">
                  <c:v>2.8010000000000002</c:v>
                </c:pt>
                <c:pt idx="91">
                  <c:v>2.8770000000000002</c:v>
                </c:pt>
                <c:pt idx="92">
                  <c:v>2.7250000000000001</c:v>
                </c:pt>
                <c:pt idx="93">
                  <c:v>2.7250000000000001</c:v>
                </c:pt>
                <c:pt idx="94">
                  <c:v>2.65</c:v>
                </c:pt>
                <c:pt idx="95">
                  <c:v>2.65</c:v>
                </c:pt>
                <c:pt idx="96">
                  <c:v>2.65</c:v>
                </c:pt>
                <c:pt idx="97">
                  <c:v>2.5739999999999998</c:v>
                </c:pt>
                <c:pt idx="98">
                  <c:v>2.5739999999999998</c:v>
                </c:pt>
                <c:pt idx="99">
                  <c:v>2.5739999999999998</c:v>
                </c:pt>
                <c:pt idx="100">
                  <c:v>2.5739999999999998</c:v>
                </c:pt>
                <c:pt idx="101">
                  <c:v>2.5739999999999998</c:v>
                </c:pt>
                <c:pt idx="102">
                  <c:v>2.5739999999999998</c:v>
                </c:pt>
                <c:pt idx="103">
                  <c:v>2.4980000000000002</c:v>
                </c:pt>
                <c:pt idx="104">
                  <c:v>2.4980000000000002</c:v>
                </c:pt>
                <c:pt idx="105">
                  <c:v>2.4980000000000002</c:v>
                </c:pt>
                <c:pt idx="106">
                  <c:v>2.4980000000000002</c:v>
                </c:pt>
                <c:pt idx="107">
                  <c:v>2.423</c:v>
                </c:pt>
                <c:pt idx="108">
                  <c:v>2.423</c:v>
                </c:pt>
                <c:pt idx="109">
                  <c:v>2.423</c:v>
                </c:pt>
                <c:pt idx="110">
                  <c:v>2.423</c:v>
                </c:pt>
                <c:pt idx="111">
                  <c:v>2.347</c:v>
                </c:pt>
                <c:pt idx="112">
                  <c:v>2.347</c:v>
                </c:pt>
                <c:pt idx="113">
                  <c:v>2.347</c:v>
                </c:pt>
                <c:pt idx="114">
                  <c:v>2.347</c:v>
                </c:pt>
                <c:pt idx="115">
                  <c:v>2.2709999999999999</c:v>
                </c:pt>
                <c:pt idx="116">
                  <c:v>2.2709999999999999</c:v>
                </c:pt>
                <c:pt idx="117">
                  <c:v>2.2709999999999999</c:v>
                </c:pt>
                <c:pt idx="118">
                  <c:v>2.2709999999999999</c:v>
                </c:pt>
                <c:pt idx="119">
                  <c:v>2.1959999999999997</c:v>
                </c:pt>
                <c:pt idx="120">
                  <c:v>2.1959999999999997</c:v>
                </c:pt>
                <c:pt idx="121">
                  <c:v>2.1959999999999997</c:v>
                </c:pt>
                <c:pt idx="122">
                  <c:v>2.1959999999999997</c:v>
                </c:pt>
                <c:pt idx="123">
                  <c:v>2.1959999999999997</c:v>
                </c:pt>
                <c:pt idx="124">
                  <c:v>2.12</c:v>
                </c:pt>
                <c:pt idx="125">
                  <c:v>2.1959999999999997</c:v>
                </c:pt>
                <c:pt idx="126">
                  <c:v>2.12</c:v>
                </c:pt>
                <c:pt idx="127">
                  <c:v>2.12</c:v>
                </c:pt>
                <c:pt idx="128">
                  <c:v>2.12</c:v>
                </c:pt>
                <c:pt idx="129">
                  <c:v>2.12</c:v>
                </c:pt>
                <c:pt idx="130">
                  <c:v>2.12</c:v>
                </c:pt>
                <c:pt idx="131">
                  <c:v>2.044</c:v>
                </c:pt>
                <c:pt idx="132">
                  <c:v>2.044</c:v>
                </c:pt>
                <c:pt idx="133">
                  <c:v>2.12</c:v>
                </c:pt>
                <c:pt idx="134">
                  <c:v>2.044</c:v>
                </c:pt>
                <c:pt idx="135">
                  <c:v>2.044</c:v>
                </c:pt>
                <c:pt idx="136">
                  <c:v>2.044</c:v>
                </c:pt>
                <c:pt idx="137">
                  <c:v>2.044</c:v>
                </c:pt>
                <c:pt idx="138">
                  <c:v>1.968</c:v>
                </c:pt>
                <c:pt idx="139">
                  <c:v>1.968</c:v>
                </c:pt>
                <c:pt idx="140">
                  <c:v>1.968</c:v>
                </c:pt>
                <c:pt idx="141">
                  <c:v>1.968</c:v>
                </c:pt>
                <c:pt idx="142">
                  <c:v>1.893</c:v>
                </c:pt>
                <c:pt idx="143">
                  <c:v>1.893</c:v>
                </c:pt>
                <c:pt idx="144">
                  <c:v>1.893</c:v>
                </c:pt>
                <c:pt idx="145">
                  <c:v>1.8169999999999999</c:v>
                </c:pt>
                <c:pt idx="146">
                  <c:v>1.893</c:v>
                </c:pt>
                <c:pt idx="147">
                  <c:v>1.893</c:v>
                </c:pt>
                <c:pt idx="148">
                  <c:v>1.893</c:v>
                </c:pt>
                <c:pt idx="149">
                  <c:v>1.8169999999999999</c:v>
                </c:pt>
                <c:pt idx="150">
                  <c:v>1.893</c:v>
                </c:pt>
                <c:pt idx="151">
                  <c:v>1.8169999999999999</c:v>
                </c:pt>
                <c:pt idx="152">
                  <c:v>1.8169999999999999</c:v>
                </c:pt>
                <c:pt idx="153">
                  <c:v>1.7409999999999999</c:v>
                </c:pt>
                <c:pt idx="154">
                  <c:v>1.8169999999999999</c:v>
                </c:pt>
                <c:pt idx="155">
                  <c:v>1.7409999999999999</c:v>
                </c:pt>
                <c:pt idx="156">
                  <c:v>1.7409999999999999</c:v>
                </c:pt>
                <c:pt idx="157">
                  <c:v>1.7409999999999999</c:v>
                </c:pt>
                <c:pt idx="158">
                  <c:v>1.7409999999999999</c:v>
                </c:pt>
                <c:pt idx="159">
                  <c:v>1.7409999999999999</c:v>
                </c:pt>
                <c:pt idx="160">
                  <c:v>1.7409999999999999</c:v>
                </c:pt>
                <c:pt idx="161">
                  <c:v>1.7409999999999999</c:v>
                </c:pt>
                <c:pt idx="162">
                  <c:v>1.7409999999999999</c:v>
                </c:pt>
                <c:pt idx="163">
                  <c:v>1.6659999999999999</c:v>
                </c:pt>
                <c:pt idx="164">
                  <c:v>1.6659999999999999</c:v>
                </c:pt>
                <c:pt idx="165">
                  <c:v>1.6659999999999999</c:v>
                </c:pt>
                <c:pt idx="166">
                  <c:v>1.6659999999999999</c:v>
                </c:pt>
                <c:pt idx="167">
                  <c:v>1.6659999999999999</c:v>
                </c:pt>
                <c:pt idx="168">
                  <c:v>1.6659999999999999</c:v>
                </c:pt>
                <c:pt idx="169">
                  <c:v>1.6659999999999999</c:v>
                </c:pt>
                <c:pt idx="170">
                  <c:v>1.6659999999999999</c:v>
                </c:pt>
                <c:pt idx="171">
                  <c:v>1.6659999999999999</c:v>
                </c:pt>
                <c:pt idx="172">
                  <c:v>1.6659999999999999</c:v>
                </c:pt>
                <c:pt idx="173">
                  <c:v>1.6659999999999999</c:v>
                </c:pt>
                <c:pt idx="174">
                  <c:v>1.59</c:v>
                </c:pt>
                <c:pt idx="175">
                  <c:v>1.59</c:v>
                </c:pt>
                <c:pt idx="176">
                  <c:v>1.59</c:v>
                </c:pt>
                <c:pt idx="177">
                  <c:v>1.59</c:v>
                </c:pt>
                <c:pt idx="178">
                  <c:v>1.59</c:v>
                </c:pt>
                <c:pt idx="179">
                  <c:v>1.59</c:v>
                </c:pt>
                <c:pt idx="180">
                  <c:v>1.59</c:v>
                </c:pt>
                <c:pt idx="181">
                  <c:v>1.59</c:v>
                </c:pt>
                <c:pt idx="182">
                  <c:v>1.59</c:v>
                </c:pt>
                <c:pt idx="183">
                  <c:v>1.59</c:v>
                </c:pt>
                <c:pt idx="184">
                  <c:v>1.514</c:v>
                </c:pt>
                <c:pt idx="185">
                  <c:v>1.59</c:v>
                </c:pt>
                <c:pt idx="186">
                  <c:v>1.514</c:v>
                </c:pt>
                <c:pt idx="187">
                  <c:v>1.514</c:v>
                </c:pt>
                <c:pt idx="188">
                  <c:v>1.514</c:v>
                </c:pt>
                <c:pt idx="189">
                  <c:v>1.514</c:v>
                </c:pt>
                <c:pt idx="190">
                  <c:v>1.514</c:v>
                </c:pt>
                <c:pt idx="191">
                  <c:v>1.514</c:v>
                </c:pt>
                <c:pt idx="192">
                  <c:v>1.4379999999999999</c:v>
                </c:pt>
                <c:pt idx="193">
                  <c:v>1.514</c:v>
                </c:pt>
                <c:pt idx="194">
                  <c:v>1.59</c:v>
                </c:pt>
                <c:pt idx="195">
                  <c:v>1.4379999999999999</c:v>
                </c:pt>
                <c:pt idx="196">
                  <c:v>1.514</c:v>
                </c:pt>
                <c:pt idx="197">
                  <c:v>1.4379999999999999</c:v>
                </c:pt>
                <c:pt idx="198">
                  <c:v>1.4379999999999999</c:v>
                </c:pt>
                <c:pt idx="199">
                  <c:v>1.363</c:v>
                </c:pt>
                <c:pt idx="200">
                  <c:v>1.4379999999999999</c:v>
                </c:pt>
                <c:pt idx="201">
                  <c:v>1.363</c:v>
                </c:pt>
                <c:pt idx="202">
                  <c:v>1.4379999999999999</c:v>
                </c:pt>
                <c:pt idx="203">
                  <c:v>1.363</c:v>
                </c:pt>
                <c:pt idx="204">
                  <c:v>1.363</c:v>
                </c:pt>
                <c:pt idx="205">
                  <c:v>1.4379999999999999</c:v>
                </c:pt>
                <c:pt idx="206">
                  <c:v>1.4379999999999999</c:v>
                </c:pt>
                <c:pt idx="207">
                  <c:v>1.4379999999999999</c:v>
                </c:pt>
                <c:pt idx="208">
                  <c:v>1.4379999999999999</c:v>
                </c:pt>
                <c:pt idx="209">
                  <c:v>1.4379999999999999</c:v>
                </c:pt>
                <c:pt idx="210">
                  <c:v>1.363</c:v>
                </c:pt>
                <c:pt idx="211">
                  <c:v>1.363</c:v>
                </c:pt>
                <c:pt idx="212">
                  <c:v>1.4379999999999999</c:v>
                </c:pt>
                <c:pt idx="213">
                  <c:v>1.4379999999999999</c:v>
                </c:pt>
                <c:pt idx="214">
                  <c:v>1.363</c:v>
                </c:pt>
                <c:pt idx="215">
                  <c:v>1.4379999999999999</c:v>
                </c:pt>
                <c:pt idx="216">
                  <c:v>1.4379999999999999</c:v>
                </c:pt>
                <c:pt idx="217">
                  <c:v>1.4379999999999999</c:v>
                </c:pt>
                <c:pt idx="218">
                  <c:v>1.363</c:v>
                </c:pt>
                <c:pt idx="219">
                  <c:v>1.4379999999999999</c:v>
                </c:pt>
                <c:pt idx="220">
                  <c:v>1.363</c:v>
                </c:pt>
                <c:pt idx="221">
                  <c:v>1.363</c:v>
                </c:pt>
                <c:pt idx="222">
                  <c:v>1.4379999999999999</c:v>
                </c:pt>
                <c:pt idx="223">
                  <c:v>1.4379999999999999</c:v>
                </c:pt>
                <c:pt idx="224">
                  <c:v>1.363</c:v>
                </c:pt>
                <c:pt idx="225">
                  <c:v>1.363</c:v>
                </c:pt>
                <c:pt idx="226">
                  <c:v>1.363</c:v>
                </c:pt>
                <c:pt idx="227">
                  <c:v>1.4379999999999999</c:v>
                </c:pt>
                <c:pt idx="228">
                  <c:v>1.363</c:v>
                </c:pt>
                <c:pt idx="229">
                  <c:v>1.363</c:v>
                </c:pt>
                <c:pt idx="230">
                  <c:v>1.4379999999999999</c:v>
                </c:pt>
                <c:pt idx="231">
                  <c:v>1.363</c:v>
                </c:pt>
                <c:pt idx="232">
                  <c:v>1.363</c:v>
                </c:pt>
                <c:pt idx="233">
                  <c:v>1.363</c:v>
                </c:pt>
                <c:pt idx="234">
                  <c:v>1.4379999999999999</c:v>
                </c:pt>
                <c:pt idx="235">
                  <c:v>1.363</c:v>
                </c:pt>
                <c:pt idx="236">
                  <c:v>1.363</c:v>
                </c:pt>
                <c:pt idx="237">
                  <c:v>1.363</c:v>
                </c:pt>
                <c:pt idx="238">
                  <c:v>1.363</c:v>
                </c:pt>
                <c:pt idx="239">
                  <c:v>1.2869999999999999</c:v>
                </c:pt>
                <c:pt idx="240">
                  <c:v>1.363</c:v>
                </c:pt>
                <c:pt idx="241">
                  <c:v>1.363</c:v>
                </c:pt>
                <c:pt idx="242">
                  <c:v>1.363</c:v>
                </c:pt>
                <c:pt idx="243">
                  <c:v>1.2869999999999999</c:v>
                </c:pt>
                <c:pt idx="244">
                  <c:v>1.363</c:v>
                </c:pt>
                <c:pt idx="245">
                  <c:v>1.363</c:v>
                </c:pt>
                <c:pt idx="246">
                  <c:v>1.363</c:v>
                </c:pt>
                <c:pt idx="247">
                  <c:v>1.2869999999999999</c:v>
                </c:pt>
                <c:pt idx="248">
                  <c:v>1.363</c:v>
                </c:pt>
                <c:pt idx="249">
                  <c:v>1.2869999999999999</c:v>
                </c:pt>
                <c:pt idx="250">
                  <c:v>1.363</c:v>
                </c:pt>
                <c:pt idx="251">
                  <c:v>1.363</c:v>
                </c:pt>
                <c:pt idx="252">
                  <c:v>1.2869999999999999</c:v>
                </c:pt>
                <c:pt idx="253">
                  <c:v>1.2869999999999999</c:v>
                </c:pt>
                <c:pt idx="254">
                  <c:v>1.2869999999999999</c:v>
                </c:pt>
                <c:pt idx="255">
                  <c:v>1.2869999999999999</c:v>
                </c:pt>
                <c:pt idx="256">
                  <c:v>1.2869999999999999</c:v>
                </c:pt>
                <c:pt idx="257">
                  <c:v>1.2869999999999999</c:v>
                </c:pt>
                <c:pt idx="258">
                  <c:v>1.2869999999999999</c:v>
                </c:pt>
                <c:pt idx="259">
                  <c:v>1.2869999999999999</c:v>
                </c:pt>
                <c:pt idx="260">
                  <c:v>1.2869999999999999</c:v>
                </c:pt>
                <c:pt idx="261">
                  <c:v>1.363</c:v>
                </c:pt>
                <c:pt idx="262">
                  <c:v>1.2869999999999999</c:v>
                </c:pt>
                <c:pt idx="263">
                  <c:v>1.363</c:v>
                </c:pt>
                <c:pt idx="264">
                  <c:v>1.2869999999999999</c:v>
                </c:pt>
                <c:pt idx="265">
                  <c:v>1.2869999999999999</c:v>
                </c:pt>
                <c:pt idx="266">
                  <c:v>1.2869999999999999</c:v>
                </c:pt>
                <c:pt idx="267">
                  <c:v>1.2869999999999999</c:v>
                </c:pt>
                <c:pt idx="268">
                  <c:v>1.2109999999999999</c:v>
                </c:pt>
                <c:pt idx="269">
                  <c:v>1.2869999999999999</c:v>
                </c:pt>
                <c:pt idx="270">
                  <c:v>1.2869999999999999</c:v>
                </c:pt>
                <c:pt idx="271">
                  <c:v>1.2869999999999999</c:v>
                </c:pt>
                <c:pt idx="272">
                  <c:v>1.2869999999999999</c:v>
                </c:pt>
                <c:pt idx="273">
                  <c:v>1.2869999999999999</c:v>
                </c:pt>
                <c:pt idx="274">
                  <c:v>1.2869999999999999</c:v>
                </c:pt>
                <c:pt idx="275">
                  <c:v>1.2869999999999999</c:v>
                </c:pt>
                <c:pt idx="276">
                  <c:v>1.2109999999999999</c:v>
                </c:pt>
                <c:pt idx="277">
                  <c:v>1.2869999999999999</c:v>
                </c:pt>
                <c:pt idx="278">
                  <c:v>1.2109999999999999</c:v>
                </c:pt>
                <c:pt idx="279">
                  <c:v>1.2109999999999999</c:v>
                </c:pt>
                <c:pt idx="280">
                  <c:v>1.2109999999999999</c:v>
                </c:pt>
                <c:pt idx="281">
                  <c:v>1.2869999999999999</c:v>
                </c:pt>
                <c:pt idx="282">
                  <c:v>1.2869999999999999</c:v>
                </c:pt>
                <c:pt idx="283">
                  <c:v>1.2109999999999999</c:v>
                </c:pt>
                <c:pt idx="284">
                  <c:v>1.2869999999999999</c:v>
                </c:pt>
                <c:pt idx="285">
                  <c:v>1.2109999999999999</c:v>
                </c:pt>
                <c:pt idx="286">
                  <c:v>1.2109999999999999</c:v>
                </c:pt>
                <c:pt idx="287">
                  <c:v>1.2109999999999999</c:v>
                </c:pt>
                <c:pt idx="288">
                  <c:v>1.2109999999999999</c:v>
                </c:pt>
                <c:pt idx="289">
                  <c:v>1.2109999999999999</c:v>
                </c:pt>
                <c:pt idx="290">
                  <c:v>1.2869999999999999</c:v>
                </c:pt>
                <c:pt idx="291">
                  <c:v>1.2109999999999999</c:v>
                </c:pt>
                <c:pt idx="292">
                  <c:v>1.2869999999999999</c:v>
                </c:pt>
                <c:pt idx="293">
                  <c:v>1.2109999999999999</c:v>
                </c:pt>
                <c:pt idx="294">
                  <c:v>1.2869999999999999</c:v>
                </c:pt>
                <c:pt idx="295">
                  <c:v>1.2869999999999999</c:v>
                </c:pt>
                <c:pt idx="296">
                  <c:v>1.2869999999999999</c:v>
                </c:pt>
                <c:pt idx="297">
                  <c:v>1.2869999999999999</c:v>
                </c:pt>
                <c:pt idx="298">
                  <c:v>1.2869999999999999</c:v>
                </c:pt>
                <c:pt idx="299">
                  <c:v>1.2109999999999999</c:v>
                </c:pt>
                <c:pt idx="300">
                  <c:v>1.2869999999999999</c:v>
                </c:pt>
                <c:pt idx="301">
                  <c:v>1.2109999999999999</c:v>
                </c:pt>
                <c:pt idx="302">
                  <c:v>1.2109999999999999</c:v>
                </c:pt>
                <c:pt idx="303">
                  <c:v>1.2869999999999999</c:v>
                </c:pt>
                <c:pt idx="304">
                  <c:v>1.2869999999999999</c:v>
                </c:pt>
                <c:pt idx="305">
                  <c:v>1.2109999999999999</c:v>
                </c:pt>
                <c:pt idx="306">
                  <c:v>1.2109999999999999</c:v>
                </c:pt>
                <c:pt idx="307">
                  <c:v>1.2869999999999999</c:v>
                </c:pt>
                <c:pt idx="308">
                  <c:v>1.2109999999999999</c:v>
                </c:pt>
                <c:pt idx="309">
                  <c:v>1.2869999999999999</c:v>
                </c:pt>
                <c:pt idx="310">
                  <c:v>1.2109999999999999</c:v>
                </c:pt>
                <c:pt idx="311">
                  <c:v>1.2869999999999999</c:v>
                </c:pt>
                <c:pt idx="312">
                  <c:v>1.2869999999999999</c:v>
                </c:pt>
                <c:pt idx="313">
                  <c:v>1.2869999999999999</c:v>
                </c:pt>
                <c:pt idx="314">
                  <c:v>1.2109999999999999</c:v>
                </c:pt>
                <c:pt idx="315">
                  <c:v>1.2869999999999999</c:v>
                </c:pt>
                <c:pt idx="316">
                  <c:v>1.2109999999999999</c:v>
                </c:pt>
                <c:pt idx="317">
                  <c:v>1.2869999999999999</c:v>
                </c:pt>
                <c:pt idx="318">
                  <c:v>1.2109999999999999</c:v>
                </c:pt>
                <c:pt idx="319">
                  <c:v>1.2869999999999999</c:v>
                </c:pt>
                <c:pt idx="320">
                  <c:v>1.2109999999999999</c:v>
                </c:pt>
                <c:pt idx="321">
                  <c:v>1.2869999999999999</c:v>
                </c:pt>
                <c:pt idx="322">
                  <c:v>1.2109999999999999</c:v>
                </c:pt>
                <c:pt idx="323">
                  <c:v>1.2109999999999999</c:v>
                </c:pt>
                <c:pt idx="324">
                  <c:v>1.2869999999999999</c:v>
                </c:pt>
                <c:pt idx="325">
                  <c:v>1.2869999999999999</c:v>
                </c:pt>
                <c:pt idx="326">
                  <c:v>1.2869999999999999</c:v>
                </c:pt>
                <c:pt idx="327">
                  <c:v>1.2869999999999999</c:v>
                </c:pt>
                <c:pt idx="328">
                  <c:v>1.2109999999999999</c:v>
                </c:pt>
                <c:pt idx="329">
                  <c:v>1.2869999999999999</c:v>
                </c:pt>
                <c:pt idx="330">
                  <c:v>1.2869999999999999</c:v>
                </c:pt>
                <c:pt idx="331">
                  <c:v>1.2869999999999999</c:v>
                </c:pt>
                <c:pt idx="332">
                  <c:v>1.2869999999999999</c:v>
                </c:pt>
                <c:pt idx="333">
                  <c:v>1.2869999999999999</c:v>
                </c:pt>
                <c:pt idx="334">
                  <c:v>1.2869999999999999</c:v>
                </c:pt>
                <c:pt idx="335">
                  <c:v>1.2109999999999999</c:v>
                </c:pt>
                <c:pt idx="336">
                  <c:v>1.2869999999999999</c:v>
                </c:pt>
                <c:pt idx="337">
                  <c:v>1.2869999999999999</c:v>
                </c:pt>
                <c:pt idx="338">
                  <c:v>1.2869999999999999</c:v>
                </c:pt>
                <c:pt idx="339">
                  <c:v>1.2109999999999999</c:v>
                </c:pt>
                <c:pt idx="340">
                  <c:v>1.2869999999999999</c:v>
                </c:pt>
                <c:pt idx="341">
                  <c:v>1.2869999999999999</c:v>
                </c:pt>
                <c:pt idx="342">
                  <c:v>1.2869999999999999</c:v>
                </c:pt>
                <c:pt idx="343">
                  <c:v>1.2869999999999999</c:v>
                </c:pt>
                <c:pt idx="344">
                  <c:v>1.363</c:v>
                </c:pt>
                <c:pt idx="345">
                  <c:v>1.2869999999999999</c:v>
                </c:pt>
                <c:pt idx="346">
                  <c:v>1.2869999999999999</c:v>
                </c:pt>
                <c:pt idx="347">
                  <c:v>1.2869999999999999</c:v>
                </c:pt>
                <c:pt idx="348">
                  <c:v>1.2869999999999999</c:v>
                </c:pt>
                <c:pt idx="349">
                  <c:v>1.2869999999999999</c:v>
                </c:pt>
                <c:pt idx="350">
                  <c:v>1.2869999999999999</c:v>
                </c:pt>
                <c:pt idx="351">
                  <c:v>1.2869999999999999</c:v>
                </c:pt>
                <c:pt idx="352">
                  <c:v>1.2869999999999999</c:v>
                </c:pt>
                <c:pt idx="353">
                  <c:v>1.2869999999999999</c:v>
                </c:pt>
                <c:pt idx="354">
                  <c:v>1.2869999999999999</c:v>
                </c:pt>
                <c:pt idx="355">
                  <c:v>1.2869999999999999</c:v>
                </c:pt>
                <c:pt idx="356">
                  <c:v>1.2869999999999999</c:v>
                </c:pt>
                <c:pt idx="357">
                  <c:v>1.2869999999999999</c:v>
                </c:pt>
                <c:pt idx="358">
                  <c:v>1.2869999999999999</c:v>
                </c:pt>
                <c:pt idx="359">
                  <c:v>1.2869999999999999</c:v>
                </c:pt>
                <c:pt idx="360">
                  <c:v>1.2869999999999999</c:v>
                </c:pt>
                <c:pt idx="361">
                  <c:v>1.363</c:v>
                </c:pt>
                <c:pt idx="362">
                  <c:v>1.2869999999999999</c:v>
                </c:pt>
                <c:pt idx="363">
                  <c:v>1.2869999999999999</c:v>
                </c:pt>
                <c:pt idx="364">
                  <c:v>1.2869999999999999</c:v>
                </c:pt>
                <c:pt idx="365">
                  <c:v>1.363</c:v>
                </c:pt>
                <c:pt idx="366">
                  <c:v>1.2869999999999999</c:v>
                </c:pt>
                <c:pt idx="367">
                  <c:v>1.363</c:v>
                </c:pt>
                <c:pt idx="368">
                  <c:v>1.2869999999999999</c:v>
                </c:pt>
                <c:pt idx="369">
                  <c:v>1.363</c:v>
                </c:pt>
                <c:pt idx="370">
                  <c:v>1.2869999999999999</c:v>
                </c:pt>
                <c:pt idx="371">
                  <c:v>1.363</c:v>
                </c:pt>
                <c:pt idx="372">
                  <c:v>1.363</c:v>
                </c:pt>
                <c:pt idx="373">
                  <c:v>1.2869999999999999</c:v>
                </c:pt>
                <c:pt idx="374">
                  <c:v>1.363</c:v>
                </c:pt>
                <c:pt idx="375">
                  <c:v>1.2869999999999999</c:v>
                </c:pt>
                <c:pt idx="376">
                  <c:v>1.2869999999999999</c:v>
                </c:pt>
                <c:pt idx="377">
                  <c:v>1.363</c:v>
                </c:pt>
                <c:pt idx="378">
                  <c:v>1.363</c:v>
                </c:pt>
                <c:pt idx="379">
                  <c:v>1.2869999999999999</c:v>
                </c:pt>
                <c:pt idx="380">
                  <c:v>1.363</c:v>
                </c:pt>
                <c:pt idx="381">
                  <c:v>1.2869999999999999</c:v>
                </c:pt>
                <c:pt idx="382">
                  <c:v>1.363</c:v>
                </c:pt>
                <c:pt idx="383">
                  <c:v>1.363</c:v>
                </c:pt>
                <c:pt idx="384">
                  <c:v>1.363</c:v>
                </c:pt>
                <c:pt idx="385">
                  <c:v>1.2869999999999999</c:v>
                </c:pt>
                <c:pt idx="386">
                  <c:v>1.363</c:v>
                </c:pt>
                <c:pt idx="387">
                  <c:v>1.363</c:v>
                </c:pt>
                <c:pt idx="388">
                  <c:v>1.363</c:v>
                </c:pt>
                <c:pt idx="389">
                  <c:v>1.363</c:v>
                </c:pt>
                <c:pt idx="390">
                  <c:v>1.363</c:v>
                </c:pt>
                <c:pt idx="391">
                  <c:v>1.363</c:v>
                </c:pt>
                <c:pt idx="392">
                  <c:v>1.363</c:v>
                </c:pt>
                <c:pt idx="393">
                  <c:v>1.363</c:v>
                </c:pt>
                <c:pt idx="394">
                  <c:v>1.363</c:v>
                </c:pt>
                <c:pt idx="395">
                  <c:v>1.363</c:v>
                </c:pt>
                <c:pt idx="396">
                  <c:v>1.363</c:v>
                </c:pt>
                <c:pt idx="397">
                  <c:v>1.363</c:v>
                </c:pt>
                <c:pt idx="398">
                  <c:v>1.363</c:v>
                </c:pt>
                <c:pt idx="399">
                  <c:v>1.4379999999999999</c:v>
                </c:pt>
                <c:pt idx="400">
                  <c:v>1.363</c:v>
                </c:pt>
                <c:pt idx="401">
                  <c:v>1.4379999999999999</c:v>
                </c:pt>
                <c:pt idx="402">
                  <c:v>1.363</c:v>
                </c:pt>
                <c:pt idx="403">
                  <c:v>1.4379999999999999</c:v>
                </c:pt>
                <c:pt idx="404">
                  <c:v>1.363</c:v>
                </c:pt>
                <c:pt idx="405">
                  <c:v>1.4379999999999999</c:v>
                </c:pt>
                <c:pt idx="406">
                  <c:v>1.363</c:v>
                </c:pt>
                <c:pt idx="407">
                  <c:v>1.4379999999999999</c:v>
                </c:pt>
                <c:pt idx="408">
                  <c:v>1.363</c:v>
                </c:pt>
                <c:pt idx="409">
                  <c:v>1.4379999999999999</c:v>
                </c:pt>
                <c:pt idx="410">
                  <c:v>1.363</c:v>
                </c:pt>
                <c:pt idx="411">
                  <c:v>1.4379999999999999</c:v>
                </c:pt>
                <c:pt idx="412">
                  <c:v>1.363</c:v>
                </c:pt>
                <c:pt idx="413">
                  <c:v>1.4379999999999999</c:v>
                </c:pt>
                <c:pt idx="414">
                  <c:v>1.514</c:v>
                </c:pt>
                <c:pt idx="415">
                  <c:v>1.4379999999999999</c:v>
                </c:pt>
                <c:pt idx="416">
                  <c:v>1.514</c:v>
                </c:pt>
                <c:pt idx="417">
                  <c:v>1.514</c:v>
                </c:pt>
                <c:pt idx="418">
                  <c:v>1.4379999999999999</c:v>
                </c:pt>
                <c:pt idx="419">
                  <c:v>1.514</c:v>
                </c:pt>
                <c:pt idx="420">
                  <c:v>1.4379999999999999</c:v>
                </c:pt>
                <c:pt idx="421">
                  <c:v>1.4379999999999999</c:v>
                </c:pt>
                <c:pt idx="422">
                  <c:v>1.514</c:v>
                </c:pt>
                <c:pt idx="423">
                  <c:v>1.4379999999999999</c:v>
                </c:pt>
                <c:pt idx="424">
                  <c:v>1.4379999999999999</c:v>
                </c:pt>
                <c:pt idx="425">
                  <c:v>1.514</c:v>
                </c:pt>
                <c:pt idx="426">
                  <c:v>1.514</c:v>
                </c:pt>
                <c:pt idx="427">
                  <c:v>1.4379999999999999</c:v>
                </c:pt>
                <c:pt idx="428">
                  <c:v>1.514</c:v>
                </c:pt>
                <c:pt idx="429">
                  <c:v>1.514</c:v>
                </c:pt>
                <c:pt idx="430">
                  <c:v>1.514</c:v>
                </c:pt>
                <c:pt idx="431">
                  <c:v>1.514</c:v>
                </c:pt>
                <c:pt idx="432">
                  <c:v>1.514</c:v>
                </c:pt>
                <c:pt idx="433">
                  <c:v>1.4379999999999999</c:v>
                </c:pt>
                <c:pt idx="434">
                  <c:v>1.514</c:v>
                </c:pt>
                <c:pt idx="435">
                  <c:v>1.514</c:v>
                </c:pt>
                <c:pt idx="436">
                  <c:v>1.59</c:v>
                </c:pt>
                <c:pt idx="437">
                  <c:v>1.59</c:v>
                </c:pt>
                <c:pt idx="438">
                  <c:v>1.514</c:v>
                </c:pt>
                <c:pt idx="439">
                  <c:v>1.59</c:v>
                </c:pt>
                <c:pt idx="440">
                  <c:v>1.514</c:v>
                </c:pt>
                <c:pt idx="441">
                  <c:v>1.514</c:v>
                </c:pt>
                <c:pt idx="442">
                  <c:v>1.514</c:v>
                </c:pt>
                <c:pt idx="443">
                  <c:v>1.514</c:v>
                </c:pt>
                <c:pt idx="444">
                  <c:v>1.514</c:v>
                </c:pt>
                <c:pt idx="445">
                  <c:v>1.514</c:v>
                </c:pt>
                <c:pt idx="446">
                  <c:v>1.514</c:v>
                </c:pt>
                <c:pt idx="447">
                  <c:v>1.59</c:v>
                </c:pt>
                <c:pt idx="448">
                  <c:v>1.59</c:v>
                </c:pt>
                <c:pt idx="449">
                  <c:v>1.59</c:v>
                </c:pt>
                <c:pt idx="450">
                  <c:v>1.59</c:v>
                </c:pt>
                <c:pt idx="451">
                  <c:v>1.514</c:v>
                </c:pt>
                <c:pt idx="452">
                  <c:v>1.59</c:v>
                </c:pt>
                <c:pt idx="453">
                  <c:v>1.59</c:v>
                </c:pt>
                <c:pt idx="454">
                  <c:v>1.59</c:v>
                </c:pt>
                <c:pt idx="455">
                  <c:v>1.59</c:v>
                </c:pt>
                <c:pt idx="456">
                  <c:v>1.59</c:v>
                </c:pt>
                <c:pt idx="457">
                  <c:v>1.59</c:v>
                </c:pt>
                <c:pt idx="458">
                  <c:v>1.59</c:v>
                </c:pt>
                <c:pt idx="459">
                  <c:v>1.6659999999999999</c:v>
                </c:pt>
                <c:pt idx="460">
                  <c:v>1.59</c:v>
                </c:pt>
                <c:pt idx="461">
                  <c:v>1.59</c:v>
                </c:pt>
                <c:pt idx="462">
                  <c:v>1.59</c:v>
                </c:pt>
                <c:pt idx="463">
                  <c:v>1.6659999999999999</c:v>
                </c:pt>
                <c:pt idx="464">
                  <c:v>1.6659999999999999</c:v>
                </c:pt>
                <c:pt idx="465">
                  <c:v>1.59</c:v>
                </c:pt>
                <c:pt idx="466">
                  <c:v>1.6659999999999999</c:v>
                </c:pt>
                <c:pt idx="467">
                  <c:v>1.6659999999999999</c:v>
                </c:pt>
                <c:pt idx="468">
                  <c:v>1.6659999999999999</c:v>
                </c:pt>
                <c:pt idx="469">
                  <c:v>1.6659999999999999</c:v>
                </c:pt>
                <c:pt idx="470">
                  <c:v>1.6659999999999999</c:v>
                </c:pt>
                <c:pt idx="471">
                  <c:v>1.6659999999999999</c:v>
                </c:pt>
                <c:pt idx="472">
                  <c:v>1.6659999999999999</c:v>
                </c:pt>
                <c:pt idx="473">
                  <c:v>1.6659999999999999</c:v>
                </c:pt>
                <c:pt idx="474">
                  <c:v>1.6659999999999999</c:v>
                </c:pt>
                <c:pt idx="475">
                  <c:v>1.6659999999999999</c:v>
                </c:pt>
                <c:pt idx="476">
                  <c:v>1.7409999999999999</c:v>
                </c:pt>
                <c:pt idx="477">
                  <c:v>1.7409999999999999</c:v>
                </c:pt>
                <c:pt idx="478">
                  <c:v>1.7409999999999999</c:v>
                </c:pt>
                <c:pt idx="479">
                  <c:v>1.6659999999999999</c:v>
                </c:pt>
                <c:pt idx="480">
                  <c:v>1.7409999999999999</c:v>
                </c:pt>
                <c:pt idx="481">
                  <c:v>1.6659999999999999</c:v>
                </c:pt>
                <c:pt idx="482">
                  <c:v>1.7409999999999999</c:v>
                </c:pt>
                <c:pt idx="483">
                  <c:v>1.6659999999999999</c:v>
                </c:pt>
                <c:pt idx="484">
                  <c:v>1.7409999999999999</c:v>
                </c:pt>
                <c:pt idx="485">
                  <c:v>1.7409999999999999</c:v>
                </c:pt>
                <c:pt idx="486">
                  <c:v>1.7409999999999999</c:v>
                </c:pt>
                <c:pt idx="487">
                  <c:v>1.7409999999999999</c:v>
                </c:pt>
                <c:pt idx="488">
                  <c:v>1.7409999999999999</c:v>
                </c:pt>
                <c:pt idx="489">
                  <c:v>1.7409999999999999</c:v>
                </c:pt>
                <c:pt idx="490">
                  <c:v>1.7409999999999999</c:v>
                </c:pt>
                <c:pt idx="491">
                  <c:v>1.7409999999999999</c:v>
                </c:pt>
                <c:pt idx="492">
                  <c:v>1.7409999999999999</c:v>
                </c:pt>
                <c:pt idx="493">
                  <c:v>1.7409999999999999</c:v>
                </c:pt>
                <c:pt idx="494">
                  <c:v>1.7409999999999999</c:v>
                </c:pt>
                <c:pt idx="495">
                  <c:v>1.8169999999999999</c:v>
                </c:pt>
                <c:pt idx="496">
                  <c:v>1.7409999999999999</c:v>
                </c:pt>
                <c:pt idx="497">
                  <c:v>1.8169999999999999</c:v>
                </c:pt>
                <c:pt idx="498">
                  <c:v>1.8169999999999999</c:v>
                </c:pt>
                <c:pt idx="499">
                  <c:v>1.8169999999999999</c:v>
                </c:pt>
                <c:pt idx="500">
                  <c:v>1.8169999999999999</c:v>
                </c:pt>
                <c:pt idx="501">
                  <c:v>1.8169999999999999</c:v>
                </c:pt>
                <c:pt idx="502">
                  <c:v>1.8169999999999999</c:v>
                </c:pt>
                <c:pt idx="503">
                  <c:v>1.893</c:v>
                </c:pt>
                <c:pt idx="504">
                  <c:v>1.8169999999999999</c:v>
                </c:pt>
                <c:pt idx="505">
                  <c:v>1.8169999999999999</c:v>
                </c:pt>
                <c:pt idx="506">
                  <c:v>1.8169999999999999</c:v>
                </c:pt>
                <c:pt idx="507">
                  <c:v>1.8169999999999999</c:v>
                </c:pt>
                <c:pt idx="508">
                  <c:v>1.8169999999999999</c:v>
                </c:pt>
                <c:pt idx="509">
                  <c:v>1.893</c:v>
                </c:pt>
                <c:pt idx="510">
                  <c:v>1.8169999999999999</c:v>
                </c:pt>
                <c:pt idx="511">
                  <c:v>1.893</c:v>
                </c:pt>
                <c:pt idx="512">
                  <c:v>1.893</c:v>
                </c:pt>
                <c:pt idx="513">
                  <c:v>1.893</c:v>
                </c:pt>
                <c:pt idx="514">
                  <c:v>1.893</c:v>
                </c:pt>
                <c:pt idx="515">
                  <c:v>1.893</c:v>
                </c:pt>
                <c:pt idx="516">
                  <c:v>1.893</c:v>
                </c:pt>
                <c:pt idx="517">
                  <c:v>1.893</c:v>
                </c:pt>
                <c:pt idx="518">
                  <c:v>1.893</c:v>
                </c:pt>
                <c:pt idx="519">
                  <c:v>1.893</c:v>
                </c:pt>
                <c:pt idx="520">
                  <c:v>1.968</c:v>
                </c:pt>
                <c:pt idx="521">
                  <c:v>1.893</c:v>
                </c:pt>
                <c:pt idx="522">
                  <c:v>1.893</c:v>
                </c:pt>
                <c:pt idx="523">
                  <c:v>1.968</c:v>
                </c:pt>
                <c:pt idx="524">
                  <c:v>1.968</c:v>
                </c:pt>
                <c:pt idx="525">
                  <c:v>1.968</c:v>
                </c:pt>
                <c:pt idx="526">
                  <c:v>2.044</c:v>
                </c:pt>
                <c:pt idx="527">
                  <c:v>1.968</c:v>
                </c:pt>
                <c:pt idx="528">
                  <c:v>2.044</c:v>
                </c:pt>
                <c:pt idx="529">
                  <c:v>1.968</c:v>
                </c:pt>
                <c:pt idx="530">
                  <c:v>1.968</c:v>
                </c:pt>
                <c:pt idx="531">
                  <c:v>2.044</c:v>
                </c:pt>
                <c:pt idx="532">
                  <c:v>1.968</c:v>
                </c:pt>
                <c:pt idx="533">
                  <c:v>1.968</c:v>
                </c:pt>
                <c:pt idx="534">
                  <c:v>1.968</c:v>
                </c:pt>
                <c:pt idx="535">
                  <c:v>2.044</c:v>
                </c:pt>
                <c:pt idx="536">
                  <c:v>1.968</c:v>
                </c:pt>
                <c:pt idx="537">
                  <c:v>2.044</c:v>
                </c:pt>
                <c:pt idx="538">
                  <c:v>2.044</c:v>
                </c:pt>
                <c:pt idx="539">
                  <c:v>2.044</c:v>
                </c:pt>
                <c:pt idx="540">
                  <c:v>2.044</c:v>
                </c:pt>
                <c:pt idx="541">
                  <c:v>2.044</c:v>
                </c:pt>
                <c:pt idx="542">
                  <c:v>1.968</c:v>
                </c:pt>
                <c:pt idx="543">
                  <c:v>2.044</c:v>
                </c:pt>
                <c:pt idx="544">
                  <c:v>2.044</c:v>
                </c:pt>
                <c:pt idx="545">
                  <c:v>2.12</c:v>
                </c:pt>
                <c:pt idx="546">
                  <c:v>2.044</c:v>
                </c:pt>
                <c:pt idx="547">
                  <c:v>2.12</c:v>
                </c:pt>
                <c:pt idx="548">
                  <c:v>2.12</c:v>
                </c:pt>
                <c:pt idx="549">
                  <c:v>2.12</c:v>
                </c:pt>
                <c:pt idx="550">
                  <c:v>2.12</c:v>
                </c:pt>
                <c:pt idx="551">
                  <c:v>2.12</c:v>
                </c:pt>
                <c:pt idx="552">
                  <c:v>2.12</c:v>
                </c:pt>
                <c:pt idx="553">
                  <c:v>2.1959999999999997</c:v>
                </c:pt>
                <c:pt idx="554">
                  <c:v>2.12</c:v>
                </c:pt>
                <c:pt idx="555">
                  <c:v>2.1959999999999997</c:v>
                </c:pt>
                <c:pt idx="556">
                  <c:v>2.12</c:v>
                </c:pt>
                <c:pt idx="557">
                  <c:v>2.12</c:v>
                </c:pt>
                <c:pt idx="558">
                  <c:v>2.1959999999999997</c:v>
                </c:pt>
                <c:pt idx="559">
                  <c:v>2.2709999999999999</c:v>
                </c:pt>
                <c:pt idx="560">
                  <c:v>2.1959999999999997</c:v>
                </c:pt>
                <c:pt idx="561">
                  <c:v>2.1959999999999997</c:v>
                </c:pt>
                <c:pt idx="562">
                  <c:v>2.1959999999999997</c:v>
                </c:pt>
                <c:pt idx="563">
                  <c:v>2.1959999999999997</c:v>
                </c:pt>
                <c:pt idx="564">
                  <c:v>2.1959999999999997</c:v>
                </c:pt>
                <c:pt idx="565">
                  <c:v>2.1959999999999997</c:v>
                </c:pt>
                <c:pt idx="566">
                  <c:v>2.2709999999999999</c:v>
                </c:pt>
                <c:pt idx="567">
                  <c:v>2.1959999999999997</c:v>
                </c:pt>
                <c:pt idx="568">
                  <c:v>2.2709999999999999</c:v>
                </c:pt>
                <c:pt idx="569">
                  <c:v>2.1959999999999997</c:v>
                </c:pt>
                <c:pt idx="570">
                  <c:v>2.2709999999999999</c:v>
                </c:pt>
                <c:pt idx="571">
                  <c:v>2.1959999999999997</c:v>
                </c:pt>
                <c:pt idx="572">
                  <c:v>2.2709999999999999</c:v>
                </c:pt>
                <c:pt idx="573">
                  <c:v>2.2709999999999999</c:v>
                </c:pt>
                <c:pt idx="574">
                  <c:v>2.2709999999999999</c:v>
                </c:pt>
                <c:pt idx="575">
                  <c:v>2.2709999999999999</c:v>
                </c:pt>
                <c:pt idx="576">
                  <c:v>2.2709999999999999</c:v>
                </c:pt>
                <c:pt idx="577">
                  <c:v>2.2709999999999999</c:v>
                </c:pt>
                <c:pt idx="578">
                  <c:v>2.347</c:v>
                </c:pt>
                <c:pt idx="579">
                  <c:v>2.347</c:v>
                </c:pt>
                <c:pt idx="580">
                  <c:v>2.2709999999999999</c:v>
                </c:pt>
                <c:pt idx="581">
                  <c:v>2.347</c:v>
                </c:pt>
                <c:pt idx="582">
                  <c:v>2.2709999999999999</c:v>
                </c:pt>
                <c:pt idx="583">
                  <c:v>2.347</c:v>
                </c:pt>
                <c:pt idx="584">
                  <c:v>2.347</c:v>
                </c:pt>
                <c:pt idx="585">
                  <c:v>2.347</c:v>
                </c:pt>
                <c:pt idx="586">
                  <c:v>2.347</c:v>
                </c:pt>
                <c:pt idx="587">
                  <c:v>2.347</c:v>
                </c:pt>
                <c:pt idx="588">
                  <c:v>2.347</c:v>
                </c:pt>
                <c:pt idx="589">
                  <c:v>2.347</c:v>
                </c:pt>
                <c:pt idx="590">
                  <c:v>2.423</c:v>
                </c:pt>
                <c:pt idx="591">
                  <c:v>2.423</c:v>
                </c:pt>
                <c:pt idx="592">
                  <c:v>2.423</c:v>
                </c:pt>
                <c:pt idx="593">
                  <c:v>2.423</c:v>
                </c:pt>
                <c:pt idx="594">
                  <c:v>2.423</c:v>
                </c:pt>
                <c:pt idx="595">
                  <c:v>2.423</c:v>
                </c:pt>
                <c:pt idx="596">
                  <c:v>2.4980000000000002</c:v>
                </c:pt>
                <c:pt idx="597">
                  <c:v>2.423</c:v>
                </c:pt>
                <c:pt idx="598">
                  <c:v>2.423</c:v>
                </c:pt>
                <c:pt idx="599">
                  <c:v>2.4980000000000002</c:v>
                </c:pt>
                <c:pt idx="600">
                  <c:v>2.423</c:v>
                </c:pt>
                <c:pt idx="601">
                  <c:v>2.423</c:v>
                </c:pt>
                <c:pt idx="602">
                  <c:v>2.4980000000000002</c:v>
                </c:pt>
                <c:pt idx="603">
                  <c:v>2.4980000000000002</c:v>
                </c:pt>
                <c:pt idx="604">
                  <c:v>2.4980000000000002</c:v>
                </c:pt>
                <c:pt idx="605">
                  <c:v>2.4980000000000002</c:v>
                </c:pt>
                <c:pt idx="606">
                  <c:v>2.4980000000000002</c:v>
                </c:pt>
                <c:pt idx="607">
                  <c:v>2.5739999999999998</c:v>
                </c:pt>
                <c:pt idx="608">
                  <c:v>2.5739999999999998</c:v>
                </c:pt>
                <c:pt idx="609">
                  <c:v>2.5739999999999998</c:v>
                </c:pt>
                <c:pt idx="610">
                  <c:v>2.5739999999999998</c:v>
                </c:pt>
                <c:pt idx="611">
                  <c:v>2.5739999999999998</c:v>
                </c:pt>
                <c:pt idx="612">
                  <c:v>2.65</c:v>
                </c:pt>
                <c:pt idx="613">
                  <c:v>2.5739999999999998</c:v>
                </c:pt>
                <c:pt idx="614">
                  <c:v>2.65</c:v>
                </c:pt>
                <c:pt idx="615">
                  <c:v>2.5739999999999998</c:v>
                </c:pt>
                <c:pt idx="616">
                  <c:v>2.65</c:v>
                </c:pt>
                <c:pt idx="617">
                  <c:v>2.5739999999999998</c:v>
                </c:pt>
                <c:pt idx="618">
                  <c:v>2.65</c:v>
                </c:pt>
                <c:pt idx="619">
                  <c:v>2.5739999999999998</c:v>
                </c:pt>
                <c:pt idx="620">
                  <c:v>2.65</c:v>
                </c:pt>
                <c:pt idx="621">
                  <c:v>2.65</c:v>
                </c:pt>
                <c:pt idx="622">
                  <c:v>2.65</c:v>
                </c:pt>
                <c:pt idx="623">
                  <c:v>2.65</c:v>
                </c:pt>
                <c:pt idx="624">
                  <c:v>2.7250000000000001</c:v>
                </c:pt>
                <c:pt idx="625">
                  <c:v>2.8010000000000002</c:v>
                </c:pt>
                <c:pt idx="626">
                  <c:v>2.8010000000000002</c:v>
                </c:pt>
                <c:pt idx="627">
                  <c:v>2.8010000000000002</c:v>
                </c:pt>
                <c:pt idx="628">
                  <c:v>2.8010000000000002</c:v>
                </c:pt>
                <c:pt idx="629">
                  <c:v>2.8010000000000002</c:v>
                </c:pt>
                <c:pt idx="630">
                  <c:v>2.8770000000000002</c:v>
                </c:pt>
                <c:pt idx="631">
                  <c:v>2.8770000000000002</c:v>
                </c:pt>
                <c:pt idx="632">
                  <c:v>2.8770000000000002</c:v>
                </c:pt>
                <c:pt idx="633">
                  <c:v>2.8770000000000002</c:v>
                </c:pt>
                <c:pt idx="634">
                  <c:v>2.8770000000000002</c:v>
                </c:pt>
                <c:pt idx="635">
                  <c:v>2.8770000000000002</c:v>
                </c:pt>
                <c:pt idx="636">
                  <c:v>2.8770000000000002</c:v>
                </c:pt>
                <c:pt idx="637">
                  <c:v>2.9529999999999998</c:v>
                </c:pt>
                <c:pt idx="638">
                  <c:v>2.9529999999999998</c:v>
                </c:pt>
                <c:pt idx="639">
                  <c:v>2.9529999999999998</c:v>
                </c:pt>
                <c:pt idx="640">
                  <c:v>2.9529999999999998</c:v>
                </c:pt>
                <c:pt idx="641">
                  <c:v>2.9529999999999998</c:v>
                </c:pt>
                <c:pt idx="642">
                  <c:v>2.9529999999999998</c:v>
                </c:pt>
                <c:pt idx="643">
                  <c:v>3.028</c:v>
                </c:pt>
                <c:pt idx="644">
                  <c:v>2.9529999999999998</c:v>
                </c:pt>
                <c:pt idx="645">
                  <c:v>3.028</c:v>
                </c:pt>
                <c:pt idx="646">
                  <c:v>3.028</c:v>
                </c:pt>
                <c:pt idx="647">
                  <c:v>3.028</c:v>
                </c:pt>
                <c:pt idx="648">
                  <c:v>3.028</c:v>
                </c:pt>
                <c:pt idx="649">
                  <c:v>3.028</c:v>
                </c:pt>
                <c:pt idx="650">
                  <c:v>3.028</c:v>
                </c:pt>
                <c:pt idx="651">
                  <c:v>3.028</c:v>
                </c:pt>
                <c:pt idx="652">
                  <c:v>3.1039999999999996</c:v>
                </c:pt>
                <c:pt idx="653">
                  <c:v>3.028</c:v>
                </c:pt>
                <c:pt idx="654">
                  <c:v>3.1039999999999996</c:v>
                </c:pt>
                <c:pt idx="655">
                  <c:v>3.1039999999999996</c:v>
                </c:pt>
                <c:pt idx="656">
                  <c:v>3.1039999999999996</c:v>
                </c:pt>
                <c:pt idx="657">
                  <c:v>3.1039999999999996</c:v>
                </c:pt>
                <c:pt idx="658">
                  <c:v>3.1039999999999996</c:v>
                </c:pt>
                <c:pt idx="659">
                  <c:v>3.1039999999999996</c:v>
                </c:pt>
                <c:pt idx="660">
                  <c:v>3.1039999999999996</c:v>
                </c:pt>
                <c:pt idx="661">
                  <c:v>3.1039999999999996</c:v>
                </c:pt>
                <c:pt idx="662">
                  <c:v>3.18</c:v>
                </c:pt>
                <c:pt idx="663">
                  <c:v>3.18</c:v>
                </c:pt>
                <c:pt idx="664">
                  <c:v>3.2550000000000003</c:v>
                </c:pt>
                <c:pt idx="665">
                  <c:v>3.18</c:v>
                </c:pt>
                <c:pt idx="666">
                  <c:v>3.18</c:v>
                </c:pt>
                <c:pt idx="667">
                  <c:v>3.18</c:v>
                </c:pt>
                <c:pt idx="668">
                  <c:v>3.2550000000000003</c:v>
                </c:pt>
                <c:pt idx="669">
                  <c:v>3.18</c:v>
                </c:pt>
                <c:pt idx="670">
                  <c:v>3.18</c:v>
                </c:pt>
                <c:pt idx="671">
                  <c:v>3.18</c:v>
                </c:pt>
                <c:pt idx="672">
                  <c:v>3.2550000000000003</c:v>
                </c:pt>
                <c:pt idx="673">
                  <c:v>3.2550000000000003</c:v>
                </c:pt>
                <c:pt idx="674">
                  <c:v>3.2550000000000003</c:v>
                </c:pt>
                <c:pt idx="675">
                  <c:v>3.331</c:v>
                </c:pt>
                <c:pt idx="676">
                  <c:v>3.2550000000000003</c:v>
                </c:pt>
                <c:pt idx="677">
                  <c:v>3.331</c:v>
                </c:pt>
                <c:pt idx="678">
                  <c:v>3.331</c:v>
                </c:pt>
                <c:pt idx="679">
                  <c:v>3.331</c:v>
                </c:pt>
                <c:pt idx="680">
                  <c:v>3.331</c:v>
                </c:pt>
                <c:pt idx="681">
                  <c:v>3.331</c:v>
                </c:pt>
                <c:pt idx="682">
                  <c:v>3.331</c:v>
                </c:pt>
                <c:pt idx="683">
                  <c:v>3.407</c:v>
                </c:pt>
                <c:pt idx="684">
                  <c:v>3.331</c:v>
                </c:pt>
                <c:pt idx="685">
                  <c:v>3.407</c:v>
                </c:pt>
                <c:pt idx="686">
                  <c:v>3.331</c:v>
                </c:pt>
                <c:pt idx="687">
                  <c:v>3.407</c:v>
                </c:pt>
                <c:pt idx="688">
                  <c:v>3.331</c:v>
                </c:pt>
                <c:pt idx="689">
                  <c:v>3.407</c:v>
                </c:pt>
                <c:pt idx="690">
                  <c:v>3.407</c:v>
                </c:pt>
                <c:pt idx="691">
                  <c:v>3.4830000000000001</c:v>
                </c:pt>
                <c:pt idx="692">
                  <c:v>3.407</c:v>
                </c:pt>
                <c:pt idx="693">
                  <c:v>3.4830000000000001</c:v>
                </c:pt>
                <c:pt idx="694">
                  <c:v>3.4830000000000001</c:v>
                </c:pt>
                <c:pt idx="695">
                  <c:v>3.4830000000000001</c:v>
                </c:pt>
                <c:pt idx="696">
                  <c:v>3.4830000000000001</c:v>
                </c:pt>
                <c:pt idx="697">
                  <c:v>3.4830000000000001</c:v>
                </c:pt>
                <c:pt idx="698">
                  <c:v>3.4830000000000001</c:v>
                </c:pt>
                <c:pt idx="699">
                  <c:v>3.5580000000000003</c:v>
                </c:pt>
                <c:pt idx="700">
                  <c:v>3.5580000000000003</c:v>
                </c:pt>
                <c:pt idx="701">
                  <c:v>3.5580000000000003</c:v>
                </c:pt>
                <c:pt idx="702">
                  <c:v>3.5580000000000003</c:v>
                </c:pt>
                <c:pt idx="703">
                  <c:v>3.5580000000000003</c:v>
                </c:pt>
                <c:pt idx="704">
                  <c:v>3.5580000000000003</c:v>
                </c:pt>
                <c:pt idx="705">
                  <c:v>3.5580000000000003</c:v>
                </c:pt>
                <c:pt idx="706">
                  <c:v>3.6339999999999999</c:v>
                </c:pt>
                <c:pt idx="707">
                  <c:v>3.6339999999999999</c:v>
                </c:pt>
                <c:pt idx="708">
                  <c:v>3.6339999999999999</c:v>
                </c:pt>
                <c:pt idx="709">
                  <c:v>3.6339999999999999</c:v>
                </c:pt>
                <c:pt idx="710">
                  <c:v>3.71</c:v>
                </c:pt>
                <c:pt idx="711">
                  <c:v>3.6339999999999999</c:v>
                </c:pt>
                <c:pt idx="712">
                  <c:v>3.6339999999999999</c:v>
                </c:pt>
                <c:pt idx="713">
                  <c:v>3.6339999999999999</c:v>
                </c:pt>
                <c:pt idx="714">
                  <c:v>3.71</c:v>
                </c:pt>
                <c:pt idx="715">
                  <c:v>3.6339999999999999</c:v>
                </c:pt>
                <c:pt idx="716">
                  <c:v>3.71</c:v>
                </c:pt>
                <c:pt idx="717">
                  <c:v>3.71</c:v>
                </c:pt>
                <c:pt idx="718">
                  <c:v>3.6339999999999999</c:v>
                </c:pt>
                <c:pt idx="719">
                  <c:v>3.71</c:v>
                </c:pt>
                <c:pt idx="720">
                  <c:v>3.71</c:v>
                </c:pt>
                <c:pt idx="721">
                  <c:v>3.7850000000000001</c:v>
                </c:pt>
                <c:pt idx="722">
                  <c:v>3.7850000000000001</c:v>
                </c:pt>
                <c:pt idx="723">
                  <c:v>3.7850000000000001</c:v>
                </c:pt>
                <c:pt idx="724">
                  <c:v>3.7850000000000001</c:v>
                </c:pt>
                <c:pt idx="725">
                  <c:v>3.7850000000000001</c:v>
                </c:pt>
                <c:pt idx="726">
                  <c:v>3.7850000000000001</c:v>
                </c:pt>
                <c:pt idx="727">
                  <c:v>3.8609999999999998</c:v>
                </c:pt>
                <c:pt idx="728">
                  <c:v>3.7850000000000001</c:v>
                </c:pt>
                <c:pt idx="729">
                  <c:v>3.8609999999999998</c:v>
                </c:pt>
                <c:pt idx="730">
                  <c:v>3.8609999999999998</c:v>
                </c:pt>
                <c:pt idx="731">
                  <c:v>3.8609999999999998</c:v>
                </c:pt>
                <c:pt idx="732">
                  <c:v>3.8609999999999998</c:v>
                </c:pt>
                <c:pt idx="733">
                  <c:v>3.9369999999999998</c:v>
                </c:pt>
                <c:pt idx="734">
                  <c:v>3.9369999999999998</c:v>
                </c:pt>
                <c:pt idx="735">
                  <c:v>3.9369999999999998</c:v>
                </c:pt>
                <c:pt idx="736">
                  <c:v>3.9369999999999998</c:v>
                </c:pt>
                <c:pt idx="737">
                  <c:v>3.9369999999999998</c:v>
                </c:pt>
                <c:pt idx="738">
                  <c:v>3.9369999999999998</c:v>
                </c:pt>
                <c:pt idx="739">
                  <c:v>3.9369999999999998</c:v>
                </c:pt>
                <c:pt idx="740">
                  <c:v>4.0119999999999996</c:v>
                </c:pt>
                <c:pt idx="741">
                  <c:v>4.0119999999999996</c:v>
                </c:pt>
                <c:pt idx="742">
                  <c:v>4.0119999999999996</c:v>
                </c:pt>
                <c:pt idx="743">
                  <c:v>4.0119999999999996</c:v>
                </c:pt>
                <c:pt idx="744">
                  <c:v>4.0880000000000001</c:v>
                </c:pt>
                <c:pt idx="745">
                  <c:v>4.0880000000000001</c:v>
                </c:pt>
                <c:pt idx="746">
                  <c:v>4.0880000000000001</c:v>
                </c:pt>
                <c:pt idx="747">
                  <c:v>4.0119999999999996</c:v>
                </c:pt>
                <c:pt idx="748">
                  <c:v>4.0880000000000001</c:v>
                </c:pt>
                <c:pt idx="749">
                  <c:v>4.0880000000000001</c:v>
                </c:pt>
                <c:pt idx="750">
                  <c:v>4.0880000000000001</c:v>
                </c:pt>
                <c:pt idx="751">
                  <c:v>4.0880000000000001</c:v>
                </c:pt>
                <c:pt idx="752">
                  <c:v>4.1640000000000006</c:v>
                </c:pt>
                <c:pt idx="753">
                  <c:v>4.0880000000000001</c:v>
                </c:pt>
                <c:pt idx="754">
                  <c:v>4.1640000000000006</c:v>
                </c:pt>
                <c:pt idx="755">
                  <c:v>4.1640000000000006</c:v>
                </c:pt>
                <c:pt idx="756">
                  <c:v>4.24</c:v>
                </c:pt>
                <c:pt idx="757">
                  <c:v>4.1640000000000006</c:v>
                </c:pt>
                <c:pt idx="758">
                  <c:v>4.24</c:v>
                </c:pt>
                <c:pt idx="759">
                  <c:v>4.24</c:v>
                </c:pt>
                <c:pt idx="760">
                  <c:v>4.24</c:v>
                </c:pt>
                <c:pt idx="761">
                  <c:v>4.24</c:v>
                </c:pt>
                <c:pt idx="762">
                  <c:v>4.24</c:v>
                </c:pt>
                <c:pt idx="763">
                  <c:v>4.24</c:v>
                </c:pt>
                <c:pt idx="764">
                  <c:v>4.3150000000000004</c:v>
                </c:pt>
                <c:pt idx="765">
                  <c:v>4.3150000000000004</c:v>
                </c:pt>
                <c:pt idx="766">
                  <c:v>4.3150000000000004</c:v>
                </c:pt>
                <c:pt idx="767">
                  <c:v>4.3150000000000004</c:v>
                </c:pt>
                <c:pt idx="768">
                  <c:v>4.3150000000000004</c:v>
                </c:pt>
                <c:pt idx="769">
                  <c:v>4.3150000000000004</c:v>
                </c:pt>
                <c:pt idx="770">
                  <c:v>4.391</c:v>
                </c:pt>
                <c:pt idx="771">
                  <c:v>4.391</c:v>
                </c:pt>
                <c:pt idx="772">
                  <c:v>4.391</c:v>
                </c:pt>
                <c:pt idx="773">
                  <c:v>4.4669999999999996</c:v>
                </c:pt>
                <c:pt idx="774">
                  <c:v>4.391</c:v>
                </c:pt>
                <c:pt idx="775">
                  <c:v>4.4669999999999996</c:v>
                </c:pt>
                <c:pt idx="776">
                  <c:v>4.4669999999999996</c:v>
                </c:pt>
                <c:pt idx="777">
                  <c:v>4.4669999999999996</c:v>
                </c:pt>
                <c:pt idx="778">
                  <c:v>4.4669999999999996</c:v>
                </c:pt>
                <c:pt idx="779">
                  <c:v>4.5419999999999998</c:v>
                </c:pt>
                <c:pt idx="780">
                  <c:v>4.5419999999999998</c:v>
                </c:pt>
                <c:pt idx="781">
                  <c:v>4.5419999999999998</c:v>
                </c:pt>
                <c:pt idx="782">
                  <c:v>4.5419999999999998</c:v>
                </c:pt>
                <c:pt idx="783">
                  <c:v>4.5419999999999998</c:v>
                </c:pt>
                <c:pt idx="784">
                  <c:v>4.5419999999999998</c:v>
                </c:pt>
                <c:pt idx="785">
                  <c:v>4.5419999999999998</c:v>
                </c:pt>
                <c:pt idx="786">
                  <c:v>4.6179999999999994</c:v>
                </c:pt>
                <c:pt idx="787">
                  <c:v>4.5419999999999998</c:v>
                </c:pt>
                <c:pt idx="788">
                  <c:v>4.6179999999999994</c:v>
                </c:pt>
                <c:pt idx="789">
                  <c:v>4.694</c:v>
                </c:pt>
                <c:pt idx="790">
                  <c:v>4.694</c:v>
                </c:pt>
                <c:pt idx="791">
                  <c:v>4.6179999999999994</c:v>
                </c:pt>
                <c:pt idx="792">
                  <c:v>4.694</c:v>
                </c:pt>
                <c:pt idx="793">
                  <c:v>4.6179999999999994</c:v>
                </c:pt>
                <c:pt idx="794">
                  <c:v>4.694</c:v>
                </c:pt>
                <c:pt idx="795">
                  <c:v>4.694</c:v>
                </c:pt>
                <c:pt idx="796">
                  <c:v>4.7700000000000005</c:v>
                </c:pt>
                <c:pt idx="797">
                  <c:v>4.694</c:v>
                </c:pt>
                <c:pt idx="798">
                  <c:v>4.7700000000000005</c:v>
                </c:pt>
                <c:pt idx="799">
                  <c:v>4.7700000000000005</c:v>
                </c:pt>
                <c:pt idx="800">
                  <c:v>4.8450000000000006</c:v>
                </c:pt>
                <c:pt idx="801">
                  <c:v>4.7700000000000005</c:v>
                </c:pt>
                <c:pt idx="802">
                  <c:v>4.8450000000000006</c:v>
                </c:pt>
                <c:pt idx="803">
                  <c:v>4.8450000000000006</c:v>
                </c:pt>
                <c:pt idx="804">
                  <c:v>4.8450000000000006</c:v>
                </c:pt>
                <c:pt idx="805">
                  <c:v>4.8450000000000006</c:v>
                </c:pt>
                <c:pt idx="806">
                  <c:v>4.8450000000000006</c:v>
                </c:pt>
                <c:pt idx="807">
                  <c:v>4.8450000000000006</c:v>
                </c:pt>
                <c:pt idx="808">
                  <c:v>4.9210000000000003</c:v>
                </c:pt>
                <c:pt idx="809">
                  <c:v>4.9210000000000003</c:v>
                </c:pt>
                <c:pt idx="810">
                  <c:v>4.9210000000000003</c:v>
                </c:pt>
                <c:pt idx="811">
                  <c:v>4.9969999999999999</c:v>
                </c:pt>
                <c:pt idx="812">
                  <c:v>4.9969999999999999</c:v>
                </c:pt>
                <c:pt idx="813">
                  <c:v>4.9969999999999999</c:v>
                </c:pt>
                <c:pt idx="814">
                  <c:v>4.9969999999999999</c:v>
                </c:pt>
                <c:pt idx="815">
                  <c:v>4.9969999999999999</c:v>
                </c:pt>
                <c:pt idx="816">
                  <c:v>4.9969999999999999</c:v>
                </c:pt>
                <c:pt idx="817">
                  <c:v>5.0720000000000001</c:v>
                </c:pt>
                <c:pt idx="818">
                  <c:v>4.9969999999999999</c:v>
                </c:pt>
                <c:pt idx="819">
                  <c:v>5.0720000000000001</c:v>
                </c:pt>
                <c:pt idx="820">
                  <c:v>5.0720000000000001</c:v>
                </c:pt>
                <c:pt idx="821">
                  <c:v>5.0720000000000001</c:v>
                </c:pt>
                <c:pt idx="822">
                  <c:v>5.0720000000000001</c:v>
                </c:pt>
                <c:pt idx="823">
                  <c:v>5.1479999999999997</c:v>
                </c:pt>
                <c:pt idx="824">
                  <c:v>5.1479999999999997</c:v>
                </c:pt>
                <c:pt idx="825">
                  <c:v>5.2240000000000002</c:v>
                </c:pt>
                <c:pt idx="826">
                  <c:v>5.1479999999999997</c:v>
                </c:pt>
                <c:pt idx="827">
                  <c:v>5.2240000000000002</c:v>
                </c:pt>
                <c:pt idx="828">
                  <c:v>5.2240000000000002</c:v>
                </c:pt>
                <c:pt idx="829">
                  <c:v>5.2240000000000002</c:v>
                </c:pt>
                <c:pt idx="830">
                  <c:v>5.2240000000000002</c:v>
                </c:pt>
                <c:pt idx="831">
                  <c:v>5.2989999999999995</c:v>
                </c:pt>
                <c:pt idx="832">
                  <c:v>5.2240000000000002</c:v>
                </c:pt>
                <c:pt idx="833">
                  <c:v>5.2989999999999995</c:v>
                </c:pt>
                <c:pt idx="834">
                  <c:v>5.2989999999999995</c:v>
                </c:pt>
                <c:pt idx="835">
                  <c:v>5.2989999999999995</c:v>
                </c:pt>
                <c:pt idx="836">
                  <c:v>5.2989999999999995</c:v>
                </c:pt>
                <c:pt idx="837">
                  <c:v>5.375</c:v>
                </c:pt>
                <c:pt idx="838">
                  <c:v>5.375</c:v>
                </c:pt>
                <c:pt idx="839">
                  <c:v>5.375</c:v>
                </c:pt>
                <c:pt idx="840">
                  <c:v>5.4509999999999996</c:v>
                </c:pt>
                <c:pt idx="841">
                  <c:v>5.4509999999999996</c:v>
                </c:pt>
                <c:pt idx="842">
                  <c:v>5.5270000000000001</c:v>
                </c:pt>
                <c:pt idx="843">
                  <c:v>5.4509999999999996</c:v>
                </c:pt>
                <c:pt idx="844">
                  <c:v>5.4509999999999996</c:v>
                </c:pt>
                <c:pt idx="845">
                  <c:v>5.4509999999999996</c:v>
                </c:pt>
                <c:pt idx="846">
                  <c:v>5.5270000000000001</c:v>
                </c:pt>
                <c:pt idx="847">
                  <c:v>5.5270000000000001</c:v>
                </c:pt>
                <c:pt idx="848">
                  <c:v>5.5270000000000001</c:v>
                </c:pt>
                <c:pt idx="849">
                  <c:v>5.6020000000000003</c:v>
                </c:pt>
                <c:pt idx="850">
                  <c:v>5.6020000000000003</c:v>
                </c:pt>
                <c:pt idx="851">
                  <c:v>5.6020000000000003</c:v>
                </c:pt>
                <c:pt idx="852">
                  <c:v>5.6779999999999999</c:v>
                </c:pt>
                <c:pt idx="853">
                  <c:v>5.6779999999999999</c:v>
                </c:pt>
                <c:pt idx="854">
                  <c:v>5.6779999999999999</c:v>
                </c:pt>
                <c:pt idx="855">
                  <c:v>5.6779999999999999</c:v>
                </c:pt>
                <c:pt idx="856">
                  <c:v>5.7540000000000004</c:v>
                </c:pt>
                <c:pt idx="857">
                  <c:v>5.7540000000000004</c:v>
                </c:pt>
                <c:pt idx="858">
                  <c:v>5.7540000000000004</c:v>
                </c:pt>
                <c:pt idx="859">
                  <c:v>5.7540000000000004</c:v>
                </c:pt>
                <c:pt idx="860">
                  <c:v>5.7540000000000004</c:v>
                </c:pt>
                <c:pt idx="861">
                  <c:v>5.7540000000000004</c:v>
                </c:pt>
                <c:pt idx="862">
                  <c:v>5.7540000000000004</c:v>
                </c:pt>
                <c:pt idx="863">
                  <c:v>5.8289999999999997</c:v>
                </c:pt>
                <c:pt idx="864">
                  <c:v>5.8289999999999997</c:v>
                </c:pt>
                <c:pt idx="865">
                  <c:v>5.8289999999999997</c:v>
                </c:pt>
                <c:pt idx="866">
                  <c:v>5.8289999999999997</c:v>
                </c:pt>
                <c:pt idx="867">
                  <c:v>5.9050000000000002</c:v>
                </c:pt>
                <c:pt idx="868">
                  <c:v>5.9050000000000002</c:v>
                </c:pt>
                <c:pt idx="869">
                  <c:v>5.9050000000000002</c:v>
                </c:pt>
                <c:pt idx="870">
                  <c:v>5.9050000000000002</c:v>
                </c:pt>
                <c:pt idx="871">
                  <c:v>5.9809999999999999</c:v>
                </c:pt>
                <c:pt idx="872">
                  <c:v>5.9809999999999999</c:v>
                </c:pt>
                <c:pt idx="873">
                  <c:v>5.9809999999999999</c:v>
                </c:pt>
                <c:pt idx="874">
                  <c:v>5.9809999999999999</c:v>
                </c:pt>
                <c:pt idx="875">
                  <c:v>6.0569999999999995</c:v>
                </c:pt>
                <c:pt idx="876">
                  <c:v>6.0569999999999995</c:v>
                </c:pt>
                <c:pt idx="877">
                  <c:v>6.0569999999999995</c:v>
                </c:pt>
                <c:pt idx="878">
                  <c:v>6.0569999999999995</c:v>
                </c:pt>
                <c:pt idx="879">
                  <c:v>6.1319999999999997</c:v>
                </c:pt>
                <c:pt idx="880">
                  <c:v>6.1319999999999997</c:v>
                </c:pt>
                <c:pt idx="881">
                  <c:v>6.1319999999999997</c:v>
                </c:pt>
                <c:pt idx="882">
                  <c:v>6.1319999999999997</c:v>
                </c:pt>
                <c:pt idx="883">
                  <c:v>6.1319999999999997</c:v>
                </c:pt>
                <c:pt idx="884">
                  <c:v>6.2079999999999993</c:v>
                </c:pt>
                <c:pt idx="885">
                  <c:v>6.2079999999999993</c:v>
                </c:pt>
                <c:pt idx="886">
                  <c:v>6.2079999999999993</c:v>
                </c:pt>
                <c:pt idx="887">
                  <c:v>6.2079999999999993</c:v>
                </c:pt>
                <c:pt idx="888">
                  <c:v>6.2840000000000007</c:v>
                </c:pt>
                <c:pt idx="889">
                  <c:v>6.2840000000000007</c:v>
                </c:pt>
                <c:pt idx="890">
                  <c:v>6.359</c:v>
                </c:pt>
                <c:pt idx="891">
                  <c:v>6.2840000000000007</c:v>
                </c:pt>
                <c:pt idx="892">
                  <c:v>6.359</c:v>
                </c:pt>
                <c:pt idx="893">
                  <c:v>6.359</c:v>
                </c:pt>
                <c:pt idx="894">
                  <c:v>6.359</c:v>
                </c:pt>
                <c:pt idx="895">
                  <c:v>6.359</c:v>
                </c:pt>
                <c:pt idx="896">
                  <c:v>6.359</c:v>
                </c:pt>
                <c:pt idx="897">
                  <c:v>6.4350000000000005</c:v>
                </c:pt>
                <c:pt idx="898">
                  <c:v>6.4350000000000005</c:v>
                </c:pt>
                <c:pt idx="899">
                  <c:v>6.4350000000000005</c:v>
                </c:pt>
                <c:pt idx="900">
                  <c:v>6.5110000000000001</c:v>
                </c:pt>
                <c:pt idx="901">
                  <c:v>6.5110000000000001</c:v>
                </c:pt>
                <c:pt idx="902">
                  <c:v>6.5110000000000001</c:v>
                </c:pt>
                <c:pt idx="903">
                  <c:v>6.5869999999999997</c:v>
                </c:pt>
                <c:pt idx="904">
                  <c:v>6.5869999999999997</c:v>
                </c:pt>
                <c:pt idx="905">
                  <c:v>6.5869999999999997</c:v>
                </c:pt>
                <c:pt idx="906">
                  <c:v>6.5869999999999997</c:v>
                </c:pt>
                <c:pt idx="907">
                  <c:v>6.6619999999999999</c:v>
                </c:pt>
                <c:pt idx="908">
                  <c:v>6.6619999999999999</c:v>
                </c:pt>
                <c:pt idx="909">
                  <c:v>6.6619999999999999</c:v>
                </c:pt>
                <c:pt idx="910">
                  <c:v>6.7379999999999995</c:v>
                </c:pt>
                <c:pt idx="911">
                  <c:v>6.7379999999999995</c:v>
                </c:pt>
                <c:pt idx="912">
                  <c:v>6.7379999999999995</c:v>
                </c:pt>
                <c:pt idx="913">
                  <c:v>6.7379999999999995</c:v>
                </c:pt>
                <c:pt idx="914">
                  <c:v>6.7379999999999995</c:v>
                </c:pt>
                <c:pt idx="915">
                  <c:v>6.8140000000000001</c:v>
                </c:pt>
                <c:pt idx="916">
                  <c:v>6.8140000000000001</c:v>
                </c:pt>
                <c:pt idx="917">
                  <c:v>6.8140000000000001</c:v>
                </c:pt>
                <c:pt idx="918">
                  <c:v>6.8889999999999993</c:v>
                </c:pt>
                <c:pt idx="919">
                  <c:v>6.8889999999999993</c:v>
                </c:pt>
                <c:pt idx="920">
                  <c:v>6.8889999999999993</c:v>
                </c:pt>
                <c:pt idx="921">
                  <c:v>6.9649999999999999</c:v>
                </c:pt>
                <c:pt idx="922">
                  <c:v>6.9649999999999999</c:v>
                </c:pt>
                <c:pt idx="923">
                  <c:v>6.9649999999999999</c:v>
                </c:pt>
                <c:pt idx="924">
                  <c:v>6.9649999999999999</c:v>
                </c:pt>
                <c:pt idx="925">
                  <c:v>6.9649999999999999</c:v>
                </c:pt>
                <c:pt idx="926">
                  <c:v>6.9649999999999999</c:v>
                </c:pt>
                <c:pt idx="927">
                  <c:v>7.0410000000000004</c:v>
                </c:pt>
                <c:pt idx="928">
                  <c:v>7.1160000000000005</c:v>
                </c:pt>
                <c:pt idx="929">
                  <c:v>7.1160000000000005</c:v>
                </c:pt>
                <c:pt idx="930">
                  <c:v>7.1160000000000005</c:v>
                </c:pt>
                <c:pt idx="931">
                  <c:v>7.1160000000000005</c:v>
                </c:pt>
                <c:pt idx="932">
                  <c:v>7.1160000000000005</c:v>
                </c:pt>
                <c:pt idx="933">
                  <c:v>7.1160000000000005</c:v>
                </c:pt>
                <c:pt idx="934">
                  <c:v>7.1920000000000002</c:v>
                </c:pt>
                <c:pt idx="935">
                  <c:v>7.1920000000000002</c:v>
                </c:pt>
                <c:pt idx="936">
                  <c:v>7.2679999999999998</c:v>
                </c:pt>
                <c:pt idx="937">
                  <c:v>7.1920000000000002</c:v>
                </c:pt>
                <c:pt idx="938">
                  <c:v>7.2679999999999998</c:v>
                </c:pt>
                <c:pt idx="939">
                  <c:v>7.2679999999999998</c:v>
                </c:pt>
                <c:pt idx="940">
                  <c:v>7.3440000000000003</c:v>
                </c:pt>
                <c:pt idx="941">
                  <c:v>7.3440000000000003</c:v>
                </c:pt>
                <c:pt idx="942">
                  <c:v>7.3440000000000003</c:v>
                </c:pt>
                <c:pt idx="943">
                  <c:v>7.4189999999999996</c:v>
                </c:pt>
                <c:pt idx="944">
                  <c:v>7.4189999999999996</c:v>
                </c:pt>
                <c:pt idx="945">
                  <c:v>7.4189999999999996</c:v>
                </c:pt>
                <c:pt idx="946">
                  <c:v>7.4950000000000001</c:v>
                </c:pt>
                <c:pt idx="947">
                  <c:v>7.4950000000000001</c:v>
                </c:pt>
                <c:pt idx="948">
                  <c:v>7.4950000000000001</c:v>
                </c:pt>
                <c:pt idx="949">
                  <c:v>7.4950000000000001</c:v>
                </c:pt>
                <c:pt idx="950">
                  <c:v>7.5709999999999997</c:v>
                </c:pt>
                <c:pt idx="951">
                  <c:v>7.5709999999999997</c:v>
                </c:pt>
                <c:pt idx="952">
                  <c:v>7.5709999999999997</c:v>
                </c:pt>
                <c:pt idx="953">
                  <c:v>7.645999999999999</c:v>
                </c:pt>
                <c:pt idx="954">
                  <c:v>7.5709999999999997</c:v>
                </c:pt>
                <c:pt idx="955">
                  <c:v>7.645999999999999</c:v>
                </c:pt>
                <c:pt idx="956">
                  <c:v>7.645999999999999</c:v>
                </c:pt>
                <c:pt idx="957">
                  <c:v>7.7219999999999995</c:v>
                </c:pt>
                <c:pt idx="958">
                  <c:v>7.7219999999999995</c:v>
                </c:pt>
                <c:pt idx="959">
                  <c:v>7.7219999999999995</c:v>
                </c:pt>
                <c:pt idx="960">
                  <c:v>7.7219999999999995</c:v>
                </c:pt>
                <c:pt idx="961">
                  <c:v>7.7980000000000009</c:v>
                </c:pt>
                <c:pt idx="962">
                  <c:v>7.7980000000000009</c:v>
                </c:pt>
                <c:pt idx="963">
                  <c:v>7.8739999999999997</c:v>
                </c:pt>
                <c:pt idx="964">
                  <c:v>7.7980000000000009</c:v>
                </c:pt>
                <c:pt idx="965">
                  <c:v>7.8739999999999997</c:v>
                </c:pt>
                <c:pt idx="966">
                  <c:v>7.8739999999999997</c:v>
                </c:pt>
                <c:pt idx="967">
                  <c:v>7.9489999999999998</c:v>
                </c:pt>
                <c:pt idx="968">
                  <c:v>7.9489999999999998</c:v>
                </c:pt>
                <c:pt idx="969">
                  <c:v>7.9489999999999998</c:v>
                </c:pt>
                <c:pt idx="970">
                  <c:v>7.9489999999999998</c:v>
                </c:pt>
                <c:pt idx="971">
                  <c:v>8.0250000000000004</c:v>
                </c:pt>
                <c:pt idx="972">
                  <c:v>8.0250000000000004</c:v>
                </c:pt>
                <c:pt idx="973">
                  <c:v>8.0250000000000004</c:v>
                </c:pt>
                <c:pt idx="974">
                  <c:v>8.1009999999999991</c:v>
                </c:pt>
                <c:pt idx="975">
                  <c:v>8.1009999999999991</c:v>
                </c:pt>
                <c:pt idx="976">
                  <c:v>8.1009999999999991</c:v>
                </c:pt>
                <c:pt idx="977">
                  <c:v>8.1760000000000002</c:v>
                </c:pt>
                <c:pt idx="978">
                  <c:v>8.1760000000000002</c:v>
                </c:pt>
                <c:pt idx="979">
                  <c:v>8.1760000000000002</c:v>
                </c:pt>
                <c:pt idx="980">
                  <c:v>8.1760000000000002</c:v>
                </c:pt>
                <c:pt idx="981">
                  <c:v>8.2520000000000007</c:v>
                </c:pt>
                <c:pt idx="982">
                  <c:v>8.2520000000000007</c:v>
                </c:pt>
                <c:pt idx="983">
                  <c:v>8.2520000000000007</c:v>
                </c:pt>
                <c:pt idx="984">
                  <c:v>8.3280000000000012</c:v>
                </c:pt>
                <c:pt idx="985">
                  <c:v>8.3280000000000012</c:v>
                </c:pt>
                <c:pt idx="986">
                  <c:v>8.3280000000000012</c:v>
                </c:pt>
                <c:pt idx="987">
                  <c:v>8.3280000000000012</c:v>
                </c:pt>
                <c:pt idx="988">
                  <c:v>8.4030000000000005</c:v>
                </c:pt>
                <c:pt idx="989">
                  <c:v>8.4030000000000005</c:v>
                </c:pt>
                <c:pt idx="990">
                  <c:v>8.4789999999999992</c:v>
                </c:pt>
                <c:pt idx="991">
                  <c:v>8.4789999999999992</c:v>
                </c:pt>
                <c:pt idx="992">
                  <c:v>8.4789999999999992</c:v>
                </c:pt>
                <c:pt idx="993">
                  <c:v>8.4789999999999992</c:v>
                </c:pt>
                <c:pt idx="994">
                  <c:v>8.5549999999999997</c:v>
                </c:pt>
                <c:pt idx="995">
                  <c:v>8.4789999999999992</c:v>
                </c:pt>
                <c:pt idx="996">
                  <c:v>8.5549999999999997</c:v>
                </c:pt>
                <c:pt idx="997">
                  <c:v>8.6309999999999985</c:v>
                </c:pt>
                <c:pt idx="998">
                  <c:v>8.6309999999999985</c:v>
                </c:pt>
                <c:pt idx="999">
                  <c:v>8.6309999999999985</c:v>
                </c:pt>
                <c:pt idx="1000">
                  <c:v>8.7059999999999995</c:v>
                </c:pt>
                <c:pt idx="1001">
                  <c:v>8.7059999999999995</c:v>
                </c:pt>
                <c:pt idx="1002">
                  <c:v>8.7059999999999995</c:v>
                </c:pt>
                <c:pt idx="1003">
                  <c:v>8.782</c:v>
                </c:pt>
                <c:pt idx="1004">
                  <c:v>8.7059999999999995</c:v>
                </c:pt>
                <c:pt idx="1005">
                  <c:v>8.782</c:v>
                </c:pt>
                <c:pt idx="1006">
                  <c:v>8.782</c:v>
                </c:pt>
                <c:pt idx="1007">
                  <c:v>8.8580000000000005</c:v>
                </c:pt>
                <c:pt idx="1008">
                  <c:v>8.8580000000000005</c:v>
                </c:pt>
                <c:pt idx="1009">
                  <c:v>8.9329999999999998</c:v>
                </c:pt>
                <c:pt idx="1010">
                  <c:v>8.9329999999999998</c:v>
                </c:pt>
                <c:pt idx="1011">
                  <c:v>9.0090000000000003</c:v>
                </c:pt>
                <c:pt idx="1012">
                  <c:v>9.0090000000000003</c:v>
                </c:pt>
                <c:pt idx="1013">
                  <c:v>9.0090000000000003</c:v>
                </c:pt>
                <c:pt idx="1014">
                  <c:v>9.0090000000000003</c:v>
                </c:pt>
                <c:pt idx="1015">
                  <c:v>9.0850000000000009</c:v>
                </c:pt>
                <c:pt idx="1016">
                  <c:v>9.0850000000000009</c:v>
                </c:pt>
                <c:pt idx="1017">
                  <c:v>9.0850000000000009</c:v>
                </c:pt>
                <c:pt idx="1018">
                  <c:v>9.1609999999999996</c:v>
                </c:pt>
                <c:pt idx="1019">
                  <c:v>9.1609999999999996</c:v>
                </c:pt>
                <c:pt idx="1020">
                  <c:v>9.1609999999999996</c:v>
                </c:pt>
                <c:pt idx="1021">
                  <c:v>9.1609999999999996</c:v>
                </c:pt>
                <c:pt idx="1022">
                  <c:v>9.2359999999999989</c:v>
                </c:pt>
                <c:pt idx="1023">
                  <c:v>9.2359999999999989</c:v>
                </c:pt>
                <c:pt idx="1024">
                  <c:v>9.3119999999999994</c:v>
                </c:pt>
                <c:pt idx="1025">
                  <c:v>9.2359999999999989</c:v>
                </c:pt>
                <c:pt idx="1026">
                  <c:v>9.3879999999999999</c:v>
                </c:pt>
                <c:pt idx="1027">
                  <c:v>9.3119999999999994</c:v>
                </c:pt>
                <c:pt idx="1028">
                  <c:v>9.3879999999999999</c:v>
                </c:pt>
                <c:pt idx="1029">
                  <c:v>9.3119999999999994</c:v>
                </c:pt>
                <c:pt idx="1030">
                  <c:v>9.3879999999999999</c:v>
                </c:pt>
                <c:pt idx="1031">
                  <c:v>9.3879999999999999</c:v>
                </c:pt>
                <c:pt idx="1032">
                  <c:v>9.5389999999999997</c:v>
                </c:pt>
                <c:pt idx="1033">
                  <c:v>9.463000000000001</c:v>
                </c:pt>
                <c:pt idx="1034">
                  <c:v>9.6150000000000002</c:v>
                </c:pt>
                <c:pt idx="1035">
                  <c:v>9.6150000000000002</c:v>
                </c:pt>
                <c:pt idx="1036">
                  <c:v>9.6150000000000002</c:v>
                </c:pt>
                <c:pt idx="1037">
                  <c:v>9.6150000000000002</c:v>
                </c:pt>
                <c:pt idx="1038">
                  <c:v>9.6909999999999989</c:v>
                </c:pt>
                <c:pt idx="1039">
                  <c:v>9.6150000000000002</c:v>
                </c:pt>
                <c:pt idx="1040">
                  <c:v>9.6909999999999989</c:v>
                </c:pt>
                <c:pt idx="1041">
                  <c:v>9.6909999999999989</c:v>
                </c:pt>
                <c:pt idx="1042">
                  <c:v>9.766</c:v>
                </c:pt>
                <c:pt idx="1043">
                  <c:v>9.766</c:v>
                </c:pt>
                <c:pt idx="1044">
                  <c:v>9.766</c:v>
                </c:pt>
                <c:pt idx="1045">
                  <c:v>9.766</c:v>
                </c:pt>
                <c:pt idx="1046">
                  <c:v>9.766</c:v>
                </c:pt>
                <c:pt idx="1047">
                  <c:v>9.8420000000000005</c:v>
                </c:pt>
                <c:pt idx="1048">
                  <c:v>9.8420000000000005</c:v>
                </c:pt>
                <c:pt idx="1049">
                  <c:v>9.918000000000001</c:v>
                </c:pt>
                <c:pt idx="1050">
                  <c:v>9.918000000000001</c:v>
                </c:pt>
                <c:pt idx="1051">
                  <c:v>9.9930000000000003</c:v>
                </c:pt>
                <c:pt idx="1052">
                  <c:v>9.9930000000000003</c:v>
                </c:pt>
                <c:pt idx="1053">
                  <c:v>9.9930000000000003</c:v>
                </c:pt>
                <c:pt idx="1054">
                  <c:v>9.9930000000000003</c:v>
                </c:pt>
                <c:pt idx="1055">
                  <c:v>10.07</c:v>
                </c:pt>
                <c:pt idx="1056">
                  <c:v>10.07</c:v>
                </c:pt>
                <c:pt idx="1057">
                  <c:v>10.139999999999999</c:v>
                </c:pt>
                <c:pt idx="1058">
                  <c:v>10.139999999999999</c:v>
                </c:pt>
                <c:pt idx="1059">
                  <c:v>10.139999999999999</c:v>
                </c:pt>
                <c:pt idx="1060">
                  <c:v>10.220000000000001</c:v>
                </c:pt>
                <c:pt idx="1061">
                  <c:v>10.299999999999999</c:v>
                </c:pt>
                <c:pt idx="1062">
                  <c:v>10.220000000000001</c:v>
                </c:pt>
                <c:pt idx="1063">
                  <c:v>10.299999999999999</c:v>
                </c:pt>
                <c:pt idx="1064">
                  <c:v>10.299999999999999</c:v>
                </c:pt>
                <c:pt idx="1065">
                  <c:v>10.299999999999999</c:v>
                </c:pt>
                <c:pt idx="1066">
                  <c:v>10.299999999999999</c:v>
                </c:pt>
                <c:pt idx="1067">
                  <c:v>10.370000000000001</c:v>
                </c:pt>
                <c:pt idx="1068">
                  <c:v>10.370000000000001</c:v>
                </c:pt>
                <c:pt idx="1069">
                  <c:v>10.370000000000001</c:v>
                </c:pt>
                <c:pt idx="1070">
                  <c:v>10.45</c:v>
                </c:pt>
                <c:pt idx="1071">
                  <c:v>10.45</c:v>
                </c:pt>
                <c:pt idx="1072">
                  <c:v>10.52</c:v>
                </c:pt>
                <c:pt idx="1073">
                  <c:v>10.52</c:v>
                </c:pt>
                <c:pt idx="1074">
                  <c:v>10.6</c:v>
                </c:pt>
                <c:pt idx="1075">
                  <c:v>10.6</c:v>
                </c:pt>
                <c:pt idx="1076">
                  <c:v>10.6</c:v>
                </c:pt>
                <c:pt idx="1077">
                  <c:v>10.67</c:v>
                </c:pt>
                <c:pt idx="1078">
                  <c:v>10.67</c:v>
                </c:pt>
                <c:pt idx="1079">
                  <c:v>10.75</c:v>
                </c:pt>
                <c:pt idx="1080">
                  <c:v>10.75</c:v>
                </c:pt>
                <c:pt idx="1081">
                  <c:v>10.83</c:v>
                </c:pt>
                <c:pt idx="1082">
                  <c:v>10.83</c:v>
                </c:pt>
                <c:pt idx="1083">
                  <c:v>10.83</c:v>
                </c:pt>
                <c:pt idx="1084">
                  <c:v>10.9</c:v>
                </c:pt>
                <c:pt idx="1085">
                  <c:v>10.9</c:v>
                </c:pt>
                <c:pt idx="1086">
                  <c:v>10.9</c:v>
                </c:pt>
                <c:pt idx="1087">
                  <c:v>10.98</c:v>
                </c:pt>
                <c:pt idx="1088">
                  <c:v>10.9</c:v>
                </c:pt>
                <c:pt idx="1089">
                  <c:v>10.98</c:v>
                </c:pt>
                <c:pt idx="1090">
                  <c:v>10.98</c:v>
                </c:pt>
                <c:pt idx="1091">
                  <c:v>11.049999999999999</c:v>
                </c:pt>
                <c:pt idx="1092">
                  <c:v>10.98</c:v>
                </c:pt>
                <c:pt idx="1093">
                  <c:v>11.049999999999999</c:v>
                </c:pt>
                <c:pt idx="1094">
                  <c:v>11.049999999999999</c:v>
                </c:pt>
                <c:pt idx="1095">
                  <c:v>11.13</c:v>
                </c:pt>
                <c:pt idx="1096">
                  <c:v>11.13</c:v>
                </c:pt>
                <c:pt idx="1097">
                  <c:v>11.2</c:v>
                </c:pt>
                <c:pt idx="1098">
                  <c:v>11.2</c:v>
                </c:pt>
                <c:pt idx="1099">
                  <c:v>11.280000000000001</c:v>
                </c:pt>
                <c:pt idx="1100">
                  <c:v>11.36</c:v>
                </c:pt>
                <c:pt idx="1101">
                  <c:v>11.36</c:v>
                </c:pt>
                <c:pt idx="1102">
                  <c:v>11.36</c:v>
                </c:pt>
                <c:pt idx="1103">
                  <c:v>11.430000000000001</c:v>
                </c:pt>
                <c:pt idx="1104">
                  <c:v>11.36</c:v>
                </c:pt>
                <c:pt idx="1105">
                  <c:v>11.430000000000001</c:v>
                </c:pt>
                <c:pt idx="1106">
                  <c:v>11.430000000000001</c:v>
                </c:pt>
                <c:pt idx="1107">
                  <c:v>11.51</c:v>
                </c:pt>
                <c:pt idx="1108">
                  <c:v>11.51</c:v>
                </c:pt>
                <c:pt idx="1109">
                  <c:v>11.58</c:v>
                </c:pt>
                <c:pt idx="1110">
                  <c:v>11.58</c:v>
                </c:pt>
                <c:pt idx="1111">
                  <c:v>11.58</c:v>
                </c:pt>
                <c:pt idx="1112">
                  <c:v>11.58</c:v>
                </c:pt>
                <c:pt idx="1113">
                  <c:v>11.66</c:v>
                </c:pt>
                <c:pt idx="1114">
                  <c:v>11.729999999999999</c:v>
                </c:pt>
                <c:pt idx="1115">
                  <c:v>11.729999999999999</c:v>
                </c:pt>
                <c:pt idx="1116">
                  <c:v>11.81</c:v>
                </c:pt>
                <c:pt idx="1117">
                  <c:v>11.81</c:v>
                </c:pt>
                <c:pt idx="1118">
                  <c:v>11.81</c:v>
                </c:pt>
                <c:pt idx="1119">
                  <c:v>11.889999999999999</c:v>
                </c:pt>
                <c:pt idx="1120">
                  <c:v>11.889999999999999</c:v>
                </c:pt>
                <c:pt idx="1121">
                  <c:v>11.889999999999999</c:v>
                </c:pt>
                <c:pt idx="1122">
                  <c:v>11.96</c:v>
                </c:pt>
                <c:pt idx="1123">
                  <c:v>11.96</c:v>
                </c:pt>
                <c:pt idx="1124">
                  <c:v>11.96</c:v>
                </c:pt>
                <c:pt idx="1125">
                  <c:v>11.96</c:v>
                </c:pt>
                <c:pt idx="1126">
                  <c:v>12.04</c:v>
                </c:pt>
                <c:pt idx="1127">
                  <c:v>12.04</c:v>
                </c:pt>
                <c:pt idx="1128">
                  <c:v>12.04</c:v>
                </c:pt>
                <c:pt idx="1129">
                  <c:v>12.11</c:v>
                </c:pt>
                <c:pt idx="1130">
                  <c:v>12.19</c:v>
                </c:pt>
                <c:pt idx="1131">
                  <c:v>12.19</c:v>
                </c:pt>
                <c:pt idx="1132">
                  <c:v>12.26</c:v>
                </c:pt>
                <c:pt idx="1133">
                  <c:v>12.19</c:v>
                </c:pt>
                <c:pt idx="1134">
                  <c:v>12.26</c:v>
                </c:pt>
                <c:pt idx="1135">
                  <c:v>12.34</c:v>
                </c:pt>
                <c:pt idx="1136">
                  <c:v>12.34</c:v>
                </c:pt>
                <c:pt idx="1137">
                  <c:v>12.42</c:v>
                </c:pt>
                <c:pt idx="1138">
                  <c:v>12.42</c:v>
                </c:pt>
                <c:pt idx="1139">
                  <c:v>12.42</c:v>
                </c:pt>
                <c:pt idx="1140">
                  <c:v>12.42</c:v>
                </c:pt>
                <c:pt idx="1141">
                  <c:v>12.49</c:v>
                </c:pt>
                <c:pt idx="1142">
                  <c:v>12.49</c:v>
                </c:pt>
                <c:pt idx="1143">
                  <c:v>12.49</c:v>
                </c:pt>
                <c:pt idx="1144">
                  <c:v>12.49</c:v>
                </c:pt>
                <c:pt idx="1145">
                  <c:v>12.57</c:v>
                </c:pt>
                <c:pt idx="1146">
                  <c:v>12.57</c:v>
                </c:pt>
                <c:pt idx="1147">
                  <c:v>12.57</c:v>
                </c:pt>
                <c:pt idx="1148">
                  <c:v>12.639999999999999</c:v>
                </c:pt>
                <c:pt idx="1149">
                  <c:v>12.72</c:v>
                </c:pt>
                <c:pt idx="1150">
                  <c:v>12.72</c:v>
                </c:pt>
                <c:pt idx="1151">
                  <c:v>12.72</c:v>
                </c:pt>
                <c:pt idx="1152">
                  <c:v>12.79</c:v>
                </c:pt>
                <c:pt idx="1153">
                  <c:v>12.79</c:v>
                </c:pt>
                <c:pt idx="1154">
                  <c:v>12.870000000000001</c:v>
                </c:pt>
                <c:pt idx="1155">
                  <c:v>12.870000000000001</c:v>
                </c:pt>
                <c:pt idx="1156">
                  <c:v>12.870000000000001</c:v>
                </c:pt>
                <c:pt idx="1157">
                  <c:v>12.870000000000001</c:v>
                </c:pt>
                <c:pt idx="1158">
                  <c:v>12.95</c:v>
                </c:pt>
                <c:pt idx="1159">
                  <c:v>13.020000000000001</c:v>
                </c:pt>
                <c:pt idx="1160">
                  <c:v>13.1</c:v>
                </c:pt>
                <c:pt idx="1161">
                  <c:v>13.1</c:v>
                </c:pt>
                <c:pt idx="1162">
                  <c:v>13.17</c:v>
                </c:pt>
                <c:pt idx="1163">
                  <c:v>13.1</c:v>
                </c:pt>
                <c:pt idx="1164">
                  <c:v>13.17</c:v>
                </c:pt>
                <c:pt idx="1165">
                  <c:v>13.17</c:v>
                </c:pt>
                <c:pt idx="1166">
                  <c:v>13.25</c:v>
                </c:pt>
                <c:pt idx="1167">
                  <c:v>13.25</c:v>
                </c:pt>
                <c:pt idx="1168">
                  <c:v>13.25</c:v>
                </c:pt>
                <c:pt idx="1169">
                  <c:v>13.32</c:v>
                </c:pt>
                <c:pt idx="1170">
                  <c:v>13.32</c:v>
                </c:pt>
                <c:pt idx="1171">
                  <c:v>13.32</c:v>
                </c:pt>
                <c:pt idx="1172">
                  <c:v>13.4</c:v>
                </c:pt>
                <c:pt idx="1173">
                  <c:v>13.48</c:v>
                </c:pt>
                <c:pt idx="1174">
                  <c:v>13.48</c:v>
                </c:pt>
                <c:pt idx="1175">
                  <c:v>13.55</c:v>
                </c:pt>
                <c:pt idx="1176">
                  <c:v>13.55</c:v>
                </c:pt>
                <c:pt idx="1177">
                  <c:v>13.55</c:v>
                </c:pt>
                <c:pt idx="1178">
                  <c:v>13.63</c:v>
                </c:pt>
                <c:pt idx="1179">
                  <c:v>13.63</c:v>
                </c:pt>
                <c:pt idx="1180">
                  <c:v>13.63</c:v>
                </c:pt>
                <c:pt idx="1181">
                  <c:v>13.7</c:v>
                </c:pt>
                <c:pt idx="1182">
                  <c:v>13.7</c:v>
                </c:pt>
                <c:pt idx="1183">
                  <c:v>13.78</c:v>
                </c:pt>
                <c:pt idx="1184">
                  <c:v>13.78</c:v>
                </c:pt>
                <c:pt idx="1185">
                  <c:v>13.85</c:v>
                </c:pt>
                <c:pt idx="1186">
                  <c:v>13.78</c:v>
                </c:pt>
                <c:pt idx="1187">
                  <c:v>13.85</c:v>
                </c:pt>
                <c:pt idx="1188">
                  <c:v>13.85</c:v>
                </c:pt>
                <c:pt idx="1189">
                  <c:v>13.93</c:v>
                </c:pt>
                <c:pt idx="1190">
                  <c:v>13.93</c:v>
                </c:pt>
                <c:pt idx="1191">
                  <c:v>14.01</c:v>
                </c:pt>
                <c:pt idx="1192">
                  <c:v>14.01</c:v>
                </c:pt>
                <c:pt idx="1193">
                  <c:v>14.01</c:v>
                </c:pt>
                <c:pt idx="1194">
                  <c:v>14.08</c:v>
                </c:pt>
                <c:pt idx="1195">
                  <c:v>14.08</c:v>
                </c:pt>
                <c:pt idx="1196">
                  <c:v>14.16</c:v>
                </c:pt>
                <c:pt idx="1197">
                  <c:v>14.229999999999999</c:v>
                </c:pt>
                <c:pt idx="1198">
                  <c:v>14.229999999999999</c:v>
                </c:pt>
                <c:pt idx="1199">
                  <c:v>14.229999999999999</c:v>
                </c:pt>
                <c:pt idx="1200">
                  <c:v>14.31</c:v>
                </c:pt>
                <c:pt idx="1201">
                  <c:v>14.31</c:v>
                </c:pt>
                <c:pt idx="1202">
                  <c:v>14.31</c:v>
                </c:pt>
                <c:pt idx="1203">
                  <c:v>14.31</c:v>
                </c:pt>
                <c:pt idx="1204">
                  <c:v>14.379999999999999</c:v>
                </c:pt>
                <c:pt idx="1205">
                  <c:v>14.379999999999999</c:v>
                </c:pt>
                <c:pt idx="1206">
                  <c:v>14.46</c:v>
                </c:pt>
                <c:pt idx="1207">
                  <c:v>14.46</c:v>
                </c:pt>
                <c:pt idx="1208">
                  <c:v>14.46</c:v>
                </c:pt>
                <c:pt idx="1209">
                  <c:v>14.54</c:v>
                </c:pt>
                <c:pt idx="1210">
                  <c:v>14.610000000000001</c:v>
                </c:pt>
                <c:pt idx="1211">
                  <c:v>14.610000000000001</c:v>
                </c:pt>
                <c:pt idx="1212">
                  <c:v>14.610000000000001</c:v>
                </c:pt>
                <c:pt idx="1213">
                  <c:v>14.610000000000001</c:v>
                </c:pt>
                <c:pt idx="1214">
                  <c:v>14.69</c:v>
                </c:pt>
                <c:pt idx="1215">
                  <c:v>14.69</c:v>
                </c:pt>
                <c:pt idx="1216">
                  <c:v>14.69</c:v>
                </c:pt>
                <c:pt idx="1217">
                  <c:v>14.69</c:v>
                </c:pt>
                <c:pt idx="1218">
                  <c:v>14.76</c:v>
                </c:pt>
                <c:pt idx="1219">
                  <c:v>14.84</c:v>
                </c:pt>
                <c:pt idx="1220">
                  <c:v>14.84</c:v>
                </c:pt>
                <c:pt idx="1221">
                  <c:v>14.84</c:v>
                </c:pt>
                <c:pt idx="1222">
                  <c:v>14.84</c:v>
                </c:pt>
                <c:pt idx="1223">
                  <c:v>14.84</c:v>
                </c:pt>
                <c:pt idx="1224">
                  <c:v>14.91</c:v>
                </c:pt>
                <c:pt idx="1225">
                  <c:v>15.07</c:v>
                </c:pt>
                <c:pt idx="1226">
                  <c:v>15.07</c:v>
                </c:pt>
                <c:pt idx="1227">
                  <c:v>15.14</c:v>
                </c:pt>
                <c:pt idx="1228">
                  <c:v>15.07</c:v>
                </c:pt>
                <c:pt idx="1229">
                  <c:v>15.14</c:v>
                </c:pt>
                <c:pt idx="1230">
                  <c:v>15.07</c:v>
                </c:pt>
                <c:pt idx="1231">
                  <c:v>15.22</c:v>
                </c:pt>
                <c:pt idx="1232">
                  <c:v>15.22</c:v>
                </c:pt>
                <c:pt idx="1233">
                  <c:v>15.290000000000001</c:v>
                </c:pt>
                <c:pt idx="1234">
                  <c:v>15.290000000000001</c:v>
                </c:pt>
                <c:pt idx="1235">
                  <c:v>15.370000000000001</c:v>
                </c:pt>
                <c:pt idx="1236">
                  <c:v>15.370000000000001</c:v>
                </c:pt>
                <c:pt idx="1237">
                  <c:v>15.440000000000001</c:v>
                </c:pt>
                <c:pt idx="1238">
                  <c:v>15.370000000000001</c:v>
                </c:pt>
                <c:pt idx="1239">
                  <c:v>15.440000000000001</c:v>
                </c:pt>
                <c:pt idx="1240">
                  <c:v>15.520000000000001</c:v>
                </c:pt>
                <c:pt idx="1241">
                  <c:v>15.6</c:v>
                </c:pt>
                <c:pt idx="1242">
                  <c:v>15.6</c:v>
                </c:pt>
                <c:pt idx="1243">
                  <c:v>15.6</c:v>
                </c:pt>
                <c:pt idx="1244">
                  <c:v>15.6</c:v>
                </c:pt>
                <c:pt idx="1245">
                  <c:v>15.67</c:v>
                </c:pt>
                <c:pt idx="1246">
                  <c:v>15.67</c:v>
                </c:pt>
                <c:pt idx="1247">
                  <c:v>15.67</c:v>
                </c:pt>
                <c:pt idx="1248">
                  <c:v>15.75</c:v>
                </c:pt>
                <c:pt idx="1249">
                  <c:v>15.75</c:v>
                </c:pt>
                <c:pt idx="1250">
                  <c:v>15.82</c:v>
                </c:pt>
                <c:pt idx="1251">
                  <c:v>15.82</c:v>
                </c:pt>
                <c:pt idx="1252">
                  <c:v>15.9</c:v>
                </c:pt>
                <c:pt idx="1253">
                  <c:v>15.97</c:v>
                </c:pt>
                <c:pt idx="1254">
                  <c:v>16.05</c:v>
                </c:pt>
                <c:pt idx="1255">
                  <c:v>16.05</c:v>
                </c:pt>
                <c:pt idx="1256">
                  <c:v>16.05</c:v>
                </c:pt>
                <c:pt idx="1257">
                  <c:v>16.05</c:v>
                </c:pt>
                <c:pt idx="1258">
                  <c:v>16.05</c:v>
                </c:pt>
                <c:pt idx="1259">
                  <c:v>16.05</c:v>
                </c:pt>
                <c:pt idx="1260">
                  <c:v>16.05</c:v>
                </c:pt>
                <c:pt idx="1261">
                  <c:v>16.05</c:v>
                </c:pt>
                <c:pt idx="1262">
                  <c:v>16.2</c:v>
                </c:pt>
                <c:pt idx="1263">
                  <c:v>16.2</c:v>
                </c:pt>
                <c:pt idx="1264">
                  <c:v>16.28</c:v>
                </c:pt>
                <c:pt idx="1265">
                  <c:v>16.28</c:v>
                </c:pt>
                <c:pt idx="1266">
                  <c:v>16.28</c:v>
                </c:pt>
                <c:pt idx="1267">
                  <c:v>16.350000000000001</c:v>
                </c:pt>
                <c:pt idx="1268">
                  <c:v>16.350000000000001</c:v>
                </c:pt>
                <c:pt idx="1269">
                  <c:v>16.350000000000001</c:v>
                </c:pt>
                <c:pt idx="1270">
                  <c:v>16.43</c:v>
                </c:pt>
                <c:pt idx="1271">
                  <c:v>16.5</c:v>
                </c:pt>
                <c:pt idx="1272">
                  <c:v>16.5</c:v>
                </c:pt>
                <c:pt idx="1273">
                  <c:v>16.580000000000002</c:v>
                </c:pt>
                <c:pt idx="1274">
                  <c:v>16.5</c:v>
                </c:pt>
                <c:pt idx="1275">
                  <c:v>16.580000000000002</c:v>
                </c:pt>
                <c:pt idx="1276">
                  <c:v>16.580000000000002</c:v>
                </c:pt>
                <c:pt idx="1277">
                  <c:v>16.66</c:v>
                </c:pt>
                <c:pt idx="1278">
                  <c:v>16.66</c:v>
                </c:pt>
                <c:pt idx="1279">
                  <c:v>16.73</c:v>
                </c:pt>
                <c:pt idx="1280">
                  <c:v>16.73</c:v>
                </c:pt>
                <c:pt idx="1281">
                  <c:v>16.73</c:v>
                </c:pt>
                <c:pt idx="1282">
                  <c:v>16.809999999999999</c:v>
                </c:pt>
                <c:pt idx="1283">
                  <c:v>16.809999999999999</c:v>
                </c:pt>
                <c:pt idx="1284">
                  <c:v>16.880000000000003</c:v>
                </c:pt>
                <c:pt idx="1285">
                  <c:v>16.96</c:v>
                </c:pt>
                <c:pt idx="1286">
                  <c:v>16.96</c:v>
                </c:pt>
                <c:pt idx="1287">
                  <c:v>16.96</c:v>
                </c:pt>
                <c:pt idx="1288">
                  <c:v>17.03</c:v>
                </c:pt>
                <c:pt idx="1289">
                  <c:v>17.03</c:v>
                </c:pt>
                <c:pt idx="1290">
                  <c:v>17.11</c:v>
                </c:pt>
                <c:pt idx="1291">
                  <c:v>17.190000000000001</c:v>
                </c:pt>
                <c:pt idx="1292">
                  <c:v>17.190000000000001</c:v>
                </c:pt>
                <c:pt idx="1293">
                  <c:v>17.190000000000001</c:v>
                </c:pt>
                <c:pt idx="1294">
                  <c:v>17.260000000000002</c:v>
                </c:pt>
                <c:pt idx="1295">
                  <c:v>17.260000000000002</c:v>
                </c:pt>
                <c:pt idx="1296">
                  <c:v>17.34</c:v>
                </c:pt>
                <c:pt idx="1297">
                  <c:v>17.34</c:v>
                </c:pt>
                <c:pt idx="1298">
                  <c:v>17.41</c:v>
                </c:pt>
                <c:pt idx="1299">
                  <c:v>17.41</c:v>
                </c:pt>
                <c:pt idx="1300">
                  <c:v>17.41</c:v>
                </c:pt>
                <c:pt idx="1301">
                  <c:v>17.41</c:v>
                </c:pt>
                <c:pt idx="1302">
                  <c:v>17.490000000000002</c:v>
                </c:pt>
                <c:pt idx="1303">
                  <c:v>17.560000000000002</c:v>
                </c:pt>
                <c:pt idx="1304">
                  <c:v>17.64</c:v>
                </c:pt>
                <c:pt idx="1305">
                  <c:v>17.64</c:v>
                </c:pt>
                <c:pt idx="1306">
                  <c:v>17.72</c:v>
                </c:pt>
                <c:pt idx="1307">
                  <c:v>17.72</c:v>
                </c:pt>
                <c:pt idx="1308">
                  <c:v>17.72</c:v>
                </c:pt>
                <c:pt idx="1309">
                  <c:v>17.72</c:v>
                </c:pt>
                <c:pt idx="1310">
                  <c:v>17.79</c:v>
                </c:pt>
                <c:pt idx="1311">
                  <c:v>17.79</c:v>
                </c:pt>
                <c:pt idx="1312">
                  <c:v>17.87</c:v>
                </c:pt>
                <c:pt idx="1313">
                  <c:v>17.87</c:v>
                </c:pt>
                <c:pt idx="1314">
                  <c:v>17.940000000000001</c:v>
                </c:pt>
                <c:pt idx="1315">
                  <c:v>17.940000000000001</c:v>
                </c:pt>
                <c:pt idx="1316">
                  <c:v>17.940000000000001</c:v>
                </c:pt>
                <c:pt idx="1317">
                  <c:v>18.02</c:v>
                </c:pt>
                <c:pt idx="1318">
                  <c:v>17.940000000000001</c:v>
                </c:pt>
                <c:pt idx="1319">
                  <c:v>18.02</c:v>
                </c:pt>
                <c:pt idx="1320">
                  <c:v>18.02</c:v>
                </c:pt>
                <c:pt idx="1321">
                  <c:v>18.09</c:v>
                </c:pt>
                <c:pt idx="1322">
                  <c:v>18.09</c:v>
                </c:pt>
                <c:pt idx="1323">
                  <c:v>18.09</c:v>
                </c:pt>
                <c:pt idx="1324">
                  <c:v>18.170000000000002</c:v>
                </c:pt>
                <c:pt idx="1325">
                  <c:v>18.170000000000002</c:v>
                </c:pt>
                <c:pt idx="1326">
                  <c:v>18.170000000000002</c:v>
                </c:pt>
                <c:pt idx="1327">
                  <c:v>18.25</c:v>
                </c:pt>
                <c:pt idx="1328">
                  <c:v>18.25</c:v>
                </c:pt>
                <c:pt idx="1329">
                  <c:v>18.32</c:v>
                </c:pt>
                <c:pt idx="1330">
                  <c:v>18.32</c:v>
                </c:pt>
                <c:pt idx="1331">
                  <c:v>18.399999999999999</c:v>
                </c:pt>
                <c:pt idx="1332">
                  <c:v>18.470000000000002</c:v>
                </c:pt>
                <c:pt idx="1333">
                  <c:v>18.470000000000002</c:v>
                </c:pt>
                <c:pt idx="1334">
                  <c:v>18.55</c:v>
                </c:pt>
                <c:pt idx="1335">
                  <c:v>18.470000000000002</c:v>
                </c:pt>
                <c:pt idx="1336">
                  <c:v>18.55</c:v>
                </c:pt>
                <c:pt idx="1337">
                  <c:v>18.7</c:v>
                </c:pt>
                <c:pt idx="1338">
                  <c:v>18.7</c:v>
                </c:pt>
                <c:pt idx="1339">
                  <c:v>18.7</c:v>
                </c:pt>
                <c:pt idx="1340">
                  <c:v>18.7</c:v>
                </c:pt>
                <c:pt idx="1341">
                  <c:v>18.78</c:v>
                </c:pt>
                <c:pt idx="1342">
                  <c:v>18.78</c:v>
                </c:pt>
                <c:pt idx="1343">
                  <c:v>18.78</c:v>
                </c:pt>
                <c:pt idx="1344">
                  <c:v>18.78</c:v>
                </c:pt>
                <c:pt idx="1345">
                  <c:v>18.850000000000001</c:v>
                </c:pt>
                <c:pt idx="1346">
                  <c:v>18.93</c:v>
                </c:pt>
                <c:pt idx="1347">
                  <c:v>18.93</c:v>
                </c:pt>
                <c:pt idx="1348">
                  <c:v>19</c:v>
                </c:pt>
                <c:pt idx="1349">
                  <c:v>19.080000000000002</c:v>
                </c:pt>
                <c:pt idx="1350">
                  <c:v>19</c:v>
                </c:pt>
                <c:pt idx="1351">
                  <c:v>19.080000000000002</c:v>
                </c:pt>
                <c:pt idx="1352">
                  <c:v>19.150000000000002</c:v>
                </c:pt>
                <c:pt idx="1353">
                  <c:v>19.150000000000002</c:v>
                </c:pt>
                <c:pt idx="1354">
                  <c:v>19.080000000000002</c:v>
                </c:pt>
                <c:pt idx="1355">
                  <c:v>19.150000000000002</c:v>
                </c:pt>
                <c:pt idx="1356">
                  <c:v>19.150000000000002</c:v>
                </c:pt>
                <c:pt idx="1357">
                  <c:v>19.309999999999999</c:v>
                </c:pt>
                <c:pt idx="1358">
                  <c:v>19.23</c:v>
                </c:pt>
                <c:pt idx="1359">
                  <c:v>19.309999999999999</c:v>
                </c:pt>
                <c:pt idx="1360">
                  <c:v>19.309999999999999</c:v>
                </c:pt>
                <c:pt idx="1361">
                  <c:v>19.380000000000003</c:v>
                </c:pt>
                <c:pt idx="1362">
                  <c:v>19.380000000000003</c:v>
                </c:pt>
                <c:pt idx="1363">
                  <c:v>19.46</c:v>
                </c:pt>
                <c:pt idx="1364">
                  <c:v>19.46</c:v>
                </c:pt>
                <c:pt idx="1365">
                  <c:v>19.46</c:v>
                </c:pt>
                <c:pt idx="1366">
                  <c:v>19.46</c:v>
                </c:pt>
                <c:pt idx="1367">
                  <c:v>19.53</c:v>
                </c:pt>
                <c:pt idx="1368">
                  <c:v>19.46</c:v>
                </c:pt>
                <c:pt idx="1369">
                  <c:v>19.61</c:v>
                </c:pt>
                <c:pt idx="1370">
                  <c:v>19.760000000000002</c:v>
                </c:pt>
                <c:pt idx="1371">
                  <c:v>19.760000000000002</c:v>
                </c:pt>
                <c:pt idx="1372">
                  <c:v>19.84</c:v>
                </c:pt>
                <c:pt idx="1373">
                  <c:v>19.91</c:v>
                </c:pt>
                <c:pt idx="1374">
                  <c:v>19.84</c:v>
                </c:pt>
                <c:pt idx="1375">
                  <c:v>19.760000000000002</c:v>
                </c:pt>
                <c:pt idx="1376">
                  <c:v>19.84</c:v>
                </c:pt>
                <c:pt idx="1377">
                  <c:v>19.760000000000002</c:v>
                </c:pt>
                <c:pt idx="1378">
                  <c:v>19.91</c:v>
                </c:pt>
                <c:pt idx="1379">
                  <c:v>19.91</c:v>
                </c:pt>
                <c:pt idx="1380">
                  <c:v>19.989999999999998</c:v>
                </c:pt>
                <c:pt idx="1381">
                  <c:v>19.91</c:v>
                </c:pt>
                <c:pt idx="1382">
                  <c:v>19.989999999999998</c:v>
                </c:pt>
                <c:pt idx="1383">
                  <c:v>19.989999999999998</c:v>
                </c:pt>
                <c:pt idx="1384">
                  <c:v>20.060000000000002</c:v>
                </c:pt>
                <c:pt idx="1385">
                  <c:v>20.14</c:v>
                </c:pt>
                <c:pt idx="1386">
                  <c:v>20.14</c:v>
                </c:pt>
                <c:pt idx="1387">
                  <c:v>20.21</c:v>
                </c:pt>
                <c:pt idx="1388">
                  <c:v>20.29</c:v>
                </c:pt>
                <c:pt idx="1389">
                  <c:v>20.21</c:v>
                </c:pt>
                <c:pt idx="1390">
                  <c:v>20.29</c:v>
                </c:pt>
                <c:pt idx="1391">
                  <c:v>20.29</c:v>
                </c:pt>
                <c:pt idx="1392">
                  <c:v>20.37</c:v>
                </c:pt>
                <c:pt idx="1393">
                  <c:v>20.37</c:v>
                </c:pt>
                <c:pt idx="1394">
                  <c:v>20.440000000000001</c:v>
                </c:pt>
                <c:pt idx="1395">
                  <c:v>20.440000000000001</c:v>
                </c:pt>
                <c:pt idx="1396">
                  <c:v>20.52</c:v>
                </c:pt>
                <c:pt idx="1397">
                  <c:v>20.440000000000001</c:v>
                </c:pt>
                <c:pt idx="1398">
                  <c:v>20.440000000000001</c:v>
                </c:pt>
                <c:pt idx="1399">
                  <c:v>20.59</c:v>
                </c:pt>
                <c:pt idx="1400">
                  <c:v>20.59</c:v>
                </c:pt>
                <c:pt idx="1401">
                  <c:v>20.67</c:v>
                </c:pt>
                <c:pt idx="1402">
                  <c:v>20.67</c:v>
                </c:pt>
                <c:pt idx="1403">
                  <c:v>20.740000000000002</c:v>
                </c:pt>
                <c:pt idx="1404">
                  <c:v>20.740000000000002</c:v>
                </c:pt>
                <c:pt idx="1405">
                  <c:v>20.82</c:v>
                </c:pt>
                <c:pt idx="1406">
                  <c:v>20.82</c:v>
                </c:pt>
                <c:pt idx="1407">
                  <c:v>20.9</c:v>
                </c:pt>
                <c:pt idx="1408">
                  <c:v>20.970000000000002</c:v>
                </c:pt>
                <c:pt idx="1409">
                  <c:v>20.9</c:v>
                </c:pt>
                <c:pt idx="1410">
                  <c:v>20.9</c:v>
                </c:pt>
                <c:pt idx="1411">
                  <c:v>20.970000000000002</c:v>
                </c:pt>
                <c:pt idx="1412">
                  <c:v>21.05</c:v>
                </c:pt>
                <c:pt idx="1413">
                  <c:v>21.12</c:v>
                </c:pt>
                <c:pt idx="1414">
                  <c:v>21.2</c:v>
                </c:pt>
                <c:pt idx="1415">
                  <c:v>21.2</c:v>
                </c:pt>
                <c:pt idx="1416">
                  <c:v>21.27</c:v>
                </c:pt>
                <c:pt idx="1417">
                  <c:v>21.27</c:v>
                </c:pt>
                <c:pt idx="1418">
                  <c:v>21.27</c:v>
                </c:pt>
                <c:pt idx="1419">
                  <c:v>21.2</c:v>
                </c:pt>
                <c:pt idx="1420">
                  <c:v>21.27</c:v>
                </c:pt>
                <c:pt idx="1421">
                  <c:v>21.35</c:v>
                </c:pt>
                <c:pt idx="1422">
                  <c:v>21.5</c:v>
                </c:pt>
                <c:pt idx="1423">
                  <c:v>21.43</c:v>
                </c:pt>
                <c:pt idx="1424">
                  <c:v>21.43</c:v>
                </c:pt>
                <c:pt idx="1425">
                  <c:v>21.43</c:v>
                </c:pt>
                <c:pt idx="1426">
                  <c:v>21.5</c:v>
                </c:pt>
                <c:pt idx="1427">
                  <c:v>21.5</c:v>
                </c:pt>
                <c:pt idx="1428">
                  <c:v>21.58</c:v>
                </c:pt>
                <c:pt idx="1429">
                  <c:v>21.650000000000002</c:v>
                </c:pt>
                <c:pt idx="1430">
                  <c:v>21.8</c:v>
                </c:pt>
                <c:pt idx="1431">
                  <c:v>21.73</c:v>
                </c:pt>
                <c:pt idx="1432">
                  <c:v>21.73</c:v>
                </c:pt>
                <c:pt idx="1433">
                  <c:v>21.73</c:v>
                </c:pt>
                <c:pt idx="1434">
                  <c:v>21.73</c:v>
                </c:pt>
                <c:pt idx="1435">
                  <c:v>21.73</c:v>
                </c:pt>
                <c:pt idx="1436">
                  <c:v>21.8</c:v>
                </c:pt>
                <c:pt idx="1437">
                  <c:v>21.8</c:v>
                </c:pt>
                <c:pt idx="1438">
                  <c:v>21.88</c:v>
                </c:pt>
                <c:pt idx="1439">
                  <c:v>21.96</c:v>
                </c:pt>
                <c:pt idx="1440">
                  <c:v>22.03</c:v>
                </c:pt>
                <c:pt idx="1441">
                  <c:v>21.96</c:v>
                </c:pt>
                <c:pt idx="1442">
                  <c:v>21.96</c:v>
                </c:pt>
                <c:pt idx="1443">
                  <c:v>21.96</c:v>
                </c:pt>
                <c:pt idx="1444">
                  <c:v>21.96</c:v>
                </c:pt>
                <c:pt idx="1445">
                  <c:v>22.11</c:v>
                </c:pt>
                <c:pt idx="1446">
                  <c:v>22.11</c:v>
                </c:pt>
                <c:pt idx="1447">
                  <c:v>22.18</c:v>
                </c:pt>
                <c:pt idx="1448">
                  <c:v>22.18</c:v>
                </c:pt>
                <c:pt idx="1449">
                  <c:v>22.330000000000002</c:v>
                </c:pt>
                <c:pt idx="1450">
                  <c:v>22.330000000000002</c:v>
                </c:pt>
                <c:pt idx="1451">
                  <c:v>22.330000000000002</c:v>
                </c:pt>
                <c:pt idx="1452">
                  <c:v>22.330000000000002</c:v>
                </c:pt>
                <c:pt idx="1453">
                  <c:v>22.330000000000002</c:v>
                </c:pt>
                <c:pt idx="1454">
                  <c:v>22.41</c:v>
                </c:pt>
                <c:pt idx="1455">
                  <c:v>22.41</c:v>
                </c:pt>
                <c:pt idx="1456">
                  <c:v>22.330000000000002</c:v>
                </c:pt>
                <c:pt idx="1457">
                  <c:v>22.330000000000002</c:v>
                </c:pt>
                <c:pt idx="1458">
                  <c:v>22.330000000000002</c:v>
                </c:pt>
                <c:pt idx="1459">
                  <c:v>22.41</c:v>
                </c:pt>
                <c:pt idx="1460">
                  <c:v>22.41</c:v>
                </c:pt>
                <c:pt idx="1461">
                  <c:v>22.41</c:v>
                </c:pt>
                <c:pt idx="1462">
                  <c:v>22.49</c:v>
                </c:pt>
                <c:pt idx="1463">
                  <c:v>22.64</c:v>
                </c:pt>
                <c:pt idx="1464">
                  <c:v>22.64</c:v>
                </c:pt>
                <c:pt idx="1465">
                  <c:v>22.560000000000002</c:v>
                </c:pt>
                <c:pt idx="1466">
                  <c:v>22.64</c:v>
                </c:pt>
                <c:pt idx="1467">
                  <c:v>22.79</c:v>
                </c:pt>
                <c:pt idx="1468">
                  <c:v>22.94</c:v>
                </c:pt>
                <c:pt idx="1469">
                  <c:v>22.94</c:v>
                </c:pt>
                <c:pt idx="1470">
                  <c:v>23.01</c:v>
                </c:pt>
                <c:pt idx="1471">
                  <c:v>22.94</c:v>
                </c:pt>
                <c:pt idx="1472">
                  <c:v>23.01</c:v>
                </c:pt>
                <c:pt idx="1473">
                  <c:v>23.01</c:v>
                </c:pt>
                <c:pt idx="1474">
                  <c:v>22.94</c:v>
                </c:pt>
                <c:pt idx="1475">
                  <c:v>22.94</c:v>
                </c:pt>
                <c:pt idx="1476">
                  <c:v>23.01</c:v>
                </c:pt>
                <c:pt idx="1477">
                  <c:v>23.01</c:v>
                </c:pt>
                <c:pt idx="1478">
                  <c:v>23.01</c:v>
                </c:pt>
                <c:pt idx="1479">
                  <c:v>23.01</c:v>
                </c:pt>
                <c:pt idx="1480">
                  <c:v>23.09</c:v>
                </c:pt>
                <c:pt idx="1481">
                  <c:v>23.17</c:v>
                </c:pt>
                <c:pt idx="1482">
                  <c:v>23.240000000000002</c:v>
                </c:pt>
                <c:pt idx="1483">
                  <c:v>23.32</c:v>
                </c:pt>
                <c:pt idx="1484">
                  <c:v>23.240000000000002</c:v>
                </c:pt>
                <c:pt idx="1485">
                  <c:v>23.240000000000002</c:v>
                </c:pt>
                <c:pt idx="1486">
                  <c:v>23.17</c:v>
                </c:pt>
                <c:pt idx="1487">
                  <c:v>23.32</c:v>
                </c:pt>
                <c:pt idx="1488">
                  <c:v>23.39</c:v>
                </c:pt>
                <c:pt idx="1489">
                  <c:v>23.47</c:v>
                </c:pt>
                <c:pt idx="1490">
                  <c:v>23.47</c:v>
                </c:pt>
                <c:pt idx="1491">
                  <c:v>23.540000000000003</c:v>
                </c:pt>
                <c:pt idx="1492">
                  <c:v>23.540000000000003</c:v>
                </c:pt>
                <c:pt idx="1493">
                  <c:v>23.62</c:v>
                </c:pt>
                <c:pt idx="1494">
                  <c:v>23.47</c:v>
                </c:pt>
                <c:pt idx="1495">
                  <c:v>23.47</c:v>
                </c:pt>
                <c:pt idx="1496">
                  <c:v>23.62</c:v>
                </c:pt>
                <c:pt idx="1497">
                  <c:v>23.7</c:v>
                </c:pt>
                <c:pt idx="1498">
                  <c:v>23.62</c:v>
                </c:pt>
                <c:pt idx="1499">
                  <c:v>23.7</c:v>
                </c:pt>
                <c:pt idx="1500">
                  <c:v>23.85</c:v>
                </c:pt>
                <c:pt idx="1501">
                  <c:v>23.92</c:v>
                </c:pt>
                <c:pt idx="1502">
                  <c:v>24</c:v>
                </c:pt>
                <c:pt idx="1503">
                  <c:v>24.07</c:v>
                </c:pt>
                <c:pt idx="1504">
                  <c:v>24.07</c:v>
                </c:pt>
                <c:pt idx="1505">
                  <c:v>24.07</c:v>
                </c:pt>
                <c:pt idx="1506">
                  <c:v>24.150000000000002</c:v>
                </c:pt>
                <c:pt idx="1507">
                  <c:v>24.150000000000002</c:v>
                </c:pt>
                <c:pt idx="1508">
                  <c:v>24.150000000000002</c:v>
                </c:pt>
                <c:pt idx="1509">
                  <c:v>24.150000000000002</c:v>
                </c:pt>
                <c:pt idx="1510">
                  <c:v>24.150000000000002</c:v>
                </c:pt>
                <c:pt idx="1511">
                  <c:v>24.23</c:v>
                </c:pt>
                <c:pt idx="1512">
                  <c:v>24.150000000000002</c:v>
                </c:pt>
                <c:pt idx="1513">
                  <c:v>24.23</c:v>
                </c:pt>
                <c:pt idx="1514">
                  <c:v>24.3</c:v>
                </c:pt>
                <c:pt idx="1515">
                  <c:v>24.3</c:v>
                </c:pt>
                <c:pt idx="1516">
                  <c:v>24.38</c:v>
                </c:pt>
                <c:pt idx="1517">
                  <c:v>24.38</c:v>
                </c:pt>
                <c:pt idx="1518">
                  <c:v>24.53</c:v>
                </c:pt>
                <c:pt idx="1519">
                  <c:v>24.450000000000003</c:v>
                </c:pt>
                <c:pt idx="1520">
                  <c:v>24.53</c:v>
                </c:pt>
                <c:pt idx="1521">
                  <c:v>24.53</c:v>
                </c:pt>
                <c:pt idx="1522">
                  <c:v>24.6</c:v>
                </c:pt>
                <c:pt idx="1523">
                  <c:v>24.6</c:v>
                </c:pt>
                <c:pt idx="1524">
                  <c:v>24.6</c:v>
                </c:pt>
                <c:pt idx="1525">
                  <c:v>24.53</c:v>
                </c:pt>
                <c:pt idx="1526">
                  <c:v>24.6</c:v>
                </c:pt>
                <c:pt idx="1527">
                  <c:v>24.6</c:v>
                </c:pt>
                <c:pt idx="1528">
                  <c:v>24.53</c:v>
                </c:pt>
                <c:pt idx="1529">
                  <c:v>24.53</c:v>
                </c:pt>
                <c:pt idx="1530">
                  <c:v>24.68</c:v>
                </c:pt>
                <c:pt idx="1531">
                  <c:v>24.68</c:v>
                </c:pt>
                <c:pt idx="1532">
                  <c:v>24.76</c:v>
                </c:pt>
                <c:pt idx="1533">
                  <c:v>24.830000000000002</c:v>
                </c:pt>
                <c:pt idx="1534">
                  <c:v>24.91</c:v>
                </c:pt>
                <c:pt idx="1535">
                  <c:v>24.98</c:v>
                </c:pt>
                <c:pt idx="1536">
                  <c:v>24.91</c:v>
                </c:pt>
                <c:pt idx="1537">
                  <c:v>24.98</c:v>
                </c:pt>
                <c:pt idx="1538">
                  <c:v>25.060000000000002</c:v>
                </c:pt>
                <c:pt idx="1539">
                  <c:v>25.130000000000003</c:v>
                </c:pt>
                <c:pt idx="1540">
                  <c:v>25.130000000000003</c:v>
                </c:pt>
                <c:pt idx="1541">
                  <c:v>25.130000000000003</c:v>
                </c:pt>
                <c:pt idx="1542">
                  <c:v>25.21</c:v>
                </c:pt>
                <c:pt idx="1543">
                  <c:v>25.29</c:v>
                </c:pt>
                <c:pt idx="1544">
                  <c:v>25.29</c:v>
                </c:pt>
                <c:pt idx="1545">
                  <c:v>25.29</c:v>
                </c:pt>
                <c:pt idx="1546">
                  <c:v>25.21</c:v>
                </c:pt>
                <c:pt idx="1547">
                  <c:v>25.36</c:v>
                </c:pt>
                <c:pt idx="1548">
                  <c:v>25.29</c:v>
                </c:pt>
                <c:pt idx="1549">
                  <c:v>25.36</c:v>
                </c:pt>
                <c:pt idx="1550">
                  <c:v>25.36</c:v>
                </c:pt>
                <c:pt idx="1551">
                  <c:v>25.36</c:v>
                </c:pt>
                <c:pt idx="1552">
                  <c:v>25.29</c:v>
                </c:pt>
                <c:pt idx="1553">
                  <c:v>25.29</c:v>
                </c:pt>
                <c:pt idx="1554">
                  <c:v>25.29</c:v>
                </c:pt>
                <c:pt idx="1555">
                  <c:v>25.36</c:v>
                </c:pt>
                <c:pt idx="1556">
                  <c:v>25.51</c:v>
                </c:pt>
                <c:pt idx="1557">
                  <c:v>25.44</c:v>
                </c:pt>
                <c:pt idx="1558">
                  <c:v>25.51</c:v>
                </c:pt>
                <c:pt idx="1559">
                  <c:v>25.59</c:v>
                </c:pt>
                <c:pt idx="1560">
                  <c:v>25.59</c:v>
                </c:pt>
                <c:pt idx="1561">
                  <c:v>25.66</c:v>
                </c:pt>
                <c:pt idx="1562">
                  <c:v>25.740000000000002</c:v>
                </c:pt>
                <c:pt idx="1563">
                  <c:v>25.66</c:v>
                </c:pt>
                <c:pt idx="1564">
                  <c:v>25.82</c:v>
                </c:pt>
                <c:pt idx="1565">
                  <c:v>25.82</c:v>
                </c:pt>
                <c:pt idx="1566">
                  <c:v>25.89</c:v>
                </c:pt>
                <c:pt idx="1567">
                  <c:v>25.82</c:v>
                </c:pt>
                <c:pt idx="1568">
                  <c:v>25.97</c:v>
                </c:pt>
                <c:pt idx="1569">
                  <c:v>25.97</c:v>
                </c:pt>
                <c:pt idx="1570">
                  <c:v>26.040000000000003</c:v>
                </c:pt>
                <c:pt idx="1571">
                  <c:v>26.12</c:v>
                </c:pt>
                <c:pt idx="1572">
                  <c:v>26.12</c:v>
                </c:pt>
                <c:pt idx="1573">
                  <c:v>26.040000000000003</c:v>
                </c:pt>
                <c:pt idx="1574">
                  <c:v>26.040000000000003</c:v>
                </c:pt>
                <c:pt idx="1575">
                  <c:v>26.040000000000003</c:v>
                </c:pt>
                <c:pt idx="1576">
                  <c:v>26.040000000000003</c:v>
                </c:pt>
                <c:pt idx="1577">
                  <c:v>26.040000000000003</c:v>
                </c:pt>
                <c:pt idx="1578">
                  <c:v>26.27</c:v>
                </c:pt>
                <c:pt idx="1579">
                  <c:v>26.35</c:v>
                </c:pt>
                <c:pt idx="1580">
                  <c:v>26.35</c:v>
                </c:pt>
                <c:pt idx="1581">
                  <c:v>26.42</c:v>
                </c:pt>
                <c:pt idx="1582">
                  <c:v>26.42</c:v>
                </c:pt>
                <c:pt idx="1583">
                  <c:v>26.5</c:v>
                </c:pt>
                <c:pt idx="1584">
                  <c:v>26.42</c:v>
                </c:pt>
                <c:pt idx="1585">
                  <c:v>26.42</c:v>
                </c:pt>
                <c:pt idx="1586">
                  <c:v>26.42</c:v>
                </c:pt>
                <c:pt idx="1587">
                  <c:v>26.5</c:v>
                </c:pt>
                <c:pt idx="1588">
                  <c:v>26.57</c:v>
                </c:pt>
                <c:pt idx="1589">
                  <c:v>26.57</c:v>
                </c:pt>
                <c:pt idx="1590">
                  <c:v>26.57</c:v>
                </c:pt>
                <c:pt idx="1591">
                  <c:v>26.57</c:v>
                </c:pt>
                <c:pt idx="1592">
                  <c:v>26.57</c:v>
                </c:pt>
                <c:pt idx="1593">
                  <c:v>26.720000000000002</c:v>
                </c:pt>
                <c:pt idx="1594">
                  <c:v>26.8</c:v>
                </c:pt>
                <c:pt idx="1595">
                  <c:v>26.88</c:v>
                </c:pt>
                <c:pt idx="1596">
                  <c:v>26.88</c:v>
                </c:pt>
                <c:pt idx="1597">
                  <c:v>26.950000000000003</c:v>
                </c:pt>
                <c:pt idx="1598">
                  <c:v>26.88</c:v>
                </c:pt>
                <c:pt idx="1599">
                  <c:v>26.950000000000003</c:v>
                </c:pt>
                <c:pt idx="1600">
                  <c:v>26.950000000000003</c:v>
                </c:pt>
                <c:pt idx="1601">
                  <c:v>26.950000000000003</c:v>
                </c:pt>
                <c:pt idx="1602">
                  <c:v>26.950000000000003</c:v>
                </c:pt>
                <c:pt idx="1603">
                  <c:v>27.03</c:v>
                </c:pt>
                <c:pt idx="1604">
                  <c:v>27.03</c:v>
                </c:pt>
                <c:pt idx="1605">
                  <c:v>27.03</c:v>
                </c:pt>
                <c:pt idx="1606">
                  <c:v>27.1</c:v>
                </c:pt>
                <c:pt idx="1607">
                  <c:v>27.1</c:v>
                </c:pt>
                <c:pt idx="1608">
                  <c:v>27.18</c:v>
                </c:pt>
                <c:pt idx="1609">
                  <c:v>27.18</c:v>
                </c:pt>
                <c:pt idx="1610">
                  <c:v>27.1</c:v>
                </c:pt>
                <c:pt idx="1611">
                  <c:v>27.1</c:v>
                </c:pt>
                <c:pt idx="1612">
                  <c:v>27.18</c:v>
                </c:pt>
                <c:pt idx="1613">
                  <c:v>27.18</c:v>
                </c:pt>
                <c:pt idx="1614">
                  <c:v>27.25</c:v>
                </c:pt>
                <c:pt idx="1615">
                  <c:v>27.25</c:v>
                </c:pt>
                <c:pt idx="1616">
                  <c:v>27.330000000000002</c:v>
                </c:pt>
                <c:pt idx="1617">
                  <c:v>27.330000000000002</c:v>
                </c:pt>
                <c:pt idx="1618">
                  <c:v>27.41</c:v>
                </c:pt>
                <c:pt idx="1619">
                  <c:v>27.330000000000002</c:v>
                </c:pt>
                <c:pt idx="1620">
                  <c:v>27.330000000000002</c:v>
                </c:pt>
                <c:pt idx="1621">
                  <c:v>27.25</c:v>
                </c:pt>
                <c:pt idx="1622">
                  <c:v>27.330000000000002</c:v>
                </c:pt>
                <c:pt idx="1623">
                  <c:v>27.48</c:v>
                </c:pt>
                <c:pt idx="1624">
                  <c:v>27.56</c:v>
                </c:pt>
                <c:pt idx="1625">
                  <c:v>27.630000000000003</c:v>
                </c:pt>
                <c:pt idx="1626">
                  <c:v>27.71</c:v>
                </c:pt>
                <c:pt idx="1627">
                  <c:v>27.71</c:v>
                </c:pt>
                <c:pt idx="1628">
                  <c:v>27.71</c:v>
                </c:pt>
                <c:pt idx="1629">
                  <c:v>27.86</c:v>
                </c:pt>
                <c:pt idx="1630">
                  <c:v>27.86</c:v>
                </c:pt>
                <c:pt idx="1631">
                  <c:v>27.86</c:v>
                </c:pt>
                <c:pt idx="1632">
                  <c:v>27.94</c:v>
                </c:pt>
                <c:pt idx="1633">
                  <c:v>28.01</c:v>
                </c:pt>
                <c:pt idx="1634">
                  <c:v>27.94</c:v>
                </c:pt>
                <c:pt idx="1635">
                  <c:v>28.09</c:v>
                </c:pt>
                <c:pt idx="1636">
                  <c:v>28.01</c:v>
                </c:pt>
                <c:pt idx="1637">
                  <c:v>28.01</c:v>
                </c:pt>
                <c:pt idx="1638">
                  <c:v>28.01</c:v>
                </c:pt>
                <c:pt idx="1639">
                  <c:v>28.09</c:v>
                </c:pt>
                <c:pt idx="1640">
                  <c:v>28.16</c:v>
                </c:pt>
                <c:pt idx="1641">
                  <c:v>28.16</c:v>
                </c:pt>
                <c:pt idx="1642">
                  <c:v>28.16</c:v>
                </c:pt>
                <c:pt idx="1643">
                  <c:v>28.31</c:v>
                </c:pt>
                <c:pt idx="1644">
                  <c:v>28.31</c:v>
                </c:pt>
                <c:pt idx="1645">
                  <c:v>28.39</c:v>
                </c:pt>
                <c:pt idx="1646">
                  <c:v>28.47</c:v>
                </c:pt>
                <c:pt idx="1647">
                  <c:v>28.31</c:v>
                </c:pt>
                <c:pt idx="1648">
                  <c:v>28.39</c:v>
                </c:pt>
                <c:pt idx="1649">
                  <c:v>28.39</c:v>
                </c:pt>
                <c:pt idx="1650">
                  <c:v>28.39</c:v>
                </c:pt>
                <c:pt idx="1651">
                  <c:v>28.47</c:v>
                </c:pt>
                <c:pt idx="1652">
                  <c:v>28.540000000000003</c:v>
                </c:pt>
                <c:pt idx="1653">
                  <c:v>28.39</c:v>
                </c:pt>
                <c:pt idx="1654">
                  <c:v>28.31</c:v>
                </c:pt>
                <c:pt idx="1655">
                  <c:v>28.31</c:v>
                </c:pt>
                <c:pt idx="1656">
                  <c:v>28.39</c:v>
                </c:pt>
                <c:pt idx="1657">
                  <c:v>28.39</c:v>
                </c:pt>
                <c:pt idx="1658">
                  <c:v>28.540000000000003</c:v>
                </c:pt>
                <c:pt idx="1659">
                  <c:v>28.62</c:v>
                </c:pt>
                <c:pt idx="1660">
                  <c:v>28.69</c:v>
                </c:pt>
                <c:pt idx="1661">
                  <c:v>28.77</c:v>
                </c:pt>
                <c:pt idx="1662">
                  <c:v>28.77</c:v>
                </c:pt>
                <c:pt idx="1663">
                  <c:v>28.77</c:v>
                </c:pt>
                <c:pt idx="1664">
                  <c:v>28.77</c:v>
                </c:pt>
                <c:pt idx="1665">
                  <c:v>28.77</c:v>
                </c:pt>
                <c:pt idx="1666">
                  <c:v>28.77</c:v>
                </c:pt>
                <c:pt idx="1667">
                  <c:v>28.84</c:v>
                </c:pt>
                <c:pt idx="1668">
                  <c:v>29</c:v>
                </c:pt>
                <c:pt idx="1669">
                  <c:v>29.07</c:v>
                </c:pt>
                <c:pt idx="1670">
                  <c:v>29.07</c:v>
                </c:pt>
                <c:pt idx="1671">
                  <c:v>29.07</c:v>
                </c:pt>
                <c:pt idx="1672">
                  <c:v>29.07</c:v>
                </c:pt>
                <c:pt idx="1673">
                  <c:v>29.07</c:v>
                </c:pt>
                <c:pt idx="1674">
                  <c:v>29.220000000000002</c:v>
                </c:pt>
                <c:pt idx="1675">
                  <c:v>29.220000000000002</c:v>
                </c:pt>
                <c:pt idx="1676">
                  <c:v>29.150000000000002</c:v>
                </c:pt>
                <c:pt idx="1677">
                  <c:v>29.220000000000002</c:v>
                </c:pt>
                <c:pt idx="1678">
                  <c:v>29.150000000000002</c:v>
                </c:pt>
                <c:pt idx="1679">
                  <c:v>29.150000000000002</c:v>
                </c:pt>
                <c:pt idx="1680">
                  <c:v>29.150000000000002</c:v>
                </c:pt>
                <c:pt idx="1681">
                  <c:v>29.220000000000002</c:v>
                </c:pt>
                <c:pt idx="1682">
                  <c:v>29.3</c:v>
                </c:pt>
                <c:pt idx="1683">
                  <c:v>29.369999999999997</c:v>
                </c:pt>
                <c:pt idx="1684">
                  <c:v>29.369999999999997</c:v>
                </c:pt>
                <c:pt idx="1685">
                  <c:v>29.3</c:v>
                </c:pt>
                <c:pt idx="1686">
                  <c:v>29.3</c:v>
                </c:pt>
                <c:pt idx="1687">
                  <c:v>29.369999999999997</c:v>
                </c:pt>
                <c:pt idx="1688">
                  <c:v>29.369999999999997</c:v>
                </c:pt>
                <c:pt idx="1689">
                  <c:v>29.3</c:v>
                </c:pt>
                <c:pt idx="1690">
                  <c:v>29.369999999999997</c:v>
                </c:pt>
                <c:pt idx="1691">
                  <c:v>29.53</c:v>
                </c:pt>
                <c:pt idx="1692">
                  <c:v>29.6</c:v>
                </c:pt>
                <c:pt idx="1693">
                  <c:v>29.68</c:v>
                </c:pt>
                <c:pt idx="1694">
                  <c:v>29.6</c:v>
                </c:pt>
                <c:pt idx="1695">
                  <c:v>29.68</c:v>
                </c:pt>
                <c:pt idx="1696">
                  <c:v>29.68</c:v>
                </c:pt>
                <c:pt idx="1697">
                  <c:v>29.75</c:v>
                </c:pt>
                <c:pt idx="1698">
                  <c:v>29.830000000000002</c:v>
                </c:pt>
                <c:pt idx="1699">
                  <c:v>29.68</c:v>
                </c:pt>
                <c:pt idx="1700">
                  <c:v>29.830000000000002</c:v>
                </c:pt>
                <c:pt idx="1701">
                  <c:v>29.75</c:v>
                </c:pt>
                <c:pt idx="1702">
                  <c:v>29.830000000000002</c:v>
                </c:pt>
                <c:pt idx="1703">
                  <c:v>29.830000000000002</c:v>
                </c:pt>
                <c:pt idx="1704">
                  <c:v>30.06</c:v>
                </c:pt>
                <c:pt idx="1705">
                  <c:v>29.98</c:v>
                </c:pt>
                <c:pt idx="1706">
                  <c:v>29.98</c:v>
                </c:pt>
                <c:pt idx="1707">
                  <c:v>29.98</c:v>
                </c:pt>
                <c:pt idx="1708">
                  <c:v>30.130000000000003</c:v>
                </c:pt>
                <c:pt idx="1709">
                  <c:v>30.130000000000003</c:v>
                </c:pt>
                <c:pt idx="1710">
                  <c:v>30.06</c:v>
                </c:pt>
                <c:pt idx="1711">
                  <c:v>30.130000000000003</c:v>
                </c:pt>
                <c:pt idx="1712">
                  <c:v>30.28</c:v>
                </c:pt>
                <c:pt idx="1713">
                  <c:v>30.36</c:v>
                </c:pt>
                <c:pt idx="1714">
                  <c:v>30.43</c:v>
                </c:pt>
                <c:pt idx="1715">
                  <c:v>30.36</c:v>
                </c:pt>
                <c:pt idx="1716">
                  <c:v>30.36</c:v>
                </c:pt>
                <c:pt idx="1717">
                  <c:v>30.28</c:v>
                </c:pt>
                <c:pt idx="1718">
                  <c:v>30.43</c:v>
                </c:pt>
                <c:pt idx="1719">
                  <c:v>30.43</c:v>
                </c:pt>
                <c:pt idx="1720">
                  <c:v>30.43</c:v>
                </c:pt>
                <c:pt idx="1721">
                  <c:v>30.43</c:v>
                </c:pt>
                <c:pt idx="1722">
                  <c:v>30.28</c:v>
                </c:pt>
                <c:pt idx="1723">
                  <c:v>30.43</c:v>
                </c:pt>
                <c:pt idx="1724">
                  <c:v>30.43</c:v>
                </c:pt>
                <c:pt idx="1725">
                  <c:v>30.589999999999996</c:v>
                </c:pt>
                <c:pt idx="1726">
                  <c:v>30.51</c:v>
                </c:pt>
                <c:pt idx="1727">
                  <c:v>30.589999999999996</c:v>
                </c:pt>
                <c:pt idx="1728">
                  <c:v>30.66</c:v>
                </c:pt>
                <c:pt idx="1729">
                  <c:v>30.66</c:v>
                </c:pt>
                <c:pt idx="1730">
                  <c:v>30.589999999999996</c:v>
                </c:pt>
                <c:pt idx="1731">
                  <c:v>30.51</c:v>
                </c:pt>
                <c:pt idx="1732">
                  <c:v>30.589999999999996</c:v>
                </c:pt>
                <c:pt idx="1733">
                  <c:v>30.66</c:v>
                </c:pt>
                <c:pt idx="1734">
                  <c:v>30.740000000000002</c:v>
                </c:pt>
                <c:pt idx="1735">
                  <c:v>30.81</c:v>
                </c:pt>
                <c:pt idx="1736">
                  <c:v>30.740000000000002</c:v>
                </c:pt>
                <c:pt idx="1737">
                  <c:v>30.740000000000002</c:v>
                </c:pt>
                <c:pt idx="1738">
                  <c:v>30.889999999999997</c:v>
                </c:pt>
                <c:pt idx="1739">
                  <c:v>31.040000000000003</c:v>
                </c:pt>
                <c:pt idx="1740">
                  <c:v>31.189999999999998</c:v>
                </c:pt>
                <c:pt idx="1741">
                  <c:v>31.12</c:v>
                </c:pt>
                <c:pt idx="1742">
                  <c:v>31.189999999999998</c:v>
                </c:pt>
                <c:pt idx="1743">
                  <c:v>31.12</c:v>
                </c:pt>
                <c:pt idx="1744">
                  <c:v>31.189999999999998</c:v>
                </c:pt>
                <c:pt idx="1745">
                  <c:v>31.12</c:v>
                </c:pt>
                <c:pt idx="1746">
                  <c:v>31.040000000000003</c:v>
                </c:pt>
                <c:pt idx="1747">
                  <c:v>30.96</c:v>
                </c:pt>
                <c:pt idx="1748">
                  <c:v>31.12</c:v>
                </c:pt>
                <c:pt idx="1749">
                  <c:v>31.12</c:v>
                </c:pt>
                <c:pt idx="1750">
                  <c:v>31.12</c:v>
                </c:pt>
                <c:pt idx="1751">
                  <c:v>31.12</c:v>
                </c:pt>
                <c:pt idx="1752">
                  <c:v>31.269999999999996</c:v>
                </c:pt>
                <c:pt idx="1753">
                  <c:v>31.269999999999996</c:v>
                </c:pt>
                <c:pt idx="1754">
                  <c:v>31.34</c:v>
                </c:pt>
                <c:pt idx="1755">
                  <c:v>31.42</c:v>
                </c:pt>
                <c:pt idx="1756">
                  <c:v>31.34</c:v>
                </c:pt>
                <c:pt idx="1757">
                  <c:v>31.34</c:v>
                </c:pt>
                <c:pt idx="1758">
                  <c:v>31.42</c:v>
                </c:pt>
                <c:pt idx="1759">
                  <c:v>31.34</c:v>
                </c:pt>
                <c:pt idx="1760">
                  <c:v>31.42</c:v>
                </c:pt>
                <c:pt idx="1761">
                  <c:v>31.569999999999997</c:v>
                </c:pt>
                <c:pt idx="1762">
                  <c:v>31.65</c:v>
                </c:pt>
                <c:pt idx="1763">
                  <c:v>31.720000000000002</c:v>
                </c:pt>
                <c:pt idx="1764">
                  <c:v>31.720000000000002</c:v>
                </c:pt>
                <c:pt idx="1765">
                  <c:v>31.8</c:v>
                </c:pt>
                <c:pt idx="1766">
                  <c:v>31.720000000000002</c:v>
                </c:pt>
                <c:pt idx="1767">
                  <c:v>31.720000000000002</c:v>
                </c:pt>
                <c:pt idx="1768">
                  <c:v>31.8</c:v>
                </c:pt>
                <c:pt idx="1769">
                  <c:v>31.8</c:v>
                </c:pt>
                <c:pt idx="1770">
                  <c:v>31.720000000000002</c:v>
                </c:pt>
                <c:pt idx="1771">
                  <c:v>31.8</c:v>
                </c:pt>
                <c:pt idx="1772">
                  <c:v>31.869999999999997</c:v>
                </c:pt>
                <c:pt idx="1773">
                  <c:v>32.020000000000003</c:v>
                </c:pt>
                <c:pt idx="1774">
                  <c:v>31.949999999999996</c:v>
                </c:pt>
                <c:pt idx="1775">
                  <c:v>32.020000000000003</c:v>
                </c:pt>
                <c:pt idx="1776">
                  <c:v>32.020000000000003</c:v>
                </c:pt>
                <c:pt idx="1777">
                  <c:v>32.1</c:v>
                </c:pt>
                <c:pt idx="1778">
                  <c:v>32.1</c:v>
                </c:pt>
                <c:pt idx="1779">
                  <c:v>32.18</c:v>
                </c:pt>
                <c:pt idx="1780">
                  <c:v>32.1</c:v>
                </c:pt>
                <c:pt idx="1781">
                  <c:v>32.1</c:v>
                </c:pt>
                <c:pt idx="1782">
                  <c:v>32.18</c:v>
                </c:pt>
                <c:pt idx="1783">
                  <c:v>32.25</c:v>
                </c:pt>
                <c:pt idx="1784">
                  <c:v>32.25</c:v>
                </c:pt>
                <c:pt idx="1785">
                  <c:v>32.25</c:v>
                </c:pt>
                <c:pt idx="1786">
                  <c:v>32.25</c:v>
                </c:pt>
                <c:pt idx="1787">
                  <c:v>32.33</c:v>
                </c:pt>
                <c:pt idx="1788">
                  <c:v>32.33</c:v>
                </c:pt>
                <c:pt idx="1789">
                  <c:v>32.33</c:v>
                </c:pt>
                <c:pt idx="1790">
                  <c:v>32.4</c:v>
                </c:pt>
                <c:pt idx="1791">
                  <c:v>32.4</c:v>
                </c:pt>
                <c:pt idx="1792">
                  <c:v>32.480000000000004</c:v>
                </c:pt>
                <c:pt idx="1793">
                  <c:v>32.480000000000004</c:v>
                </c:pt>
                <c:pt idx="1794">
                  <c:v>32.480000000000004</c:v>
                </c:pt>
                <c:pt idx="1795">
                  <c:v>32.4</c:v>
                </c:pt>
                <c:pt idx="1796">
                  <c:v>32.4</c:v>
                </c:pt>
                <c:pt idx="1797">
                  <c:v>32.480000000000004</c:v>
                </c:pt>
                <c:pt idx="1798">
                  <c:v>32.629999999999995</c:v>
                </c:pt>
                <c:pt idx="1799">
                  <c:v>32.629999999999995</c:v>
                </c:pt>
                <c:pt idx="1800">
                  <c:v>32.709999999999994</c:v>
                </c:pt>
                <c:pt idx="1801">
                  <c:v>32.709999999999994</c:v>
                </c:pt>
                <c:pt idx="1802">
                  <c:v>32.78</c:v>
                </c:pt>
                <c:pt idx="1803">
                  <c:v>32.78</c:v>
                </c:pt>
                <c:pt idx="1804">
                  <c:v>32.86</c:v>
                </c:pt>
                <c:pt idx="1805">
                  <c:v>32.86</c:v>
                </c:pt>
                <c:pt idx="1806">
                  <c:v>32.86</c:v>
                </c:pt>
                <c:pt idx="1807">
                  <c:v>32.93</c:v>
                </c:pt>
                <c:pt idx="1808">
                  <c:v>33.01</c:v>
                </c:pt>
                <c:pt idx="1809">
                  <c:v>33.01</c:v>
                </c:pt>
                <c:pt idx="1810">
                  <c:v>33.01</c:v>
                </c:pt>
                <c:pt idx="1811">
                  <c:v>33.01</c:v>
                </c:pt>
                <c:pt idx="1812">
                  <c:v>32.93</c:v>
                </c:pt>
                <c:pt idx="1813">
                  <c:v>33.08</c:v>
                </c:pt>
                <c:pt idx="1814">
                  <c:v>33.01</c:v>
                </c:pt>
                <c:pt idx="1815">
                  <c:v>33.01</c:v>
                </c:pt>
                <c:pt idx="1816">
                  <c:v>33.01</c:v>
                </c:pt>
                <c:pt idx="1817">
                  <c:v>33.08</c:v>
                </c:pt>
                <c:pt idx="1818">
                  <c:v>33.08</c:v>
                </c:pt>
                <c:pt idx="1819">
                  <c:v>33.08</c:v>
                </c:pt>
                <c:pt idx="1820">
                  <c:v>33.01</c:v>
                </c:pt>
                <c:pt idx="1821">
                  <c:v>33.08</c:v>
                </c:pt>
                <c:pt idx="1822">
                  <c:v>33.08</c:v>
                </c:pt>
                <c:pt idx="1823">
                  <c:v>33.24</c:v>
                </c:pt>
                <c:pt idx="1824">
                  <c:v>33.24</c:v>
                </c:pt>
                <c:pt idx="1825">
                  <c:v>33.309999999999995</c:v>
                </c:pt>
                <c:pt idx="1826">
                  <c:v>33.39</c:v>
                </c:pt>
                <c:pt idx="1827">
                  <c:v>33.39</c:v>
                </c:pt>
                <c:pt idx="1828">
                  <c:v>33.39</c:v>
                </c:pt>
                <c:pt idx="1829">
                  <c:v>33.39</c:v>
                </c:pt>
                <c:pt idx="1830">
                  <c:v>33.39</c:v>
                </c:pt>
                <c:pt idx="1831">
                  <c:v>33.39</c:v>
                </c:pt>
                <c:pt idx="1832">
                  <c:v>33.39</c:v>
                </c:pt>
                <c:pt idx="1833">
                  <c:v>33.54</c:v>
                </c:pt>
                <c:pt idx="1834">
                  <c:v>33.61</c:v>
                </c:pt>
                <c:pt idx="1835">
                  <c:v>33.54</c:v>
                </c:pt>
                <c:pt idx="1836">
                  <c:v>33.54</c:v>
                </c:pt>
                <c:pt idx="1837">
                  <c:v>33.61</c:v>
                </c:pt>
                <c:pt idx="1838">
                  <c:v>33.69</c:v>
                </c:pt>
                <c:pt idx="1839">
                  <c:v>33.69</c:v>
                </c:pt>
                <c:pt idx="1840">
                  <c:v>33.769999999999996</c:v>
                </c:pt>
                <c:pt idx="1841">
                  <c:v>33.769999999999996</c:v>
                </c:pt>
                <c:pt idx="1842">
                  <c:v>33.769999999999996</c:v>
                </c:pt>
                <c:pt idx="1843">
                  <c:v>33.769999999999996</c:v>
                </c:pt>
                <c:pt idx="1844">
                  <c:v>33.92</c:v>
                </c:pt>
                <c:pt idx="1845">
                  <c:v>33.92</c:v>
                </c:pt>
                <c:pt idx="1846">
                  <c:v>33.989999999999995</c:v>
                </c:pt>
                <c:pt idx="1847">
                  <c:v>33.92</c:v>
                </c:pt>
                <c:pt idx="1848">
                  <c:v>33.840000000000003</c:v>
                </c:pt>
                <c:pt idx="1849">
                  <c:v>33.840000000000003</c:v>
                </c:pt>
                <c:pt idx="1850">
                  <c:v>34.07</c:v>
                </c:pt>
                <c:pt idx="1851">
                  <c:v>33.989999999999995</c:v>
                </c:pt>
                <c:pt idx="1852">
                  <c:v>33.92</c:v>
                </c:pt>
                <c:pt idx="1853">
                  <c:v>33.989999999999995</c:v>
                </c:pt>
                <c:pt idx="1854">
                  <c:v>33.989999999999995</c:v>
                </c:pt>
                <c:pt idx="1855">
                  <c:v>34.14</c:v>
                </c:pt>
                <c:pt idx="1856">
                  <c:v>34.07</c:v>
                </c:pt>
                <c:pt idx="1857">
                  <c:v>34.22</c:v>
                </c:pt>
                <c:pt idx="1858">
                  <c:v>34.22</c:v>
                </c:pt>
                <c:pt idx="1859">
                  <c:v>34.299999999999997</c:v>
                </c:pt>
                <c:pt idx="1860">
                  <c:v>34.22</c:v>
                </c:pt>
                <c:pt idx="1861">
                  <c:v>34.299999999999997</c:v>
                </c:pt>
                <c:pt idx="1862">
                  <c:v>34.299999999999997</c:v>
                </c:pt>
                <c:pt idx="1863">
                  <c:v>34.299999999999997</c:v>
                </c:pt>
                <c:pt idx="1864">
                  <c:v>34.369999999999997</c:v>
                </c:pt>
                <c:pt idx="1865">
                  <c:v>34.449999999999996</c:v>
                </c:pt>
                <c:pt idx="1866">
                  <c:v>34.369999999999997</c:v>
                </c:pt>
                <c:pt idx="1867">
                  <c:v>34.369999999999997</c:v>
                </c:pt>
                <c:pt idx="1868">
                  <c:v>34.369999999999997</c:v>
                </c:pt>
                <c:pt idx="1869">
                  <c:v>34.520000000000003</c:v>
                </c:pt>
                <c:pt idx="1870">
                  <c:v>34.520000000000003</c:v>
                </c:pt>
                <c:pt idx="1871">
                  <c:v>34.67</c:v>
                </c:pt>
                <c:pt idx="1872">
                  <c:v>34.6</c:v>
                </c:pt>
                <c:pt idx="1873">
                  <c:v>34.520000000000003</c:v>
                </c:pt>
                <c:pt idx="1874">
                  <c:v>34.6</c:v>
                </c:pt>
                <c:pt idx="1875">
                  <c:v>34.6</c:v>
                </c:pt>
                <c:pt idx="1876">
                  <c:v>34.6</c:v>
                </c:pt>
                <c:pt idx="1877">
                  <c:v>34.75</c:v>
                </c:pt>
                <c:pt idx="1878">
                  <c:v>34.83</c:v>
                </c:pt>
                <c:pt idx="1879">
                  <c:v>34.83</c:v>
                </c:pt>
                <c:pt idx="1880">
                  <c:v>34.75</c:v>
                </c:pt>
                <c:pt idx="1881">
                  <c:v>34.83</c:v>
                </c:pt>
                <c:pt idx="1882">
                  <c:v>34.83</c:v>
                </c:pt>
                <c:pt idx="1883">
                  <c:v>34.75</c:v>
                </c:pt>
                <c:pt idx="1884">
                  <c:v>34.83</c:v>
                </c:pt>
                <c:pt idx="1885">
                  <c:v>34.83</c:v>
                </c:pt>
                <c:pt idx="1886">
                  <c:v>34.980000000000004</c:v>
                </c:pt>
                <c:pt idx="1887">
                  <c:v>34.9</c:v>
                </c:pt>
                <c:pt idx="1888">
                  <c:v>34.9</c:v>
                </c:pt>
                <c:pt idx="1889">
                  <c:v>35.049999999999997</c:v>
                </c:pt>
                <c:pt idx="1890">
                  <c:v>35.129999999999995</c:v>
                </c:pt>
                <c:pt idx="1891">
                  <c:v>35.200000000000003</c:v>
                </c:pt>
                <c:pt idx="1892">
                  <c:v>35.28</c:v>
                </c:pt>
                <c:pt idx="1893">
                  <c:v>35.28</c:v>
                </c:pt>
                <c:pt idx="1894">
                  <c:v>35.129999999999995</c:v>
                </c:pt>
                <c:pt idx="1895">
                  <c:v>35.200000000000003</c:v>
                </c:pt>
                <c:pt idx="1896">
                  <c:v>35.200000000000003</c:v>
                </c:pt>
                <c:pt idx="1897">
                  <c:v>35.200000000000003</c:v>
                </c:pt>
                <c:pt idx="1898">
                  <c:v>35.129999999999995</c:v>
                </c:pt>
                <c:pt idx="1899">
                  <c:v>35.200000000000003</c:v>
                </c:pt>
                <c:pt idx="1900">
                  <c:v>35.200000000000003</c:v>
                </c:pt>
                <c:pt idx="1901">
                  <c:v>35.36</c:v>
                </c:pt>
                <c:pt idx="1902">
                  <c:v>35.36</c:v>
                </c:pt>
                <c:pt idx="1903">
                  <c:v>35.51</c:v>
                </c:pt>
                <c:pt idx="1904">
                  <c:v>35.51</c:v>
                </c:pt>
                <c:pt idx="1905">
                  <c:v>35.43</c:v>
                </c:pt>
                <c:pt idx="1906">
                  <c:v>35.43</c:v>
                </c:pt>
                <c:pt idx="1907">
                  <c:v>35.58</c:v>
                </c:pt>
                <c:pt idx="1908">
                  <c:v>35.58</c:v>
                </c:pt>
                <c:pt idx="1909">
                  <c:v>35.660000000000004</c:v>
                </c:pt>
                <c:pt idx="1910">
                  <c:v>35.660000000000004</c:v>
                </c:pt>
                <c:pt idx="1911">
                  <c:v>35.660000000000004</c:v>
                </c:pt>
                <c:pt idx="1912">
                  <c:v>35.58</c:v>
                </c:pt>
                <c:pt idx="1913">
                  <c:v>35.729999999999997</c:v>
                </c:pt>
                <c:pt idx="1914">
                  <c:v>35.660000000000004</c:v>
                </c:pt>
                <c:pt idx="1915">
                  <c:v>35.58</c:v>
                </c:pt>
                <c:pt idx="1916">
                  <c:v>35.43</c:v>
                </c:pt>
                <c:pt idx="1917">
                  <c:v>35.58</c:v>
                </c:pt>
                <c:pt idx="1918">
                  <c:v>35.660000000000004</c:v>
                </c:pt>
                <c:pt idx="1919">
                  <c:v>35.58</c:v>
                </c:pt>
                <c:pt idx="1920">
                  <c:v>35.58</c:v>
                </c:pt>
                <c:pt idx="1921">
                  <c:v>35.729999999999997</c:v>
                </c:pt>
                <c:pt idx="1922">
                  <c:v>35.889999999999993</c:v>
                </c:pt>
                <c:pt idx="1923">
                  <c:v>35.809999999999995</c:v>
                </c:pt>
                <c:pt idx="1924">
                  <c:v>35.96</c:v>
                </c:pt>
                <c:pt idx="1925">
                  <c:v>35.96</c:v>
                </c:pt>
                <c:pt idx="1926">
                  <c:v>36.11</c:v>
                </c:pt>
                <c:pt idx="1927">
                  <c:v>36.04</c:v>
                </c:pt>
                <c:pt idx="1928">
                  <c:v>36.04</c:v>
                </c:pt>
                <c:pt idx="1929">
                  <c:v>36.04</c:v>
                </c:pt>
                <c:pt idx="1930">
                  <c:v>36.11</c:v>
                </c:pt>
                <c:pt idx="1931">
                  <c:v>36.04</c:v>
                </c:pt>
                <c:pt idx="1932">
                  <c:v>36.11</c:v>
                </c:pt>
                <c:pt idx="1933">
                  <c:v>36.11</c:v>
                </c:pt>
                <c:pt idx="1934">
                  <c:v>36.19</c:v>
                </c:pt>
                <c:pt idx="1935">
                  <c:v>36.19</c:v>
                </c:pt>
                <c:pt idx="1936">
                  <c:v>36.260000000000005</c:v>
                </c:pt>
                <c:pt idx="1937">
                  <c:v>36.19</c:v>
                </c:pt>
                <c:pt idx="1938">
                  <c:v>36.260000000000005</c:v>
                </c:pt>
                <c:pt idx="1939">
                  <c:v>36.260000000000005</c:v>
                </c:pt>
                <c:pt idx="1940">
                  <c:v>36.11</c:v>
                </c:pt>
                <c:pt idx="1941">
                  <c:v>36.11</c:v>
                </c:pt>
                <c:pt idx="1942">
                  <c:v>36.260000000000005</c:v>
                </c:pt>
                <c:pt idx="1943">
                  <c:v>36.42</c:v>
                </c:pt>
                <c:pt idx="1944">
                  <c:v>36.42</c:v>
                </c:pt>
                <c:pt idx="1945">
                  <c:v>36.489999999999995</c:v>
                </c:pt>
                <c:pt idx="1946">
                  <c:v>36.489999999999995</c:v>
                </c:pt>
                <c:pt idx="1947">
                  <c:v>36.489999999999995</c:v>
                </c:pt>
                <c:pt idx="1948">
                  <c:v>36.57</c:v>
                </c:pt>
                <c:pt idx="1949">
                  <c:v>36.57</c:v>
                </c:pt>
                <c:pt idx="1950">
                  <c:v>36.340000000000003</c:v>
                </c:pt>
                <c:pt idx="1951">
                  <c:v>36.489999999999995</c:v>
                </c:pt>
                <c:pt idx="1952">
                  <c:v>36.489999999999995</c:v>
                </c:pt>
                <c:pt idx="1953">
                  <c:v>36.64</c:v>
                </c:pt>
                <c:pt idx="1954">
                  <c:v>36.64</c:v>
                </c:pt>
                <c:pt idx="1955">
                  <c:v>36.64</c:v>
                </c:pt>
                <c:pt idx="1956">
                  <c:v>36.72</c:v>
                </c:pt>
                <c:pt idx="1957">
                  <c:v>36.72</c:v>
                </c:pt>
                <c:pt idx="1958">
                  <c:v>36.72</c:v>
                </c:pt>
                <c:pt idx="1959">
                  <c:v>36.79</c:v>
                </c:pt>
                <c:pt idx="1960">
                  <c:v>36.869999999999997</c:v>
                </c:pt>
                <c:pt idx="1961">
                  <c:v>36.949999999999996</c:v>
                </c:pt>
                <c:pt idx="1962">
                  <c:v>36.79</c:v>
                </c:pt>
                <c:pt idx="1963">
                  <c:v>36.72</c:v>
                </c:pt>
                <c:pt idx="1964">
                  <c:v>36.869999999999997</c:v>
                </c:pt>
                <c:pt idx="1965">
                  <c:v>36.949999999999996</c:v>
                </c:pt>
                <c:pt idx="1966">
                  <c:v>36.949999999999996</c:v>
                </c:pt>
                <c:pt idx="1967">
                  <c:v>36.949999999999996</c:v>
                </c:pt>
                <c:pt idx="1968">
                  <c:v>37.020000000000003</c:v>
                </c:pt>
                <c:pt idx="1969">
                  <c:v>37.1</c:v>
                </c:pt>
                <c:pt idx="1970">
                  <c:v>37.1</c:v>
                </c:pt>
                <c:pt idx="1971">
                  <c:v>36.869999999999997</c:v>
                </c:pt>
                <c:pt idx="1972">
                  <c:v>36.949999999999996</c:v>
                </c:pt>
                <c:pt idx="1973">
                  <c:v>36.949999999999996</c:v>
                </c:pt>
                <c:pt idx="1974">
                  <c:v>37.020000000000003</c:v>
                </c:pt>
                <c:pt idx="1975">
                  <c:v>36.869999999999997</c:v>
                </c:pt>
                <c:pt idx="1976">
                  <c:v>36.949999999999996</c:v>
                </c:pt>
                <c:pt idx="1977">
                  <c:v>36.949999999999996</c:v>
                </c:pt>
                <c:pt idx="1978">
                  <c:v>37.1</c:v>
                </c:pt>
                <c:pt idx="1979">
                  <c:v>37.17</c:v>
                </c:pt>
                <c:pt idx="1980">
                  <c:v>37.25</c:v>
                </c:pt>
                <c:pt idx="1981">
                  <c:v>37.17</c:v>
                </c:pt>
                <c:pt idx="1982">
                  <c:v>37.17</c:v>
                </c:pt>
                <c:pt idx="1983">
                  <c:v>37.25</c:v>
                </c:pt>
                <c:pt idx="1984">
                  <c:v>37.4</c:v>
                </c:pt>
                <c:pt idx="1985">
                  <c:v>37.479999999999997</c:v>
                </c:pt>
                <c:pt idx="1986">
                  <c:v>37.479999999999997</c:v>
                </c:pt>
                <c:pt idx="1987">
                  <c:v>37.4</c:v>
                </c:pt>
                <c:pt idx="1988">
                  <c:v>37.4</c:v>
                </c:pt>
                <c:pt idx="1989">
                  <c:v>37.4</c:v>
                </c:pt>
                <c:pt idx="1990">
                  <c:v>37.479999999999997</c:v>
                </c:pt>
                <c:pt idx="1991">
                  <c:v>37.549999999999997</c:v>
                </c:pt>
                <c:pt idx="1992">
                  <c:v>37.629999999999995</c:v>
                </c:pt>
                <c:pt idx="1993">
                  <c:v>37.629999999999995</c:v>
                </c:pt>
                <c:pt idx="1994">
                  <c:v>37.4</c:v>
                </c:pt>
                <c:pt idx="1995">
                  <c:v>37.549999999999997</c:v>
                </c:pt>
                <c:pt idx="1996">
                  <c:v>37.549999999999997</c:v>
                </c:pt>
                <c:pt idx="1997">
                  <c:v>37.549999999999997</c:v>
                </c:pt>
                <c:pt idx="1998">
                  <c:v>37.549999999999997</c:v>
                </c:pt>
                <c:pt idx="1999">
                  <c:v>37.629999999999995</c:v>
                </c:pt>
                <c:pt idx="2000">
                  <c:v>37.700000000000003</c:v>
                </c:pt>
                <c:pt idx="2001">
                  <c:v>37.85</c:v>
                </c:pt>
                <c:pt idx="2002">
                  <c:v>37.78</c:v>
                </c:pt>
                <c:pt idx="2003">
                  <c:v>37.700000000000003</c:v>
                </c:pt>
                <c:pt idx="2004">
                  <c:v>37.700000000000003</c:v>
                </c:pt>
                <c:pt idx="2005">
                  <c:v>37.93</c:v>
                </c:pt>
                <c:pt idx="2006">
                  <c:v>37.85</c:v>
                </c:pt>
                <c:pt idx="2007">
                  <c:v>37.85</c:v>
                </c:pt>
                <c:pt idx="2008">
                  <c:v>38</c:v>
                </c:pt>
                <c:pt idx="2009">
                  <c:v>38</c:v>
                </c:pt>
                <c:pt idx="2010">
                  <c:v>38</c:v>
                </c:pt>
                <c:pt idx="2011">
                  <c:v>37.85</c:v>
                </c:pt>
                <c:pt idx="2012">
                  <c:v>38</c:v>
                </c:pt>
                <c:pt idx="2013">
                  <c:v>37.93</c:v>
                </c:pt>
                <c:pt idx="2014">
                  <c:v>38</c:v>
                </c:pt>
                <c:pt idx="2015">
                  <c:v>38.08</c:v>
                </c:pt>
                <c:pt idx="2016">
                  <c:v>38.08</c:v>
                </c:pt>
                <c:pt idx="2017">
                  <c:v>38</c:v>
                </c:pt>
                <c:pt idx="2018">
                  <c:v>38.08</c:v>
                </c:pt>
                <c:pt idx="2019">
                  <c:v>38.160000000000004</c:v>
                </c:pt>
                <c:pt idx="2020">
                  <c:v>38.160000000000004</c:v>
                </c:pt>
                <c:pt idx="2021">
                  <c:v>38.160000000000004</c:v>
                </c:pt>
                <c:pt idx="2022">
                  <c:v>38.160000000000004</c:v>
                </c:pt>
                <c:pt idx="2023">
                  <c:v>38.160000000000004</c:v>
                </c:pt>
                <c:pt idx="2024">
                  <c:v>38.229999999999997</c:v>
                </c:pt>
                <c:pt idx="2025">
                  <c:v>38.160000000000004</c:v>
                </c:pt>
                <c:pt idx="2026">
                  <c:v>38.229999999999997</c:v>
                </c:pt>
                <c:pt idx="2027">
                  <c:v>38.229999999999997</c:v>
                </c:pt>
                <c:pt idx="2028">
                  <c:v>38.160000000000004</c:v>
                </c:pt>
                <c:pt idx="2029">
                  <c:v>38.160000000000004</c:v>
                </c:pt>
                <c:pt idx="2030">
                  <c:v>38.229999999999997</c:v>
                </c:pt>
                <c:pt idx="2031">
                  <c:v>38.309999999999995</c:v>
                </c:pt>
                <c:pt idx="2032">
                  <c:v>38.380000000000003</c:v>
                </c:pt>
                <c:pt idx="2033">
                  <c:v>38.53</c:v>
                </c:pt>
                <c:pt idx="2034">
                  <c:v>38.61</c:v>
                </c:pt>
                <c:pt idx="2035">
                  <c:v>38.61</c:v>
                </c:pt>
                <c:pt idx="2036">
                  <c:v>38.53</c:v>
                </c:pt>
                <c:pt idx="2037">
                  <c:v>38.53</c:v>
                </c:pt>
                <c:pt idx="2038">
                  <c:v>38.53</c:v>
                </c:pt>
                <c:pt idx="2039">
                  <c:v>38.61</c:v>
                </c:pt>
                <c:pt idx="2040">
                  <c:v>38.69</c:v>
                </c:pt>
                <c:pt idx="2041">
                  <c:v>38.69</c:v>
                </c:pt>
                <c:pt idx="2042">
                  <c:v>38.61</c:v>
                </c:pt>
                <c:pt idx="2043">
                  <c:v>38.760000000000005</c:v>
                </c:pt>
                <c:pt idx="2044">
                  <c:v>38.760000000000005</c:v>
                </c:pt>
                <c:pt idx="2045">
                  <c:v>38.909999999999997</c:v>
                </c:pt>
                <c:pt idx="2046">
                  <c:v>38.840000000000003</c:v>
                </c:pt>
                <c:pt idx="2047">
                  <c:v>38.840000000000003</c:v>
                </c:pt>
                <c:pt idx="2048">
                  <c:v>38.69</c:v>
                </c:pt>
                <c:pt idx="2049">
                  <c:v>38.69</c:v>
                </c:pt>
                <c:pt idx="2050">
                  <c:v>38.760000000000005</c:v>
                </c:pt>
                <c:pt idx="2051">
                  <c:v>38.760000000000005</c:v>
                </c:pt>
                <c:pt idx="2052">
                  <c:v>38.760000000000005</c:v>
                </c:pt>
                <c:pt idx="2053">
                  <c:v>38.989999999999995</c:v>
                </c:pt>
                <c:pt idx="2054">
                  <c:v>38.909999999999997</c:v>
                </c:pt>
                <c:pt idx="2055">
                  <c:v>38.760000000000005</c:v>
                </c:pt>
                <c:pt idx="2056">
                  <c:v>38.840000000000003</c:v>
                </c:pt>
                <c:pt idx="2057">
                  <c:v>38.840000000000003</c:v>
                </c:pt>
                <c:pt idx="2058">
                  <c:v>38.840000000000003</c:v>
                </c:pt>
                <c:pt idx="2059">
                  <c:v>38.909999999999997</c:v>
                </c:pt>
                <c:pt idx="2060">
                  <c:v>39.06</c:v>
                </c:pt>
                <c:pt idx="2061">
                  <c:v>39.14</c:v>
                </c:pt>
                <c:pt idx="2062">
                  <c:v>39.14</c:v>
                </c:pt>
                <c:pt idx="2063">
                  <c:v>39.14</c:v>
                </c:pt>
                <c:pt idx="2064">
                  <c:v>39.14</c:v>
                </c:pt>
                <c:pt idx="2065">
                  <c:v>39.14</c:v>
                </c:pt>
                <c:pt idx="2066">
                  <c:v>39.14</c:v>
                </c:pt>
                <c:pt idx="2067">
                  <c:v>39.22</c:v>
                </c:pt>
                <c:pt idx="2068">
                  <c:v>39.29</c:v>
                </c:pt>
                <c:pt idx="2069">
                  <c:v>39.369999999999997</c:v>
                </c:pt>
                <c:pt idx="2070">
                  <c:v>39.440000000000005</c:v>
                </c:pt>
                <c:pt idx="2071">
                  <c:v>39.440000000000005</c:v>
                </c:pt>
                <c:pt idx="2072">
                  <c:v>39.369999999999997</c:v>
                </c:pt>
                <c:pt idx="2073">
                  <c:v>39.369999999999997</c:v>
                </c:pt>
                <c:pt idx="2074">
                  <c:v>39.520000000000003</c:v>
                </c:pt>
                <c:pt idx="2075">
                  <c:v>39.520000000000003</c:v>
                </c:pt>
                <c:pt idx="2076">
                  <c:v>39.440000000000005</c:v>
                </c:pt>
                <c:pt idx="2077">
                  <c:v>39.369999999999997</c:v>
                </c:pt>
                <c:pt idx="2078">
                  <c:v>39.369999999999997</c:v>
                </c:pt>
                <c:pt idx="2079">
                  <c:v>39.440000000000005</c:v>
                </c:pt>
                <c:pt idx="2080">
                  <c:v>39.520000000000003</c:v>
                </c:pt>
                <c:pt idx="2081">
                  <c:v>39.589999999999996</c:v>
                </c:pt>
                <c:pt idx="2082">
                  <c:v>39.520000000000003</c:v>
                </c:pt>
                <c:pt idx="2083">
                  <c:v>39.520000000000003</c:v>
                </c:pt>
                <c:pt idx="2084">
                  <c:v>39.440000000000005</c:v>
                </c:pt>
                <c:pt idx="2085">
                  <c:v>39.520000000000003</c:v>
                </c:pt>
                <c:pt idx="2086">
                  <c:v>39.520000000000003</c:v>
                </c:pt>
                <c:pt idx="2087">
                  <c:v>39.520000000000003</c:v>
                </c:pt>
                <c:pt idx="2088">
                  <c:v>39.520000000000003</c:v>
                </c:pt>
                <c:pt idx="2089">
                  <c:v>39.589999999999996</c:v>
                </c:pt>
                <c:pt idx="2090">
                  <c:v>39.520000000000003</c:v>
                </c:pt>
                <c:pt idx="2091">
                  <c:v>39.589999999999996</c:v>
                </c:pt>
                <c:pt idx="2092">
                  <c:v>39.669999999999995</c:v>
                </c:pt>
                <c:pt idx="2093">
                  <c:v>39.75</c:v>
                </c:pt>
                <c:pt idx="2094">
                  <c:v>39.669999999999995</c:v>
                </c:pt>
                <c:pt idx="2095">
                  <c:v>39.669999999999995</c:v>
                </c:pt>
                <c:pt idx="2096">
                  <c:v>39.75</c:v>
                </c:pt>
                <c:pt idx="2097">
                  <c:v>39.75</c:v>
                </c:pt>
                <c:pt idx="2098">
                  <c:v>39.9</c:v>
                </c:pt>
                <c:pt idx="2099">
                  <c:v>39.97</c:v>
                </c:pt>
                <c:pt idx="2100">
                  <c:v>39.9</c:v>
                </c:pt>
                <c:pt idx="2101">
                  <c:v>39.669999999999995</c:v>
                </c:pt>
                <c:pt idx="2102">
                  <c:v>39.75</c:v>
                </c:pt>
                <c:pt idx="2103">
                  <c:v>39.9</c:v>
                </c:pt>
                <c:pt idx="2104">
                  <c:v>40.049999999999997</c:v>
                </c:pt>
                <c:pt idx="2105">
                  <c:v>40.049999999999997</c:v>
                </c:pt>
                <c:pt idx="2106">
                  <c:v>39.9</c:v>
                </c:pt>
                <c:pt idx="2107">
                  <c:v>40.049999999999997</c:v>
                </c:pt>
                <c:pt idx="2108">
                  <c:v>40.120000000000005</c:v>
                </c:pt>
                <c:pt idx="2109">
                  <c:v>40.120000000000005</c:v>
                </c:pt>
                <c:pt idx="2110">
                  <c:v>40.049999999999997</c:v>
                </c:pt>
                <c:pt idx="2111">
                  <c:v>40.200000000000003</c:v>
                </c:pt>
                <c:pt idx="2112">
                  <c:v>40.35</c:v>
                </c:pt>
                <c:pt idx="2113">
                  <c:v>40.28</c:v>
                </c:pt>
                <c:pt idx="2114">
                  <c:v>40.35</c:v>
                </c:pt>
                <c:pt idx="2115">
                  <c:v>40.43</c:v>
                </c:pt>
                <c:pt idx="2116">
                  <c:v>40.43</c:v>
                </c:pt>
                <c:pt idx="2117">
                  <c:v>40.35</c:v>
                </c:pt>
                <c:pt idx="2118">
                  <c:v>40.28</c:v>
                </c:pt>
                <c:pt idx="2119">
                  <c:v>40.35</c:v>
                </c:pt>
                <c:pt idx="2120">
                  <c:v>40.28</c:v>
                </c:pt>
                <c:pt idx="2121">
                  <c:v>40.35</c:v>
                </c:pt>
                <c:pt idx="2122">
                  <c:v>40.35</c:v>
                </c:pt>
                <c:pt idx="2123">
                  <c:v>40.35</c:v>
                </c:pt>
                <c:pt idx="2124">
                  <c:v>40.43</c:v>
                </c:pt>
                <c:pt idx="2125">
                  <c:v>40.43</c:v>
                </c:pt>
                <c:pt idx="2126">
                  <c:v>40.35</c:v>
                </c:pt>
                <c:pt idx="2127">
                  <c:v>40.35</c:v>
                </c:pt>
                <c:pt idx="2128">
                  <c:v>40.43</c:v>
                </c:pt>
                <c:pt idx="2129">
                  <c:v>40.58</c:v>
                </c:pt>
                <c:pt idx="2130">
                  <c:v>40.65</c:v>
                </c:pt>
                <c:pt idx="2131">
                  <c:v>40.809999999999995</c:v>
                </c:pt>
                <c:pt idx="2132">
                  <c:v>40.729999999999997</c:v>
                </c:pt>
                <c:pt idx="2133">
                  <c:v>40.58</c:v>
                </c:pt>
                <c:pt idx="2134">
                  <c:v>40.65</c:v>
                </c:pt>
                <c:pt idx="2135">
                  <c:v>40.729999999999997</c:v>
                </c:pt>
                <c:pt idx="2136">
                  <c:v>40.65</c:v>
                </c:pt>
                <c:pt idx="2137">
                  <c:v>40.65</c:v>
                </c:pt>
                <c:pt idx="2138">
                  <c:v>40.58</c:v>
                </c:pt>
                <c:pt idx="2139">
                  <c:v>40.65</c:v>
                </c:pt>
                <c:pt idx="2140">
                  <c:v>40.65</c:v>
                </c:pt>
                <c:pt idx="2141">
                  <c:v>40.65</c:v>
                </c:pt>
                <c:pt idx="2142">
                  <c:v>40.729999999999997</c:v>
                </c:pt>
                <c:pt idx="2143">
                  <c:v>40.809999999999995</c:v>
                </c:pt>
                <c:pt idx="2144">
                  <c:v>40.96</c:v>
                </c:pt>
                <c:pt idx="2145">
                  <c:v>40.880000000000003</c:v>
                </c:pt>
                <c:pt idx="2146">
                  <c:v>40.96</c:v>
                </c:pt>
                <c:pt idx="2147">
                  <c:v>41.03</c:v>
                </c:pt>
                <c:pt idx="2148">
                  <c:v>41.03</c:v>
                </c:pt>
                <c:pt idx="2149">
                  <c:v>41.11</c:v>
                </c:pt>
                <c:pt idx="2150">
                  <c:v>41.18</c:v>
                </c:pt>
                <c:pt idx="2151">
                  <c:v>41.11</c:v>
                </c:pt>
                <c:pt idx="2152">
                  <c:v>41.11</c:v>
                </c:pt>
                <c:pt idx="2153">
                  <c:v>41.03</c:v>
                </c:pt>
                <c:pt idx="2154">
                  <c:v>41.11</c:v>
                </c:pt>
                <c:pt idx="2155">
                  <c:v>41.11</c:v>
                </c:pt>
                <c:pt idx="2156">
                  <c:v>41.18</c:v>
                </c:pt>
                <c:pt idx="2157">
                  <c:v>41.18</c:v>
                </c:pt>
                <c:pt idx="2158">
                  <c:v>41.18</c:v>
                </c:pt>
                <c:pt idx="2159">
                  <c:v>41.11</c:v>
                </c:pt>
                <c:pt idx="2160">
                  <c:v>41.26</c:v>
                </c:pt>
                <c:pt idx="2161">
                  <c:v>41.41</c:v>
                </c:pt>
                <c:pt idx="2162">
                  <c:v>41.41</c:v>
                </c:pt>
                <c:pt idx="2163">
                  <c:v>41.34</c:v>
                </c:pt>
                <c:pt idx="2164">
                  <c:v>41.11</c:v>
                </c:pt>
                <c:pt idx="2165">
                  <c:v>41.11</c:v>
                </c:pt>
                <c:pt idx="2166">
                  <c:v>41.26</c:v>
                </c:pt>
                <c:pt idx="2167">
                  <c:v>41.26</c:v>
                </c:pt>
                <c:pt idx="2168">
                  <c:v>41.34</c:v>
                </c:pt>
                <c:pt idx="2169">
                  <c:v>41.34</c:v>
                </c:pt>
                <c:pt idx="2170">
                  <c:v>41.41</c:v>
                </c:pt>
                <c:pt idx="2171">
                  <c:v>41.34</c:v>
                </c:pt>
                <c:pt idx="2172">
                  <c:v>41.489999999999995</c:v>
                </c:pt>
                <c:pt idx="2173">
                  <c:v>41.64</c:v>
                </c:pt>
                <c:pt idx="2174">
                  <c:v>41.56</c:v>
                </c:pt>
                <c:pt idx="2175">
                  <c:v>41.64</c:v>
                </c:pt>
                <c:pt idx="2176">
                  <c:v>41.489999999999995</c:v>
                </c:pt>
                <c:pt idx="2177">
                  <c:v>41.489999999999995</c:v>
                </c:pt>
                <c:pt idx="2178">
                  <c:v>41.41</c:v>
                </c:pt>
                <c:pt idx="2179">
                  <c:v>41.489999999999995</c:v>
                </c:pt>
                <c:pt idx="2180">
                  <c:v>41.41</c:v>
                </c:pt>
                <c:pt idx="2181">
                  <c:v>41.41</c:v>
                </c:pt>
                <c:pt idx="2182">
                  <c:v>41.489999999999995</c:v>
                </c:pt>
                <c:pt idx="2183">
                  <c:v>41.489999999999995</c:v>
                </c:pt>
                <c:pt idx="2184">
                  <c:v>41.64</c:v>
                </c:pt>
                <c:pt idx="2185">
                  <c:v>41.71</c:v>
                </c:pt>
                <c:pt idx="2186">
                  <c:v>41.64</c:v>
                </c:pt>
                <c:pt idx="2187">
                  <c:v>41.71</c:v>
                </c:pt>
                <c:pt idx="2188">
                  <c:v>41.940000000000005</c:v>
                </c:pt>
                <c:pt idx="2189">
                  <c:v>41.87</c:v>
                </c:pt>
                <c:pt idx="2190">
                  <c:v>41.87</c:v>
                </c:pt>
                <c:pt idx="2191">
                  <c:v>41.87</c:v>
                </c:pt>
                <c:pt idx="2192">
                  <c:v>41.87</c:v>
                </c:pt>
                <c:pt idx="2193">
                  <c:v>41.87</c:v>
                </c:pt>
                <c:pt idx="2194">
                  <c:v>41.940000000000005</c:v>
                </c:pt>
                <c:pt idx="2195">
                  <c:v>41.940000000000005</c:v>
                </c:pt>
                <c:pt idx="2196">
                  <c:v>42.02</c:v>
                </c:pt>
                <c:pt idx="2197">
                  <c:v>41.940000000000005</c:v>
                </c:pt>
                <c:pt idx="2198">
                  <c:v>42.02</c:v>
                </c:pt>
                <c:pt idx="2199">
                  <c:v>41.87</c:v>
                </c:pt>
                <c:pt idx="2200">
                  <c:v>41.940000000000005</c:v>
                </c:pt>
                <c:pt idx="2201">
                  <c:v>41.87</c:v>
                </c:pt>
                <c:pt idx="2202">
                  <c:v>41.87</c:v>
                </c:pt>
                <c:pt idx="2203">
                  <c:v>41.940000000000005</c:v>
                </c:pt>
                <c:pt idx="2204">
                  <c:v>41.940000000000005</c:v>
                </c:pt>
                <c:pt idx="2205">
                  <c:v>41.940000000000005</c:v>
                </c:pt>
                <c:pt idx="2206">
                  <c:v>41.940000000000005</c:v>
                </c:pt>
                <c:pt idx="2207">
                  <c:v>42.02</c:v>
                </c:pt>
                <c:pt idx="2208">
                  <c:v>42.169999999999995</c:v>
                </c:pt>
                <c:pt idx="2209">
                  <c:v>42.24</c:v>
                </c:pt>
                <c:pt idx="2210">
                  <c:v>42.32</c:v>
                </c:pt>
                <c:pt idx="2211">
                  <c:v>42.32</c:v>
                </c:pt>
                <c:pt idx="2212">
                  <c:v>42.32</c:v>
                </c:pt>
                <c:pt idx="2213">
                  <c:v>42.32</c:v>
                </c:pt>
                <c:pt idx="2214">
                  <c:v>42.24</c:v>
                </c:pt>
                <c:pt idx="2215">
                  <c:v>42.32</c:v>
                </c:pt>
                <c:pt idx="2216">
                  <c:v>42.32</c:v>
                </c:pt>
                <c:pt idx="2217">
                  <c:v>42.32</c:v>
                </c:pt>
                <c:pt idx="2218">
                  <c:v>42.32</c:v>
                </c:pt>
                <c:pt idx="2219">
                  <c:v>42.4</c:v>
                </c:pt>
                <c:pt idx="2220">
                  <c:v>42.32</c:v>
                </c:pt>
                <c:pt idx="2221">
                  <c:v>42.47</c:v>
                </c:pt>
                <c:pt idx="2222">
                  <c:v>42.47</c:v>
                </c:pt>
                <c:pt idx="2223">
                  <c:v>42.55</c:v>
                </c:pt>
                <c:pt idx="2224">
                  <c:v>42.47</c:v>
                </c:pt>
                <c:pt idx="2225">
                  <c:v>42.47</c:v>
                </c:pt>
                <c:pt idx="2226">
                  <c:v>42.47</c:v>
                </c:pt>
                <c:pt idx="2227">
                  <c:v>42.55</c:v>
                </c:pt>
                <c:pt idx="2228">
                  <c:v>42.55</c:v>
                </c:pt>
                <c:pt idx="2229">
                  <c:v>42.620000000000005</c:v>
                </c:pt>
                <c:pt idx="2230">
                  <c:v>42.620000000000005</c:v>
                </c:pt>
                <c:pt idx="2231">
                  <c:v>42.55</c:v>
                </c:pt>
                <c:pt idx="2232">
                  <c:v>42.7</c:v>
                </c:pt>
                <c:pt idx="2233">
                  <c:v>42.620000000000005</c:v>
                </c:pt>
                <c:pt idx="2234">
                  <c:v>42.620000000000005</c:v>
                </c:pt>
                <c:pt idx="2235">
                  <c:v>42.620000000000005</c:v>
                </c:pt>
                <c:pt idx="2236">
                  <c:v>42.55</c:v>
                </c:pt>
                <c:pt idx="2237">
                  <c:v>42.55</c:v>
                </c:pt>
                <c:pt idx="2238">
                  <c:v>42.620000000000005</c:v>
                </c:pt>
                <c:pt idx="2239">
                  <c:v>42.620000000000005</c:v>
                </c:pt>
                <c:pt idx="2240">
                  <c:v>42.769999999999996</c:v>
                </c:pt>
                <c:pt idx="2241">
                  <c:v>42.85</c:v>
                </c:pt>
                <c:pt idx="2242">
                  <c:v>43</c:v>
                </c:pt>
                <c:pt idx="2243">
                  <c:v>42.93</c:v>
                </c:pt>
                <c:pt idx="2244">
                  <c:v>42.93</c:v>
                </c:pt>
                <c:pt idx="2245">
                  <c:v>42.93</c:v>
                </c:pt>
                <c:pt idx="2246">
                  <c:v>42.769999999999996</c:v>
                </c:pt>
                <c:pt idx="2247">
                  <c:v>42.769999999999996</c:v>
                </c:pt>
                <c:pt idx="2248">
                  <c:v>42.85</c:v>
                </c:pt>
                <c:pt idx="2249">
                  <c:v>42.769999999999996</c:v>
                </c:pt>
                <c:pt idx="2250">
                  <c:v>42.769999999999996</c:v>
                </c:pt>
                <c:pt idx="2251">
                  <c:v>42.769999999999996</c:v>
                </c:pt>
                <c:pt idx="2252">
                  <c:v>42.93</c:v>
                </c:pt>
                <c:pt idx="2253">
                  <c:v>43</c:v>
                </c:pt>
                <c:pt idx="2254">
                  <c:v>43.15</c:v>
                </c:pt>
                <c:pt idx="2255">
                  <c:v>43.23</c:v>
                </c:pt>
                <c:pt idx="2256">
                  <c:v>43.23</c:v>
                </c:pt>
                <c:pt idx="2257">
                  <c:v>43.15</c:v>
                </c:pt>
                <c:pt idx="2258">
                  <c:v>43.15</c:v>
                </c:pt>
                <c:pt idx="2259">
                  <c:v>43.15</c:v>
                </c:pt>
                <c:pt idx="2260">
                  <c:v>43</c:v>
                </c:pt>
                <c:pt idx="2261">
                  <c:v>43.15</c:v>
                </c:pt>
                <c:pt idx="2262">
                  <c:v>43.38</c:v>
                </c:pt>
                <c:pt idx="2263">
                  <c:v>43.38</c:v>
                </c:pt>
                <c:pt idx="2264">
                  <c:v>43.23</c:v>
                </c:pt>
                <c:pt idx="2265">
                  <c:v>43.23</c:v>
                </c:pt>
                <c:pt idx="2266">
                  <c:v>43.15</c:v>
                </c:pt>
                <c:pt idx="2267">
                  <c:v>43.23</c:v>
                </c:pt>
                <c:pt idx="2268">
                  <c:v>43.300000000000004</c:v>
                </c:pt>
                <c:pt idx="2269">
                  <c:v>43.300000000000004</c:v>
                </c:pt>
                <c:pt idx="2270">
                  <c:v>43.300000000000004</c:v>
                </c:pt>
                <c:pt idx="2271">
                  <c:v>43.46</c:v>
                </c:pt>
                <c:pt idx="2272">
                  <c:v>43.53</c:v>
                </c:pt>
                <c:pt idx="2273">
                  <c:v>43.38</c:v>
                </c:pt>
                <c:pt idx="2274">
                  <c:v>43.38</c:v>
                </c:pt>
                <c:pt idx="2275">
                  <c:v>43.38</c:v>
                </c:pt>
                <c:pt idx="2276">
                  <c:v>43.46</c:v>
                </c:pt>
                <c:pt idx="2277">
                  <c:v>43.53</c:v>
                </c:pt>
                <c:pt idx="2278">
                  <c:v>43.53</c:v>
                </c:pt>
                <c:pt idx="2279">
                  <c:v>43.61</c:v>
                </c:pt>
                <c:pt idx="2280">
                  <c:v>43.46</c:v>
                </c:pt>
                <c:pt idx="2281">
                  <c:v>43.300000000000004</c:v>
                </c:pt>
                <c:pt idx="2282">
                  <c:v>43.38</c:v>
                </c:pt>
                <c:pt idx="2283">
                  <c:v>43.38</c:v>
                </c:pt>
                <c:pt idx="2284">
                  <c:v>43.53</c:v>
                </c:pt>
                <c:pt idx="2285">
                  <c:v>43.61</c:v>
                </c:pt>
                <c:pt idx="2286">
                  <c:v>43.61</c:v>
                </c:pt>
                <c:pt idx="2287">
                  <c:v>43.61</c:v>
                </c:pt>
                <c:pt idx="2288">
                  <c:v>43.76</c:v>
                </c:pt>
                <c:pt idx="2289">
                  <c:v>43.83</c:v>
                </c:pt>
                <c:pt idx="2290">
                  <c:v>43.83</c:v>
                </c:pt>
                <c:pt idx="2291">
                  <c:v>43.83</c:v>
                </c:pt>
                <c:pt idx="2292">
                  <c:v>43.91</c:v>
                </c:pt>
                <c:pt idx="2293">
                  <c:v>43.91</c:v>
                </c:pt>
                <c:pt idx="2294">
                  <c:v>43.91</c:v>
                </c:pt>
                <c:pt idx="2295">
                  <c:v>43.989999999999995</c:v>
                </c:pt>
                <c:pt idx="2296">
                  <c:v>43.83</c:v>
                </c:pt>
                <c:pt idx="2297">
                  <c:v>43.76</c:v>
                </c:pt>
                <c:pt idx="2298">
                  <c:v>43.83</c:v>
                </c:pt>
                <c:pt idx="2299">
                  <c:v>43.91</c:v>
                </c:pt>
                <c:pt idx="2300">
                  <c:v>43.83</c:v>
                </c:pt>
                <c:pt idx="2301">
                  <c:v>43.91</c:v>
                </c:pt>
                <c:pt idx="2302">
                  <c:v>43.989999999999995</c:v>
                </c:pt>
                <c:pt idx="2303">
                  <c:v>43.91</c:v>
                </c:pt>
                <c:pt idx="2304">
                  <c:v>43.76</c:v>
                </c:pt>
                <c:pt idx="2305">
                  <c:v>43.83</c:v>
                </c:pt>
                <c:pt idx="2306">
                  <c:v>43.83</c:v>
                </c:pt>
                <c:pt idx="2307">
                  <c:v>43.83</c:v>
                </c:pt>
                <c:pt idx="2308">
                  <c:v>43.83</c:v>
                </c:pt>
                <c:pt idx="2309">
                  <c:v>43.91</c:v>
                </c:pt>
                <c:pt idx="2310">
                  <c:v>43.91</c:v>
                </c:pt>
                <c:pt idx="2311">
                  <c:v>43.989999999999995</c:v>
                </c:pt>
                <c:pt idx="2312">
                  <c:v>43.91</c:v>
                </c:pt>
                <c:pt idx="2313">
                  <c:v>44.06</c:v>
                </c:pt>
                <c:pt idx="2314">
                  <c:v>43.989999999999995</c:v>
                </c:pt>
                <c:pt idx="2315">
                  <c:v>44.06</c:v>
                </c:pt>
                <c:pt idx="2316">
                  <c:v>44.06</c:v>
                </c:pt>
                <c:pt idx="2317">
                  <c:v>44.06</c:v>
                </c:pt>
                <c:pt idx="2318">
                  <c:v>44.14</c:v>
                </c:pt>
                <c:pt idx="2319">
                  <c:v>44.14</c:v>
                </c:pt>
                <c:pt idx="2320">
                  <c:v>44.14</c:v>
                </c:pt>
                <c:pt idx="2321">
                  <c:v>44.14</c:v>
                </c:pt>
                <c:pt idx="2322">
                  <c:v>44.06</c:v>
                </c:pt>
                <c:pt idx="2323">
                  <c:v>44.06</c:v>
                </c:pt>
                <c:pt idx="2324">
                  <c:v>44.14</c:v>
                </c:pt>
                <c:pt idx="2325">
                  <c:v>44.21</c:v>
                </c:pt>
                <c:pt idx="2326">
                  <c:v>44.29</c:v>
                </c:pt>
                <c:pt idx="2327">
                  <c:v>44.36</c:v>
                </c:pt>
                <c:pt idx="2328">
                  <c:v>44.29</c:v>
                </c:pt>
                <c:pt idx="2329">
                  <c:v>44.21</c:v>
                </c:pt>
                <c:pt idx="2330">
                  <c:v>44.29</c:v>
                </c:pt>
                <c:pt idx="2331">
                  <c:v>44.29</c:v>
                </c:pt>
                <c:pt idx="2332">
                  <c:v>44.29</c:v>
                </c:pt>
                <c:pt idx="2333">
                  <c:v>44.21</c:v>
                </c:pt>
                <c:pt idx="2334">
                  <c:v>44.29</c:v>
                </c:pt>
                <c:pt idx="2335">
                  <c:v>44.21</c:v>
                </c:pt>
                <c:pt idx="2336">
                  <c:v>44.21</c:v>
                </c:pt>
                <c:pt idx="2337">
                  <c:v>44.440000000000005</c:v>
                </c:pt>
                <c:pt idx="2338">
                  <c:v>44.52</c:v>
                </c:pt>
                <c:pt idx="2339">
                  <c:v>44.669999999999995</c:v>
                </c:pt>
                <c:pt idx="2340">
                  <c:v>44.74</c:v>
                </c:pt>
                <c:pt idx="2341">
                  <c:v>44.589999999999996</c:v>
                </c:pt>
                <c:pt idx="2342">
                  <c:v>44.52</c:v>
                </c:pt>
                <c:pt idx="2343">
                  <c:v>44.440000000000005</c:v>
                </c:pt>
                <c:pt idx="2344">
                  <c:v>44.52</c:v>
                </c:pt>
                <c:pt idx="2345">
                  <c:v>44.52</c:v>
                </c:pt>
                <c:pt idx="2346">
                  <c:v>44.440000000000005</c:v>
                </c:pt>
                <c:pt idx="2347">
                  <c:v>44.589999999999996</c:v>
                </c:pt>
                <c:pt idx="2348">
                  <c:v>44.669999999999995</c:v>
                </c:pt>
                <c:pt idx="2349">
                  <c:v>44.82</c:v>
                </c:pt>
                <c:pt idx="2350">
                  <c:v>44.74</c:v>
                </c:pt>
                <c:pt idx="2351">
                  <c:v>44.74</c:v>
                </c:pt>
                <c:pt idx="2352">
                  <c:v>44.74</c:v>
                </c:pt>
                <c:pt idx="2353">
                  <c:v>44.82</c:v>
                </c:pt>
                <c:pt idx="2354">
                  <c:v>44.82</c:v>
                </c:pt>
                <c:pt idx="2355">
                  <c:v>44.97</c:v>
                </c:pt>
                <c:pt idx="2356">
                  <c:v>44.89</c:v>
                </c:pt>
                <c:pt idx="2357">
                  <c:v>44.97</c:v>
                </c:pt>
                <c:pt idx="2358">
                  <c:v>44.89</c:v>
                </c:pt>
                <c:pt idx="2359">
                  <c:v>44.89</c:v>
                </c:pt>
                <c:pt idx="2360">
                  <c:v>44.89</c:v>
                </c:pt>
                <c:pt idx="2361">
                  <c:v>44.89</c:v>
                </c:pt>
                <c:pt idx="2362">
                  <c:v>44.74</c:v>
                </c:pt>
                <c:pt idx="2363">
                  <c:v>44.74</c:v>
                </c:pt>
                <c:pt idx="2364">
                  <c:v>44.89</c:v>
                </c:pt>
                <c:pt idx="2365">
                  <c:v>44.97</c:v>
                </c:pt>
                <c:pt idx="2366">
                  <c:v>44.89</c:v>
                </c:pt>
                <c:pt idx="2367">
                  <c:v>44.97</c:v>
                </c:pt>
                <c:pt idx="2368">
                  <c:v>44.89</c:v>
                </c:pt>
                <c:pt idx="2369">
                  <c:v>44.89</c:v>
                </c:pt>
                <c:pt idx="2370">
                  <c:v>44.89</c:v>
                </c:pt>
                <c:pt idx="2371">
                  <c:v>44.82</c:v>
                </c:pt>
                <c:pt idx="2372">
                  <c:v>44.97</c:v>
                </c:pt>
                <c:pt idx="2373">
                  <c:v>45.05</c:v>
                </c:pt>
                <c:pt idx="2374">
                  <c:v>45.120000000000005</c:v>
                </c:pt>
                <c:pt idx="2375">
                  <c:v>44.97</c:v>
                </c:pt>
                <c:pt idx="2376">
                  <c:v>45.05</c:v>
                </c:pt>
                <c:pt idx="2377">
                  <c:v>45.05</c:v>
                </c:pt>
                <c:pt idx="2378">
                  <c:v>45.120000000000005</c:v>
                </c:pt>
                <c:pt idx="2379">
                  <c:v>45.2</c:v>
                </c:pt>
                <c:pt idx="2380">
                  <c:v>45.269999999999996</c:v>
                </c:pt>
                <c:pt idx="2381">
                  <c:v>45.349999999999994</c:v>
                </c:pt>
                <c:pt idx="2382">
                  <c:v>45.42</c:v>
                </c:pt>
                <c:pt idx="2383">
                  <c:v>45.42</c:v>
                </c:pt>
                <c:pt idx="2384">
                  <c:v>45.42</c:v>
                </c:pt>
                <c:pt idx="2385">
                  <c:v>45.349999999999994</c:v>
                </c:pt>
                <c:pt idx="2386">
                  <c:v>45.42</c:v>
                </c:pt>
                <c:pt idx="2387">
                  <c:v>45.42</c:v>
                </c:pt>
                <c:pt idx="2388">
                  <c:v>45.42</c:v>
                </c:pt>
                <c:pt idx="2389">
                  <c:v>45.42</c:v>
                </c:pt>
                <c:pt idx="2390">
                  <c:v>45.269999999999996</c:v>
                </c:pt>
                <c:pt idx="2391">
                  <c:v>45.349999999999994</c:v>
                </c:pt>
                <c:pt idx="2392">
                  <c:v>45.349999999999994</c:v>
                </c:pt>
                <c:pt idx="2393">
                  <c:v>45.42</c:v>
                </c:pt>
                <c:pt idx="2394">
                  <c:v>45.42</c:v>
                </c:pt>
                <c:pt idx="2395">
                  <c:v>45.42</c:v>
                </c:pt>
                <c:pt idx="2396">
                  <c:v>45.5</c:v>
                </c:pt>
                <c:pt idx="2397">
                  <c:v>45.58</c:v>
                </c:pt>
                <c:pt idx="2398">
                  <c:v>45.58</c:v>
                </c:pt>
                <c:pt idx="2399">
                  <c:v>45.58</c:v>
                </c:pt>
                <c:pt idx="2400">
                  <c:v>45.58</c:v>
                </c:pt>
                <c:pt idx="2401">
                  <c:v>45.65</c:v>
                </c:pt>
                <c:pt idx="2402">
                  <c:v>45.65</c:v>
                </c:pt>
                <c:pt idx="2403">
                  <c:v>45.65</c:v>
                </c:pt>
                <c:pt idx="2404">
                  <c:v>45.65</c:v>
                </c:pt>
                <c:pt idx="2405">
                  <c:v>45.65</c:v>
                </c:pt>
                <c:pt idx="2406">
                  <c:v>45.65</c:v>
                </c:pt>
                <c:pt idx="2407">
                  <c:v>45.58</c:v>
                </c:pt>
                <c:pt idx="2408">
                  <c:v>45.65</c:v>
                </c:pt>
                <c:pt idx="2409">
                  <c:v>45.800000000000004</c:v>
                </c:pt>
                <c:pt idx="2410">
                  <c:v>45.88</c:v>
                </c:pt>
                <c:pt idx="2411">
                  <c:v>45.88</c:v>
                </c:pt>
                <c:pt idx="2412">
                  <c:v>45.800000000000004</c:v>
                </c:pt>
                <c:pt idx="2413">
                  <c:v>45.800000000000004</c:v>
                </c:pt>
                <c:pt idx="2414">
                  <c:v>45.88</c:v>
                </c:pt>
                <c:pt idx="2415">
                  <c:v>45.800000000000004</c:v>
                </c:pt>
                <c:pt idx="2416">
                  <c:v>45.88</c:v>
                </c:pt>
                <c:pt idx="2417">
                  <c:v>45.88</c:v>
                </c:pt>
                <c:pt idx="2418">
                  <c:v>45.949999999999996</c:v>
                </c:pt>
                <c:pt idx="2419">
                  <c:v>45.73</c:v>
                </c:pt>
                <c:pt idx="2420">
                  <c:v>45.65</c:v>
                </c:pt>
                <c:pt idx="2421">
                  <c:v>45.73</c:v>
                </c:pt>
                <c:pt idx="2422">
                  <c:v>45.800000000000004</c:v>
                </c:pt>
                <c:pt idx="2423">
                  <c:v>46.03</c:v>
                </c:pt>
                <c:pt idx="2424">
                  <c:v>46.03</c:v>
                </c:pt>
                <c:pt idx="2425">
                  <c:v>46.11</c:v>
                </c:pt>
                <c:pt idx="2426">
                  <c:v>46.11</c:v>
                </c:pt>
                <c:pt idx="2427">
                  <c:v>46.11</c:v>
                </c:pt>
                <c:pt idx="2428">
                  <c:v>46.03</c:v>
                </c:pt>
                <c:pt idx="2429">
                  <c:v>45.949999999999996</c:v>
                </c:pt>
                <c:pt idx="2430">
                  <c:v>45.949999999999996</c:v>
                </c:pt>
                <c:pt idx="2431">
                  <c:v>45.949999999999996</c:v>
                </c:pt>
                <c:pt idx="2432">
                  <c:v>45.949999999999996</c:v>
                </c:pt>
                <c:pt idx="2433">
                  <c:v>45.949999999999996</c:v>
                </c:pt>
                <c:pt idx="2434">
                  <c:v>46.03</c:v>
                </c:pt>
                <c:pt idx="2435">
                  <c:v>46.03</c:v>
                </c:pt>
                <c:pt idx="2436">
                  <c:v>46.03</c:v>
                </c:pt>
                <c:pt idx="2437">
                  <c:v>46.03</c:v>
                </c:pt>
                <c:pt idx="2438">
                  <c:v>45.949999999999996</c:v>
                </c:pt>
                <c:pt idx="2439">
                  <c:v>46.03</c:v>
                </c:pt>
                <c:pt idx="2440">
                  <c:v>46.18</c:v>
                </c:pt>
                <c:pt idx="2441">
                  <c:v>46.26</c:v>
                </c:pt>
                <c:pt idx="2442">
                  <c:v>46.26</c:v>
                </c:pt>
                <c:pt idx="2443">
                  <c:v>46.18</c:v>
                </c:pt>
                <c:pt idx="2444">
                  <c:v>46.18</c:v>
                </c:pt>
                <c:pt idx="2445">
                  <c:v>46.26</c:v>
                </c:pt>
                <c:pt idx="2446">
                  <c:v>46.18</c:v>
                </c:pt>
                <c:pt idx="2447">
                  <c:v>46.33</c:v>
                </c:pt>
                <c:pt idx="2448">
                  <c:v>46.41</c:v>
                </c:pt>
                <c:pt idx="2449">
                  <c:v>46.41</c:v>
                </c:pt>
                <c:pt idx="2450">
                  <c:v>46.33</c:v>
                </c:pt>
                <c:pt idx="2451">
                  <c:v>46.41</c:v>
                </c:pt>
                <c:pt idx="2452">
                  <c:v>46.41</c:v>
                </c:pt>
                <c:pt idx="2453">
                  <c:v>46.480000000000004</c:v>
                </c:pt>
                <c:pt idx="2454">
                  <c:v>46.41</c:v>
                </c:pt>
                <c:pt idx="2455">
                  <c:v>46.480000000000004</c:v>
                </c:pt>
                <c:pt idx="2456">
                  <c:v>46.480000000000004</c:v>
                </c:pt>
                <c:pt idx="2457">
                  <c:v>46.41</c:v>
                </c:pt>
                <c:pt idx="2458">
                  <c:v>46.33</c:v>
                </c:pt>
                <c:pt idx="2459">
                  <c:v>46.41</c:v>
                </c:pt>
                <c:pt idx="2460">
                  <c:v>46.41</c:v>
                </c:pt>
                <c:pt idx="2461">
                  <c:v>46.480000000000004</c:v>
                </c:pt>
                <c:pt idx="2462">
                  <c:v>46.480000000000004</c:v>
                </c:pt>
                <c:pt idx="2463">
                  <c:v>46.480000000000004</c:v>
                </c:pt>
                <c:pt idx="2464">
                  <c:v>46.480000000000004</c:v>
                </c:pt>
                <c:pt idx="2465">
                  <c:v>46.480000000000004</c:v>
                </c:pt>
                <c:pt idx="2466">
                  <c:v>46.64</c:v>
                </c:pt>
                <c:pt idx="2467">
                  <c:v>46.56</c:v>
                </c:pt>
                <c:pt idx="2468">
                  <c:v>46.64</c:v>
                </c:pt>
                <c:pt idx="2469">
                  <c:v>46.64</c:v>
                </c:pt>
                <c:pt idx="2470">
                  <c:v>46.64</c:v>
                </c:pt>
                <c:pt idx="2471">
                  <c:v>46.64</c:v>
                </c:pt>
                <c:pt idx="2472">
                  <c:v>46.56</c:v>
                </c:pt>
                <c:pt idx="2473">
                  <c:v>46.64</c:v>
                </c:pt>
                <c:pt idx="2474">
                  <c:v>46.71</c:v>
                </c:pt>
                <c:pt idx="2475">
                  <c:v>46.64</c:v>
                </c:pt>
                <c:pt idx="2476">
                  <c:v>46.71</c:v>
                </c:pt>
                <c:pt idx="2477">
                  <c:v>46.79</c:v>
                </c:pt>
                <c:pt idx="2478">
                  <c:v>46.71</c:v>
                </c:pt>
                <c:pt idx="2479">
                  <c:v>46.79</c:v>
                </c:pt>
                <c:pt idx="2480">
                  <c:v>46.79</c:v>
                </c:pt>
                <c:pt idx="2481">
                  <c:v>46.79</c:v>
                </c:pt>
                <c:pt idx="2482">
                  <c:v>46.86</c:v>
                </c:pt>
                <c:pt idx="2483">
                  <c:v>46.86</c:v>
                </c:pt>
                <c:pt idx="2484">
                  <c:v>46.86</c:v>
                </c:pt>
                <c:pt idx="2485">
                  <c:v>47.01</c:v>
                </c:pt>
                <c:pt idx="2486">
                  <c:v>46.94</c:v>
                </c:pt>
                <c:pt idx="2487">
                  <c:v>46.94</c:v>
                </c:pt>
                <c:pt idx="2488">
                  <c:v>46.94</c:v>
                </c:pt>
                <c:pt idx="2489">
                  <c:v>46.94</c:v>
                </c:pt>
                <c:pt idx="2490">
                  <c:v>46.94</c:v>
                </c:pt>
                <c:pt idx="2491">
                  <c:v>47.01</c:v>
                </c:pt>
                <c:pt idx="2492">
                  <c:v>46.94</c:v>
                </c:pt>
                <c:pt idx="2493">
                  <c:v>46.94</c:v>
                </c:pt>
                <c:pt idx="2494">
                  <c:v>46.86</c:v>
                </c:pt>
                <c:pt idx="2495">
                  <c:v>46.94</c:v>
                </c:pt>
                <c:pt idx="2496">
                  <c:v>46.86</c:v>
                </c:pt>
                <c:pt idx="2497">
                  <c:v>46.94</c:v>
                </c:pt>
                <c:pt idx="2498">
                  <c:v>47.01</c:v>
                </c:pt>
                <c:pt idx="2499">
                  <c:v>47.089999999999996</c:v>
                </c:pt>
                <c:pt idx="2500">
                  <c:v>47.169999999999995</c:v>
                </c:pt>
                <c:pt idx="2501">
                  <c:v>47.169999999999995</c:v>
                </c:pt>
                <c:pt idx="2502">
                  <c:v>47.169999999999995</c:v>
                </c:pt>
                <c:pt idx="2503">
                  <c:v>47.169999999999995</c:v>
                </c:pt>
                <c:pt idx="2504">
                  <c:v>47.24</c:v>
                </c:pt>
                <c:pt idx="2505">
                  <c:v>47.169999999999995</c:v>
                </c:pt>
                <c:pt idx="2506">
                  <c:v>47.24</c:v>
                </c:pt>
                <c:pt idx="2507">
                  <c:v>47.32</c:v>
                </c:pt>
                <c:pt idx="2508">
                  <c:v>47.39</c:v>
                </c:pt>
                <c:pt idx="2509">
                  <c:v>47.54</c:v>
                </c:pt>
                <c:pt idx="2510">
                  <c:v>47.54</c:v>
                </c:pt>
                <c:pt idx="2511">
                  <c:v>47.47</c:v>
                </c:pt>
                <c:pt idx="2512">
                  <c:v>47.39</c:v>
                </c:pt>
                <c:pt idx="2513">
                  <c:v>47.39</c:v>
                </c:pt>
                <c:pt idx="2514">
                  <c:v>47.47</c:v>
                </c:pt>
                <c:pt idx="2515">
                  <c:v>47.47</c:v>
                </c:pt>
                <c:pt idx="2516">
                  <c:v>47.39</c:v>
                </c:pt>
                <c:pt idx="2517">
                  <c:v>47.32</c:v>
                </c:pt>
                <c:pt idx="2518">
                  <c:v>47.39</c:v>
                </c:pt>
                <c:pt idx="2519">
                  <c:v>47.39</c:v>
                </c:pt>
                <c:pt idx="2520">
                  <c:v>47.47</c:v>
                </c:pt>
                <c:pt idx="2521">
                  <c:v>47.39</c:v>
                </c:pt>
                <c:pt idx="2522">
                  <c:v>47.47</c:v>
                </c:pt>
                <c:pt idx="2523">
                  <c:v>47.54</c:v>
                </c:pt>
                <c:pt idx="2524">
                  <c:v>47.54</c:v>
                </c:pt>
                <c:pt idx="2525">
                  <c:v>47.47</c:v>
                </c:pt>
                <c:pt idx="2526">
                  <c:v>47.47</c:v>
                </c:pt>
                <c:pt idx="2527">
                  <c:v>47.54</c:v>
                </c:pt>
                <c:pt idx="2528">
                  <c:v>47.620000000000005</c:v>
                </c:pt>
                <c:pt idx="2529">
                  <c:v>47.620000000000005</c:v>
                </c:pt>
                <c:pt idx="2530">
                  <c:v>47.620000000000005</c:v>
                </c:pt>
                <c:pt idx="2531">
                  <c:v>47.54</c:v>
                </c:pt>
                <c:pt idx="2532">
                  <c:v>47.32</c:v>
                </c:pt>
                <c:pt idx="2533">
                  <c:v>47.47</c:v>
                </c:pt>
                <c:pt idx="2534">
                  <c:v>47.54</c:v>
                </c:pt>
                <c:pt idx="2535">
                  <c:v>47.620000000000005</c:v>
                </c:pt>
                <c:pt idx="2536">
                  <c:v>47.54</c:v>
                </c:pt>
                <c:pt idx="2537">
                  <c:v>47.54</c:v>
                </c:pt>
                <c:pt idx="2538">
                  <c:v>47.54</c:v>
                </c:pt>
                <c:pt idx="2539">
                  <c:v>47.47</c:v>
                </c:pt>
                <c:pt idx="2540">
                  <c:v>47.54</c:v>
                </c:pt>
                <c:pt idx="2541">
                  <c:v>47.54</c:v>
                </c:pt>
                <c:pt idx="2542">
                  <c:v>47.620000000000005</c:v>
                </c:pt>
                <c:pt idx="2543">
                  <c:v>47.769999999999996</c:v>
                </c:pt>
                <c:pt idx="2544">
                  <c:v>47.92</c:v>
                </c:pt>
                <c:pt idx="2545">
                  <c:v>47.849999999999994</c:v>
                </c:pt>
                <c:pt idx="2546">
                  <c:v>47.769999999999996</c:v>
                </c:pt>
                <c:pt idx="2547">
                  <c:v>47.620000000000005</c:v>
                </c:pt>
                <c:pt idx="2548">
                  <c:v>47.769999999999996</c:v>
                </c:pt>
                <c:pt idx="2549">
                  <c:v>47.769999999999996</c:v>
                </c:pt>
                <c:pt idx="2550">
                  <c:v>47.849999999999994</c:v>
                </c:pt>
                <c:pt idx="2551">
                  <c:v>47.7</c:v>
                </c:pt>
                <c:pt idx="2552">
                  <c:v>47.7</c:v>
                </c:pt>
                <c:pt idx="2553">
                  <c:v>47.769999999999996</c:v>
                </c:pt>
                <c:pt idx="2554">
                  <c:v>47.92</c:v>
                </c:pt>
                <c:pt idx="2555">
                  <c:v>47.92</c:v>
                </c:pt>
                <c:pt idx="2556">
                  <c:v>47.92</c:v>
                </c:pt>
                <c:pt idx="2557">
                  <c:v>48</c:v>
                </c:pt>
                <c:pt idx="2558">
                  <c:v>48.07</c:v>
                </c:pt>
                <c:pt idx="2559">
                  <c:v>48</c:v>
                </c:pt>
                <c:pt idx="2560">
                  <c:v>48</c:v>
                </c:pt>
                <c:pt idx="2561">
                  <c:v>47.92</c:v>
                </c:pt>
                <c:pt idx="2562">
                  <c:v>47.849999999999994</c:v>
                </c:pt>
                <c:pt idx="2563">
                  <c:v>47.92</c:v>
                </c:pt>
                <c:pt idx="2564">
                  <c:v>48</c:v>
                </c:pt>
                <c:pt idx="2565">
                  <c:v>48.07</c:v>
                </c:pt>
                <c:pt idx="2566">
                  <c:v>48.07</c:v>
                </c:pt>
                <c:pt idx="2567">
                  <c:v>48.07</c:v>
                </c:pt>
                <c:pt idx="2568">
                  <c:v>48.07</c:v>
                </c:pt>
                <c:pt idx="2569">
                  <c:v>48.07</c:v>
                </c:pt>
                <c:pt idx="2570">
                  <c:v>48.07</c:v>
                </c:pt>
                <c:pt idx="2571">
                  <c:v>48.15</c:v>
                </c:pt>
                <c:pt idx="2572">
                  <c:v>48</c:v>
                </c:pt>
                <c:pt idx="2573">
                  <c:v>48</c:v>
                </c:pt>
                <c:pt idx="2574">
                  <c:v>48.07</c:v>
                </c:pt>
                <c:pt idx="2575">
                  <c:v>48.15</c:v>
                </c:pt>
                <c:pt idx="2576">
                  <c:v>48.07</c:v>
                </c:pt>
                <c:pt idx="2577">
                  <c:v>48.15</c:v>
                </c:pt>
                <c:pt idx="2578">
                  <c:v>48.15</c:v>
                </c:pt>
                <c:pt idx="2579">
                  <c:v>48.23</c:v>
                </c:pt>
                <c:pt idx="2580">
                  <c:v>48.15</c:v>
                </c:pt>
                <c:pt idx="2581">
                  <c:v>48.15</c:v>
                </c:pt>
                <c:pt idx="2582">
                  <c:v>48.23</c:v>
                </c:pt>
                <c:pt idx="2583">
                  <c:v>48.23</c:v>
                </c:pt>
                <c:pt idx="2584">
                  <c:v>48.15</c:v>
                </c:pt>
                <c:pt idx="2585">
                  <c:v>48.15</c:v>
                </c:pt>
                <c:pt idx="2586">
                  <c:v>48.300000000000004</c:v>
                </c:pt>
                <c:pt idx="2587">
                  <c:v>48.449999999999996</c:v>
                </c:pt>
                <c:pt idx="2588">
                  <c:v>48.38</c:v>
                </c:pt>
                <c:pt idx="2589">
                  <c:v>48.38</c:v>
                </c:pt>
                <c:pt idx="2590">
                  <c:v>48.38</c:v>
                </c:pt>
                <c:pt idx="2591">
                  <c:v>48.23</c:v>
                </c:pt>
                <c:pt idx="2592">
                  <c:v>48.300000000000004</c:v>
                </c:pt>
                <c:pt idx="2593">
                  <c:v>48.38</c:v>
                </c:pt>
                <c:pt idx="2594">
                  <c:v>48.53</c:v>
                </c:pt>
                <c:pt idx="2595">
                  <c:v>48.53</c:v>
                </c:pt>
                <c:pt idx="2596">
                  <c:v>48.53</c:v>
                </c:pt>
                <c:pt idx="2597">
                  <c:v>48.53</c:v>
                </c:pt>
                <c:pt idx="2598">
                  <c:v>48.6</c:v>
                </c:pt>
                <c:pt idx="2599">
                  <c:v>48.53</c:v>
                </c:pt>
                <c:pt idx="2600">
                  <c:v>48.6</c:v>
                </c:pt>
                <c:pt idx="2601">
                  <c:v>48.449999999999996</c:v>
                </c:pt>
                <c:pt idx="2602">
                  <c:v>48.6</c:v>
                </c:pt>
                <c:pt idx="2603">
                  <c:v>48.6</c:v>
                </c:pt>
                <c:pt idx="2604">
                  <c:v>48.6</c:v>
                </c:pt>
                <c:pt idx="2605">
                  <c:v>48.449999999999996</c:v>
                </c:pt>
                <c:pt idx="2606">
                  <c:v>48.449999999999996</c:v>
                </c:pt>
                <c:pt idx="2607">
                  <c:v>48.53</c:v>
                </c:pt>
                <c:pt idx="2608">
                  <c:v>48.6</c:v>
                </c:pt>
                <c:pt idx="2609">
                  <c:v>48.76</c:v>
                </c:pt>
                <c:pt idx="2610">
                  <c:v>48.76</c:v>
                </c:pt>
                <c:pt idx="2611">
                  <c:v>48.68</c:v>
                </c:pt>
                <c:pt idx="2612">
                  <c:v>48.68</c:v>
                </c:pt>
                <c:pt idx="2613">
                  <c:v>48.6</c:v>
                </c:pt>
                <c:pt idx="2614">
                  <c:v>48.6</c:v>
                </c:pt>
                <c:pt idx="2615">
                  <c:v>48.68</c:v>
                </c:pt>
                <c:pt idx="2616">
                  <c:v>48.6</c:v>
                </c:pt>
                <c:pt idx="2617">
                  <c:v>48.6</c:v>
                </c:pt>
                <c:pt idx="2618">
                  <c:v>48.68</c:v>
                </c:pt>
                <c:pt idx="2619">
                  <c:v>48.6</c:v>
                </c:pt>
                <c:pt idx="2620">
                  <c:v>48.53</c:v>
                </c:pt>
                <c:pt idx="2621">
                  <c:v>48.6</c:v>
                </c:pt>
                <c:pt idx="2622">
                  <c:v>48.68</c:v>
                </c:pt>
                <c:pt idx="2623">
                  <c:v>48.76</c:v>
                </c:pt>
                <c:pt idx="2624">
                  <c:v>48.91</c:v>
                </c:pt>
                <c:pt idx="2625">
                  <c:v>48.980000000000004</c:v>
                </c:pt>
                <c:pt idx="2626">
                  <c:v>49.06</c:v>
                </c:pt>
                <c:pt idx="2627">
                  <c:v>48.980000000000004</c:v>
                </c:pt>
                <c:pt idx="2628">
                  <c:v>48.980000000000004</c:v>
                </c:pt>
                <c:pt idx="2629">
                  <c:v>49.06</c:v>
                </c:pt>
                <c:pt idx="2630">
                  <c:v>48.980000000000004</c:v>
                </c:pt>
                <c:pt idx="2631">
                  <c:v>48.76</c:v>
                </c:pt>
                <c:pt idx="2632">
                  <c:v>48.83</c:v>
                </c:pt>
                <c:pt idx="2633">
                  <c:v>48.91</c:v>
                </c:pt>
                <c:pt idx="2634">
                  <c:v>48.91</c:v>
                </c:pt>
                <c:pt idx="2635">
                  <c:v>48.91</c:v>
                </c:pt>
                <c:pt idx="2636">
                  <c:v>48.980000000000004</c:v>
                </c:pt>
                <c:pt idx="2637">
                  <c:v>49.129999999999995</c:v>
                </c:pt>
                <c:pt idx="2638">
                  <c:v>49.129999999999995</c:v>
                </c:pt>
                <c:pt idx="2639">
                  <c:v>49.129999999999995</c:v>
                </c:pt>
                <c:pt idx="2640">
                  <c:v>49.129999999999995</c:v>
                </c:pt>
                <c:pt idx="2641">
                  <c:v>49.129999999999995</c:v>
                </c:pt>
                <c:pt idx="2642">
                  <c:v>49.21</c:v>
                </c:pt>
                <c:pt idx="2643">
                  <c:v>49.129999999999995</c:v>
                </c:pt>
                <c:pt idx="2644">
                  <c:v>49.06</c:v>
                </c:pt>
                <c:pt idx="2645">
                  <c:v>49.06</c:v>
                </c:pt>
                <c:pt idx="2646">
                  <c:v>49.06</c:v>
                </c:pt>
                <c:pt idx="2647">
                  <c:v>49.06</c:v>
                </c:pt>
                <c:pt idx="2648">
                  <c:v>49.129999999999995</c:v>
                </c:pt>
                <c:pt idx="2649">
                  <c:v>49.21</c:v>
                </c:pt>
                <c:pt idx="2650">
                  <c:v>49.36</c:v>
                </c:pt>
                <c:pt idx="2651">
                  <c:v>49.36</c:v>
                </c:pt>
                <c:pt idx="2652">
                  <c:v>49.36</c:v>
                </c:pt>
                <c:pt idx="2653">
                  <c:v>49.36</c:v>
                </c:pt>
                <c:pt idx="2654">
                  <c:v>49.36</c:v>
                </c:pt>
                <c:pt idx="2655">
                  <c:v>49.36</c:v>
                </c:pt>
                <c:pt idx="2656">
                  <c:v>49.44</c:v>
                </c:pt>
                <c:pt idx="2657">
                  <c:v>49.29</c:v>
                </c:pt>
                <c:pt idx="2658">
                  <c:v>49.36</c:v>
                </c:pt>
                <c:pt idx="2659">
                  <c:v>49.36</c:v>
                </c:pt>
                <c:pt idx="2660">
                  <c:v>49.29</c:v>
                </c:pt>
                <c:pt idx="2661">
                  <c:v>49.36</c:v>
                </c:pt>
                <c:pt idx="2662">
                  <c:v>49.36</c:v>
                </c:pt>
                <c:pt idx="2663">
                  <c:v>49.36</c:v>
                </c:pt>
                <c:pt idx="2664">
                  <c:v>49.36</c:v>
                </c:pt>
                <c:pt idx="2665">
                  <c:v>49.51</c:v>
                </c:pt>
                <c:pt idx="2666">
                  <c:v>49.51</c:v>
                </c:pt>
                <c:pt idx="2667">
                  <c:v>49.589999999999996</c:v>
                </c:pt>
                <c:pt idx="2668">
                  <c:v>49.44</c:v>
                </c:pt>
                <c:pt idx="2669">
                  <c:v>49.44</c:v>
                </c:pt>
                <c:pt idx="2670">
                  <c:v>49.44</c:v>
                </c:pt>
                <c:pt idx="2671">
                  <c:v>49.44</c:v>
                </c:pt>
                <c:pt idx="2672">
                  <c:v>49.44</c:v>
                </c:pt>
                <c:pt idx="2673">
                  <c:v>49.51</c:v>
                </c:pt>
                <c:pt idx="2674">
                  <c:v>49.589999999999996</c:v>
                </c:pt>
                <c:pt idx="2675">
                  <c:v>49.589999999999996</c:v>
                </c:pt>
                <c:pt idx="2676">
                  <c:v>49.44</c:v>
                </c:pt>
                <c:pt idx="2677">
                  <c:v>49.44</c:v>
                </c:pt>
                <c:pt idx="2678">
                  <c:v>49.44</c:v>
                </c:pt>
                <c:pt idx="2679">
                  <c:v>49.36</c:v>
                </c:pt>
                <c:pt idx="2680">
                  <c:v>49.36</c:v>
                </c:pt>
                <c:pt idx="2681">
                  <c:v>49.44</c:v>
                </c:pt>
                <c:pt idx="2682">
                  <c:v>49.589999999999996</c:v>
                </c:pt>
                <c:pt idx="2683">
                  <c:v>49.51</c:v>
                </c:pt>
                <c:pt idx="2684">
                  <c:v>49.51</c:v>
                </c:pt>
                <c:pt idx="2685">
                  <c:v>49.589999999999996</c:v>
                </c:pt>
                <c:pt idx="2686">
                  <c:v>49.74</c:v>
                </c:pt>
                <c:pt idx="2687">
                  <c:v>49.589999999999996</c:v>
                </c:pt>
                <c:pt idx="2688">
                  <c:v>49.660000000000004</c:v>
                </c:pt>
                <c:pt idx="2689">
                  <c:v>49.660000000000004</c:v>
                </c:pt>
                <c:pt idx="2690">
                  <c:v>49.74</c:v>
                </c:pt>
                <c:pt idx="2691">
                  <c:v>49.74</c:v>
                </c:pt>
                <c:pt idx="2692">
                  <c:v>49.74</c:v>
                </c:pt>
                <c:pt idx="2693">
                  <c:v>49.74</c:v>
                </c:pt>
                <c:pt idx="2694">
                  <c:v>49.660000000000004</c:v>
                </c:pt>
                <c:pt idx="2695">
                  <c:v>49.589999999999996</c:v>
                </c:pt>
                <c:pt idx="2696">
                  <c:v>49.51</c:v>
                </c:pt>
                <c:pt idx="2697">
                  <c:v>49.589999999999996</c:v>
                </c:pt>
                <c:pt idx="2698">
                  <c:v>49.660000000000004</c:v>
                </c:pt>
                <c:pt idx="2699">
                  <c:v>49.589999999999996</c:v>
                </c:pt>
                <c:pt idx="2700">
                  <c:v>49.82</c:v>
                </c:pt>
                <c:pt idx="2701">
                  <c:v>49.89</c:v>
                </c:pt>
                <c:pt idx="2702">
                  <c:v>49.89</c:v>
                </c:pt>
                <c:pt idx="2703">
                  <c:v>49.74</c:v>
                </c:pt>
                <c:pt idx="2704">
                  <c:v>49.82</c:v>
                </c:pt>
                <c:pt idx="2705">
                  <c:v>49.89</c:v>
                </c:pt>
                <c:pt idx="2706">
                  <c:v>49.89</c:v>
                </c:pt>
                <c:pt idx="2707">
                  <c:v>49.89</c:v>
                </c:pt>
                <c:pt idx="2708">
                  <c:v>49.89</c:v>
                </c:pt>
                <c:pt idx="2709">
                  <c:v>49.89</c:v>
                </c:pt>
                <c:pt idx="2710">
                  <c:v>49.89</c:v>
                </c:pt>
                <c:pt idx="2711">
                  <c:v>49.97</c:v>
                </c:pt>
                <c:pt idx="2712">
                  <c:v>50.04</c:v>
                </c:pt>
                <c:pt idx="2713">
                  <c:v>50.04</c:v>
                </c:pt>
                <c:pt idx="2714">
                  <c:v>50.04</c:v>
                </c:pt>
                <c:pt idx="2715">
                  <c:v>50.04</c:v>
                </c:pt>
                <c:pt idx="2716">
                  <c:v>49.97</c:v>
                </c:pt>
                <c:pt idx="2717">
                  <c:v>49.89</c:v>
                </c:pt>
                <c:pt idx="2718">
                  <c:v>49.97</c:v>
                </c:pt>
                <c:pt idx="2719">
                  <c:v>49.97</c:v>
                </c:pt>
                <c:pt idx="2720">
                  <c:v>49.97</c:v>
                </c:pt>
                <c:pt idx="2721">
                  <c:v>50.19</c:v>
                </c:pt>
                <c:pt idx="2722">
                  <c:v>50.120000000000005</c:v>
                </c:pt>
                <c:pt idx="2723">
                  <c:v>50.120000000000005</c:v>
                </c:pt>
                <c:pt idx="2724">
                  <c:v>50.120000000000005</c:v>
                </c:pt>
                <c:pt idx="2725">
                  <c:v>50.120000000000005</c:v>
                </c:pt>
                <c:pt idx="2726">
                  <c:v>50.04</c:v>
                </c:pt>
                <c:pt idx="2727">
                  <c:v>50.04</c:v>
                </c:pt>
                <c:pt idx="2728">
                  <c:v>50.04</c:v>
                </c:pt>
                <c:pt idx="2729">
                  <c:v>50.19</c:v>
                </c:pt>
                <c:pt idx="2730">
                  <c:v>50.269999999999996</c:v>
                </c:pt>
                <c:pt idx="2731">
                  <c:v>50.120000000000005</c:v>
                </c:pt>
                <c:pt idx="2732">
                  <c:v>50.269999999999996</c:v>
                </c:pt>
                <c:pt idx="2733">
                  <c:v>50.269999999999996</c:v>
                </c:pt>
                <c:pt idx="2734">
                  <c:v>50.349999999999994</c:v>
                </c:pt>
                <c:pt idx="2735">
                  <c:v>50.349999999999994</c:v>
                </c:pt>
                <c:pt idx="2736">
                  <c:v>50.269999999999996</c:v>
                </c:pt>
                <c:pt idx="2737">
                  <c:v>50.120000000000005</c:v>
                </c:pt>
                <c:pt idx="2738">
                  <c:v>50.120000000000005</c:v>
                </c:pt>
                <c:pt idx="2739">
                  <c:v>50.19</c:v>
                </c:pt>
                <c:pt idx="2740">
                  <c:v>50.19</c:v>
                </c:pt>
                <c:pt idx="2741">
                  <c:v>50.120000000000005</c:v>
                </c:pt>
                <c:pt idx="2742">
                  <c:v>50.19</c:v>
                </c:pt>
                <c:pt idx="2743">
                  <c:v>50.120000000000005</c:v>
                </c:pt>
                <c:pt idx="2744">
                  <c:v>50.269999999999996</c:v>
                </c:pt>
                <c:pt idx="2745">
                  <c:v>50.269999999999996</c:v>
                </c:pt>
                <c:pt idx="2746">
                  <c:v>50.269999999999996</c:v>
                </c:pt>
                <c:pt idx="2747">
                  <c:v>50.19</c:v>
                </c:pt>
                <c:pt idx="2748">
                  <c:v>50.19</c:v>
                </c:pt>
                <c:pt idx="2749">
                  <c:v>50.269999999999996</c:v>
                </c:pt>
                <c:pt idx="2750">
                  <c:v>50.349999999999994</c:v>
                </c:pt>
                <c:pt idx="2751">
                  <c:v>50.349999999999994</c:v>
                </c:pt>
                <c:pt idx="2752">
                  <c:v>50.42</c:v>
                </c:pt>
                <c:pt idx="2753">
                  <c:v>50.42</c:v>
                </c:pt>
                <c:pt idx="2754">
                  <c:v>50.5</c:v>
                </c:pt>
                <c:pt idx="2755">
                  <c:v>50.349999999999994</c:v>
                </c:pt>
                <c:pt idx="2756">
                  <c:v>50.349999999999994</c:v>
                </c:pt>
                <c:pt idx="2757">
                  <c:v>50.42</c:v>
                </c:pt>
                <c:pt idx="2758">
                  <c:v>50.42</c:v>
                </c:pt>
                <c:pt idx="2759">
                  <c:v>50.57</c:v>
                </c:pt>
                <c:pt idx="2760">
                  <c:v>50.57</c:v>
                </c:pt>
                <c:pt idx="2761">
                  <c:v>50.57</c:v>
                </c:pt>
                <c:pt idx="2762">
                  <c:v>50.42</c:v>
                </c:pt>
                <c:pt idx="2763">
                  <c:v>50.5</c:v>
                </c:pt>
                <c:pt idx="2764">
                  <c:v>50.5</c:v>
                </c:pt>
                <c:pt idx="2765">
                  <c:v>50.42</c:v>
                </c:pt>
                <c:pt idx="2766">
                  <c:v>50.5</c:v>
                </c:pt>
                <c:pt idx="2767">
                  <c:v>50.65</c:v>
                </c:pt>
                <c:pt idx="2768">
                  <c:v>50.65</c:v>
                </c:pt>
                <c:pt idx="2769">
                  <c:v>50.65</c:v>
                </c:pt>
                <c:pt idx="2770">
                  <c:v>50.65</c:v>
                </c:pt>
                <c:pt idx="2771">
                  <c:v>50.72</c:v>
                </c:pt>
                <c:pt idx="2772">
                  <c:v>50.72</c:v>
                </c:pt>
                <c:pt idx="2773">
                  <c:v>50.65</c:v>
                </c:pt>
                <c:pt idx="2774">
                  <c:v>50.65</c:v>
                </c:pt>
                <c:pt idx="2775">
                  <c:v>50.800000000000004</c:v>
                </c:pt>
                <c:pt idx="2776">
                  <c:v>50.88</c:v>
                </c:pt>
                <c:pt idx="2777">
                  <c:v>50.88</c:v>
                </c:pt>
                <c:pt idx="2778">
                  <c:v>50.949999999999996</c:v>
                </c:pt>
                <c:pt idx="2779">
                  <c:v>50.949999999999996</c:v>
                </c:pt>
                <c:pt idx="2780">
                  <c:v>50.88</c:v>
                </c:pt>
                <c:pt idx="2781">
                  <c:v>50.88</c:v>
                </c:pt>
                <c:pt idx="2782">
                  <c:v>50.949999999999996</c:v>
                </c:pt>
                <c:pt idx="2783">
                  <c:v>50.88</c:v>
                </c:pt>
                <c:pt idx="2784">
                  <c:v>50.800000000000004</c:v>
                </c:pt>
                <c:pt idx="2785">
                  <c:v>50.800000000000004</c:v>
                </c:pt>
                <c:pt idx="2786">
                  <c:v>50.88</c:v>
                </c:pt>
                <c:pt idx="2787">
                  <c:v>50.949999999999996</c:v>
                </c:pt>
                <c:pt idx="2788">
                  <c:v>51.03</c:v>
                </c:pt>
                <c:pt idx="2789">
                  <c:v>50.949999999999996</c:v>
                </c:pt>
                <c:pt idx="2790">
                  <c:v>51.03</c:v>
                </c:pt>
                <c:pt idx="2791">
                  <c:v>50.949999999999996</c:v>
                </c:pt>
                <c:pt idx="2792">
                  <c:v>50.88</c:v>
                </c:pt>
                <c:pt idx="2793">
                  <c:v>50.800000000000004</c:v>
                </c:pt>
                <c:pt idx="2794">
                  <c:v>50.800000000000004</c:v>
                </c:pt>
                <c:pt idx="2795">
                  <c:v>50.72</c:v>
                </c:pt>
                <c:pt idx="2796">
                  <c:v>50.800000000000004</c:v>
                </c:pt>
                <c:pt idx="2797">
                  <c:v>50.88</c:v>
                </c:pt>
                <c:pt idx="2798">
                  <c:v>50.800000000000004</c:v>
                </c:pt>
                <c:pt idx="2799">
                  <c:v>50.800000000000004</c:v>
                </c:pt>
                <c:pt idx="2800">
                  <c:v>50.949999999999996</c:v>
                </c:pt>
                <c:pt idx="2801">
                  <c:v>51.03</c:v>
                </c:pt>
                <c:pt idx="2802">
                  <c:v>51.1</c:v>
                </c:pt>
                <c:pt idx="2803">
                  <c:v>51.1</c:v>
                </c:pt>
                <c:pt idx="2804">
                  <c:v>51.1</c:v>
                </c:pt>
                <c:pt idx="2805">
                  <c:v>51.1</c:v>
                </c:pt>
                <c:pt idx="2806">
                  <c:v>51.1</c:v>
                </c:pt>
                <c:pt idx="2807">
                  <c:v>51.03</c:v>
                </c:pt>
                <c:pt idx="2808">
                  <c:v>50.800000000000004</c:v>
                </c:pt>
                <c:pt idx="2809">
                  <c:v>50.88</c:v>
                </c:pt>
                <c:pt idx="2810">
                  <c:v>50.88</c:v>
                </c:pt>
                <c:pt idx="2811">
                  <c:v>51.03</c:v>
                </c:pt>
                <c:pt idx="2812">
                  <c:v>51.03</c:v>
                </c:pt>
                <c:pt idx="2813">
                  <c:v>51.03</c:v>
                </c:pt>
                <c:pt idx="2814">
                  <c:v>51.03</c:v>
                </c:pt>
                <c:pt idx="2815">
                  <c:v>51.1</c:v>
                </c:pt>
                <c:pt idx="2816">
                  <c:v>51.1</c:v>
                </c:pt>
                <c:pt idx="2817">
                  <c:v>51.1</c:v>
                </c:pt>
                <c:pt idx="2818">
                  <c:v>51.1</c:v>
                </c:pt>
                <c:pt idx="2819">
                  <c:v>51.18</c:v>
                </c:pt>
                <c:pt idx="2820">
                  <c:v>51.18</c:v>
                </c:pt>
                <c:pt idx="2821">
                  <c:v>51.1</c:v>
                </c:pt>
                <c:pt idx="2822">
                  <c:v>51.18</c:v>
                </c:pt>
                <c:pt idx="2823">
                  <c:v>51.18</c:v>
                </c:pt>
                <c:pt idx="2824">
                  <c:v>51.18</c:v>
                </c:pt>
                <c:pt idx="2825">
                  <c:v>51.03</c:v>
                </c:pt>
                <c:pt idx="2826">
                  <c:v>51.1</c:v>
                </c:pt>
                <c:pt idx="2827">
                  <c:v>51.18</c:v>
                </c:pt>
                <c:pt idx="2828">
                  <c:v>51.1</c:v>
                </c:pt>
                <c:pt idx="2829">
                  <c:v>51.1</c:v>
                </c:pt>
                <c:pt idx="2830">
                  <c:v>51.18</c:v>
                </c:pt>
                <c:pt idx="2831">
                  <c:v>51.1</c:v>
                </c:pt>
                <c:pt idx="2832">
                  <c:v>51.25</c:v>
                </c:pt>
                <c:pt idx="2833">
                  <c:v>51.33</c:v>
                </c:pt>
                <c:pt idx="2834">
                  <c:v>51.33</c:v>
                </c:pt>
                <c:pt idx="2835">
                  <c:v>51.33</c:v>
                </c:pt>
                <c:pt idx="2836">
                  <c:v>51.33</c:v>
                </c:pt>
                <c:pt idx="2837">
                  <c:v>51.25</c:v>
                </c:pt>
                <c:pt idx="2838">
                  <c:v>51.33</c:v>
                </c:pt>
                <c:pt idx="2839">
                  <c:v>51.25</c:v>
                </c:pt>
                <c:pt idx="2840">
                  <c:v>51.41</c:v>
                </c:pt>
                <c:pt idx="2841">
                  <c:v>51.480000000000004</c:v>
                </c:pt>
                <c:pt idx="2842">
                  <c:v>51.480000000000004</c:v>
                </c:pt>
                <c:pt idx="2843">
                  <c:v>51.41</c:v>
                </c:pt>
                <c:pt idx="2844">
                  <c:v>51.33</c:v>
                </c:pt>
                <c:pt idx="2845">
                  <c:v>51.41</c:v>
                </c:pt>
                <c:pt idx="2846">
                  <c:v>51.41</c:v>
                </c:pt>
                <c:pt idx="2847">
                  <c:v>51.41</c:v>
                </c:pt>
                <c:pt idx="2848">
                  <c:v>51.41</c:v>
                </c:pt>
                <c:pt idx="2849">
                  <c:v>51.41</c:v>
                </c:pt>
                <c:pt idx="2850">
                  <c:v>51.41</c:v>
                </c:pt>
                <c:pt idx="2851">
                  <c:v>51.41</c:v>
                </c:pt>
                <c:pt idx="2852">
                  <c:v>51.41</c:v>
                </c:pt>
                <c:pt idx="2853">
                  <c:v>51.480000000000004</c:v>
                </c:pt>
                <c:pt idx="2854">
                  <c:v>51.480000000000004</c:v>
                </c:pt>
                <c:pt idx="2855">
                  <c:v>51.480000000000004</c:v>
                </c:pt>
                <c:pt idx="2856">
                  <c:v>51.480000000000004</c:v>
                </c:pt>
                <c:pt idx="2857">
                  <c:v>51.480000000000004</c:v>
                </c:pt>
                <c:pt idx="2858">
                  <c:v>51.41</c:v>
                </c:pt>
                <c:pt idx="2859">
                  <c:v>51.41</c:v>
                </c:pt>
                <c:pt idx="2860">
                  <c:v>51.480000000000004</c:v>
                </c:pt>
                <c:pt idx="2861">
                  <c:v>51.629999999999995</c:v>
                </c:pt>
                <c:pt idx="2862">
                  <c:v>51.71</c:v>
                </c:pt>
                <c:pt idx="2863">
                  <c:v>51.71</c:v>
                </c:pt>
                <c:pt idx="2864">
                  <c:v>51.56</c:v>
                </c:pt>
                <c:pt idx="2865">
                  <c:v>51.480000000000004</c:v>
                </c:pt>
                <c:pt idx="2866">
                  <c:v>51.56</c:v>
                </c:pt>
                <c:pt idx="2867">
                  <c:v>51.629999999999995</c:v>
                </c:pt>
                <c:pt idx="2868">
                  <c:v>51.629999999999995</c:v>
                </c:pt>
                <c:pt idx="2869">
                  <c:v>51.71</c:v>
                </c:pt>
                <c:pt idx="2870">
                  <c:v>51.71</c:v>
                </c:pt>
                <c:pt idx="2871">
                  <c:v>51.71</c:v>
                </c:pt>
                <c:pt idx="2872">
                  <c:v>51.78</c:v>
                </c:pt>
                <c:pt idx="2873">
                  <c:v>51.71</c:v>
                </c:pt>
                <c:pt idx="2874">
                  <c:v>51.629999999999995</c:v>
                </c:pt>
                <c:pt idx="2875">
                  <c:v>51.71</c:v>
                </c:pt>
                <c:pt idx="2876">
                  <c:v>51.71</c:v>
                </c:pt>
                <c:pt idx="2877">
                  <c:v>51.629999999999995</c:v>
                </c:pt>
                <c:pt idx="2878">
                  <c:v>51.71</c:v>
                </c:pt>
                <c:pt idx="2879">
                  <c:v>51.71</c:v>
                </c:pt>
                <c:pt idx="2880">
                  <c:v>51.78</c:v>
                </c:pt>
                <c:pt idx="2881">
                  <c:v>51.86</c:v>
                </c:pt>
                <c:pt idx="2882">
                  <c:v>51.78</c:v>
                </c:pt>
                <c:pt idx="2883">
                  <c:v>51.86</c:v>
                </c:pt>
                <c:pt idx="2884">
                  <c:v>51.86</c:v>
                </c:pt>
                <c:pt idx="2885">
                  <c:v>51.78</c:v>
                </c:pt>
                <c:pt idx="2886">
                  <c:v>51.71</c:v>
                </c:pt>
                <c:pt idx="2887">
                  <c:v>51.78</c:v>
                </c:pt>
                <c:pt idx="2888">
                  <c:v>51.86</c:v>
                </c:pt>
                <c:pt idx="2889">
                  <c:v>51.86</c:v>
                </c:pt>
                <c:pt idx="2890">
                  <c:v>51.94</c:v>
                </c:pt>
                <c:pt idx="2891">
                  <c:v>51.94</c:v>
                </c:pt>
                <c:pt idx="2892">
                  <c:v>51.94</c:v>
                </c:pt>
                <c:pt idx="2893">
                  <c:v>51.94</c:v>
                </c:pt>
                <c:pt idx="2894">
                  <c:v>51.86</c:v>
                </c:pt>
                <c:pt idx="2895">
                  <c:v>51.94</c:v>
                </c:pt>
                <c:pt idx="2896">
                  <c:v>51.94</c:v>
                </c:pt>
                <c:pt idx="2897">
                  <c:v>51.94</c:v>
                </c:pt>
                <c:pt idx="2898">
                  <c:v>51.86</c:v>
                </c:pt>
                <c:pt idx="2899">
                  <c:v>51.94</c:v>
                </c:pt>
                <c:pt idx="2900">
                  <c:v>51.86</c:v>
                </c:pt>
                <c:pt idx="2901">
                  <c:v>51.94</c:v>
                </c:pt>
                <c:pt idx="2902">
                  <c:v>51.86</c:v>
                </c:pt>
                <c:pt idx="2903">
                  <c:v>51.86</c:v>
                </c:pt>
                <c:pt idx="2904">
                  <c:v>51.86</c:v>
                </c:pt>
                <c:pt idx="2905">
                  <c:v>52.01</c:v>
                </c:pt>
                <c:pt idx="2906">
                  <c:v>51.94</c:v>
                </c:pt>
                <c:pt idx="2907">
                  <c:v>51.94</c:v>
                </c:pt>
                <c:pt idx="2908">
                  <c:v>51.86</c:v>
                </c:pt>
                <c:pt idx="2909">
                  <c:v>51.86</c:v>
                </c:pt>
                <c:pt idx="2910">
                  <c:v>51.94</c:v>
                </c:pt>
                <c:pt idx="2911">
                  <c:v>51.94</c:v>
                </c:pt>
                <c:pt idx="2912">
                  <c:v>51.86</c:v>
                </c:pt>
                <c:pt idx="2913">
                  <c:v>52.089999999999996</c:v>
                </c:pt>
                <c:pt idx="2914">
                  <c:v>52.24</c:v>
                </c:pt>
                <c:pt idx="2915">
                  <c:v>52.24</c:v>
                </c:pt>
                <c:pt idx="2916">
                  <c:v>52.01</c:v>
                </c:pt>
                <c:pt idx="2917">
                  <c:v>51.86</c:v>
                </c:pt>
                <c:pt idx="2918">
                  <c:v>52.089999999999996</c:v>
                </c:pt>
                <c:pt idx="2919">
                  <c:v>52.160000000000004</c:v>
                </c:pt>
                <c:pt idx="2920">
                  <c:v>52.31</c:v>
                </c:pt>
                <c:pt idx="2921">
                  <c:v>52.160000000000004</c:v>
                </c:pt>
                <c:pt idx="2922">
                  <c:v>52.160000000000004</c:v>
                </c:pt>
                <c:pt idx="2923">
                  <c:v>52.160000000000004</c:v>
                </c:pt>
                <c:pt idx="2924">
                  <c:v>52.160000000000004</c:v>
                </c:pt>
                <c:pt idx="2925">
                  <c:v>52.160000000000004</c:v>
                </c:pt>
                <c:pt idx="2926">
                  <c:v>52.160000000000004</c:v>
                </c:pt>
                <c:pt idx="2927">
                  <c:v>52.24</c:v>
                </c:pt>
                <c:pt idx="2928">
                  <c:v>52.24</c:v>
                </c:pt>
                <c:pt idx="2929">
                  <c:v>52.089999999999996</c:v>
                </c:pt>
                <c:pt idx="2930">
                  <c:v>52.160000000000004</c:v>
                </c:pt>
                <c:pt idx="2931">
                  <c:v>52.24</c:v>
                </c:pt>
                <c:pt idx="2932">
                  <c:v>52.089999999999996</c:v>
                </c:pt>
                <c:pt idx="2933">
                  <c:v>51.94</c:v>
                </c:pt>
                <c:pt idx="2934">
                  <c:v>52.089999999999996</c:v>
                </c:pt>
                <c:pt idx="2935">
                  <c:v>52.24</c:v>
                </c:pt>
                <c:pt idx="2936">
                  <c:v>52.31</c:v>
                </c:pt>
                <c:pt idx="2937">
                  <c:v>52.31</c:v>
                </c:pt>
                <c:pt idx="2938">
                  <c:v>52.39</c:v>
                </c:pt>
                <c:pt idx="2939">
                  <c:v>52.39</c:v>
                </c:pt>
                <c:pt idx="2940">
                  <c:v>52.31</c:v>
                </c:pt>
                <c:pt idx="2941">
                  <c:v>52.31</c:v>
                </c:pt>
                <c:pt idx="2942">
                  <c:v>52.24</c:v>
                </c:pt>
                <c:pt idx="2943">
                  <c:v>52.31</c:v>
                </c:pt>
                <c:pt idx="2944">
                  <c:v>52.24</c:v>
                </c:pt>
                <c:pt idx="2945">
                  <c:v>52.39</c:v>
                </c:pt>
                <c:pt idx="2946">
                  <c:v>52.54</c:v>
                </c:pt>
                <c:pt idx="2947">
                  <c:v>52.620000000000005</c:v>
                </c:pt>
                <c:pt idx="2948">
                  <c:v>52.47</c:v>
                </c:pt>
                <c:pt idx="2949">
                  <c:v>52.39</c:v>
                </c:pt>
                <c:pt idx="2950">
                  <c:v>52.160000000000004</c:v>
                </c:pt>
                <c:pt idx="2951">
                  <c:v>52.160000000000004</c:v>
                </c:pt>
                <c:pt idx="2952">
                  <c:v>52.24</c:v>
                </c:pt>
                <c:pt idx="2953">
                  <c:v>52.31</c:v>
                </c:pt>
                <c:pt idx="2954">
                  <c:v>52.39</c:v>
                </c:pt>
                <c:pt idx="2955">
                  <c:v>52.47</c:v>
                </c:pt>
                <c:pt idx="2956">
                  <c:v>52.47</c:v>
                </c:pt>
                <c:pt idx="2957">
                  <c:v>52.47</c:v>
                </c:pt>
                <c:pt idx="2958">
                  <c:v>52.620000000000005</c:v>
                </c:pt>
                <c:pt idx="2959">
                  <c:v>52.620000000000005</c:v>
                </c:pt>
                <c:pt idx="2960">
                  <c:v>52.47</c:v>
                </c:pt>
                <c:pt idx="2961">
                  <c:v>52.54</c:v>
                </c:pt>
                <c:pt idx="2962">
                  <c:v>52.47</c:v>
                </c:pt>
                <c:pt idx="2963">
                  <c:v>52.47</c:v>
                </c:pt>
                <c:pt idx="2964">
                  <c:v>52.54</c:v>
                </c:pt>
                <c:pt idx="2965">
                  <c:v>52.54</c:v>
                </c:pt>
                <c:pt idx="2966">
                  <c:v>52.54</c:v>
                </c:pt>
                <c:pt idx="2967">
                  <c:v>52.54</c:v>
                </c:pt>
                <c:pt idx="2968">
                  <c:v>52.620000000000005</c:v>
                </c:pt>
                <c:pt idx="2969">
                  <c:v>52.54</c:v>
                </c:pt>
                <c:pt idx="2970">
                  <c:v>52.54</c:v>
                </c:pt>
                <c:pt idx="2971">
                  <c:v>52.47</c:v>
                </c:pt>
                <c:pt idx="2972">
                  <c:v>52.620000000000005</c:v>
                </c:pt>
                <c:pt idx="2973">
                  <c:v>52.69</c:v>
                </c:pt>
                <c:pt idx="2974">
                  <c:v>52.620000000000005</c:v>
                </c:pt>
                <c:pt idx="2975">
                  <c:v>52.54</c:v>
                </c:pt>
                <c:pt idx="2976">
                  <c:v>52.620000000000005</c:v>
                </c:pt>
                <c:pt idx="2977">
                  <c:v>52.620000000000005</c:v>
                </c:pt>
                <c:pt idx="2978">
                  <c:v>52.769999999999996</c:v>
                </c:pt>
                <c:pt idx="2979">
                  <c:v>52.769999999999996</c:v>
                </c:pt>
                <c:pt idx="2980">
                  <c:v>52.769999999999996</c:v>
                </c:pt>
                <c:pt idx="2981">
                  <c:v>52.69</c:v>
                </c:pt>
                <c:pt idx="2982">
                  <c:v>52.769999999999996</c:v>
                </c:pt>
                <c:pt idx="2983">
                  <c:v>52.769999999999996</c:v>
                </c:pt>
                <c:pt idx="2984">
                  <c:v>52.769999999999996</c:v>
                </c:pt>
                <c:pt idx="2985">
                  <c:v>52.769999999999996</c:v>
                </c:pt>
                <c:pt idx="2986">
                  <c:v>52.769999999999996</c:v>
                </c:pt>
                <c:pt idx="2987">
                  <c:v>52.769999999999996</c:v>
                </c:pt>
                <c:pt idx="2988">
                  <c:v>52.769999999999996</c:v>
                </c:pt>
                <c:pt idx="2989">
                  <c:v>52.84</c:v>
                </c:pt>
                <c:pt idx="2990">
                  <c:v>52.84</c:v>
                </c:pt>
                <c:pt idx="2991">
                  <c:v>52.84</c:v>
                </c:pt>
                <c:pt idx="2992">
                  <c:v>52.84</c:v>
                </c:pt>
                <c:pt idx="2993">
                  <c:v>52.84</c:v>
                </c:pt>
                <c:pt idx="2994">
                  <c:v>52.84</c:v>
                </c:pt>
                <c:pt idx="2995">
                  <c:v>52.84</c:v>
                </c:pt>
                <c:pt idx="2996">
                  <c:v>52.769999999999996</c:v>
                </c:pt>
                <c:pt idx="2997">
                  <c:v>52.84</c:v>
                </c:pt>
                <c:pt idx="2998">
                  <c:v>52.69</c:v>
                </c:pt>
                <c:pt idx="2999">
                  <c:v>52.69</c:v>
                </c:pt>
                <c:pt idx="3000">
                  <c:v>52.84</c:v>
                </c:pt>
                <c:pt idx="3001">
                  <c:v>52.769999999999996</c:v>
                </c:pt>
                <c:pt idx="3002">
                  <c:v>52.84</c:v>
                </c:pt>
                <c:pt idx="3003">
                  <c:v>52.84</c:v>
                </c:pt>
                <c:pt idx="3004">
                  <c:v>52.84</c:v>
                </c:pt>
                <c:pt idx="3005">
                  <c:v>53.07</c:v>
                </c:pt>
                <c:pt idx="3006">
                  <c:v>53.07</c:v>
                </c:pt>
                <c:pt idx="3007">
                  <c:v>52.99</c:v>
                </c:pt>
                <c:pt idx="3008">
                  <c:v>52.99</c:v>
                </c:pt>
                <c:pt idx="3009">
                  <c:v>52.92</c:v>
                </c:pt>
                <c:pt idx="3010">
                  <c:v>52.99</c:v>
                </c:pt>
                <c:pt idx="3011">
                  <c:v>52.92</c:v>
                </c:pt>
                <c:pt idx="3012">
                  <c:v>52.99</c:v>
                </c:pt>
                <c:pt idx="3013">
                  <c:v>52.99</c:v>
                </c:pt>
                <c:pt idx="3014">
                  <c:v>53.07</c:v>
                </c:pt>
                <c:pt idx="3015">
                  <c:v>53.07</c:v>
                </c:pt>
                <c:pt idx="3016">
                  <c:v>53.07</c:v>
                </c:pt>
                <c:pt idx="3017">
                  <c:v>52.99</c:v>
                </c:pt>
                <c:pt idx="3018">
                  <c:v>53.15</c:v>
                </c:pt>
                <c:pt idx="3019">
                  <c:v>52.99</c:v>
                </c:pt>
                <c:pt idx="3020">
                  <c:v>52.99</c:v>
                </c:pt>
                <c:pt idx="3021">
                  <c:v>53.15</c:v>
                </c:pt>
                <c:pt idx="3022">
                  <c:v>53.15</c:v>
                </c:pt>
                <c:pt idx="3023">
                  <c:v>53.07</c:v>
                </c:pt>
                <c:pt idx="3024">
                  <c:v>53.07</c:v>
                </c:pt>
                <c:pt idx="3025">
                  <c:v>52.99</c:v>
                </c:pt>
                <c:pt idx="3026">
                  <c:v>53.15</c:v>
                </c:pt>
                <c:pt idx="3027">
                  <c:v>53.15</c:v>
                </c:pt>
                <c:pt idx="3028">
                  <c:v>53.15</c:v>
                </c:pt>
                <c:pt idx="3029">
                  <c:v>53.07</c:v>
                </c:pt>
                <c:pt idx="3030">
                  <c:v>53.07</c:v>
                </c:pt>
                <c:pt idx="3031">
                  <c:v>53.07</c:v>
                </c:pt>
                <c:pt idx="3032">
                  <c:v>53.15</c:v>
                </c:pt>
                <c:pt idx="3033">
                  <c:v>53.15</c:v>
                </c:pt>
                <c:pt idx="3034">
                  <c:v>53.15</c:v>
                </c:pt>
                <c:pt idx="3035">
                  <c:v>53.07</c:v>
                </c:pt>
                <c:pt idx="3036">
                  <c:v>53.07</c:v>
                </c:pt>
                <c:pt idx="3037">
                  <c:v>53.22</c:v>
                </c:pt>
                <c:pt idx="3038">
                  <c:v>53.22</c:v>
                </c:pt>
                <c:pt idx="3039">
                  <c:v>53.22</c:v>
                </c:pt>
                <c:pt idx="3040">
                  <c:v>53.300000000000004</c:v>
                </c:pt>
                <c:pt idx="3041">
                  <c:v>53.300000000000004</c:v>
                </c:pt>
                <c:pt idx="3042">
                  <c:v>53.300000000000004</c:v>
                </c:pt>
                <c:pt idx="3043">
                  <c:v>53.37</c:v>
                </c:pt>
                <c:pt idx="3044">
                  <c:v>53.22</c:v>
                </c:pt>
                <c:pt idx="3045">
                  <c:v>53.300000000000004</c:v>
                </c:pt>
                <c:pt idx="3046">
                  <c:v>53.300000000000004</c:v>
                </c:pt>
                <c:pt idx="3047">
                  <c:v>53.300000000000004</c:v>
                </c:pt>
                <c:pt idx="3048">
                  <c:v>53.300000000000004</c:v>
                </c:pt>
                <c:pt idx="3049">
                  <c:v>53.37</c:v>
                </c:pt>
                <c:pt idx="3050">
                  <c:v>53.37</c:v>
                </c:pt>
                <c:pt idx="3051">
                  <c:v>53.37</c:v>
                </c:pt>
                <c:pt idx="3052">
                  <c:v>53.300000000000004</c:v>
                </c:pt>
                <c:pt idx="3053">
                  <c:v>53.37</c:v>
                </c:pt>
                <c:pt idx="3054">
                  <c:v>53.449999999999996</c:v>
                </c:pt>
                <c:pt idx="3055">
                  <c:v>53.449999999999996</c:v>
                </c:pt>
                <c:pt idx="3056">
                  <c:v>53.37</c:v>
                </c:pt>
                <c:pt idx="3057">
                  <c:v>53.449999999999996</c:v>
                </c:pt>
                <c:pt idx="3058">
                  <c:v>53.449999999999996</c:v>
                </c:pt>
                <c:pt idx="3059">
                  <c:v>53.449999999999996</c:v>
                </c:pt>
                <c:pt idx="3060">
                  <c:v>53.52</c:v>
                </c:pt>
                <c:pt idx="3061">
                  <c:v>53.37</c:v>
                </c:pt>
                <c:pt idx="3062">
                  <c:v>53.37</c:v>
                </c:pt>
                <c:pt idx="3063">
                  <c:v>53.37</c:v>
                </c:pt>
                <c:pt idx="3064">
                  <c:v>53.449999999999996</c:v>
                </c:pt>
                <c:pt idx="3065">
                  <c:v>53.52</c:v>
                </c:pt>
                <c:pt idx="3066">
                  <c:v>53.37</c:v>
                </c:pt>
                <c:pt idx="3067">
                  <c:v>53.300000000000004</c:v>
                </c:pt>
                <c:pt idx="3068">
                  <c:v>53.449999999999996</c:v>
                </c:pt>
                <c:pt idx="3069">
                  <c:v>53.449999999999996</c:v>
                </c:pt>
                <c:pt idx="3070">
                  <c:v>53.37</c:v>
                </c:pt>
                <c:pt idx="3071">
                  <c:v>53.449999999999996</c:v>
                </c:pt>
                <c:pt idx="3072">
                  <c:v>53.6</c:v>
                </c:pt>
                <c:pt idx="3073">
                  <c:v>53.6</c:v>
                </c:pt>
                <c:pt idx="3074">
                  <c:v>53.68</c:v>
                </c:pt>
                <c:pt idx="3075">
                  <c:v>53.68</c:v>
                </c:pt>
                <c:pt idx="3076">
                  <c:v>53.6</c:v>
                </c:pt>
                <c:pt idx="3077">
                  <c:v>53.6</c:v>
                </c:pt>
                <c:pt idx="3078">
                  <c:v>53.6</c:v>
                </c:pt>
                <c:pt idx="3079">
                  <c:v>53.52</c:v>
                </c:pt>
                <c:pt idx="3080">
                  <c:v>53.449999999999996</c:v>
                </c:pt>
                <c:pt idx="3081">
                  <c:v>53.52</c:v>
                </c:pt>
                <c:pt idx="3082">
                  <c:v>53.52</c:v>
                </c:pt>
                <c:pt idx="3083">
                  <c:v>53.52</c:v>
                </c:pt>
                <c:pt idx="3084">
                  <c:v>53.52</c:v>
                </c:pt>
                <c:pt idx="3085">
                  <c:v>53.6</c:v>
                </c:pt>
                <c:pt idx="3086">
                  <c:v>53.6</c:v>
                </c:pt>
                <c:pt idx="3087">
                  <c:v>53.68</c:v>
                </c:pt>
                <c:pt idx="3088">
                  <c:v>53.6</c:v>
                </c:pt>
                <c:pt idx="3089">
                  <c:v>53.6</c:v>
                </c:pt>
                <c:pt idx="3090">
                  <c:v>53.6</c:v>
                </c:pt>
                <c:pt idx="3091">
                  <c:v>53.6</c:v>
                </c:pt>
                <c:pt idx="3092">
                  <c:v>53.68</c:v>
                </c:pt>
                <c:pt idx="3093">
                  <c:v>53.68</c:v>
                </c:pt>
                <c:pt idx="3094">
                  <c:v>53.68</c:v>
                </c:pt>
                <c:pt idx="3095">
                  <c:v>53.6</c:v>
                </c:pt>
                <c:pt idx="3096">
                  <c:v>53.6</c:v>
                </c:pt>
                <c:pt idx="3097">
                  <c:v>53.75</c:v>
                </c:pt>
                <c:pt idx="3098">
                  <c:v>53.83</c:v>
                </c:pt>
                <c:pt idx="3099">
                  <c:v>53.75</c:v>
                </c:pt>
                <c:pt idx="3100">
                  <c:v>53.68</c:v>
                </c:pt>
                <c:pt idx="3101">
                  <c:v>53.68</c:v>
                </c:pt>
                <c:pt idx="3102">
                  <c:v>53.68</c:v>
                </c:pt>
                <c:pt idx="3103">
                  <c:v>53.75</c:v>
                </c:pt>
                <c:pt idx="3104">
                  <c:v>53.83</c:v>
                </c:pt>
                <c:pt idx="3105">
                  <c:v>53.83</c:v>
                </c:pt>
                <c:pt idx="3106">
                  <c:v>53.83</c:v>
                </c:pt>
                <c:pt idx="3107">
                  <c:v>53.83</c:v>
                </c:pt>
                <c:pt idx="3108">
                  <c:v>53.75</c:v>
                </c:pt>
                <c:pt idx="3109">
                  <c:v>53.83</c:v>
                </c:pt>
                <c:pt idx="3110">
                  <c:v>53.83</c:v>
                </c:pt>
                <c:pt idx="3111">
                  <c:v>53.75</c:v>
                </c:pt>
                <c:pt idx="3112">
                  <c:v>53.83</c:v>
                </c:pt>
                <c:pt idx="3113">
                  <c:v>53.83</c:v>
                </c:pt>
                <c:pt idx="3114">
                  <c:v>53.83</c:v>
                </c:pt>
                <c:pt idx="3115">
                  <c:v>53.68</c:v>
                </c:pt>
                <c:pt idx="3116">
                  <c:v>53.83</c:v>
                </c:pt>
                <c:pt idx="3117">
                  <c:v>53.980000000000004</c:v>
                </c:pt>
                <c:pt idx="3118">
                  <c:v>54.05</c:v>
                </c:pt>
                <c:pt idx="3119">
                  <c:v>53.980000000000004</c:v>
                </c:pt>
                <c:pt idx="3120">
                  <c:v>53.980000000000004</c:v>
                </c:pt>
                <c:pt idx="3121">
                  <c:v>53.980000000000004</c:v>
                </c:pt>
                <c:pt idx="3122">
                  <c:v>53.980000000000004</c:v>
                </c:pt>
                <c:pt idx="3123">
                  <c:v>53.900000000000006</c:v>
                </c:pt>
                <c:pt idx="3124">
                  <c:v>53.900000000000006</c:v>
                </c:pt>
                <c:pt idx="3125">
                  <c:v>53.900000000000006</c:v>
                </c:pt>
                <c:pt idx="3126">
                  <c:v>53.900000000000006</c:v>
                </c:pt>
                <c:pt idx="3127">
                  <c:v>53.980000000000004</c:v>
                </c:pt>
                <c:pt idx="3128">
                  <c:v>53.900000000000006</c:v>
                </c:pt>
                <c:pt idx="3129">
                  <c:v>53.980000000000004</c:v>
                </c:pt>
                <c:pt idx="3130">
                  <c:v>53.980000000000004</c:v>
                </c:pt>
                <c:pt idx="3131">
                  <c:v>54.05</c:v>
                </c:pt>
                <c:pt idx="3132">
                  <c:v>54.129999999999995</c:v>
                </c:pt>
                <c:pt idx="3133">
                  <c:v>54.21</c:v>
                </c:pt>
                <c:pt idx="3134">
                  <c:v>54.05</c:v>
                </c:pt>
                <c:pt idx="3135">
                  <c:v>53.900000000000006</c:v>
                </c:pt>
                <c:pt idx="3136">
                  <c:v>53.900000000000006</c:v>
                </c:pt>
                <c:pt idx="3137">
                  <c:v>53.980000000000004</c:v>
                </c:pt>
                <c:pt idx="3138">
                  <c:v>53.980000000000004</c:v>
                </c:pt>
                <c:pt idx="3139">
                  <c:v>53.900000000000006</c:v>
                </c:pt>
                <c:pt idx="3140">
                  <c:v>53.980000000000004</c:v>
                </c:pt>
                <c:pt idx="3141">
                  <c:v>54.05</c:v>
                </c:pt>
                <c:pt idx="3142">
                  <c:v>54.05</c:v>
                </c:pt>
                <c:pt idx="3143">
                  <c:v>54.129999999999995</c:v>
                </c:pt>
                <c:pt idx="3144">
                  <c:v>54.05</c:v>
                </c:pt>
                <c:pt idx="3145">
                  <c:v>54.129999999999995</c:v>
                </c:pt>
                <c:pt idx="3146">
                  <c:v>54.129999999999995</c:v>
                </c:pt>
                <c:pt idx="3147">
                  <c:v>54.129999999999995</c:v>
                </c:pt>
                <c:pt idx="3148">
                  <c:v>54.129999999999995</c:v>
                </c:pt>
                <c:pt idx="3149">
                  <c:v>54.21</c:v>
                </c:pt>
                <c:pt idx="3150">
                  <c:v>54.28</c:v>
                </c:pt>
                <c:pt idx="3151">
                  <c:v>54.28</c:v>
                </c:pt>
                <c:pt idx="3152">
                  <c:v>54.21</c:v>
                </c:pt>
                <c:pt idx="3153">
                  <c:v>54.28</c:v>
                </c:pt>
                <c:pt idx="3154">
                  <c:v>54.28</c:v>
                </c:pt>
                <c:pt idx="3155">
                  <c:v>54.129999999999995</c:v>
                </c:pt>
                <c:pt idx="3156">
                  <c:v>54.28</c:v>
                </c:pt>
                <c:pt idx="3157">
                  <c:v>54.21</c:v>
                </c:pt>
                <c:pt idx="3158">
                  <c:v>54.21</c:v>
                </c:pt>
                <c:pt idx="3159">
                  <c:v>54.129999999999995</c:v>
                </c:pt>
                <c:pt idx="3160">
                  <c:v>54.129999999999995</c:v>
                </c:pt>
                <c:pt idx="3161">
                  <c:v>54.129999999999995</c:v>
                </c:pt>
                <c:pt idx="3162">
                  <c:v>54.129999999999995</c:v>
                </c:pt>
                <c:pt idx="3163">
                  <c:v>54.129999999999995</c:v>
                </c:pt>
                <c:pt idx="3164">
                  <c:v>54.21</c:v>
                </c:pt>
                <c:pt idx="3165">
                  <c:v>54.129999999999995</c:v>
                </c:pt>
                <c:pt idx="3166">
                  <c:v>54.129999999999995</c:v>
                </c:pt>
                <c:pt idx="3167">
                  <c:v>54.129999999999995</c:v>
                </c:pt>
                <c:pt idx="3168">
                  <c:v>54.129999999999995</c:v>
                </c:pt>
                <c:pt idx="3169">
                  <c:v>54.129999999999995</c:v>
                </c:pt>
                <c:pt idx="3170">
                  <c:v>54.21</c:v>
                </c:pt>
                <c:pt idx="3171">
                  <c:v>54.05</c:v>
                </c:pt>
                <c:pt idx="3172">
                  <c:v>54.28</c:v>
                </c:pt>
                <c:pt idx="3173">
                  <c:v>54.36</c:v>
                </c:pt>
                <c:pt idx="3174">
                  <c:v>54.36</c:v>
                </c:pt>
                <c:pt idx="3175">
                  <c:v>54.36</c:v>
                </c:pt>
                <c:pt idx="3176">
                  <c:v>54.28</c:v>
                </c:pt>
                <c:pt idx="3177">
                  <c:v>54.21</c:v>
                </c:pt>
                <c:pt idx="3178">
                  <c:v>54.129999999999995</c:v>
                </c:pt>
                <c:pt idx="3179">
                  <c:v>54.21</c:v>
                </c:pt>
                <c:pt idx="3180">
                  <c:v>54.28</c:v>
                </c:pt>
                <c:pt idx="3181">
                  <c:v>54.36</c:v>
                </c:pt>
                <c:pt idx="3182">
                  <c:v>54.21</c:v>
                </c:pt>
                <c:pt idx="3183">
                  <c:v>54.36</c:v>
                </c:pt>
                <c:pt idx="3184">
                  <c:v>54.36</c:v>
                </c:pt>
                <c:pt idx="3185">
                  <c:v>54.36</c:v>
                </c:pt>
                <c:pt idx="3186">
                  <c:v>54.21</c:v>
                </c:pt>
                <c:pt idx="3187">
                  <c:v>54.28</c:v>
                </c:pt>
                <c:pt idx="3188">
                  <c:v>54.21</c:v>
                </c:pt>
                <c:pt idx="3189">
                  <c:v>54.28</c:v>
                </c:pt>
                <c:pt idx="3190">
                  <c:v>54.28</c:v>
                </c:pt>
                <c:pt idx="3191">
                  <c:v>54.28</c:v>
                </c:pt>
                <c:pt idx="3192">
                  <c:v>54.28</c:v>
                </c:pt>
                <c:pt idx="3193">
                  <c:v>54.43</c:v>
                </c:pt>
                <c:pt idx="3194">
                  <c:v>54.51</c:v>
                </c:pt>
                <c:pt idx="3195">
                  <c:v>54.51</c:v>
                </c:pt>
                <c:pt idx="3196">
                  <c:v>54.51</c:v>
                </c:pt>
                <c:pt idx="3197">
                  <c:v>54.43</c:v>
                </c:pt>
                <c:pt idx="3198">
                  <c:v>54.36</c:v>
                </c:pt>
                <c:pt idx="3199">
                  <c:v>54.36</c:v>
                </c:pt>
                <c:pt idx="3200">
                  <c:v>54.28</c:v>
                </c:pt>
                <c:pt idx="3201">
                  <c:v>54.36</c:v>
                </c:pt>
                <c:pt idx="3202">
                  <c:v>54.28</c:v>
                </c:pt>
                <c:pt idx="3203">
                  <c:v>54.28</c:v>
                </c:pt>
                <c:pt idx="3204">
                  <c:v>54.36</c:v>
                </c:pt>
                <c:pt idx="3205">
                  <c:v>54.28</c:v>
                </c:pt>
                <c:pt idx="3206">
                  <c:v>54.28</c:v>
                </c:pt>
                <c:pt idx="3207">
                  <c:v>54.36</c:v>
                </c:pt>
                <c:pt idx="3208">
                  <c:v>54.43</c:v>
                </c:pt>
                <c:pt idx="3209">
                  <c:v>54.43</c:v>
                </c:pt>
                <c:pt idx="3210">
                  <c:v>54.43</c:v>
                </c:pt>
                <c:pt idx="3211">
                  <c:v>54.36</c:v>
                </c:pt>
                <c:pt idx="3212">
                  <c:v>54.43</c:v>
                </c:pt>
                <c:pt idx="3213">
                  <c:v>54.51</c:v>
                </c:pt>
                <c:pt idx="3214">
                  <c:v>54.580000000000005</c:v>
                </c:pt>
                <c:pt idx="3215">
                  <c:v>54.580000000000005</c:v>
                </c:pt>
                <c:pt idx="3216">
                  <c:v>54.660000000000004</c:v>
                </c:pt>
                <c:pt idx="3217">
                  <c:v>54.51</c:v>
                </c:pt>
                <c:pt idx="3218">
                  <c:v>54.51</c:v>
                </c:pt>
                <c:pt idx="3219">
                  <c:v>54.51</c:v>
                </c:pt>
                <c:pt idx="3220">
                  <c:v>54.51</c:v>
                </c:pt>
                <c:pt idx="3221">
                  <c:v>54.51</c:v>
                </c:pt>
                <c:pt idx="3222">
                  <c:v>54.43</c:v>
                </c:pt>
                <c:pt idx="3223">
                  <c:v>54.51</c:v>
                </c:pt>
                <c:pt idx="3224">
                  <c:v>54.51</c:v>
                </c:pt>
                <c:pt idx="3225">
                  <c:v>54.580000000000005</c:v>
                </c:pt>
                <c:pt idx="3226">
                  <c:v>54.580000000000005</c:v>
                </c:pt>
                <c:pt idx="3227">
                  <c:v>54.660000000000004</c:v>
                </c:pt>
                <c:pt idx="3228">
                  <c:v>54.660000000000004</c:v>
                </c:pt>
                <c:pt idx="3229">
                  <c:v>54.660000000000004</c:v>
                </c:pt>
                <c:pt idx="3230">
                  <c:v>54.580000000000005</c:v>
                </c:pt>
                <c:pt idx="3231">
                  <c:v>54.51</c:v>
                </c:pt>
                <c:pt idx="3232">
                  <c:v>54.51</c:v>
                </c:pt>
                <c:pt idx="3233">
                  <c:v>54.660000000000004</c:v>
                </c:pt>
                <c:pt idx="3234">
                  <c:v>54.74</c:v>
                </c:pt>
                <c:pt idx="3235">
                  <c:v>54.809999999999995</c:v>
                </c:pt>
                <c:pt idx="3236">
                  <c:v>54.74</c:v>
                </c:pt>
                <c:pt idx="3237">
                  <c:v>54.74</c:v>
                </c:pt>
                <c:pt idx="3238">
                  <c:v>54.74</c:v>
                </c:pt>
                <c:pt idx="3239">
                  <c:v>54.809999999999995</c:v>
                </c:pt>
                <c:pt idx="3240">
                  <c:v>54.74</c:v>
                </c:pt>
                <c:pt idx="3241">
                  <c:v>54.74</c:v>
                </c:pt>
                <c:pt idx="3242">
                  <c:v>54.74</c:v>
                </c:pt>
                <c:pt idx="3243">
                  <c:v>54.660000000000004</c:v>
                </c:pt>
                <c:pt idx="3244">
                  <c:v>54.580000000000005</c:v>
                </c:pt>
                <c:pt idx="3245">
                  <c:v>54.580000000000005</c:v>
                </c:pt>
                <c:pt idx="3246">
                  <c:v>54.74</c:v>
                </c:pt>
                <c:pt idx="3247">
                  <c:v>54.660000000000004</c:v>
                </c:pt>
                <c:pt idx="3248">
                  <c:v>54.74</c:v>
                </c:pt>
                <c:pt idx="3249">
                  <c:v>54.89</c:v>
                </c:pt>
                <c:pt idx="3250">
                  <c:v>54.89</c:v>
                </c:pt>
                <c:pt idx="3251">
                  <c:v>54.89</c:v>
                </c:pt>
                <c:pt idx="3252">
                  <c:v>54.96</c:v>
                </c:pt>
                <c:pt idx="3253">
                  <c:v>54.809999999999995</c:v>
                </c:pt>
                <c:pt idx="3254">
                  <c:v>54.809999999999995</c:v>
                </c:pt>
                <c:pt idx="3255">
                  <c:v>54.809999999999995</c:v>
                </c:pt>
                <c:pt idx="3256">
                  <c:v>54.809999999999995</c:v>
                </c:pt>
                <c:pt idx="3257">
                  <c:v>54.74</c:v>
                </c:pt>
                <c:pt idx="3258">
                  <c:v>54.809999999999995</c:v>
                </c:pt>
                <c:pt idx="3259">
                  <c:v>54.809999999999995</c:v>
                </c:pt>
                <c:pt idx="3260">
                  <c:v>54.89</c:v>
                </c:pt>
                <c:pt idx="3261">
                  <c:v>54.89</c:v>
                </c:pt>
                <c:pt idx="3262">
                  <c:v>54.96</c:v>
                </c:pt>
                <c:pt idx="3263">
                  <c:v>54.809999999999995</c:v>
                </c:pt>
                <c:pt idx="3264">
                  <c:v>54.809999999999995</c:v>
                </c:pt>
                <c:pt idx="3265">
                  <c:v>54.89</c:v>
                </c:pt>
                <c:pt idx="3266">
                  <c:v>54.96</c:v>
                </c:pt>
                <c:pt idx="3267">
                  <c:v>54.96</c:v>
                </c:pt>
                <c:pt idx="3268">
                  <c:v>54.89</c:v>
                </c:pt>
                <c:pt idx="3269">
                  <c:v>54.96</c:v>
                </c:pt>
                <c:pt idx="3270">
                  <c:v>54.96</c:v>
                </c:pt>
                <c:pt idx="3271">
                  <c:v>54.96</c:v>
                </c:pt>
                <c:pt idx="3272">
                  <c:v>54.809999999999995</c:v>
                </c:pt>
                <c:pt idx="3273">
                  <c:v>54.74</c:v>
                </c:pt>
                <c:pt idx="3274">
                  <c:v>54.809999999999995</c:v>
                </c:pt>
                <c:pt idx="3275">
                  <c:v>54.89</c:v>
                </c:pt>
                <c:pt idx="3276">
                  <c:v>54.89</c:v>
                </c:pt>
                <c:pt idx="3277">
                  <c:v>54.96</c:v>
                </c:pt>
                <c:pt idx="3278">
                  <c:v>54.89</c:v>
                </c:pt>
                <c:pt idx="3279">
                  <c:v>54.89</c:v>
                </c:pt>
                <c:pt idx="3280">
                  <c:v>54.809999999999995</c:v>
                </c:pt>
                <c:pt idx="3281">
                  <c:v>54.89</c:v>
                </c:pt>
                <c:pt idx="3282">
                  <c:v>54.89</c:v>
                </c:pt>
                <c:pt idx="3283">
                  <c:v>54.96</c:v>
                </c:pt>
                <c:pt idx="3284">
                  <c:v>54.96</c:v>
                </c:pt>
                <c:pt idx="3285">
                  <c:v>54.96</c:v>
                </c:pt>
                <c:pt idx="3286">
                  <c:v>54.96</c:v>
                </c:pt>
                <c:pt idx="3287">
                  <c:v>54.96</c:v>
                </c:pt>
                <c:pt idx="3288">
                  <c:v>55.04</c:v>
                </c:pt>
                <c:pt idx="3289">
                  <c:v>55.04</c:v>
                </c:pt>
                <c:pt idx="3290">
                  <c:v>54.96</c:v>
                </c:pt>
                <c:pt idx="3291">
                  <c:v>55.04</c:v>
                </c:pt>
                <c:pt idx="3292">
                  <c:v>55.04</c:v>
                </c:pt>
                <c:pt idx="3293">
                  <c:v>54.96</c:v>
                </c:pt>
                <c:pt idx="3294">
                  <c:v>54.96</c:v>
                </c:pt>
                <c:pt idx="3295">
                  <c:v>55.19</c:v>
                </c:pt>
                <c:pt idx="3296">
                  <c:v>55.19</c:v>
                </c:pt>
                <c:pt idx="3297">
                  <c:v>55.04</c:v>
                </c:pt>
                <c:pt idx="3298">
                  <c:v>55.04</c:v>
                </c:pt>
                <c:pt idx="3299">
                  <c:v>55.04</c:v>
                </c:pt>
                <c:pt idx="3300">
                  <c:v>55.11</c:v>
                </c:pt>
                <c:pt idx="3301">
                  <c:v>55.11</c:v>
                </c:pt>
                <c:pt idx="3302">
                  <c:v>55.19</c:v>
                </c:pt>
                <c:pt idx="3303">
                  <c:v>55.11</c:v>
                </c:pt>
                <c:pt idx="3304">
                  <c:v>55.11</c:v>
                </c:pt>
                <c:pt idx="3305">
                  <c:v>55.04</c:v>
                </c:pt>
                <c:pt idx="3306">
                  <c:v>55.11</c:v>
                </c:pt>
                <c:pt idx="3307">
                  <c:v>54.96</c:v>
                </c:pt>
                <c:pt idx="3308">
                  <c:v>54.96</c:v>
                </c:pt>
                <c:pt idx="3309">
                  <c:v>55.11</c:v>
                </c:pt>
                <c:pt idx="3310">
                  <c:v>55.11</c:v>
                </c:pt>
                <c:pt idx="3311">
                  <c:v>55.19</c:v>
                </c:pt>
                <c:pt idx="3312">
                  <c:v>55.269999999999996</c:v>
                </c:pt>
                <c:pt idx="3313">
                  <c:v>55.269999999999996</c:v>
                </c:pt>
                <c:pt idx="3314">
                  <c:v>55.19</c:v>
                </c:pt>
                <c:pt idx="3315">
                  <c:v>55.269999999999996</c:v>
                </c:pt>
                <c:pt idx="3316">
                  <c:v>55.19</c:v>
                </c:pt>
                <c:pt idx="3317">
                  <c:v>55.11</c:v>
                </c:pt>
                <c:pt idx="3318">
                  <c:v>55.11</c:v>
                </c:pt>
                <c:pt idx="3319">
                  <c:v>55.269999999999996</c:v>
                </c:pt>
                <c:pt idx="3320">
                  <c:v>55.11</c:v>
                </c:pt>
                <c:pt idx="3321">
                  <c:v>55.269999999999996</c:v>
                </c:pt>
                <c:pt idx="3322">
                  <c:v>55.34</c:v>
                </c:pt>
                <c:pt idx="3323">
                  <c:v>55.42</c:v>
                </c:pt>
                <c:pt idx="3324">
                  <c:v>55.42</c:v>
                </c:pt>
                <c:pt idx="3325">
                  <c:v>55.34</c:v>
                </c:pt>
                <c:pt idx="3326">
                  <c:v>55.34</c:v>
                </c:pt>
                <c:pt idx="3327">
                  <c:v>55.42</c:v>
                </c:pt>
                <c:pt idx="3328">
                  <c:v>55.42</c:v>
                </c:pt>
                <c:pt idx="3329">
                  <c:v>55.42</c:v>
                </c:pt>
                <c:pt idx="3330">
                  <c:v>55.34</c:v>
                </c:pt>
                <c:pt idx="3331">
                  <c:v>55.19</c:v>
                </c:pt>
                <c:pt idx="3332">
                  <c:v>55.19</c:v>
                </c:pt>
                <c:pt idx="3333">
                  <c:v>55.269999999999996</c:v>
                </c:pt>
                <c:pt idx="3334">
                  <c:v>55.19</c:v>
                </c:pt>
                <c:pt idx="3335">
                  <c:v>55.19</c:v>
                </c:pt>
                <c:pt idx="3336">
                  <c:v>55.11</c:v>
                </c:pt>
                <c:pt idx="3337">
                  <c:v>55.11</c:v>
                </c:pt>
                <c:pt idx="3338">
                  <c:v>55.19</c:v>
                </c:pt>
                <c:pt idx="3339">
                  <c:v>55.19</c:v>
                </c:pt>
                <c:pt idx="3340">
                  <c:v>55.42</c:v>
                </c:pt>
                <c:pt idx="3341">
                  <c:v>55.42</c:v>
                </c:pt>
                <c:pt idx="3342">
                  <c:v>55.34</c:v>
                </c:pt>
                <c:pt idx="3343">
                  <c:v>55.34</c:v>
                </c:pt>
                <c:pt idx="3344">
                  <c:v>55.34</c:v>
                </c:pt>
                <c:pt idx="3345">
                  <c:v>55.34</c:v>
                </c:pt>
                <c:pt idx="3346">
                  <c:v>55.42</c:v>
                </c:pt>
                <c:pt idx="3347">
                  <c:v>55.49</c:v>
                </c:pt>
                <c:pt idx="3348">
                  <c:v>55.57</c:v>
                </c:pt>
                <c:pt idx="3349">
                  <c:v>55.57</c:v>
                </c:pt>
                <c:pt idx="3350">
                  <c:v>55.49</c:v>
                </c:pt>
                <c:pt idx="3351">
                  <c:v>55.42</c:v>
                </c:pt>
                <c:pt idx="3352">
                  <c:v>55.34</c:v>
                </c:pt>
                <c:pt idx="3353">
                  <c:v>55.269999999999996</c:v>
                </c:pt>
                <c:pt idx="3354">
                  <c:v>55.34</c:v>
                </c:pt>
                <c:pt idx="3355">
                  <c:v>55.269999999999996</c:v>
                </c:pt>
                <c:pt idx="3356">
                  <c:v>55.269999999999996</c:v>
                </c:pt>
                <c:pt idx="3357">
                  <c:v>55.34</c:v>
                </c:pt>
                <c:pt idx="3358">
                  <c:v>55.34</c:v>
                </c:pt>
                <c:pt idx="3359">
                  <c:v>55.42</c:v>
                </c:pt>
                <c:pt idx="3360">
                  <c:v>55.49</c:v>
                </c:pt>
                <c:pt idx="3361">
                  <c:v>55.42</c:v>
                </c:pt>
                <c:pt idx="3362">
                  <c:v>55.42</c:v>
                </c:pt>
                <c:pt idx="3363">
                  <c:v>55.49</c:v>
                </c:pt>
                <c:pt idx="3364">
                  <c:v>55.49</c:v>
                </c:pt>
                <c:pt idx="3365">
                  <c:v>55.42</c:v>
                </c:pt>
                <c:pt idx="3366">
                  <c:v>55.42</c:v>
                </c:pt>
                <c:pt idx="3367">
                  <c:v>55.42</c:v>
                </c:pt>
                <c:pt idx="3368">
                  <c:v>55.34</c:v>
                </c:pt>
                <c:pt idx="3369">
                  <c:v>55.49</c:v>
                </c:pt>
                <c:pt idx="3370">
                  <c:v>55.49</c:v>
                </c:pt>
                <c:pt idx="3371">
                  <c:v>55.57</c:v>
                </c:pt>
                <c:pt idx="3372">
                  <c:v>55.57</c:v>
                </c:pt>
                <c:pt idx="3373">
                  <c:v>55.57</c:v>
                </c:pt>
                <c:pt idx="3374">
                  <c:v>55.64</c:v>
                </c:pt>
                <c:pt idx="3375">
                  <c:v>55.72</c:v>
                </c:pt>
                <c:pt idx="3376">
                  <c:v>55.64</c:v>
                </c:pt>
                <c:pt idx="3377">
                  <c:v>55.64</c:v>
                </c:pt>
                <c:pt idx="3378">
                  <c:v>55.64</c:v>
                </c:pt>
                <c:pt idx="3379">
                  <c:v>55.64</c:v>
                </c:pt>
                <c:pt idx="3380">
                  <c:v>55.57</c:v>
                </c:pt>
                <c:pt idx="3381">
                  <c:v>55.64</c:v>
                </c:pt>
                <c:pt idx="3382">
                  <c:v>55.64</c:v>
                </c:pt>
                <c:pt idx="3383">
                  <c:v>55.64</c:v>
                </c:pt>
                <c:pt idx="3384">
                  <c:v>55.57</c:v>
                </c:pt>
                <c:pt idx="3385">
                  <c:v>55.64</c:v>
                </c:pt>
                <c:pt idx="3386">
                  <c:v>55.72</c:v>
                </c:pt>
                <c:pt idx="3387">
                  <c:v>55.72</c:v>
                </c:pt>
                <c:pt idx="3388">
                  <c:v>55.72</c:v>
                </c:pt>
                <c:pt idx="3389">
                  <c:v>55.72</c:v>
                </c:pt>
                <c:pt idx="3390">
                  <c:v>55.72</c:v>
                </c:pt>
                <c:pt idx="3391">
                  <c:v>55.72</c:v>
                </c:pt>
                <c:pt idx="3392">
                  <c:v>55.72</c:v>
                </c:pt>
                <c:pt idx="3393">
                  <c:v>55.72</c:v>
                </c:pt>
                <c:pt idx="3394">
                  <c:v>55.800000000000004</c:v>
                </c:pt>
                <c:pt idx="3395">
                  <c:v>55.800000000000004</c:v>
                </c:pt>
                <c:pt idx="3396">
                  <c:v>55.800000000000004</c:v>
                </c:pt>
                <c:pt idx="3397">
                  <c:v>55.800000000000004</c:v>
                </c:pt>
                <c:pt idx="3398">
                  <c:v>55.800000000000004</c:v>
                </c:pt>
                <c:pt idx="3399">
                  <c:v>55.72</c:v>
                </c:pt>
                <c:pt idx="3400">
                  <c:v>55.800000000000004</c:v>
                </c:pt>
                <c:pt idx="3401">
                  <c:v>55.800000000000004</c:v>
                </c:pt>
                <c:pt idx="3402">
                  <c:v>55.800000000000004</c:v>
                </c:pt>
                <c:pt idx="3403">
                  <c:v>55.800000000000004</c:v>
                </c:pt>
                <c:pt idx="3404">
                  <c:v>55.72</c:v>
                </c:pt>
                <c:pt idx="3405">
                  <c:v>55.64</c:v>
                </c:pt>
                <c:pt idx="3406">
                  <c:v>55.64</c:v>
                </c:pt>
                <c:pt idx="3407">
                  <c:v>55.72</c:v>
                </c:pt>
                <c:pt idx="3408">
                  <c:v>55.800000000000004</c:v>
                </c:pt>
                <c:pt idx="3409">
                  <c:v>55.800000000000004</c:v>
                </c:pt>
                <c:pt idx="3410">
                  <c:v>55.800000000000004</c:v>
                </c:pt>
                <c:pt idx="3411">
                  <c:v>55.800000000000004</c:v>
                </c:pt>
                <c:pt idx="3412">
                  <c:v>55.72</c:v>
                </c:pt>
                <c:pt idx="3413">
                  <c:v>55.64</c:v>
                </c:pt>
                <c:pt idx="3414">
                  <c:v>55.49</c:v>
                </c:pt>
                <c:pt idx="3415">
                  <c:v>55.64</c:v>
                </c:pt>
                <c:pt idx="3416">
                  <c:v>55.72</c:v>
                </c:pt>
                <c:pt idx="3417">
                  <c:v>55.87</c:v>
                </c:pt>
                <c:pt idx="3418">
                  <c:v>55.87</c:v>
                </c:pt>
                <c:pt idx="3419">
                  <c:v>55.87</c:v>
                </c:pt>
                <c:pt idx="3420">
                  <c:v>55.87</c:v>
                </c:pt>
                <c:pt idx="3421">
                  <c:v>55.87</c:v>
                </c:pt>
                <c:pt idx="3422">
                  <c:v>55.800000000000004</c:v>
                </c:pt>
                <c:pt idx="3423">
                  <c:v>55.800000000000004</c:v>
                </c:pt>
                <c:pt idx="3424">
                  <c:v>55.87</c:v>
                </c:pt>
                <c:pt idx="3425">
                  <c:v>55.949999999999996</c:v>
                </c:pt>
                <c:pt idx="3426">
                  <c:v>55.87</c:v>
                </c:pt>
                <c:pt idx="3427">
                  <c:v>55.800000000000004</c:v>
                </c:pt>
                <c:pt idx="3428">
                  <c:v>55.72</c:v>
                </c:pt>
                <c:pt idx="3429">
                  <c:v>55.64</c:v>
                </c:pt>
                <c:pt idx="3430">
                  <c:v>55.64</c:v>
                </c:pt>
                <c:pt idx="3431">
                  <c:v>55.64</c:v>
                </c:pt>
                <c:pt idx="3432">
                  <c:v>55.800000000000004</c:v>
                </c:pt>
                <c:pt idx="3433">
                  <c:v>55.87</c:v>
                </c:pt>
                <c:pt idx="3434">
                  <c:v>55.949999999999996</c:v>
                </c:pt>
                <c:pt idx="3435">
                  <c:v>55.87</c:v>
                </c:pt>
                <c:pt idx="3436">
                  <c:v>55.949999999999996</c:v>
                </c:pt>
                <c:pt idx="3437">
                  <c:v>55.87</c:v>
                </c:pt>
                <c:pt idx="3438">
                  <c:v>55.800000000000004</c:v>
                </c:pt>
                <c:pt idx="3439">
                  <c:v>55.87</c:v>
                </c:pt>
                <c:pt idx="3440">
                  <c:v>55.949999999999996</c:v>
                </c:pt>
                <c:pt idx="3441">
                  <c:v>55.949999999999996</c:v>
                </c:pt>
                <c:pt idx="3442">
                  <c:v>55.949999999999996</c:v>
                </c:pt>
                <c:pt idx="3443">
                  <c:v>55.87</c:v>
                </c:pt>
                <c:pt idx="3444">
                  <c:v>55.87</c:v>
                </c:pt>
                <c:pt idx="3445">
                  <c:v>55.87</c:v>
                </c:pt>
                <c:pt idx="3446">
                  <c:v>55.87</c:v>
                </c:pt>
                <c:pt idx="3447">
                  <c:v>55.949999999999996</c:v>
                </c:pt>
                <c:pt idx="3448">
                  <c:v>55.949999999999996</c:v>
                </c:pt>
                <c:pt idx="3449">
                  <c:v>55.800000000000004</c:v>
                </c:pt>
                <c:pt idx="3450">
                  <c:v>55.87</c:v>
                </c:pt>
                <c:pt idx="3451">
                  <c:v>55.949999999999996</c:v>
                </c:pt>
                <c:pt idx="3452">
                  <c:v>55.949999999999996</c:v>
                </c:pt>
                <c:pt idx="3453">
                  <c:v>55.949999999999996</c:v>
                </c:pt>
                <c:pt idx="3454">
                  <c:v>55.800000000000004</c:v>
                </c:pt>
                <c:pt idx="3455">
                  <c:v>55.800000000000004</c:v>
                </c:pt>
                <c:pt idx="3456">
                  <c:v>55.87</c:v>
                </c:pt>
                <c:pt idx="3457">
                  <c:v>55.949999999999996</c:v>
                </c:pt>
                <c:pt idx="3458">
                  <c:v>55.949999999999996</c:v>
                </c:pt>
                <c:pt idx="3459">
                  <c:v>56.02</c:v>
                </c:pt>
                <c:pt idx="3460">
                  <c:v>56.02</c:v>
                </c:pt>
                <c:pt idx="3461">
                  <c:v>55.949999999999996</c:v>
                </c:pt>
                <c:pt idx="3462">
                  <c:v>55.949999999999996</c:v>
                </c:pt>
                <c:pt idx="3463">
                  <c:v>55.949999999999996</c:v>
                </c:pt>
                <c:pt idx="3464">
                  <c:v>55.949999999999996</c:v>
                </c:pt>
                <c:pt idx="3465">
                  <c:v>56.02</c:v>
                </c:pt>
                <c:pt idx="3466">
                  <c:v>56.02</c:v>
                </c:pt>
                <c:pt idx="3467">
                  <c:v>56.02</c:v>
                </c:pt>
                <c:pt idx="3468">
                  <c:v>56.02</c:v>
                </c:pt>
                <c:pt idx="3469">
                  <c:v>56.1</c:v>
                </c:pt>
                <c:pt idx="3470">
                  <c:v>56.02</c:v>
                </c:pt>
                <c:pt idx="3471">
                  <c:v>56.1</c:v>
                </c:pt>
                <c:pt idx="3472">
                  <c:v>56.1</c:v>
                </c:pt>
                <c:pt idx="3473">
                  <c:v>56.02</c:v>
                </c:pt>
                <c:pt idx="3474">
                  <c:v>56.02</c:v>
                </c:pt>
                <c:pt idx="3475">
                  <c:v>56.02</c:v>
                </c:pt>
                <c:pt idx="3476">
                  <c:v>56.1</c:v>
                </c:pt>
                <c:pt idx="3477">
                  <c:v>56.02</c:v>
                </c:pt>
                <c:pt idx="3478">
                  <c:v>56.1</c:v>
                </c:pt>
                <c:pt idx="3479">
                  <c:v>56.02</c:v>
                </c:pt>
                <c:pt idx="3480">
                  <c:v>56.1</c:v>
                </c:pt>
                <c:pt idx="3481">
                  <c:v>56.1</c:v>
                </c:pt>
                <c:pt idx="3482">
                  <c:v>56.17</c:v>
                </c:pt>
                <c:pt idx="3483">
                  <c:v>56.17</c:v>
                </c:pt>
                <c:pt idx="3484">
                  <c:v>56.1</c:v>
                </c:pt>
                <c:pt idx="3485">
                  <c:v>56.02</c:v>
                </c:pt>
                <c:pt idx="3486">
                  <c:v>56.1</c:v>
                </c:pt>
                <c:pt idx="3487">
                  <c:v>56.1</c:v>
                </c:pt>
                <c:pt idx="3488">
                  <c:v>56.1</c:v>
                </c:pt>
                <c:pt idx="3489">
                  <c:v>56.1</c:v>
                </c:pt>
                <c:pt idx="3490">
                  <c:v>56.17</c:v>
                </c:pt>
                <c:pt idx="3491">
                  <c:v>56.1</c:v>
                </c:pt>
                <c:pt idx="3492">
                  <c:v>56.17</c:v>
                </c:pt>
                <c:pt idx="3493">
                  <c:v>56.17</c:v>
                </c:pt>
                <c:pt idx="3494">
                  <c:v>56.25</c:v>
                </c:pt>
                <c:pt idx="3495">
                  <c:v>56.25</c:v>
                </c:pt>
                <c:pt idx="3496">
                  <c:v>56.33</c:v>
                </c:pt>
                <c:pt idx="3497">
                  <c:v>56.4</c:v>
                </c:pt>
                <c:pt idx="3498">
                  <c:v>56.25</c:v>
                </c:pt>
                <c:pt idx="3499">
                  <c:v>56.1</c:v>
                </c:pt>
                <c:pt idx="3500">
                  <c:v>56.1</c:v>
                </c:pt>
                <c:pt idx="3501">
                  <c:v>56.1</c:v>
                </c:pt>
                <c:pt idx="3502">
                  <c:v>56.17</c:v>
                </c:pt>
                <c:pt idx="3503">
                  <c:v>56.17</c:v>
                </c:pt>
                <c:pt idx="3504">
                  <c:v>56.17</c:v>
                </c:pt>
                <c:pt idx="3505">
                  <c:v>56.33</c:v>
                </c:pt>
                <c:pt idx="3506">
                  <c:v>56.33</c:v>
                </c:pt>
                <c:pt idx="3507">
                  <c:v>56.4</c:v>
                </c:pt>
                <c:pt idx="3508">
                  <c:v>56.33</c:v>
                </c:pt>
                <c:pt idx="3509">
                  <c:v>56.33</c:v>
                </c:pt>
                <c:pt idx="3510">
                  <c:v>56.33</c:v>
                </c:pt>
                <c:pt idx="3511">
                  <c:v>56.25</c:v>
                </c:pt>
                <c:pt idx="3512">
                  <c:v>56.25</c:v>
                </c:pt>
                <c:pt idx="3513">
                  <c:v>56.02</c:v>
                </c:pt>
                <c:pt idx="3514">
                  <c:v>56.1</c:v>
                </c:pt>
                <c:pt idx="3515">
                  <c:v>56.1</c:v>
                </c:pt>
                <c:pt idx="3516">
                  <c:v>56.17</c:v>
                </c:pt>
                <c:pt idx="3517">
                  <c:v>56.17</c:v>
                </c:pt>
                <c:pt idx="3518">
                  <c:v>56.25</c:v>
                </c:pt>
                <c:pt idx="3519">
                  <c:v>56.17</c:v>
                </c:pt>
                <c:pt idx="3520">
                  <c:v>56.17</c:v>
                </c:pt>
                <c:pt idx="3521">
                  <c:v>56.25</c:v>
                </c:pt>
                <c:pt idx="3522">
                  <c:v>56.33</c:v>
                </c:pt>
                <c:pt idx="3523">
                  <c:v>56.25</c:v>
                </c:pt>
                <c:pt idx="3524">
                  <c:v>56.25</c:v>
                </c:pt>
                <c:pt idx="3525">
                  <c:v>56.33</c:v>
                </c:pt>
                <c:pt idx="3526">
                  <c:v>56.4</c:v>
                </c:pt>
                <c:pt idx="3527">
                  <c:v>56.33</c:v>
                </c:pt>
                <c:pt idx="3528">
                  <c:v>56.33</c:v>
                </c:pt>
                <c:pt idx="3529">
                  <c:v>56.33</c:v>
                </c:pt>
                <c:pt idx="3530">
                  <c:v>56.4</c:v>
                </c:pt>
                <c:pt idx="3531">
                  <c:v>56.33</c:v>
                </c:pt>
                <c:pt idx="3532">
                  <c:v>56.33</c:v>
                </c:pt>
                <c:pt idx="3533">
                  <c:v>56.25</c:v>
                </c:pt>
                <c:pt idx="3534">
                  <c:v>56.33</c:v>
                </c:pt>
                <c:pt idx="3535">
                  <c:v>56.4</c:v>
                </c:pt>
                <c:pt idx="3536">
                  <c:v>56.480000000000004</c:v>
                </c:pt>
                <c:pt idx="3537">
                  <c:v>56.480000000000004</c:v>
                </c:pt>
                <c:pt idx="3538">
                  <c:v>56.4</c:v>
                </c:pt>
                <c:pt idx="3539">
                  <c:v>56.4</c:v>
                </c:pt>
                <c:pt idx="3540">
                  <c:v>56.4</c:v>
                </c:pt>
                <c:pt idx="3541">
                  <c:v>56.480000000000004</c:v>
                </c:pt>
                <c:pt idx="3542">
                  <c:v>56.480000000000004</c:v>
                </c:pt>
                <c:pt idx="3543">
                  <c:v>56.4</c:v>
                </c:pt>
                <c:pt idx="3544">
                  <c:v>56.33</c:v>
                </c:pt>
                <c:pt idx="3545">
                  <c:v>56.4</c:v>
                </c:pt>
                <c:pt idx="3546">
                  <c:v>56.480000000000004</c:v>
                </c:pt>
                <c:pt idx="3547">
                  <c:v>56.480000000000004</c:v>
                </c:pt>
                <c:pt idx="3548">
                  <c:v>56.4</c:v>
                </c:pt>
                <c:pt idx="3549">
                  <c:v>56.4</c:v>
                </c:pt>
                <c:pt idx="3550">
                  <c:v>56.4</c:v>
                </c:pt>
                <c:pt idx="3551">
                  <c:v>56.4</c:v>
                </c:pt>
                <c:pt idx="3552">
                  <c:v>56.4</c:v>
                </c:pt>
                <c:pt idx="3553">
                  <c:v>56.4</c:v>
                </c:pt>
                <c:pt idx="3554">
                  <c:v>56.4</c:v>
                </c:pt>
                <c:pt idx="3555">
                  <c:v>56.480000000000004</c:v>
                </c:pt>
                <c:pt idx="3556">
                  <c:v>56.480000000000004</c:v>
                </c:pt>
                <c:pt idx="3557">
                  <c:v>56.480000000000004</c:v>
                </c:pt>
                <c:pt idx="3558">
                  <c:v>56.480000000000004</c:v>
                </c:pt>
                <c:pt idx="3559">
                  <c:v>56.480000000000004</c:v>
                </c:pt>
                <c:pt idx="3560">
                  <c:v>56.480000000000004</c:v>
                </c:pt>
                <c:pt idx="3561">
                  <c:v>56.55</c:v>
                </c:pt>
                <c:pt idx="3562">
                  <c:v>56.55</c:v>
                </c:pt>
                <c:pt idx="3563">
                  <c:v>56.480000000000004</c:v>
                </c:pt>
                <c:pt idx="3564">
                  <c:v>56.480000000000004</c:v>
                </c:pt>
                <c:pt idx="3565">
                  <c:v>56.480000000000004</c:v>
                </c:pt>
                <c:pt idx="3566">
                  <c:v>56.480000000000004</c:v>
                </c:pt>
                <c:pt idx="3567">
                  <c:v>56.55</c:v>
                </c:pt>
                <c:pt idx="3568">
                  <c:v>56.55</c:v>
                </c:pt>
                <c:pt idx="3569">
                  <c:v>56.55</c:v>
                </c:pt>
                <c:pt idx="3570">
                  <c:v>56.480000000000004</c:v>
                </c:pt>
                <c:pt idx="3571">
                  <c:v>56.480000000000004</c:v>
                </c:pt>
                <c:pt idx="3572">
                  <c:v>56.55</c:v>
                </c:pt>
                <c:pt idx="3573">
                  <c:v>56.480000000000004</c:v>
                </c:pt>
                <c:pt idx="3574">
                  <c:v>56.480000000000004</c:v>
                </c:pt>
                <c:pt idx="3575">
                  <c:v>56.480000000000004</c:v>
                </c:pt>
                <c:pt idx="3576">
                  <c:v>56.480000000000004</c:v>
                </c:pt>
                <c:pt idx="3577">
                  <c:v>56.55</c:v>
                </c:pt>
                <c:pt idx="3578">
                  <c:v>56.55</c:v>
                </c:pt>
                <c:pt idx="3579">
                  <c:v>56.55</c:v>
                </c:pt>
                <c:pt idx="3580">
                  <c:v>56.629999999999995</c:v>
                </c:pt>
                <c:pt idx="3581">
                  <c:v>56.629999999999995</c:v>
                </c:pt>
                <c:pt idx="3582">
                  <c:v>56.629999999999995</c:v>
                </c:pt>
                <c:pt idx="3583">
                  <c:v>56.7</c:v>
                </c:pt>
                <c:pt idx="3584">
                  <c:v>56.7</c:v>
                </c:pt>
                <c:pt idx="3585">
                  <c:v>56.7</c:v>
                </c:pt>
                <c:pt idx="3586">
                  <c:v>56.629999999999995</c:v>
                </c:pt>
                <c:pt idx="3587">
                  <c:v>56.55</c:v>
                </c:pt>
                <c:pt idx="3588">
                  <c:v>56.55</c:v>
                </c:pt>
                <c:pt idx="3589">
                  <c:v>56.55</c:v>
                </c:pt>
                <c:pt idx="3590">
                  <c:v>56.629999999999995</c:v>
                </c:pt>
                <c:pt idx="3591">
                  <c:v>56.7</c:v>
                </c:pt>
                <c:pt idx="3592">
                  <c:v>56.78</c:v>
                </c:pt>
                <c:pt idx="3593">
                  <c:v>56.78</c:v>
                </c:pt>
              </c:numCache>
            </c:numRef>
          </c:yVal>
          <c:smooth val="1"/>
        </c:ser>
        <c:ser>
          <c:idx val="2"/>
          <c:order val="2"/>
          <c:tx>
            <c:v>Inv/FDH/GOx</c:v>
          </c:tx>
          <c:spPr>
            <a:ln w="31750" cap="rnd">
              <a:solidFill>
                <a:srgbClr val="5B9BD5"/>
              </a:solidFill>
              <a:round/>
            </a:ln>
            <a:effectLst/>
          </c:spPr>
          <c:marker>
            <c:symbol val="none"/>
          </c:marker>
          <c:xVal>
            <c:numRef>
              <c:f>Sheet1!$J$4:$J$8549</c:f>
              <c:numCache>
                <c:formatCode>General</c:formatCode>
                <c:ptCount val="8546"/>
                <c:pt idx="0">
                  <c:v>10.0002</c:v>
                </c:pt>
                <c:pt idx="1">
                  <c:v>11.0002</c:v>
                </c:pt>
                <c:pt idx="2">
                  <c:v>12.0002</c:v>
                </c:pt>
                <c:pt idx="3">
                  <c:v>13.0002</c:v>
                </c:pt>
                <c:pt idx="4">
                  <c:v>14.0002</c:v>
                </c:pt>
                <c:pt idx="5">
                  <c:v>15.0002</c:v>
                </c:pt>
                <c:pt idx="6">
                  <c:v>16.0002</c:v>
                </c:pt>
                <c:pt idx="7">
                  <c:v>17.0002</c:v>
                </c:pt>
                <c:pt idx="8">
                  <c:v>18.0002</c:v>
                </c:pt>
                <c:pt idx="9">
                  <c:v>19.0002</c:v>
                </c:pt>
                <c:pt idx="10">
                  <c:v>20.0002</c:v>
                </c:pt>
                <c:pt idx="11">
                  <c:v>21.0002</c:v>
                </c:pt>
                <c:pt idx="12">
                  <c:v>22.0002</c:v>
                </c:pt>
                <c:pt idx="13">
                  <c:v>23.0002</c:v>
                </c:pt>
                <c:pt idx="14">
                  <c:v>24.0002</c:v>
                </c:pt>
                <c:pt idx="15">
                  <c:v>25.0002</c:v>
                </c:pt>
                <c:pt idx="16">
                  <c:v>26.0002</c:v>
                </c:pt>
                <c:pt idx="17">
                  <c:v>27.0002</c:v>
                </c:pt>
                <c:pt idx="18">
                  <c:v>28.0002</c:v>
                </c:pt>
                <c:pt idx="19">
                  <c:v>29.0002</c:v>
                </c:pt>
                <c:pt idx="20">
                  <c:v>30.0002</c:v>
                </c:pt>
                <c:pt idx="21">
                  <c:v>31.0002</c:v>
                </c:pt>
                <c:pt idx="22">
                  <c:v>32.000399999999999</c:v>
                </c:pt>
                <c:pt idx="23">
                  <c:v>33.000399999999999</c:v>
                </c:pt>
                <c:pt idx="24">
                  <c:v>34.000399999999999</c:v>
                </c:pt>
                <c:pt idx="25">
                  <c:v>35.000399999999999</c:v>
                </c:pt>
                <c:pt idx="26">
                  <c:v>36.000399999999999</c:v>
                </c:pt>
                <c:pt idx="27">
                  <c:v>37.000399999999999</c:v>
                </c:pt>
                <c:pt idx="28">
                  <c:v>38.000399999999999</c:v>
                </c:pt>
                <c:pt idx="29">
                  <c:v>39.000399999999999</c:v>
                </c:pt>
                <c:pt idx="30">
                  <c:v>40.000399999999999</c:v>
                </c:pt>
                <c:pt idx="31">
                  <c:v>41.000399999999999</c:v>
                </c:pt>
                <c:pt idx="32">
                  <c:v>42.000399999999999</c:v>
                </c:pt>
                <c:pt idx="33">
                  <c:v>43.000399999999999</c:v>
                </c:pt>
                <c:pt idx="34">
                  <c:v>44.000399999999999</c:v>
                </c:pt>
                <c:pt idx="35">
                  <c:v>45.000399999999999</c:v>
                </c:pt>
                <c:pt idx="36">
                  <c:v>46.000399999999999</c:v>
                </c:pt>
                <c:pt idx="37">
                  <c:v>47.000399999999999</c:v>
                </c:pt>
                <c:pt idx="38">
                  <c:v>48.000399999999999</c:v>
                </c:pt>
                <c:pt idx="39">
                  <c:v>49.000399999999999</c:v>
                </c:pt>
                <c:pt idx="40">
                  <c:v>50.000399999999999</c:v>
                </c:pt>
                <c:pt idx="41">
                  <c:v>51.000399999999999</c:v>
                </c:pt>
                <c:pt idx="42">
                  <c:v>52.000399999999999</c:v>
                </c:pt>
                <c:pt idx="43">
                  <c:v>53.000399999999999</c:v>
                </c:pt>
                <c:pt idx="44">
                  <c:v>54.000399999999999</c:v>
                </c:pt>
                <c:pt idx="45">
                  <c:v>55.000399999999999</c:v>
                </c:pt>
                <c:pt idx="46">
                  <c:v>56.000399999999999</c:v>
                </c:pt>
                <c:pt idx="47">
                  <c:v>57.000399999999999</c:v>
                </c:pt>
                <c:pt idx="48">
                  <c:v>58.000399999999999</c:v>
                </c:pt>
                <c:pt idx="49">
                  <c:v>59.000399999999999</c:v>
                </c:pt>
                <c:pt idx="50">
                  <c:v>60.000399999999999</c:v>
                </c:pt>
                <c:pt idx="51">
                  <c:v>61.000399999999999</c:v>
                </c:pt>
                <c:pt idx="52">
                  <c:v>62.000399999999999</c:v>
                </c:pt>
                <c:pt idx="53">
                  <c:v>63.000399999999999</c:v>
                </c:pt>
                <c:pt idx="54">
                  <c:v>64.000399999999999</c:v>
                </c:pt>
                <c:pt idx="55">
                  <c:v>65.000399999999999</c:v>
                </c:pt>
                <c:pt idx="56">
                  <c:v>66.000399999999999</c:v>
                </c:pt>
                <c:pt idx="57">
                  <c:v>67.000399999999999</c:v>
                </c:pt>
                <c:pt idx="58">
                  <c:v>68.000399999999999</c:v>
                </c:pt>
                <c:pt idx="59">
                  <c:v>69.000399999999999</c:v>
                </c:pt>
                <c:pt idx="60">
                  <c:v>70.000399999999999</c:v>
                </c:pt>
                <c:pt idx="61">
                  <c:v>71.000399999999999</c:v>
                </c:pt>
                <c:pt idx="62">
                  <c:v>72.000399999999999</c:v>
                </c:pt>
                <c:pt idx="63">
                  <c:v>73.000399999999999</c:v>
                </c:pt>
                <c:pt idx="64">
                  <c:v>74.000399999999999</c:v>
                </c:pt>
                <c:pt idx="65">
                  <c:v>75.000399999999999</c:v>
                </c:pt>
                <c:pt idx="66">
                  <c:v>76.000399999999999</c:v>
                </c:pt>
                <c:pt idx="67">
                  <c:v>77.000399999999999</c:v>
                </c:pt>
                <c:pt idx="68">
                  <c:v>78.000399999999999</c:v>
                </c:pt>
                <c:pt idx="69">
                  <c:v>79.000399999999999</c:v>
                </c:pt>
                <c:pt idx="70">
                  <c:v>80.000399999999999</c:v>
                </c:pt>
                <c:pt idx="71">
                  <c:v>81.000399999999999</c:v>
                </c:pt>
                <c:pt idx="72">
                  <c:v>82.000399999999999</c:v>
                </c:pt>
                <c:pt idx="73">
                  <c:v>83.000399999999999</c:v>
                </c:pt>
                <c:pt idx="74">
                  <c:v>84.000399999999999</c:v>
                </c:pt>
                <c:pt idx="75">
                  <c:v>85.000399999999999</c:v>
                </c:pt>
                <c:pt idx="76">
                  <c:v>86.000399999999999</c:v>
                </c:pt>
                <c:pt idx="77">
                  <c:v>87.000399999999999</c:v>
                </c:pt>
                <c:pt idx="78">
                  <c:v>88.000399999999999</c:v>
                </c:pt>
                <c:pt idx="79">
                  <c:v>89.000399999999999</c:v>
                </c:pt>
                <c:pt idx="80">
                  <c:v>90.000399999999999</c:v>
                </c:pt>
                <c:pt idx="81">
                  <c:v>91.000399999999999</c:v>
                </c:pt>
                <c:pt idx="82">
                  <c:v>92.000399999999999</c:v>
                </c:pt>
                <c:pt idx="83">
                  <c:v>93.000399999999999</c:v>
                </c:pt>
                <c:pt idx="84">
                  <c:v>94.000399999999999</c:v>
                </c:pt>
                <c:pt idx="85">
                  <c:v>95.000399999999999</c:v>
                </c:pt>
                <c:pt idx="86">
                  <c:v>96.000399999999999</c:v>
                </c:pt>
                <c:pt idx="87">
                  <c:v>97.000399999999999</c:v>
                </c:pt>
                <c:pt idx="88">
                  <c:v>98.000399999999999</c:v>
                </c:pt>
                <c:pt idx="89">
                  <c:v>99.000399999999999</c:v>
                </c:pt>
                <c:pt idx="90">
                  <c:v>100</c:v>
                </c:pt>
                <c:pt idx="91">
                  <c:v>101</c:v>
                </c:pt>
                <c:pt idx="92">
                  <c:v>102</c:v>
                </c:pt>
                <c:pt idx="93">
                  <c:v>103</c:v>
                </c:pt>
                <c:pt idx="94">
                  <c:v>104</c:v>
                </c:pt>
                <c:pt idx="95">
                  <c:v>105</c:v>
                </c:pt>
                <c:pt idx="96">
                  <c:v>106</c:v>
                </c:pt>
                <c:pt idx="97">
                  <c:v>107</c:v>
                </c:pt>
                <c:pt idx="98">
                  <c:v>108</c:v>
                </c:pt>
                <c:pt idx="99">
                  <c:v>109</c:v>
                </c:pt>
                <c:pt idx="100">
                  <c:v>110</c:v>
                </c:pt>
                <c:pt idx="101">
                  <c:v>111</c:v>
                </c:pt>
                <c:pt idx="102">
                  <c:v>112</c:v>
                </c:pt>
                <c:pt idx="103">
                  <c:v>113</c:v>
                </c:pt>
                <c:pt idx="104">
                  <c:v>114</c:v>
                </c:pt>
                <c:pt idx="105">
                  <c:v>115</c:v>
                </c:pt>
                <c:pt idx="106">
                  <c:v>116</c:v>
                </c:pt>
                <c:pt idx="107">
                  <c:v>117</c:v>
                </c:pt>
                <c:pt idx="108">
                  <c:v>118</c:v>
                </c:pt>
                <c:pt idx="109">
                  <c:v>119</c:v>
                </c:pt>
                <c:pt idx="110">
                  <c:v>120</c:v>
                </c:pt>
                <c:pt idx="111">
                  <c:v>121</c:v>
                </c:pt>
                <c:pt idx="112">
                  <c:v>122</c:v>
                </c:pt>
                <c:pt idx="113">
                  <c:v>123</c:v>
                </c:pt>
                <c:pt idx="114">
                  <c:v>124</c:v>
                </c:pt>
                <c:pt idx="115">
                  <c:v>125</c:v>
                </c:pt>
                <c:pt idx="116">
                  <c:v>126</c:v>
                </c:pt>
                <c:pt idx="117">
                  <c:v>127</c:v>
                </c:pt>
                <c:pt idx="118">
                  <c:v>128</c:v>
                </c:pt>
                <c:pt idx="119">
                  <c:v>129</c:v>
                </c:pt>
                <c:pt idx="120">
                  <c:v>130</c:v>
                </c:pt>
                <c:pt idx="121">
                  <c:v>131</c:v>
                </c:pt>
                <c:pt idx="122">
                  <c:v>132</c:v>
                </c:pt>
                <c:pt idx="123">
                  <c:v>133</c:v>
                </c:pt>
                <c:pt idx="124">
                  <c:v>134</c:v>
                </c:pt>
                <c:pt idx="125">
                  <c:v>135</c:v>
                </c:pt>
                <c:pt idx="126">
                  <c:v>136</c:v>
                </c:pt>
                <c:pt idx="127">
                  <c:v>137</c:v>
                </c:pt>
                <c:pt idx="128">
                  <c:v>138</c:v>
                </c:pt>
                <c:pt idx="129">
                  <c:v>139</c:v>
                </c:pt>
                <c:pt idx="130">
                  <c:v>140</c:v>
                </c:pt>
                <c:pt idx="131">
                  <c:v>141</c:v>
                </c:pt>
                <c:pt idx="132">
                  <c:v>142</c:v>
                </c:pt>
                <c:pt idx="133">
                  <c:v>143</c:v>
                </c:pt>
                <c:pt idx="134">
                  <c:v>144</c:v>
                </c:pt>
                <c:pt idx="135">
                  <c:v>145</c:v>
                </c:pt>
                <c:pt idx="136">
                  <c:v>146</c:v>
                </c:pt>
                <c:pt idx="137">
                  <c:v>147</c:v>
                </c:pt>
                <c:pt idx="138">
                  <c:v>148</c:v>
                </c:pt>
                <c:pt idx="139">
                  <c:v>149</c:v>
                </c:pt>
                <c:pt idx="140">
                  <c:v>150</c:v>
                </c:pt>
                <c:pt idx="141">
                  <c:v>151</c:v>
                </c:pt>
                <c:pt idx="142">
                  <c:v>152</c:v>
                </c:pt>
                <c:pt idx="143">
                  <c:v>153</c:v>
                </c:pt>
                <c:pt idx="144">
                  <c:v>154</c:v>
                </c:pt>
                <c:pt idx="145">
                  <c:v>155</c:v>
                </c:pt>
                <c:pt idx="146">
                  <c:v>156</c:v>
                </c:pt>
                <c:pt idx="147">
                  <c:v>157</c:v>
                </c:pt>
                <c:pt idx="148">
                  <c:v>158</c:v>
                </c:pt>
                <c:pt idx="149">
                  <c:v>159</c:v>
                </c:pt>
                <c:pt idx="150">
                  <c:v>160</c:v>
                </c:pt>
                <c:pt idx="151">
                  <c:v>161</c:v>
                </c:pt>
                <c:pt idx="152">
                  <c:v>162</c:v>
                </c:pt>
                <c:pt idx="153">
                  <c:v>163</c:v>
                </c:pt>
                <c:pt idx="154">
                  <c:v>164</c:v>
                </c:pt>
                <c:pt idx="155">
                  <c:v>165</c:v>
                </c:pt>
                <c:pt idx="156">
                  <c:v>166</c:v>
                </c:pt>
                <c:pt idx="157">
                  <c:v>167</c:v>
                </c:pt>
                <c:pt idx="158">
                  <c:v>168</c:v>
                </c:pt>
                <c:pt idx="159">
                  <c:v>169</c:v>
                </c:pt>
                <c:pt idx="160">
                  <c:v>170</c:v>
                </c:pt>
                <c:pt idx="161">
                  <c:v>171</c:v>
                </c:pt>
                <c:pt idx="162">
                  <c:v>172</c:v>
                </c:pt>
                <c:pt idx="163">
                  <c:v>173</c:v>
                </c:pt>
                <c:pt idx="164">
                  <c:v>174</c:v>
                </c:pt>
                <c:pt idx="165">
                  <c:v>175</c:v>
                </c:pt>
                <c:pt idx="166">
                  <c:v>176</c:v>
                </c:pt>
                <c:pt idx="167">
                  <c:v>177</c:v>
                </c:pt>
                <c:pt idx="168">
                  <c:v>178</c:v>
                </c:pt>
                <c:pt idx="169">
                  <c:v>179</c:v>
                </c:pt>
                <c:pt idx="170">
                  <c:v>180</c:v>
                </c:pt>
                <c:pt idx="171">
                  <c:v>181</c:v>
                </c:pt>
                <c:pt idx="172">
                  <c:v>182</c:v>
                </c:pt>
                <c:pt idx="173">
                  <c:v>183</c:v>
                </c:pt>
                <c:pt idx="174">
                  <c:v>184</c:v>
                </c:pt>
                <c:pt idx="175">
                  <c:v>185</c:v>
                </c:pt>
                <c:pt idx="176">
                  <c:v>186</c:v>
                </c:pt>
                <c:pt idx="177">
                  <c:v>187</c:v>
                </c:pt>
                <c:pt idx="178">
                  <c:v>188</c:v>
                </c:pt>
                <c:pt idx="179">
                  <c:v>189.001</c:v>
                </c:pt>
                <c:pt idx="180">
                  <c:v>190.001</c:v>
                </c:pt>
                <c:pt idx="181">
                  <c:v>191.001</c:v>
                </c:pt>
                <c:pt idx="182">
                  <c:v>192.001</c:v>
                </c:pt>
                <c:pt idx="183">
                  <c:v>193.001</c:v>
                </c:pt>
                <c:pt idx="184">
                  <c:v>194.001</c:v>
                </c:pt>
                <c:pt idx="185">
                  <c:v>195.001</c:v>
                </c:pt>
                <c:pt idx="186">
                  <c:v>196.001</c:v>
                </c:pt>
                <c:pt idx="187">
                  <c:v>197.001</c:v>
                </c:pt>
                <c:pt idx="188">
                  <c:v>198.001</c:v>
                </c:pt>
                <c:pt idx="189">
                  <c:v>199.001</c:v>
                </c:pt>
                <c:pt idx="190">
                  <c:v>200.001</c:v>
                </c:pt>
                <c:pt idx="191">
                  <c:v>201.001</c:v>
                </c:pt>
                <c:pt idx="192">
                  <c:v>202.001</c:v>
                </c:pt>
                <c:pt idx="193">
                  <c:v>203.001</c:v>
                </c:pt>
                <c:pt idx="194">
                  <c:v>204.001</c:v>
                </c:pt>
                <c:pt idx="195">
                  <c:v>205.001</c:v>
                </c:pt>
                <c:pt idx="196">
                  <c:v>206.001</c:v>
                </c:pt>
                <c:pt idx="197">
                  <c:v>207.001</c:v>
                </c:pt>
                <c:pt idx="198">
                  <c:v>208.001</c:v>
                </c:pt>
                <c:pt idx="199">
                  <c:v>209.001</c:v>
                </c:pt>
                <c:pt idx="200">
                  <c:v>210.001</c:v>
                </c:pt>
                <c:pt idx="201">
                  <c:v>211.001</c:v>
                </c:pt>
                <c:pt idx="202">
                  <c:v>212.001</c:v>
                </c:pt>
                <c:pt idx="203">
                  <c:v>213.001</c:v>
                </c:pt>
                <c:pt idx="204">
                  <c:v>214.001</c:v>
                </c:pt>
                <c:pt idx="205">
                  <c:v>215.001</c:v>
                </c:pt>
                <c:pt idx="206">
                  <c:v>216.001</c:v>
                </c:pt>
                <c:pt idx="207">
                  <c:v>217.001</c:v>
                </c:pt>
                <c:pt idx="208">
                  <c:v>218.001</c:v>
                </c:pt>
                <c:pt idx="209">
                  <c:v>219.001</c:v>
                </c:pt>
                <c:pt idx="210">
                  <c:v>220.001</c:v>
                </c:pt>
                <c:pt idx="211">
                  <c:v>221.001</c:v>
                </c:pt>
                <c:pt idx="212">
                  <c:v>222.001</c:v>
                </c:pt>
                <c:pt idx="213">
                  <c:v>223.001</c:v>
                </c:pt>
                <c:pt idx="214">
                  <c:v>224.001</c:v>
                </c:pt>
                <c:pt idx="215">
                  <c:v>225.001</c:v>
                </c:pt>
                <c:pt idx="216">
                  <c:v>226.001</c:v>
                </c:pt>
                <c:pt idx="217">
                  <c:v>227.001</c:v>
                </c:pt>
                <c:pt idx="218">
                  <c:v>228.001</c:v>
                </c:pt>
                <c:pt idx="219">
                  <c:v>229.001</c:v>
                </c:pt>
                <c:pt idx="220">
                  <c:v>230.001</c:v>
                </c:pt>
                <c:pt idx="221">
                  <c:v>231.001</c:v>
                </c:pt>
                <c:pt idx="222">
                  <c:v>232.001</c:v>
                </c:pt>
                <c:pt idx="223">
                  <c:v>233.001</c:v>
                </c:pt>
                <c:pt idx="224">
                  <c:v>234.001</c:v>
                </c:pt>
                <c:pt idx="225">
                  <c:v>235.001</c:v>
                </c:pt>
                <c:pt idx="226">
                  <c:v>236.001</c:v>
                </c:pt>
                <c:pt idx="227">
                  <c:v>237.001</c:v>
                </c:pt>
                <c:pt idx="228">
                  <c:v>238.001</c:v>
                </c:pt>
                <c:pt idx="229">
                  <c:v>239.001</c:v>
                </c:pt>
                <c:pt idx="230">
                  <c:v>240.001</c:v>
                </c:pt>
                <c:pt idx="231">
                  <c:v>241.001</c:v>
                </c:pt>
                <c:pt idx="232">
                  <c:v>242.001</c:v>
                </c:pt>
                <c:pt idx="233">
                  <c:v>243.001</c:v>
                </c:pt>
                <c:pt idx="234">
                  <c:v>244.001</c:v>
                </c:pt>
                <c:pt idx="235">
                  <c:v>245.001</c:v>
                </c:pt>
                <c:pt idx="236">
                  <c:v>246.001</c:v>
                </c:pt>
                <c:pt idx="237">
                  <c:v>247.001</c:v>
                </c:pt>
                <c:pt idx="238">
                  <c:v>248.001</c:v>
                </c:pt>
                <c:pt idx="239">
                  <c:v>249.001</c:v>
                </c:pt>
                <c:pt idx="240">
                  <c:v>250.001</c:v>
                </c:pt>
                <c:pt idx="241">
                  <c:v>251.001</c:v>
                </c:pt>
                <c:pt idx="242">
                  <c:v>252.001</c:v>
                </c:pt>
                <c:pt idx="243">
                  <c:v>253.001</c:v>
                </c:pt>
                <c:pt idx="244">
                  <c:v>254.001</c:v>
                </c:pt>
                <c:pt idx="245">
                  <c:v>255.001</c:v>
                </c:pt>
                <c:pt idx="246">
                  <c:v>256.00099999999998</c:v>
                </c:pt>
                <c:pt idx="247">
                  <c:v>257.00099999999998</c:v>
                </c:pt>
                <c:pt idx="248">
                  <c:v>258.00099999999998</c:v>
                </c:pt>
                <c:pt idx="249">
                  <c:v>259.00099999999998</c:v>
                </c:pt>
                <c:pt idx="250">
                  <c:v>260.00099999999998</c:v>
                </c:pt>
                <c:pt idx="251">
                  <c:v>261.00099999999998</c:v>
                </c:pt>
                <c:pt idx="252">
                  <c:v>262.00099999999998</c:v>
                </c:pt>
                <c:pt idx="253">
                  <c:v>263.00099999999998</c:v>
                </c:pt>
                <c:pt idx="254">
                  <c:v>264.00099999999998</c:v>
                </c:pt>
                <c:pt idx="255">
                  <c:v>265.00099999999998</c:v>
                </c:pt>
                <c:pt idx="256">
                  <c:v>266.00099999999998</c:v>
                </c:pt>
                <c:pt idx="257">
                  <c:v>267.00099999999998</c:v>
                </c:pt>
                <c:pt idx="258">
                  <c:v>268.00099999999998</c:v>
                </c:pt>
                <c:pt idx="259">
                  <c:v>269.00099999999998</c:v>
                </c:pt>
                <c:pt idx="260">
                  <c:v>270.00099999999998</c:v>
                </c:pt>
                <c:pt idx="261">
                  <c:v>271.00099999999998</c:v>
                </c:pt>
                <c:pt idx="262">
                  <c:v>272.00099999999998</c:v>
                </c:pt>
                <c:pt idx="263">
                  <c:v>273.00099999999998</c:v>
                </c:pt>
                <c:pt idx="264">
                  <c:v>274.00099999999998</c:v>
                </c:pt>
                <c:pt idx="265">
                  <c:v>275.00099999999998</c:v>
                </c:pt>
                <c:pt idx="266">
                  <c:v>276.00099999999998</c:v>
                </c:pt>
                <c:pt idx="267">
                  <c:v>277.00099999999998</c:v>
                </c:pt>
                <c:pt idx="268">
                  <c:v>278.00099999999998</c:v>
                </c:pt>
                <c:pt idx="269">
                  <c:v>279.00099999999998</c:v>
                </c:pt>
                <c:pt idx="270">
                  <c:v>280.00099999999998</c:v>
                </c:pt>
                <c:pt idx="271">
                  <c:v>281.00099999999998</c:v>
                </c:pt>
                <c:pt idx="272">
                  <c:v>282.00099999999998</c:v>
                </c:pt>
                <c:pt idx="273">
                  <c:v>283.00099999999998</c:v>
                </c:pt>
                <c:pt idx="274">
                  <c:v>284.00099999999998</c:v>
                </c:pt>
                <c:pt idx="275">
                  <c:v>285.00099999999998</c:v>
                </c:pt>
                <c:pt idx="276">
                  <c:v>286.00099999999998</c:v>
                </c:pt>
                <c:pt idx="277">
                  <c:v>287.00099999999998</c:v>
                </c:pt>
                <c:pt idx="278">
                  <c:v>288.00099999999998</c:v>
                </c:pt>
                <c:pt idx="279">
                  <c:v>289.00099999999998</c:v>
                </c:pt>
                <c:pt idx="280">
                  <c:v>290.00099999999998</c:v>
                </c:pt>
                <c:pt idx="281">
                  <c:v>291.00099999999998</c:v>
                </c:pt>
                <c:pt idx="282">
                  <c:v>292.00099999999998</c:v>
                </c:pt>
                <c:pt idx="283">
                  <c:v>293.00099999999998</c:v>
                </c:pt>
                <c:pt idx="284">
                  <c:v>294.00099999999998</c:v>
                </c:pt>
                <c:pt idx="285">
                  <c:v>295.00099999999998</c:v>
                </c:pt>
                <c:pt idx="286">
                  <c:v>296.00099999999998</c:v>
                </c:pt>
                <c:pt idx="287">
                  <c:v>297.00099999999998</c:v>
                </c:pt>
                <c:pt idx="288">
                  <c:v>298.00099999999998</c:v>
                </c:pt>
                <c:pt idx="289">
                  <c:v>299.00099999999998</c:v>
                </c:pt>
                <c:pt idx="290">
                  <c:v>300.00099999999998</c:v>
                </c:pt>
                <c:pt idx="291">
                  <c:v>301.00099999999998</c:v>
                </c:pt>
                <c:pt idx="292">
                  <c:v>302.00099999999998</c:v>
                </c:pt>
                <c:pt idx="293">
                  <c:v>303.00099999999998</c:v>
                </c:pt>
                <c:pt idx="294">
                  <c:v>304.00099999999998</c:v>
                </c:pt>
                <c:pt idx="295">
                  <c:v>305.00099999999998</c:v>
                </c:pt>
                <c:pt idx="296">
                  <c:v>306.00099999999998</c:v>
                </c:pt>
                <c:pt idx="297">
                  <c:v>307.00099999999998</c:v>
                </c:pt>
                <c:pt idx="298">
                  <c:v>308.00099999999998</c:v>
                </c:pt>
                <c:pt idx="299">
                  <c:v>309.00099999999998</c:v>
                </c:pt>
                <c:pt idx="300">
                  <c:v>310.00099999999998</c:v>
                </c:pt>
                <c:pt idx="301">
                  <c:v>311.00099999999998</c:v>
                </c:pt>
                <c:pt idx="302">
                  <c:v>312.00099999999998</c:v>
                </c:pt>
                <c:pt idx="303">
                  <c:v>313.00099999999998</c:v>
                </c:pt>
                <c:pt idx="304">
                  <c:v>314.00099999999998</c:v>
                </c:pt>
                <c:pt idx="305">
                  <c:v>315.00099999999998</c:v>
                </c:pt>
                <c:pt idx="306">
                  <c:v>316.00099999999998</c:v>
                </c:pt>
                <c:pt idx="307">
                  <c:v>317.00099999999998</c:v>
                </c:pt>
                <c:pt idx="308">
                  <c:v>318.00099999999998</c:v>
                </c:pt>
                <c:pt idx="309">
                  <c:v>319.00099999999998</c:v>
                </c:pt>
                <c:pt idx="310">
                  <c:v>320.00099999999998</c:v>
                </c:pt>
                <c:pt idx="311">
                  <c:v>321.00099999999998</c:v>
                </c:pt>
                <c:pt idx="312">
                  <c:v>322.00099999999998</c:v>
                </c:pt>
                <c:pt idx="313">
                  <c:v>323.00099999999998</c:v>
                </c:pt>
                <c:pt idx="314">
                  <c:v>324.00099999999998</c:v>
                </c:pt>
                <c:pt idx="315">
                  <c:v>325.00099999999998</c:v>
                </c:pt>
                <c:pt idx="316">
                  <c:v>326.00099999999998</c:v>
                </c:pt>
                <c:pt idx="317">
                  <c:v>327.00099999999998</c:v>
                </c:pt>
                <c:pt idx="318">
                  <c:v>328.00099999999998</c:v>
                </c:pt>
                <c:pt idx="319">
                  <c:v>329.00099999999998</c:v>
                </c:pt>
                <c:pt idx="320">
                  <c:v>330.00099999999998</c:v>
                </c:pt>
                <c:pt idx="321">
                  <c:v>331.00099999999998</c:v>
                </c:pt>
                <c:pt idx="322">
                  <c:v>332.00099999999998</c:v>
                </c:pt>
                <c:pt idx="323">
                  <c:v>333.00099999999998</c:v>
                </c:pt>
                <c:pt idx="324">
                  <c:v>334.00099999999998</c:v>
                </c:pt>
                <c:pt idx="325">
                  <c:v>335.00099999999998</c:v>
                </c:pt>
                <c:pt idx="326">
                  <c:v>336.00099999999998</c:v>
                </c:pt>
                <c:pt idx="327">
                  <c:v>337.00099999999998</c:v>
                </c:pt>
                <c:pt idx="328">
                  <c:v>338.00099999999998</c:v>
                </c:pt>
                <c:pt idx="329">
                  <c:v>339.00099999999998</c:v>
                </c:pt>
                <c:pt idx="330">
                  <c:v>340.00099999999998</c:v>
                </c:pt>
                <c:pt idx="331">
                  <c:v>341.00099999999998</c:v>
                </c:pt>
                <c:pt idx="332">
                  <c:v>342.00099999999998</c:v>
                </c:pt>
                <c:pt idx="333">
                  <c:v>343.00099999999998</c:v>
                </c:pt>
                <c:pt idx="334">
                  <c:v>344.00099999999998</c:v>
                </c:pt>
                <c:pt idx="335">
                  <c:v>345.00099999999998</c:v>
                </c:pt>
                <c:pt idx="336">
                  <c:v>346.00099999999998</c:v>
                </c:pt>
                <c:pt idx="337">
                  <c:v>347.00099999999998</c:v>
                </c:pt>
                <c:pt idx="338">
                  <c:v>348.00099999999998</c:v>
                </c:pt>
                <c:pt idx="339">
                  <c:v>349.00099999999998</c:v>
                </c:pt>
                <c:pt idx="340">
                  <c:v>350.00099999999998</c:v>
                </c:pt>
                <c:pt idx="341">
                  <c:v>351.00099999999998</c:v>
                </c:pt>
                <c:pt idx="342">
                  <c:v>352.00099999999998</c:v>
                </c:pt>
                <c:pt idx="343">
                  <c:v>353.00099999999998</c:v>
                </c:pt>
                <c:pt idx="344">
                  <c:v>354.00099999999998</c:v>
                </c:pt>
                <c:pt idx="345">
                  <c:v>355.00099999999998</c:v>
                </c:pt>
                <c:pt idx="346">
                  <c:v>356.00099999999998</c:v>
                </c:pt>
                <c:pt idx="347">
                  <c:v>357.00099999999998</c:v>
                </c:pt>
                <c:pt idx="348">
                  <c:v>358.00099999999998</c:v>
                </c:pt>
                <c:pt idx="349">
                  <c:v>359.00099999999998</c:v>
                </c:pt>
                <c:pt idx="350">
                  <c:v>360.00099999999998</c:v>
                </c:pt>
                <c:pt idx="351">
                  <c:v>361.00099999999998</c:v>
                </c:pt>
                <c:pt idx="352">
                  <c:v>362.00099999999998</c:v>
                </c:pt>
                <c:pt idx="353">
                  <c:v>363.00099999999998</c:v>
                </c:pt>
                <c:pt idx="354">
                  <c:v>364.00099999999998</c:v>
                </c:pt>
                <c:pt idx="355">
                  <c:v>365.00099999999998</c:v>
                </c:pt>
                <c:pt idx="356">
                  <c:v>366.00099999999998</c:v>
                </c:pt>
                <c:pt idx="357">
                  <c:v>367.00099999999998</c:v>
                </c:pt>
                <c:pt idx="358">
                  <c:v>368.00099999999998</c:v>
                </c:pt>
                <c:pt idx="359">
                  <c:v>369.00099999999998</c:v>
                </c:pt>
                <c:pt idx="360">
                  <c:v>370.00099999999998</c:v>
                </c:pt>
                <c:pt idx="361">
                  <c:v>371.00099999999998</c:v>
                </c:pt>
                <c:pt idx="362">
                  <c:v>372.00099999999998</c:v>
                </c:pt>
                <c:pt idx="363">
                  <c:v>373.00099999999998</c:v>
                </c:pt>
                <c:pt idx="364">
                  <c:v>374.00099999999998</c:v>
                </c:pt>
                <c:pt idx="365">
                  <c:v>375.00099999999998</c:v>
                </c:pt>
                <c:pt idx="366">
                  <c:v>376.00099999999998</c:v>
                </c:pt>
                <c:pt idx="367">
                  <c:v>377.00099999999998</c:v>
                </c:pt>
                <c:pt idx="368">
                  <c:v>378.00099999999998</c:v>
                </c:pt>
                <c:pt idx="369">
                  <c:v>379.00099999999998</c:v>
                </c:pt>
                <c:pt idx="370">
                  <c:v>380.00099999999998</c:v>
                </c:pt>
                <c:pt idx="371">
                  <c:v>381.00099999999998</c:v>
                </c:pt>
                <c:pt idx="372">
                  <c:v>382.00099999999998</c:v>
                </c:pt>
                <c:pt idx="373">
                  <c:v>383.00099999999998</c:v>
                </c:pt>
                <c:pt idx="374">
                  <c:v>384.00099999999998</c:v>
                </c:pt>
                <c:pt idx="375">
                  <c:v>385.00099999999998</c:v>
                </c:pt>
                <c:pt idx="376">
                  <c:v>386.00099999999998</c:v>
                </c:pt>
                <c:pt idx="377">
                  <c:v>387.00099999999998</c:v>
                </c:pt>
                <c:pt idx="378">
                  <c:v>388.00099999999998</c:v>
                </c:pt>
                <c:pt idx="379">
                  <c:v>389.00099999999998</c:v>
                </c:pt>
                <c:pt idx="380">
                  <c:v>390.00099999999998</c:v>
                </c:pt>
                <c:pt idx="381">
                  <c:v>391.00099999999998</c:v>
                </c:pt>
                <c:pt idx="382">
                  <c:v>392.00099999999998</c:v>
                </c:pt>
                <c:pt idx="383">
                  <c:v>393.00099999999998</c:v>
                </c:pt>
                <c:pt idx="384">
                  <c:v>394.00099999999998</c:v>
                </c:pt>
                <c:pt idx="385">
                  <c:v>395.00099999999998</c:v>
                </c:pt>
                <c:pt idx="386">
                  <c:v>396.00099999999998</c:v>
                </c:pt>
                <c:pt idx="387">
                  <c:v>397.00099999999998</c:v>
                </c:pt>
                <c:pt idx="388">
                  <c:v>398.00099999999998</c:v>
                </c:pt>
                <c:pt idx="389">
                  <c:v>399.00099999999998</c:v>
                </c:pt>
                <c:pt idx="390">
                  <c:v>400.00099999999998</c:v>
                </c:pt>
                <c:pt idx="391">
                  <c:v>401.00099999999998</c:v>
                </c:pt>
                <c:pt idx="392">
                  <c:v>402.00099999999998</c:v>
                </c:pt>
                <c:pt idx="393">
                  <c:v>403.00099999999998</c:v>
                </c:pt>
                <c:pt idx="394">
                  <c:v>404.00099999999998</c:v>
                </c:pt>
                <c:pt idx="395">
                  <c:v>405.00099999999998</c:v>
                </c:pt>
                <c:pt idx="396">
                  <c:v>406.00099999999998</c:v>
                </c:pt>
                <c:pt idx="397">
                  <c:v>407.00099999999998</c:v>
                </c:pt>
                <c:pt idx="398">
                  <c:v>408.00099999999998</c:v>
                </c:pt>
                <c:pt idx="399">
                  <c:v>409.00099999999998</c:v>
                </c:pt>
                <c:pt idx="400">
                  <c:v>410.00099999999998</c:v>
                </c:pt>
                <c:pt idx="401">
                  <c:v>411.00099999999998</c:v>
                </c:pt>
                <c:pt idx="402">
                  <c:v>412.00099999999998</c:v>
                </c:pt>
                <c:pt idx="403">
                  <c:v>413.00099999999998</c:v>
                </c:pt>
                <c:pt idx="404">
                  <c:v>414.00099999999998</c:v>
                </c:pt>
                <c:pt idx="405">
                  <c:v>415.00099999999998</c:v>
                </c:pt>
                <c:pt idx="406">
                  <c:v>416.00099999999998</c:v>
                </c:pt>
                <c:pt idx="407">
                  <c:v>417.00099999999998</c:v>
                </c:pt>
                <c:pt idx="408">
                  <c:v>418.00099999999998</c:v>
                </c:pt>
                <c:pt idx="409">
                  <c:v>419.00099999999998</c:v>
                </c:pt>
                <c:pt idx="410">
                  <c:v>420.00099999999998</c:v>
                </c:pt>
                <c:pt idx="411">
                  <c:v>421.00099999999998</c:v>
                </c:pt>
                <c:pt idx="412">
                  <c:v>422.00099999999998</c:v>
                </c:pt>
                <c:pt idx="413">
                  <c:v>423.00099999999998</c:v>
                </c:pt>
                <c:pt idx="414">
                  <c:v>424.00099999999998</c:v>
                </c:pt>
                <c:pt idx="415">
                  <c:v>425.00099999999998</c:v>
                </c:pt>
                <c:pt idx="416">
                  <c:v>426.00099999999998</c:v>
                </c:pt>
                <c:pt idx="417">
                  <c:v>427.00099999999998</c:v>
                </c:pt>
                <c:pt idx="418">
                  <c:v>428.00099999999998</c:v>
                </c:pt>
                <c:pt idx="419">
                  <c:v>429.00099999999998</c:v>
                </c:pt>
                <c:pt idx="420">
                  <c:v>430.00099999999998</c:v>
                </c:pt>
                <c:pt idx="421">
                  <c:v>431.00099999999998</c:v>
                </c:pt>
                <c:pt idx="422">
                  <c:v>432.00099999999998</c:v>
                </c:pt>
                <c:pt idx="423">
                  <c:v>433.00099999999998</c:v>
                </c:pt>
                <c:pt idx="424">
                  <c:v>434.00099999999998</c:v>
                </c:pt>
                <c:pt idx="425">
                  <c:v>435.00099999999998</c:v>
                </c:pt>
                <c:pt idx="426">
                  <c:v>436.00099999999998</c:v>
                </c:pt>
                <c:pt idx="427">
                  <c:v>437.00099999999998</c:v>
                </c:pt>
                <c:pt idx="428">
                  <c:v>438.00099999999998</c:v>
                </c:pt>
                <c:pt idx="429">
                  <c:v>439.00099999999998</c:v>
                </c:pt>
                <c:pt idx="430">
                  <c:v>440.00099999999998</c:v>
                </c:pt>
                <c:pt idx="431">
                  <c:v>441.00099999999998</c:v>
                </c:pt>
                <c:pt idx="432">
                  <c:v>442.00099999999998</c:v>
                </c:pt>
                <c:pt idx="433">
                  <c:v>443.00099999999998</c:v>
                </c:pt>
                <c:pt idx="434">
                  <c:v>444.00099999999998</c:v>
                </c:pt>
                <c:pt idx="435">
                  <c:v>445.00099999999998</c:v>
                </c:pt>
                <c:pt idx="436">
                  <c:v>446.00099999999998</c:v>
                </c:pt>
                <c:pt idx="437">
                  <c:v>447.00099999999998</c:v>
                </c:pt>
                <c:pt idx="438">
                  <c:v>448.00099999999998</c:v>
                </c:pt>
                <c:pt idx="439">
                  <c:v>449.00099999999998</c:v>
                </c:pt>
                <c:pt idx="440">
                  <c:v>450.00099999999998</c:v>
                </c:pt>
                <c:pt idx="441">
                  <c:v>451.00099999999998</c:v>
                </c:pt>
                <c:pt idx="442">
                  <c:v>452.00099999999998</c:v>
                </c:pt>
                <c:pt idx="443">
                  <c:v>453.00099999999998</c:v>
                </c:pt>
                <c:pt idx="444">
                  <c:v>454.00099999999998</c:v>
                </c:pt>
                <c:pt idx="445">
                  <c:v>455.00099999999998</c:v>
                </c:pt>
                <c:pt idx="446">
                  <c:v>456.00099999999998</c:v>
                </c:pt>
                <c:pt idx="447">
                  <c:v>457.00099999999998</c:v>
                </c:pt>
                <c:pt idx="448">
                  <c:v>458.00099999999998</c:v>
                </c:pt>
                <c:pt idx="449">
                  <c:v>459.00099999999998</c:v>
                </c:pt>
                <c:pt idx="450">
                  <c:v>460.00099999999998</c:v>
                </c:pt>
                <c:pt idx="451">
                  <c:v>461.00099999999998</c:v>
                </c:pt>
                <c:pt idx="452">
                  <c:v>462.00099999999998</c:v>
                </c:pt>
                <c:pt idx="453">
                  <c:v>463.00099999999998</c:v>
                </c:pt>
                <c:pt idx="454">
                  <c:v>464.00099999999998</c:v>
                </c:pt>
                <c:pt idx="455">
                  <c:v>465.00099999999998</c:v>
                </c:pt>
                <c:pt idx="456">
                  <c:v>466.00099999999998</c:v>
                </c:pt>
                <c:pt idx="457">
                  <c:v>467.00099999999998</c:v>
                </c:pt>
                <c:pt idx="458">
                  <c:v>468.00099999999998</c:v>
                </c:pt>
                <c:pt idx="459">
                  <c:v>469.00099999999998</c:v>
                </c:pt>
                <c:pt idx="460">
                  <c:v>470.00099999999998</c:v>
                </c:pt>
                <c:pt idx="461">
                  <c:v>471.00099999999998</c:v>
                </c:pt>
                <c:pt idx="462">
                  <c:v>472.00099999999998</c:v>
                </c:pt>
                <c:pt idx="463">
                  <c:v>473.00099999999998</c:v>
                </c:pt>
                <c:pt idx="464">
                  <c:v>474.00099999999998</c:v>
                </c:pt>
                <c:pt idx="465">
                  <c:v>475.00099999999998</c:v>
                </c:pt>
                <c:pt idx="466">
                  <c:v>476.00099999999998</c:v>
                </c:pt>
                <c:pt idx="467">
                  <c:v>477.00099999999998</c:v>
                </c:pt>
                <c:pt idx="468">
                  <c:v>478.00099999999998</c:v>
                </c:pt>
                <c:pt idx="469">
                  <c:v>479.00099999999998</c:v>
                </c:pt>
                <c:pt idx="470">
                  <c:v>480.00099999999998</c:v>
                </c:pt>
                <c:pt idx="471">
                  <c:v>481.00099999999998</c:v>
                </c:pt>
                <c:pt idx="472">
                  <c:v>482.00099999999998</c:v>
                </c:pt>
                <c:pt idx="473">
                  <c:v>483.00099999999998</c:v>
                </c:pt>
                <c:pt idx="474">
                  <c:v>484.00099999999998</c:v>
                </c:pt>
                <c:pt idx="475">
                  <c:v>485.00099999999998</c:v>
                </c:pt>
                <c:pt idx="476">
                  <c:v>486.00099999999998</c:v>
                </c:pt>
                <c:pt idx="477">
                  <c:v>487.00099999999998</c:v>
                </c:pt>
                <c:pt idx="478">
                  <c:v>488.00099999999998</c:v>
                </c:pt>
                <c:pt idx="479">
                  <c:v>489.00099999999998</c:v>
                </c:pt>
                <c:pt idx="480">
                  <c:v>490.00099999999998</c:v>
                </c:pt>
                <c:pt idx="481">
                  <c:v>491.00099999999998</c:v>
                </c:pt>
                <c:pt idx="482">
                  <c:v>492.00099999999998</c:v>
                </c:pt>
                <c:pt idx="483">
                  <c:v>493.00099999999998</c:v>
                </c:pt>
                <c:pt idx="484">
                  <c:v>494.00099999999998</c:v>
                </c:pt>
                <c:pt idx="485">
                  <c:v>495.00099999999998</c:v>
                </c:pt>
                <c:pt idx="486">
                  <c:v>496.00099999999998</c:v>
                </c:pt>
                <c:pt idx="487">
                  <c:v>497.00099999999998</c:v>
                </c:pt>
                <c:pt idx="488">
                  <c:v>498.00099999999998</c:v>
                </c:pt>
                <c:pt idx="489">
                  <c:v>499.00099999999998</c:v>
                </c:pt>
                <c:pt idx="490">
                  <c:v>500.00099999999998</c:v>
                </c:pt>
                <c:pt idx="491">
                  <c:v>501.00099999999998</c:v>
                </c:pt>
                <c:pt idx="492">
                  <c:v>502.00099999999998</c:v>
                </c:pt>
                <c:pt idx="493">
                  <c:v>503.00099999999998</c:v>
                </c:pt>
                <c:pt idx="494">
                  <c:v>504.00099999999998</c:v>
                </c:pt>
                <c:pt idx="495">
                  <c:v>505.00099999999998</c:v>
                </c:pt>
                <c:pt idx="496">
                  <c:v>506.00099999999998</c:v>
                </c:pt>
                <c:pt idx="497">
                  <c:v>507.00099999999998</c:v>
                </c:pt>
                <c:pt idx="498">
                  <c:v>508.00099999999998</c:v>
                </c:pt>
                <c:pt idx="499">
                  <c:v>509.00099999999998</c:v>
                </c:pt>
                <c:pt idx="500">
                  <c:v>510.00099999999998</c:v>
                </c:pt>
                <c:pt idx="501">
                  <c:v>511.00099999999998</c:v>
                </c:pt>
                <c:pt idx="502">
                  <c:v>512.00099999999998</c:v>
                </c:pt>
                <c:pt idx="503">
                  <c:v>513.00099999999998</c:v>
                </c:pt>
                <c:pt idx="504">
                  <c:v>514.00099999999998</c:v>
                </c:pt>
                <c:pt idx="505">
                  <c:v>515.00099999999998</c:v>
                </c:pt>
                <c:pt idx="506">
                  <c:v>516.00099999999998</c:v>
                </c:pt>
                <c:pt idx="507">
                  <c:v>517.00099999999998</c:v>
                </c:pt>
                <c:pt idx="508">
                  <c:v>518.00099999999998</c:v>
                </c:pt>
                <c:pt idx="509">
                  <c:v>519.00099999999998</c:v>
                </c:pt>
                <c:pt idx="510">
                  <c:v>520.00099999999998</c:v>
                </c:pt>
                <c:pt idx="511">
                  <c:v>521.00099999999998</c:v>
                </c:pt>
                <c:pt idx="512">
                  <c:v>522.00099999999998</c:v>
                </c:pt>
                <c:pt idx="513">
                  <c:v>523.00099999999998</c:v>
                </c:pt>
                <c:pt idx="514">
                  <c:v>524.00099999999998</c:v>
                </c:pt>
                <c:pt idx="515">
                  <c:v>525.00099999999998</c:v>
                </c:pt>
                <c:pt idx="516">
                  <c:v>526.00099999999998</c:v>
                </c:pt>
                <c:pt idx="517">
                  <c:v>527.00099999999998</c:v>
                </c:pt>
                <c:pt idx="518">
                  <c:v>528.00099999999998</c:v>
                </c:pt>
                <c:pt idx="519">
                  <c:v>529.00099999999998</c:v>
                </c:pt>
                <c:pt idx="520">
                  <c:v>530.00099999999998</c:v>
                </c:pt>
                <c:pt idx="521">
                  <c:v>531.00099999999998</c:v>
                </c:pt>
                <c:pt idx="522">
                  <c:v>532.00099999999998</c:v>
                </c:pt>
                <c:pt idx="523">
                  <c:v>533.00099999999998</c:v>
                </c:pt>
                <c:pt idx="524">
                  <c:v>534.00099999999998</c:v>
                </c:pt>
                <c:pt idx="525">
                  <c:v>535.00099999999998</c:v>
                </c:pt>
                <c:pt idx="526">
                  <c:v>536.00099999999998</c:v>
                </c:pt>
                <c:pt idx="527">
                  <c:v>537.00099999999998</c:v>
                </c:pt>
                <c:pt idx="528">
                  <c:v>538.00099999999998</c:v>
                </c:pt>
                <c:pt idx="529">
                  <c:v>539.00099999999998</c:v>
                </c:pt>
                <c:pt idx="530">
                  <c:v>540.00099999999998</c:v>
                </c:pt>
                <c:pt idx="531">
                  <c:v>541.00099999999998</c:v>
                </c:pt>
                <c:pt idx="532">
                  <c:v>542.00099999999998</c:v>
                </c:pt>
                <c:pt idx="533">
                  <c:v>543.00099999999998</c:v>
                </c:pt>
                <c:pt idx="534">
                  <c:v>544.00099999999998</c:v>
                </c:pt>
                <c:pt idx="535">
                  <c:v>545.00099999999998</c:v>
                </c:pt>
                <c:pt idx="536">
                  <c:v>546.00099999999998</c:v>
                </c:pt>
                <c:pt idx="537">
                  <c:v>547.00099999999998</c:v>
                </c:pt>
                <c:pt idx="538">
                  <c:v>548.00099999999998</c:v>
                </c:pt>
                <c:pt idx="539">
                  <c:v>549.00099999999998</c:v>
                </c:pt>
                <c:pt idx="540">
                  <c:v>550.00099999999998</c:v>
                </c:pt>
                <c:pt idx="541">
                  <c:v>551.00099999999998</c:v>
                </c:pt>
                <c:pt idx="542">
                  <c:v>552.00099999999998</c:v>
                </c:pt>
                <c:pt idx="543">
                  <c:v>553.00099999999998</c:v>
                </c:pt>
                <c:pt idx="544">
                  <c:v>554.00099999999998</c:v>
                </c:pt>
                <c:pt idx="545">
                  <c:v>555.00099999999998</c:v>
                </c:pt>
                <c:pt idx="546">
                  <c:v>556.00099999999998</c:v>
                </c:pt>
                <c:pt idx="547">
                  <c:v>557.00099999999998</c:v>
                </c:pt>
                <c:pt idx="548">
                  <c:v>558.00099999999998</c:v>
                </c:pt>
                <c:pt idx="549">
                  <c:v>559.00099999999998</c:v>
                </c:pt>
                <c:pt idx="550">
                  <c:v>560.00099999999998</c:v>
                </c:pt>
                <c:pt idx="551">
                  <c:v>561.00099999999998</c:v>
                </c:pt>
                <c:pt idx="552">
                  <c:v>562.00099999999998</c:v>
                </c:pt>
                <c:pt idx="553">
                  <c:v>563.00099999999998</c:v>
                </c:pt>
                <c:pt idx="554">
                  <c:v>564.00099999999998</c:v>
                </c:pt>
                <c:pt idx="555">
                  <c:v>565.00099999999998</c:v>
                </c:pt>
                <c:pt idx="556">
                  <c:v>566.00099999999998</c:v>
                </c:pt>
                <c:pt idx="557">
                  <c:v>567.00099999999998</c:v>
                </c:pt>
                <c:pt idx="558">
                  <c:v>568.00099999999998</c:v>
                </c:pt>
                <c:pt idx="559">
                  <c:v>569.00099999999998</c:v>
                </c:pt>
                <c:pt idx="560">
                  <c:v>570.00099999999998</c:v>
                </c:pt>
                <c:pt idx="561">
                  <c:v>571.00099999999998</c:v>
                </c:pt>
                <c:pt idx="562">
                  <c:v>572.00099999999998</c:v>
                </c:pt>
                <c:pt idx="563">
                  <c:v>573.00099999999998</c:v>
                </c:pt>
                <c:pt idx="564">
                  <c:v>574.00099999999998</c:v>
                </c:pt>
                <c:pt idx="565">
                  <c:v>575.00099999999998</c:v>
                </c:pt>
                <c:pt idx="566">
                  <c:v>576.00099999999998</c:v>
                </c:pt>
                <c:pt idx="567">
                  <c:v>577.00099999999998</c:v>
                </c:pt>
                <c:pt idx="568">
                  <c:v>578.00099999999998</c:v>
                </c:pt>
                <c:pt idx="569">
                  <c:v>579.00099999999998</c:v>
                </c:pt>
                <c:pt idx="570">
                  <c:v>580.00099999999998</c:v>
                </c:pt>
                <c:pt idx="571">
                  <c:v>581.00099999999998</c:v>
                </c:pt>
                <c:pt idx="572">
                  <c:v>582.00099999999998</c:v>
                </c:pt>
                <c:pt idx="573">
                  <c:v>583.00099999999998</c:v>
                </c:pt>
                <c:pt idx="574">
                  <c:v>584.00099999999998</c:v>
                </c:pt>
                <c:pt idx="575">
                  <c:v>585.00099999999998</c:v>
                </c:pt>
                <c:pt idx="576">
                  <c:v>586.00099999999998</c:v>
                </c:pt>
                <c:pt idx="577">
                  <c:v>587.00099999999998</c:v>
                </c:pt>
                <c:pt idx="578">
                  <c:v>588.00099999999998</c:v>
                </c:pt>
                <c:pt idx="579">
                  <c:v>589.00099999999998</c:v>
                </c:pt>
                <c:pt idx="580">
                  <c:v>590.00099999999998</c:v>
                </c:pt>
                <c:pt idx="581">
                  <c:v>591.00099999999998</c:v>
                </c:pt>
                <c:pt idx="582">
                  <c:v>592.00099999999998</c:v>
                </c:pt>
                <c:pt idx="583">
                  <c:v>593.00099999999998</c:v>
                </c:pt>
                <c:pt idx="584">
                  <c:v>594.00099999999998</c:v>
                </c:pt>
                <c:pt idx="585">
                  <c:v>595.00099999999998</c:v>
                </c:pt>
                <c:pt idx="586">
                  <c:v>596.00099999999998</c:v>
                </c:pt>
                <c:pt idx="587">
                  <c:v>597.00099999999998</c:v>
                </c:pt>
                <c:pt idx="588">
                  <c:v>598.00099999999998</c:v>
                </c:pt>
                <c:pt idx="589">
                  <c:v>599.00099999999998</c:v>
                </c:pt>
                <c:pt idx="590">
                  <c:v>600.00099999999998</c:v>
                </c:pt>
                <c:pt idx="591">
                  <c:v>601.00099999999998</c:v>
                </c:pt>
                <c:pt idx="592">
                  <c:v>602.00099999999998</c:v>
                </c:pt>
                <c:pt idx="593">
                  <c:v>603.00099999999998</c:v>
                </c:pt>
                <c:pt idx="594">
                  <c:v>604.00099999999998</c:v>
                </c:pt>
                <c:pt idx="595">
                  <c:v>605.00099999999998</c:v>
                </c:pt>
                <c:pt idx="596">
                  <c:v>606.00099999999998</c:v>
                </c:pt>
                <c:pt idx="597">
                  <c:v>607.00099999999998</c:v>
                </c:pt>
                <c:pt idx="598">
                  <c:v>608.00099999999998</c:v>
                </c:pt>
                <c:pt idx="599">
                  <c:v>609.00099999999998</c:v>
                </c:pt>
                <c:pt idx="600">
                  <c:v>610.00099999999998</c:v>
                </c:pt>
                <c:pt idx="601">
                  <c:v>611.00099999999998</c:v>
                </c:pt>
                <c:pt idx="602">
                  <c:v>612.00099999999998</c:v>
                </c:pt>
                <c:pt idx="603">
                  <c:v>613.00099999999998</c:v>
                </c:pt>
                <c:pt idx="604">
                  <c:v>614.00099999999998</c:v>
                </c:pt>
                <c:pt idx="605">
                  <c:v>615.00099999999998</c:v>
                </c:pt>
                <c:pt idx="606">
                  <c:v>616.00099999999998</c:v>
                </c:pt>
                <c:pt idx="607">
                  <c:v>617.00099999999998</c:v>
                </c:pt>
                <c:pt idx="608">
                  <c:v>618.00099999999998</c:v>
                </c:pt>
                <c:pt idx="609">
                  <c:v>619.00099999999998</c:v>
                </c:pt>
                <c:pt idx="610">
                  <c:v>620.00099999999998</c:v>
                </c:pt>
                <c:pt idx="611">
                  <c:v>621.00099999999998</c:v>
                </c:pt>
                <c:pt idx="612">
                  <c:v>622.00099999999998</c:v>
                </c:pt>
                <c:pt idx="613">
                  <c:v>623.00099999999998</c:v>
                </c:pt>
                <c:pt idx="614">
                  <c:v>624.00099999999998</c:v>
                </c:pt>
                <c:pt idx="615">
                  <c:v>625.00099999999998</c:v>
                </c:pt>
                <c:pt idx="616">
                  <c:v>626.00099999999998</c:v>
                </c:pt>
                <c:pt idx="617">
                  <c:v>627.00099999999998</c:v>
                </c:pt>
                <c:pt idx="618">
                  <c:v>628.00099999999998</c:v>
                </c:pt>
                <c:pt idx="619">
                  <c:v>629.00099999999998</c:v>
                </c:pt>
                <c:pt idx="620">
                  <c:v>630.00099999999998</c:v>
                </c:pt>
                <c:pt idx="621">
                  <c:v>631.00099999999998</c:v>
                </c:pt>
                <c:pt idx="622">
                  <c:v>632.00099999999998</c:v>
                </c:pt>
                <c:pt idx="623">
                  <c:v>633.00099999999998</c:v>
                </c:pt>
                <c:pt idx="624">
                  <c:v>634.00099999999998</c:v>
                </c:pt>
                <c:pt idx="625">
                  <c:v>635.00099999999998</c:v>
                </c:pt>
                <c:pt idx="626">
                  <c:v>636.00099999999998</c:v>
                </c:pt>
                <c:pt idx="627">
                  <c:v>637.00099999999998</c:v>
                </c:pt>
                <c:pt idx="628">
                  <c:v>638.00099999999998</c:v>
                </c:pt>
                <c:pt idx="629">
                  <c:v>639.00099999999998</c:v>
                </c:pt>
                <c:pt idx="630">
                  <c:v>640.00099999999998</c:v>
                </c:pt>
                <c:pt idx="631">
                  <c:v>641.00099999999998</c:v>
                </c:pt>
                <c:pt idx="632">
                  <c:v>642.00099999999998</c:v>
                </c:pt>
                <c:pt idx="633">
                  <c:v>643.00099999999998</c:v>
                </c:pt>
                <c:pt idx="634">
                  <c:v>644.00099999999998</c:v>
                </c:pt>
                <c:pt idx="635">
                  <c:v>645.00099999999998</c:v>
                </c:pt>
                <c:pt idx="636">
                  <c:v>646.00099999999998</c:v>
                </c:pt>
                <c:pt idx="637">
                  <c:v>647.00099999999998</c:v>
                </c:pt>
                <c:pt idx="638">
                  <c:v>648.00099999999998</c:v>
                </c:pt>
                <c:pt idx="639">
                  <c:v>649.00099999999998</c:v>
                </c:pt>
                <c:pt idx="640">
                  <c:v>650.00099999999998</c:v>
                </c:pt>
                <c:pt idx="641">
                  <c:v>651.00099999999998</c:v>
                </c:pt>
                <c:pt idx="642">
                  <c:v>652.00099999999998</c:v>
                </c:pt>
                <c:pt idx="643">
                  <c:v>653.00099999999998</c:v>
                </c:pt>
                <c:pt idx="644">
                  <c:v>654.00099999999998</c:v>
                </c:pt>
                <c:pt idx="645">
                  <c:v>655.00099999999998</c:v>
                </c:pt>
                <c:pt idx="646">
                  <c:v>656.00099999999998</c:v>
                </c:pt>
                <c:pt idx="647">
                  <c:v>657.00099999999998</c:v>
                </c:pt>
                <c:pt idx="648">
                  <c:v>658.00099999999998</c:v>
                </c:pt>
                <c:pt idx="649">
                  <c:v>659.00099999999998</c:v>
                </c:pt>
                <c:pt idx="650">
                  <c:v>660.00099999999998</c:v>
                </c:pt>
                <c:pt idx="651">
                  <c:v>661.00099999999998</c:v>
                </c:pt>
                <c:pt idx="652">
                  <c:v>662.00099999999998</c:v>
                </c:pt>
                <c:pt idx="653">
                  <c:v>663.00099999999998</c:v>
                </c:pt>
                <c:pt idx="654">
                  <c:v>664.00099999999998</c:v>
                </c:pt>
                <c:pt idx="655">
                  <c:v>665.00099999999998</c:v>
                </c:pt>
                <c:pt idx="656">
                  <c:v>666.00099999999998</c:v>
                </c:pt>
                <c:pt idx="657">
                  <c:v>667.00099999999998</c:v>
                </c:pt>
                <c:pt idx="658">
                  <c:v>668.00099999999998</c:v>
                </c:pt>
                <c:pt idx="659">
                  <c:v>669.00099999999998</c:v>
                </c:pt>
                <c:pt idx="660">
                  <c:v>670.00099999999998</c:v>
                </c:pt>
                <c:pt idx="661">
                  <c:v>671.00099999999998</c:v>
                </c:pt>
                <c:pt idx="662">
                  <c:v>672.00099999999998</c:v>
                </c:pt>
                <c:pt idx="663">
                  <c:v>673.00099999999998</c:v>
                </c:pt>
                <c:pt idx="664">
                  <c:v>674.00099999999998</c:v>
                </c:pt>
                <c:pt idx="665">
                  <c:v>675.00099999999998</c:v>
                </c:pt>
                <c:pt idx="666">
                  <c:v>676.00099999999998</c:v>
                </c:pt>
                <c:pt idx="667">
                  <c:v>677.00099999999998</c:v>
                </c:pt>
                <c:pt idx="668">
                  <c:v>678.00099999999998</c:v>
                </c:pt>
                <c:pt idx="669">
                  <c:v>679.00099999999998</c:v>
                </c:pt>
                <c:pt idx="670">
                  <c:v>680.00099999999998</c:v>
                </c:pt>
                <c:pt idx="671">
                  <c:v>681.00099999999998</c:v>
                </c:pt>
                <c:pt idx="672">
                  <c:v>682.00099999999998</c:v>
                </c:pt>
                <c:pt idx="673">
                  <c:v>683.00099999999998</c:v>
                </c:pt>
                <c:pt idx="674">
                  <c:v>684.00099999999998</c:v>
                </c:pt>
                <c:pt idx="675">
                  <c:v>685.00099999999998</c:v>
                </c:pt>
                <c:pt idx="676">
                  <c:v>686.00099999999998</c:v>
                </c:pt>
                <c:pt idx="677">
                  <c:v>687.00099999999998</c:v>
                </c:pt>
                <c:pt idx="678">
                  <c:v>688.00099999999998</c:v>
                </c:pt>
                <c:pt idx="679">
                  <c:v>689.00099999999998</c:v>
                </c:pt>
                <c:pt idx="680">
                  <c:v>690.00099999999998</c:v>
                </c:pt>
                <c:pt idx="681">
                  <c:v>691.00099999999998</c:v>
                </c:pt>
                <c:pt idx="682">
                  <c:v>692.00099999999998</c:v>
                </c:pt>
                <c:pt idx="683">
                  <c:v>693.00099999999998</c:v>
                </c:pt>
                <c:pt idx="684">
                  <c:v>694.00099999999998</c:v>
                </c:pt>
                <c:pt idx="685">
                  <c:v>695.00099999999998</c:v>
                </c:pt>
                <c:pt idx="686">
                  <c:v>696.00099999999998</c:v>
                </c:pt>
                <c:pt idx="687">
                  <c:v>697.00099999999998</c:v>
                </c:pt>
                <c:pt idx="688">
                  <c:v>698.00099999999998</c:v>
                </c:pt>
                <c:pt idx="689">
                  <c:v>699.00099999999998</c:v>
                </c:pt>
                <c:pt idx="690">
                  <c:v>700.00099999999998</c:v>
                </c:pt>
                <c:pt idx="691">
                  <c:v>701.00099999999998</c:v>
                </c:pt>
                <c:pt idx="692">
                  <c:v>702.00099999999998</c:v>
                </c:pt>
                <c:pt idx="693">
                  <c:v>703.00099999999998</c:v>
                </c:pt>
                <c:pt idx="694">
                  <c:v>704.00099999999998</c:v>
                </c:pt>
                <c:pt idx="695">
                  <c:v>705.00099999999998</c:v>
                </c:pt>
                <c:pt idx="696">
                  <c:v>706.00099999999998</c:v>
                </c:pt>
                <c:pt idx="697">
                  <c:v>707.00099999999998</c:v>
                </c:pt>
                <c:pt idx="698">
                  <c:v>708.00099999999998</c:v>
                </c:pt>
                <c:pt idx="699">
                  <c:v>709.00099999999998</c:v>
                </c:pt>
                <c:pt idx="700">
                  <c:v>710.00099999999998</c:v>
                </c:pt>
                <c:pt idx="701">
                  <c:v>711.00099999999998</c:v>
                </c:pt>
                <c:pt idx="702">
                  <c:v>712.00099999999998</c:v>
                </c:pt>
                <c:pt idx="703">
                  <c:v>713.00099999999998</c:v>
                </c:pt>
                <c:pt idx="704">
                  <c:v>714.00099999999998</c:v>
                </c:pt>
                <c:pt idx="705">
                  <c:v>715.00099999999998</c:v>
                </c:pt>
                <c:pt idx="706">
                  <c:v>716.00099999999998</c:v>
                </c:pt>
                <c:pt idx="707">
                  <c:v>717.00099999999998</c:v>
                </c:pt>
                <c:pt idx="708">
                  <c:v>718.00099999999998</c:v>
                </c:pt>
                <c:pt idx="709">
                  <c:v>719.00099999999998</c:v>
                </c:pt>
                <c:pt idx="710">
                  <c:v>720.00099999999998</c:v>
                </c:pt>
                <c:pt idx="711">
                  <c:v>721.00099999999998</c:v>
                </c:pt>
                <c:pt idx="712">
                  <c:v>722.00099999999998</c:v>
                </c:pt>
                <c:pt idx="713">
                  <c:v>723.00099999999998</c:v>
                </c:pt>
                <c:pt idx="714">
                  <c:v>724.00099999999998</c:v>
                </c:pt>
                <c:pt idx="715">
                  <c:v>725.00099999999998</c:v>
                </c:pt>
                <c:pt idx="716">
                  <c:v>726.00099999999998</c:v>
                </c:pt>
                <c:pt idx="717">
                  <c:v>727.00099999999998</c:v>
                </c:pt>
                <c:pt idx="718">
                  <c:v>728.00099999999998</c:v>
                </c:pt>
                <c:pt idx="719">
                  <c:v>729.00099999999998</c:v>
                </c:pt>
                <c:pt idx="720">
                  <c:v>730.00099999999998</c:v>
                </c:pt>
                <c:pt idx="721">
                  <c:v>731.00099999999998</c:v>
                </c:pt>
                <c:pt idx="722">
                  <c:v>732.00099999999998</c:v>
                </c:pt>
                <c:pt idx="723">
                  <c:v>733.00099999999998</c:v>
                </c:pt>
                <c:pt idx="724">
                  <c:v>734.00099999999998</c:v>
                </c:pt>
                <c:pt idx="725">
                  <c:v>735.00099999999998</c:v>
                </c:pt>
                <c:pt idx="726">
                  <c:v>736.00099999999998</c:v>
                </c:pt>
                <c:pt idx="727">
                  <c:v>737.00099999999998</c:v>
                </c:pt>
                <c:pt idx="728">
                  <c:v>738.00099999999998</c:v>
                </c:pt>
                <c:pt idx="729">
                  <c:v>739.00099999999998</c:v>
                </c:pt>
                <c:pt idx="730">
                  <c:v>740.00099999999998</c:v>
                </c:pt>
                <c:pt idx="731">
                  <c:v>741.00099999999998</c:v>
                </c:pt>
                <c:pt idx="732">
                  <c:v>742.00099999999998</c:v>
                </c:pt>
                <c:pt idx="733">
                  <c:v>743.00099999999998</c:v>
                </c:pt>
                <c:pt idx="734">
                  <c:v>744.00099999999998</c:v>
                </c:pt>
                <c:pt idx="735">
                  <c:v>745.00099999999998</c:v>
                </c:pt>
                <c:pt idx="736">
                  <c:v>746.00099999999998</c:v>
                </c:pt>
                <c:pt idx="737">
                  <c:v>747.00099999999998</c:v>
                </c:pt>
                <c:pt idx="738">
                  <c:v>748.00099999999998</c:v>
                </c:pt>
                <c:pt idx="739">
                  <c:v>749.00099999999998</c:v>
                </c:pt>
                <c:pt idx="740">
                  <c:v>750.00099999999998</c:v>
                </c:pt>
                <c:pt idx="741">
                  <c:v>751.00099999999998</c:v>
                </c:pt>
                <c:pt idx="742">
                  <c:v>752.00099999999998</c:v>
                </c:pt>
                <c:pt idx="743">
                  <c:v>753.00099999999998</c:v>
                </c:pt>
                <c:pt idx="744">
                  <c:v>754.00099999999998</c:v>
                </c:pt>
                <c:pt idx="745">
                  <c:v>755.00099999999998</c:v>
                </c:pt>
                <c:pt idx="746">
                  <c:v>756.00099999999998</c:v>
                </c:pt>
                <c:pt idx="747">
                  <c:v>757.00099999999998</c:v>
                </c:pt>
                <c:pt idx="748">
                  <c:v>758.00099999999998</c:v>
                </c:pt>
                <c:pt idx="749">
                  <c:v>759.00099999999998</c:v>
                </c:pt>
                <c:pt idx="750">
                  <c:v>760.00099999999998</c:v>
                </c:pt>
                <c:pt idx="751">
                  <c:v>761.00099999999998</c:v>
                </c:pt>
                <c:pt idx="752">
                  <c:v>762.00099999999998</c:v>
                </c:pt>
                <c:pt idx="753">
                  <c:v>763.00099999999998</c:v>
                </c:pt>
                <c:pt idx="754">
                  <c:v>764.00099999999998</c:v>
                </c:pt>
                <c:pt idx="755">
                  <c:v>765.00099999999998</c:v>
                </c:pt>
                <c:pt idx="756">
                  <c:v>766.00099999999998</c:v>
                </c:pt>
                <c:pt idx="757">
                  <c:v>767.00099999999998</c:v>
                </c:pt>
                <c:pt idx="758">
                  <c:v>768.00099999999998</c:v>
                </c:pt>
                <c:pt idx="759">
                  <c:v>769.00099999999998</c:v>
                </c:pt>
                <c:pt idx="760">
                  <c:v>770.00099999999998</c:v>
                </c:pt>
                <c:pt idx="761">
                  <c:v>771.00099999999998</c:v>
                </c:pt>
                <c:pt idx="762">
                  <c:v>772.00099999999998</c:v>
                </c:pt>
                <c:pt idx="763">
                  <c:v>773.00099999999998</c:v>
                </c:pt>
                <c:pt idx="764">
                  <c:v>774.00099999999998</c:v>
                </c:pt>
                <c:pt idx="765">
                  <c:v>775.00099999999998</c:v>
                </c:pt>
                <c:pt idx="766">
                  <c:v>776.00099999999998</c:v>
                </c:pt>
                <c:pt idx="767">
                  <c:v>777.00099999999998</c:v>
                </c:pt>
                <c:pt idx="768">
                  <c:v>778.00099999999998</c:v>
                </c:pt>
                <c:pt idx="769">
                  <c:v>779.00099999999998</c:v>
                </c:pt>
                <c:pt idx="770">
                  <c:v>780.00099999999998</c:v>
                </c:pt>
                <c:pt idx="771">
                  <c:v>781.00099999999998</c:v>
                </c:pt>
                <c:pt idx="772">
                  <c:v>782.00099999999998</c:v>
                </c:pt>
                <c:pt idx="773">
                  <c:v>783.00099999999998</c:v>
                </c:pt>
                <c:pt idx="774">
                  <c:v>784.00099999999998</c:v>
                </c:pt>
                <c:pt idx="775">
                  <c:v>785.00099999999998</c:v>
                </c:pt>
                <c:pt idx="776">
                  <c:v>786.00099999999998</c:v>
                </c:pt>
                <c:pt idx="777">
                  <c:v>787.00099999999998</c:v>
                </c:pt>
                <c:pt idx="778">
                  <c:v>788.00099999999998</c:v>
                </c:pt>
                <c:pt idx="779">
                  <c:v>789.00099999999998</c:v>
                </c:pt>
                <c:pt idx="780">
                  <c:v>790.00099999999998</c:v>
                </c:pt>
                <c:pt idx="781">
                  <c:v>791.00099999999998</c:v>
                </c:pt>
                <c:pt idx="782">
                  <c:v>792.00099999999998</c:v>
                </c:pt>
                <c:pt idx="783">
                  <c:v>793.00099999999998</c:v>
                </c:pt>
                <c:pt idx="784">
                  <c:v>794.00099999999998</c:v>
                </c:pt>
                <c:pt idx="785">
                  <c:v>795.00099999999998</c:v>
                </c:pt>
                <c:pt idx="786">
                  <c:v>796.00099999999998</c:v>
                </c:pt>
                <c:pt idx="787">
                  <c:v>797.00099999999998</c:v>
                </c:pt>
                <c:pt idx="788">
                  <c:v>798.00099999999998</c:v>
                </c:pt>
                <c:pt idx="789">
                  <c:v>799.00099999999998</c:v>
                </c:pt>
                <c:pt idx="790">
                  <c:v>800.00099999999998</c:v>
                </c:pt>
                <c:pt idx="791">
                  <c:v>801.00099999999998</c:v>
                </c:pt>
                <c:pt idx="792">
                  <c:v>802.00099999999998</c:v>
                </c:pt>
                <c:pt idx="793">
                  <c:v>803.00099999999998</c:v>
                </c:pt>
                <c:pt idx="794">
                  <c:v>804.00099999999998</c:v>
                </c:pt>
                <c:pt idx="795">
                  <c:v>805.00099999999998</c:v>
                </c:pt>
                <c:pt idx="796">
                  <c:v>806.00099999999998</c:v>
                </c:pt>
                <c:pt idx="797">
                  <c:v>807.00099999999998</c:v>
                </c:pt>
                <c:pt idx="798">
                  <c:v>808.00099999999998</c:v>
                </c:pt>
                <c:pt idx="799">
                  <c:v>809.00099999999998</c:v>
                </c:pt>
                <c:pt idx="800">
                  <c:v>810.00099999999998</c:v>
                </c:pt>
                <c:pt idx="801">
                  <c:v>811.00099999999998</c:v>
                </c:pt>
                <c:pt idx="802">
                  <c:v>812.00099999999998</c:v>
                </c:pt>
                <c:pt idx="803">
                  <c:v>813.00099999999998</c:v>
                </c:pt>
                <c:pt idx="804">
                  <c:v>814.00099999999998</c:v>
                </c:pt>
                <c:pt idx="805">
                  <c:v>815.00099999999998</c:v>
                </c:pt>
                <c:pt idx="806">
                  <c:v>816.00099999999998</c:v>
                </c:pt>
                <c:pt idx="807">
                  <c:v>817.00099999999998</c:v>
                </c:pt>
                <c:pt idx="808">
                  <c:v>818.00099999999998</c:v>
                </c:pt>
                <c:pt idx="809">
                  <c:v>819.00099999999998</c:v>
                </c:pt>
                <c:pt idx="810">
                  <c:v>820.00099999999998</c:v>
                </c:pt>
                <c:pt idx="811">
                  <c:v>821.00099999999998</c:v>
                </c:pt>
                <c:pt idx="812">
                  <c:v>822.00099999999998</c:v>
                </c:pt>
                <c:pt idx="813">
                  <c:v>823.00099999999998</c:v>
                </c:pt>
                <c:pt idx="814">
                  <c:v>824.00099999999998</c:v>
                </c:pt>
                <c:pt idx="815">
                  <c:v>825.00099999999998</c:v>
                </c:pt>
                <c:pt idx="816">
                  <c:v>826.00099999999998</c:v>
                </c:pt>
                <c:pt idx="817">
                  <c:v>827.00099999999998</c:v>
                </c:pt>
                <c:pt idx="818">
                  <c:v>828.00099999999998</c:v>
                </c:pt>
                <c:pt idx="819">
                  <c:v>829.00099999999998</c:v>
                </c:pt>
                <c:pt idx="820">
                  <c:v>830.00099999999998</c:v>
                </c:pt>
                <c:pt idx="821">
                  <c:v>831.00099999999998</c:v>
                </c:pt>
                <c:pt idx="822">
                  <c:v>832.00099999999998</c:v>
                </c:pt>
                <c:pt idx="823">
                  <c:v>833.00099999999998</c:v>
                </c:pt>
                <c:pt idx="824">
                  <c:v>834.00099999999998</c:v>
                </c:pt>
                <c:pt idx="825">
                  <c:v>835.00099999999998</c:v>
                </c:pt>
                <c:pt idx="826">
                  <c:v>836.00099999999998</c:v>
                </c:pt>
                <c:pt idx="827">
                  <c:v>837.00099999999998</c:v>
                </c:pt>
                <c:pt idx="828">
                  <c:v>838.00099999999998</c:v>
                </c:pt>
                <c:pt idx="829">
                  <c:v>839.00099999999998</c:v>
                </c:pt>
                <c:pt idx="830">
                  <c:v>840.00099999999998</c:v>
                </c:pt>
                <c:pt idx="831">
                  <c:v>841.00099999999998</c:v>
                </c:pt>
                <c:pt idx="832">
                  <c:v>842.00099999999998</c:v>
                </c:pt>
                <c:pt idx="833">
                  <c:v>843.00099999999998</c:v>
                </c:pt>
                <c:pt idx="834">
                  <c:v>844.00099999999998</c:v>
                </c:pt>
                <c:pt idx="835">
                  <c:v>845.00099999999998</c:v>
                </c:pt>
                <c:pt idx="836">
                  <c:v>846.00099999999998</c:v>
                </c:pt>
                <c:pt idx="837">
                  <c:v>847.00099999999998</c:v>
                </c:pt>
                <c:pt idx="838">
                  <c:v>848.00099999999998</c:v>
                </c:pt>
                <c:pt idx="839">
                  <c:v>849.00099999999998</c:v>
                </c:pt>
                <c:pt idx="840">
                  <c:v>850.00099999999998</c:v>
                </c:pt>
                <c:pt idx="841">
                  <c:v>851.00099999999998</c:v>
                </c:pt>
                <c:pt idx="842">
                  <c:v>852.00099999999998</c:v>
                </c:pt>
                <c:pt idx="843">
                  <c:v>853.00099999999998</c:v>
                </c:pt>
                <c:pt idx="844">
                  <c:v>854.00099999999998</c:v>
                </c:pt>
                <c:pt idx="845">
                  <c:v>855.00099999999998</c:v>
                </c:pt>
                <c:pt idx="846">
                  <c:v>856.00099999999998</c:v>
                </c:pt>
                <c:pt idx="847">
                  <c:v>857.00099999999998</c:v>
                </c:pt>
                <c:pt idx="848">
                  <c:v>858.00099999999998</c:v>
                </c:pt>
                <c:pt idx="849">
                  <c:v>859.00099999999998</c:v>
                </c:pt>
                <c:pt idx="850">
                  <c:v>860.00099999999998</c:v>
                </c:pt>
                <c:pt idx="851">
                  <c:v>861.00099999999998</c:v>
                </c:pt>
                <c:pt idx="852">
                  <c:v>862.00099999999998</c:v>
                </c:pt>
                <c:pt idx="853">
                  <c:v>863.00099999999998</c:v>
                </c:pt>
                <c:pt idx="854">
                  <c:v>864.00099999999998</c:v>
                </c:pt>
                <c:pt idx="855">
                  <c:v>865.00099999999998</c:v>
                </c:pt>
                <c:pt idx="856">
                  <c:v>866.00099999999998</c:v>
                </c:pt>
                <c:pt idx="857">
                  <c:v>867.00099999999998</c:v>
                </c:pt>
                <c:pt idx="858">
                  <c:v>868.00099999999998</c:v>
                </c:pt>
                <c:pt idx="859">
                  <c:v>869.00099999999998</c:v>
                </c:pt>
                <c:pt idx="860">
                  <c:v>870.00099999999998</c:v>
                </c:pt>
                <c:pt idx="861">
                  <c:v>871.00099999999998</c:v>
                </c:pt>
                <c:pt idx="862">
                  <c:v>872.00099999999998</c:v>
                </c:pt>
                <c:pt idx="863">
                  <c:v>873.00099999999998</c:v>
                </c:pt>
                <c:pt idx="864">
                  <c:v>874.00099999999998</c:v>
                </c:pt>
                <c:pt idx="865">
                  <c:v>875.00099999999998</c:v>
                </c:pt>
                <c:pt idx="866">
                  <c:v>876.00099999999998</c:v>
                </c:pt>
                <c:pt idx="867">
                  <c:v>877.00099999999998</c:v>
                </c:pt>
                <c:pt idx="868">
                  <c:v>878.00099999999998</c:v>
                </c:pt>
                <c:pt idx="869">
                  <c:v>879.00099999999998</c:v>
                </c:pt>
                <c:pt idx="870">
                  <c:v>880.00099999999998</c:v>
                </c:pt>
                <c:pt idx="871">
                  <c:v>881.00099999999998</c:v>
                </c:pt>
                <c:pt idx="872">
                  <c:v>882.00099999999998</c:v>
                </c:pt>
                <c:pt idx="873">
                  <c:v>883.00099999999998</c:v>
                </c:pt>
                <c:pt idx="874">
                  <c:v>884.00099999999998</c:v>
                </c:pt>
                <c:pt idx="875">
                  <c:v>885.00099999999998</c:v>
                </c:pt>
                <c:pt idx="876">
                  <c:v>886.00099999999998</c:v>
                </c:pt>
                <c:pt idx="877">
                  <c:v>887.00099999999998</c:v>
                </c:pt>
                <c:pt idx="878">
                  <c:v>888.00099999999998</c:v>
                </c:pt>
                <c:pt idx="879">
                  <c:v>889.00099999999998</c:v>
                </c:pt>
                <c:pt idx="880">
                  <c:v>890.00099999999998</c:v>
                </c:pt>
                <c:pt idx="881">
                  <c:v>891.00099999999998</c:v>
                </c:pt>
                <c:pt idx="882">
                  <c:v>892.00099999999998</c:v>
                </c:pt>
                <c:pt idx="883">
                  <c:v>893.00099999999998</c:v>
                </c:pt>
                <c:pt idx="884">
                  <c:v>894.00099999999998</c:v>
                </c:pt>
                <c:pt idx="885">
                  <c:v>895.00099999999998</c:v>
                </c:pt>
                <c:pt idx="886">
                  <c:v>896.00099999999998</c:v>
                </c:pt>
                <c:pt idx="887">
                  <c:v>897.00099999999998</c:v>
                </c:pt>
                <c:pt idx="888">
                  <c:v>898.00099999999998</c:v>
                </c:pt>
                <c:pt idx="889">
                  <c:v>899.00099999999998</c:v>
                </c:pt>
                <c:pt idx="890">
                  <c:v>900.00099999999998</c:v>
                </c:pt>
                <c:pt idx="891">
                  <c:v>901.00099999999998</c:v>
                </c:pt>
                <c:pt idx="892">
                  <c:v>902.00099999999998</c:v>
                </c:pt>
                <c:pt idx="893">
                  <c:v>903.00099999999998</c:v>
                </c:pt>
                <c:pt idx="894">
                  <c:v>904.00099999999998</c:v>
                </c:pt>
                <c:pt idx="895">
                  <c:v>905.00099999999998</c:v>
                </c:pt>
                <c:pt idx="896">
                  <c:v>906.00099999999998</c:v>
                </c:pt>
                <c:pt idx="897">
                  <c:v>907.00099999999998</c:v>
                </c:pt>
                <c:pt idx="898">
                  <c:v>908.00099999999998</c:v>
                </c:pt>
                <c:pt idx="899">
                  <c:v>909.00099999999998</c:v>
                </c:pt>
                <c:pt idx="900">
                  <c:v>910.00099999999998</c:v>
                </c:pt>
                <c:pt idx="901">
                  <c:v>911.00099999999998</c:v>
                </c:pt>
                <c:pt idx="902">
                  <c:v>912.00099999999998</c:v>
                </c:pt>
                <c:pt idx="903">
                  <c:v>913.00099999999998</c:v>
                </c:pt>
                <c:pt idx="904">
                  <c:v>914.00099999999998</c:v>
                </c:pt>
                <c:pt idx="905">
                  <c:v>915.00099999999998</c:v>
                </c:pt>
                <c:pt idx="906">
                  <c:v>916.00099999999998</c:v>
                </c:pt>
                <c:pt idx="907">
                  <c:v>917.00099999999998</c:v>
                </c:pt>
                <c:pt idx="908">
                  <c:v>918.00099999999998</c:v>
                </c:pt>
                <c:pt idx="909">
                  <c:v>919.00099999999998</c:v>
                </c:pt>
                <c:pt idx="910">
                  <c:v>920.00099999999998</c:v>
                </c:pt>
                <c:pt idx="911">
                  <c:v>921.00099999999998</c:v>
                </c:pt>
                <c:pt idx="912">
                  <c:v>922.00099999999998</c:v>
                </c:pt>
                <c:pt idx="913">
                  <c:v>923.00099999999998</c:v>
                </c:pt>
                <c:pt idx="914">
                  <c:v>924.00099999999998</c:v>
                </c:pt>
                <c:pt idx="915">
                  <c:v>925.00099999999998</c:v>
                </c:pt>
                <c:pt idx="916">
                  <c:v>926.00099999999998</c:v>
                </c:pt>
                <c:pt idx="917">
                  <c:v>927.00099999999998</c:v>
                </c:pt>
                <c:pt idx="918">
                  <c:v>928.00099999999998</c:v>
                </c:pt>
                <c:pt idx="919">
                  <c:v>929.00099999999998</c:v>
                </c:pt>
                <c:pt idx="920">
                  <c:v>930.00099999999998</c:v>
                </c:pt>
                <c:pt idx="921">
                  <c:v>931.00099999999998</c:v>
                </c:pt>
                <c:pt idx="922">
                  <c:v>932.00099999999998</c:v>
                </c:pt>
                <c:pt idx="923">
                  <c:v>933.00099999999998</c:v>
                </c:pt>
                <c:pt idx="924">
                  <c:v>934.00099999999998</c:v>
                </c:pt>
                <c:pt idx="925">
                  <c:v>935.00099999999998</c:v>
                </c:pt>
                <c:pt idx="926">
                  <c:v>936.00099999999998</c:v>
                </c:pt>
                <c:pt idx="927">
                  <c:v>937.00099999999998</c:v>
                </c:pt>
                <c:pt idx="928">
                  <c:v>938.00099999999998</c:v>
                </c:pt>
                <c:pt idx="929">
                  <c:v>939.00099999999998</c:v>
                </c:pt>
                <c:pt idx="930">
                  <c:v>940.00099999999998</c:v>
                </c:pt>
                <c:pt idx="931">
                  <c:v>941.00099999999998</c:v>
                </c:pt>
                <c:pt idx="932">
                  <c:v>942.00099999999998</c:v>
                </c:pt>
                <c:pt idx="933">
                  <c:v>943.00099999999998</c:v>
                </c:pt>
                <c:pt idx="934">
                  <c:v>944.00099999999998</c:v>
                </c:pt>
                <c:pt idx="935">
                  <c:v>945.00099999999998</c:v>
                </c:pt>
                <c:pt idx="936">
                  <c:v>946.00099999999998</c:v>
                </c:pt>
                <c:pt idx="937">
                  <c:v>947.00099999999998</c:v>
                </c:pt>
                <c:pt idx="938">
                  <c:v>948.00099999999998</c:v>
                </c:pt>
                <c:pt idx="939">
                  <c:v>949.00099999999998</c:v>
                </c:pt>
                <c:pt idx="940">
                  <c:v>950.00099999999998</c:v>
                </c:pt>
                <c:pt idx="941">
                  <c:v>951.00099999999998</c:v>
                </c:pt>
                <c:pt idx="942">
                  <c:v>952.00099999999998</c:v>
                </c:pt>
                <c:pt idx="943">
                  <c:v>953.00099999999998</c:v>
                </c:pt>
                <c:pt idx="944">
                  <c:v>954.00099999999998</c:v>
                </c:pt>
                <c:pt idx="945">
                  <c:v>955.00099999999998</c:v>
                </c:pt>
                <c:pt idx="946">
                  <c:v>956.00099999999998</c:v>
                </c:pt>
                <c:pt idx="947">
                  <c:v>957.00099999999998</c:v>
                </c:pt>
                <c:pt idx="948">
                  <c:v>958.00099999999998</c:v>
                </c:pt>
                <c:pt idx="949">
                  <c:v>959.00099999999998</c:v>
                </c:pt>
                <c:pt idx="950">
                  <c:v>960.00099999999998</c:v>
                </c:pt>
                <c:pt idx="951">
                  <c:v>961.00099999999998</c:v>
                </c:pt>
                <c:pt idx="952">
                  <c:v>962.00099999999998</c:v>
                </c:pt>
                <c:pt idx="953">
                  <c:v>963.00099999999998</c:v>
                </c:pt>
                <c:pt idx="954">
                  <c:v>964.00099999999998</c:v>
                </c:pt>
                <c:pt idx="955">
                  <c:v>965.00099999999998</c:v>
                </c:pt>
                <c:pt idx="956">
                  <c:v>966.00099999999998</c:v>
                </c:pt>
                <c:pt idx="957">
                  <c:v>967.00099999999998</c:v>
                </c:pt>
                <c:pt idx="958">
                  <c:v>968.00099999999998</c:v>
                </c:pt>
                <c:pt idx="959">
                  <c:v>969.00099999999998</c:v>
                </c:pt>
                <c:pt idx="960">
                  <c:v>970.00099999999998</c:v>
                </c:pt>
                <c:pt idx="961">
                  <c:v>971.00099999999998</c:v>
                </c:pt>
                <c:pt idx="962">
                  <c:v>972.00099999999998</c:v>
                </c:pt>
                <c:pt idx="963">
                  <c:v>973.00099999999998</c:v>
                </c:pt>
                <c:pt idx="964">
                  <c:v>974.00099999999998</c:v>
                </c:pt>
                <c:pt idx="965">
                  <c:v>975.00099999999998</c:v>
                </c:pt>
                <c:pt idx="966">
                  <c:v>976.00099999999998</c:v>
                </c:pt>
                <c:pt idx="967">
                  <c:v>977.00099999999998</c:v>
                </c:pt>
                <c:pt idx="968">
                  <c:v>978.00099999999998</c:v>
                </c:pt>
                <c:pt idx="969">
                  <c:v>979.00099999999998</c:v>
                </c:pt>
                <c:pt idx="970">
                  <c:v>980.00099999999998</c:v>
                </c:pt>
                <c:pt idx="971">
                  <c:v>981.00099999999998</c:v>
                </c:pt>
                <c:pt idx="972">
                  <c:v>982.00099999999998</c:v>
                </c:pt>
                <c:pt idx="973">
                  <c:v>983.00099999999998</c:v>
                </c:pt>
                <c:pt idx="974">
                  <c:v>984.00099999999998</c:v>
                </c:pt>
                <c:pt idx="975">
                  <c:v>985.00099999999998</c:v>
                </c:pt>
                <c:pt idx="976">
                  <c:v>986.00099999999998</c:v>
                </c:pt>
                <c:pt idx="977">
                  <c:v>987.00099999999998</c:v>
                </c:pt>
                <c:pt idx="978">
                  <c:v>988.00099999999998</c:v>
                </c:pt>
                <c:pt idx="979">
                  <c:v>989.00099999999998</c:v>
                </c:pt>
                <c:pt idx="980">
                  <c:v>990.00099999999998</c:v>
                </c:pt>
                <c:pt idx="981">
                  <c:v>991.00099999999998</c:v>
                </c:pt>
                <c:pt idx="982">
                  <c:v>992.00099999999998</c:v>
                </c:pt>
                <c:pt idx="983">
                  <c:v>993.00099999999998</c:v>
                </c:pt>
                <c:pt idx="984">
                  <c:v>994.00099999999998</c:v>
                </c:pt>
                <c:pt idx="985">
                  <c:v>995.00099999999998</c:v>
                </c:pt>
                <c:pt idx="986">
                  <c:v>996.00099999999998</c:v>
                </c:pt>
                <c:pt idx="987">
                  <c:v>997.00099999999998</c:v>
                </c:pt>
                <c:pt idx="988">
                  <c:v>998.00099999999998</c:v>
                </c:pt>
                <c:pt idx="989">
                  <c:v>999.00099999999998</c:v>
                </c:pt>
                <c:pt idx="990">
                  <c:v>1000</c:v>
                </c:pt>
                <c:pt idx="991">
                  <c:v>1001</c:v>
                </c:pt>
                <c:pt idx="992">
                  <c:v>1002</c:v>
                </c:pt>
                <c:pt idx="993">
                  <c:v>1003</c:v>
                </c:pt>
                <c:pt idx="994">
                  <c:v>1004</c:v>
                </c:pt>
                <c:pt idx="995">
                  <c:v>1005</c:v>
                </c:pt>
                <c:pt idx="996">
                  <c:v>1006</c:v>
                </c:pt>
                <c:pt idx="997">
                  <c:v>1007</c:v>
                </c:pt>
                <c:pt idx="998">
                  <c:v>1008</c:v>
                </c:pt>
                <c:pt idx="999">
                  <c:v>1009</c:v>
                </c:pt>
                <c:pt idx="1000">
                  <c:v>1010</c:v>
                </c:pt>
                <c:pt idx="1001">
                  <c:v>1011</c:v>
                </c:pt>
                <c:pt idx="1002">
                  <c:v>1012</c:v>
                </c:pt>
                <c:pt idx="1003">
                  <c:v>1013</c:v>
                </c:pt>
                <c:pt idx="1004">
                  <c:v>1014</c:v>
                </c:pt>
                <c:pt idx="1005">
                  <c:v>1015</c:v>
                </c:pt>
                <c:pt idx="1006">
                  <c:v>1016</c:v>
                </c:pt>
                <c:pt idx="1007">
                  <c:v>1017</c:v>
                </c:pt>
                <c:pt idx="1008">
                  <c:v>1018</c:v>
                </c:pt>
                <c:pt idx="1009">
                  <c:v>1019</c:v>
                </c:pt>
                <c:pt idx="1010">
                  <c:v>1020</c:v>
                </c:pt>
                <c:pt idx="1011">
                  <c:v>1021</c:v>
                </c:pt>
                <c:pt idx="1012">
                  <c:v>1022</c:v>
                </c:pt>
                <c:pt idx="1013">
                  <c:v>1023</c:v>
                </c:pt>
                <c:pt idx="1014">
                  <c:v>1024</c:v>
                </c:pt>
                <c:pt idx="1015">
                  <c:v>1025</c:v>
                </c:pt>
                <c:pt idx="1016">
                  <c:v>1026</c:v>
                </c:pt>
                <c:pt idx="1017">
                  <c:v>1027</c:v>
                </c:pt>
                <c:pt idx="1018">
                  <c:v>1028</c:v>
                </c:pt>
                <c:pt idx="1019">
                  <c:v>1029</c:v>
                </c:pt>
                <c:pt idx="1020">
                  <c:v>1030</c:v>
                </c:pt>
                <c:pt idx="1021">
                  <c:v>1031</c:v>
                </c:pt>
                <c:pt idx="1022">
                  <c:v>1032</c:v>
                </c:pt>
                <c:pt idx="1023">
                  <c:v>1033</c:v>
                </c:pt>
                <c:pt idx="1024">
                  <c:v>1034</c:v>
                </c:pt>
                <c:pt idx="1025">
                  <c:v>1035</c:v>
                </c:pt>
                <c:pt idx="1026">
                  <c:v>1036</c:v>
                </c:pt>
                <c:pt idx="1027">
                  <c:v>1037</c:v>
                </c:pt>
                <c:pt idx="1028">
                  <c:v>1038</c:v>
                </c:pt>
                <c:pt idx="1029">
                  <c:v>1039</c:v>
                </c:pt>
                <c:pt idx="1030">
                  <c:v>1040</c:v>
                </c:pt>
                <c:pt idx="1031">
                  <c:v>1041</c:v>
                </c:pt>
                <c:pt idx="1032">
                  <c:v>1042</c:v>
                </c:pt>
                <c:pt idx="1033">
                  <c:v>1043</c:v>
                </c:pt>
                <c:pt idx="1034">
                  <c:v>1044</c:v>
                </c:pt>
                <c:pt idx="1035">
                  <c:v>1045</c:v>
                </c:pt>
                <c:pt idx="1036">
                  <c:v>1046</c:v>
                </c:pt>
                <c:pt idx="1037">
                  <c:v>1047</c:v>
                </c:pt>
                <c:pt idx="1038">
                  <c:v>1048</c:v>
                </c:pt>
                <c:pt idx="1039">
                  <c:v>1049</c:v>
                </c:pt>
                <c:pt idx="1040">
                  <c:v>1050</c:v>
                </c:pt>
                <c:pt idx="1041">
                  <c:v>1051</c:v>
                </c:pt>
                <c:pt idx="1042">
                  <c:v>1052</c:v>
                </c:pt>
                <c:pt idx="1043">
                  <c:v>1053</c:v>
                </c:pt>
                <c:pt idx="1044">
                  <c:v>1054</c:v>
                </c:pt>
                <c:pt idx="1045">
                  <c:v>1055</c:v>
                </c:pt>
                <c:pt idx="1046">
                  <c:v>1056</c:v>
                </c:pt>
                <c:pt idx="1047">
                  <c:v>1057</c:v>
                </c:pt>
                <c:pt idx="1048">
                  <c:v>1058</c:v>
                </c:pt>
                <c:pt idx="1049">
                  <c:v>1059</c:v>
                </c:pt>
                <c:pt idx="1050">
                  <c:v>1060</c:v>
                </c:pt>
                <c:pt idx="1051">
                  <c:v>1061</c:v>
                </c:pt>
                <c:pt idx="1052">
                  <c:v>1062</c:v>
                </c:pt>
                <c:pt idx="1053">
                  <c:v>1063</c:v>
                </c:pt>
                <c:pt idx="1054">
                  <c:v>1064</c:v>
                </c:pt>
                <c:pt idx="1055">
                  <c:v>1065</c:v>
                </c:pt>
                <c:pt idx="1056">
                  <c:v>1066</c:v>
                </c:pt>
                <c:pt idx="1057">
                  <c:v>1067</c:v>
                </c:pt>
                <c:pt idx="1058">
                  <c:v>1068</c:v>
                </c:pt>
                <c:pt idx="1059">
                  <c:v>1069</c:v>
                </c:pt>
                <c:pt idx="1060">
                  <c:v>1070</c:v>
                </c:pt>
                <c:pt idx="1061">
                  <c:v>1071</c:v>
                </c:pt>
                <c:pt idx="1062">
                  <c:v>1072</c:v>
                </c:pt>
                <c:pt idx="1063">
                  <c:v>1073</c:v>
                </c:pt>
                <c:pt idx="1064">
                  <c:v>1074</c:v>
                </c:pt>
                <c:pt idx="1065">
                  <c:v>1075</c:v>
                </c:pt>
                <c:pt idx="1066">
                  <c:v>1076</c:v>
                </c:pt>
                <c:pt idx="1067">
                  <c:v>1077</c:v>
                </c:pt>
                <c:pt idx="1068">
                  <c:v>1078</c:v>
                </c:pt>
                <c:pt idx="1069">
                  <c:v>1079</c:v>
                </c:pt>
                <c:pt idx="1070">
                  <c:v>1080</c:v>
                </c:pt>
                <c:pt idx="1071">
                  <c:v>1081</c:v>
                </c:pt>
                <c:pt idx="1072">
                  <c:v>1082</c:v>
                </c:pt>
                <c:pt idx="1073">
                  <c:v>1083</c:v>
                </c:pt>
                <c:pt idx="1074">
                  <c:v>1084</c:v>
                </c:pt>
                <c:pt idx="1075">
                  <c:v>1085</c:v>
                </c:pt>
                <c:pt idx="1076">
                  <c:v>1086</c:v>
                </c:pt>
                <c:pt idx="1077">
                  <c:v>1087</c:v>
                </c:pt>
                <c:pt idx="1078">
                  <c:v>1088</c:v>
                </c:pt>
                <c:pt idx="1079">
                  <c:v>1089</c:v>
                </c:pt>
                <c:pt idx="1080">
                  <c:v>1090</c:v>
                </c:pt>
                <c:pt idx="1081">
                  <c:v>1091</c:v>
                </c:pt>
                <c:pt idx="1082">
                  <c:v>1092</c:v>
                </c:pt>
                <c:pt idx="1083">
                  <c:v>1093</c:v>
                </c:pt>
                <c:pt idx="1084">
                  <c:v>1094</c:v>
                </c:pt>
                <c:pt idx="1085">
                  <c:v>1095</c:v>
                </c:pt>
                <c:pt idx="1086">
                  <c:v>1096</c:v>
                </c:pt>
                <c:pt idx="1087">
                  <c:v>1097</c:v>
                </c:pt>
                <c:pt idx="1088">
                  <c:v>1098</c:v>
                </c:pt>
                <c:pt idx="1089">
                  <c:v>1099</c:v>
                </c:pt>
                <c:pt idx="1090">
                  <c:v>1100</c:v>
                </c:pt>
                <c:pt idx="1091">
                  <c:v>1101</c:v>
                </c:pt>
                <c:pt idx="1092">
                  <c:v>1102</c:v>
                </c:pt>
                <c:pt idx="1093">
                  <c:v>1103</c:v>
                </c:pt>
                <c:pt idx="1094">
                  <c:v>1104</c:v>
                </c:pt>
                <c:pt idx="1095">
                  <c:v>1105</c:v>
                </c:pt>
                <c:pt idx="1096">
                  <c:v>1106</c:v>
                </c:pt>
                <c:pt idx="1097">
                  <c:v>1107</c:v>
                </c:pt>
                <c:pt idx="1098">
                  <c:v>1108</c:v>
                </c:pt>
                <c:pt idx="1099">
                  <c:v>1109</c:v>
                </c:pt>
                <c:pt idx="1100">
                  <c:v>1110</c:v>
                </c:pt>
                <c:pt idx="1101">
                  <c:v>1111</c:v>
                </c:pt>
                <c:pt idx="1102">
                  <c:v>1112</c:v>
                </c:pt>
                <c:pt idx="1103">
                  <c:v>1113</c:v>
                </c:pt>
                <c:pt idx="1104">
                  <c:v>1114</c:v>
                </c:pt>
                <c:pt idx="1105">
                  <c:v>1115</c:v>
                </c:pt>
                <c:pt idx="1106">
                  <c:v>1116</c:v>
                </c:pt>
                <c:pt idx="1107">
                  <c:v>1117</c:v>
                </c:pt>
                <c:pt idx="1108">
                  <c:v>1118</c:v>
                </c:pt>
                <c:pt idx="1109">
                  <c:v>1119</c:v>
                </c:pt>
                <c:pt idx="1110">
                  <c:v>1120</c:v>
                </c:pt>
                <c:pt idx="1111">
                  <c:v>1121</c:v>
                </c:pt>
                <c:pt idx="1112">
                  <c:v>1122</c:v>
                </c:pt>
                <c:pt idx="1113">
                  <c:v>1123</c:v>
                </c:pt>
                <c:pt idx="1114">
                  <c:v>1124</c:v>
                </c:pt>
                <c:pt idx="1115">
                  <c:v>1125</c:v>
                </c:pt>
                <c:pt idx="1116">
                  <c:v>1126</c:v>
                </c:pt>
                <c:pt idx="1117">
                  <c:v>1127</c:v>
                </c:pt>
                <c:pt idx="1118">
                  <c:v>1128</c:v>
                </c:pt>
                <c:pt idx="1119">
                  <c:v>1129</c:v>
                </c:pt>
                <c:pt idx="1120">
                  <c:v>1130</c:v>
                </c:pt>
                <c:pt idx="1121">
                  <c:v>1131</c:v>
                </c:pt>
                <c:pt idx="1122">
                  <c:v>1132</c:v>
                </c:pt>
                <c:pt idx="1123">
                  <c:v>1133</c:v>
                </c:pt>
                <c:pt idx="1124">
                  <c:v>1134</c:v>
                </c:pt>
                <c:pt idx="1125">
                  <c:v>1135</c:v>
                </c:pt>
                <c:pt idx="1126">
                  <c:v>1136</c:v>
                </c:pt>
                <c:pt idx="1127">
                  <c:v>1137</c:v>
                </c:pt>
                <c:pt idx="1128">
                  <c:v>1138</c:v>
                </c:pt>
                <c:pt idx="1129">
                  <c:v>1139</c:v>
                </c:pt>
                <c:pt idx="1130">
                  <c:v>1140</c:v>
                </c:pt>
                <c:pt idx="1131">
                  <c:v>1141</c:v>
                </c:pt>
                <c:pt idx="1132">
                  <c:v>1142</c:v>
                </c:pt>
                <c:pt idx="1133">
                  <c:v>1143</c:v>
                </c:pt>
                <c:pt idx="1134">
                  <c:v>1144</c:v>
                </c:pt>
                <c:pt idx="1135">
                  <c:v>1145</c:v>
                </c:pt>
                <c:pt idx="1136">
                  <c:v>1146</c:v>
                </c:pt>
                <c:pt idx="1137">
                  <c:v>1147</c:v>
                </c:pt>
                <c:pt idx="1138">
                  <c:v>1148</c:v>
                </c:pt>
                <c:pt idx="1139">
                  <c:v>1149</c:v>
                </c:pt>
                <c:pt idx="1140">
                  <c:v>1150</c:v>
                </c:pt>
                <c:pt idx="1141">
                  <c:v>1151</c:v>
                </c:pt>
                <c:pt idx="1142">
                  <c:v>1152</c:v>
                </c:pt>
                <c:pt idx="1143">
                  <c:v>1153</c:v>
                </c:pt>
                <c:pt idx="1144">
                  <c:v>1154</c:v>
                </c:pt>
                <c:pt idx="1145">
                  <c:v>1155</c:v>
                </c:pt>
                <c:pt idx="1146">
                  <c:v>1156</c:v>
                </c:pt>
                <c:pt idx="1147">
                  <c:v>1157</c:v>
                </c:pt>
                <c:pt idx="1148">
                  <c:v>1158</c:v>
                </c:pt>
                <c:pt idx="1149">
                  <c:v>1159</c:v>
                </c:pt>
                <c:pt idx="1150">
                  <c:v>1160</c:v>
                </c:pt>
                <c:pt idx="1151">
                  <c:v>1161</c:v>
                </c:pt>
                <c:pt idx="1152">
                  <c:v>1162</c:v>
                </c:pt>
                <c:pt idx="1153">
                  <c:v>1163</c:v>
                </c:pt>
                <c:pt idx="1154">
                  <c:v>1164</c:v>
                </c:pt>
                <c:pt idx="1155">
                  <c:v>1165</c:v>
                </c:pt>
                <c:pt idx="1156">
                  <c:v>1166</c:v>
                </c:pt>
                <c:pt idx="1157">
                  <c:v>1167</c:v>
                </c:pt>
                <c:pt idx="1158">
                  <c:v>1168</c:v>
                </c:pt>
                <c:pt idx="1159">
                  <c:v>1169</c:v>
                </c:pt>
                <c:pt idx="1160">
                  <c:v>1170</c:v>
                </c:pt>
                <c:pt idx="1161">
                  <c:v>1171</c:v>
                </c:pt>
                <c:pt idx="1162">
                  <c:v>1172</c:v>
                </c:pt>
                <c:pt idx="1163">
                  <c:v>1173</c:v>
                </c:pt>
                <c:pt idx="1164">
                  <c:v>1174</c:v>
                </c:pt>
                <c:pt idx="1165">
                  <c:v>1175</c:v>
                </c:pt>
                <c:pt idx="1166">
                  <c:v>1176</c:v>
                </c:pt>
                <c:pt idx="1167">
                  <c:v>1177</c:v>
                </c:pt>
                <c:pt idx="1168">
                  <c:v>1178</c:v>
                </c:pt>
                <c:pt idx="1169">
                  <c:v>1179</c:v>
                </c:pt>
                <c:pt idx="1170">
                  <c:v>1180</c:v>
                </c:pt>
                <c:pt idx="1171">
                  <c:v>1181</c:v>
                </c:pt>
                <c:pt idx="1172">
                  <c:v>1182</c:v>
                </c:pt>
                <c:pt idx="1173">
                  <c:v>1183</c:v>
                </c:pt>
                <c:pt idx="1174">
                  <c:v>1184</c:v>
                </c:pt>
                <c:pt idx="1175">
                  <c:v>1185</c:v>
                </c:pt>
                <c:pt idx="1176">
                  <c:v>1186</c:v>
                </c:pt>
                <c:pt idx="1177">
                  <c:v>1187</c:v>
                </c:pt>
                <c:pt idx="1178">
                  <c:v>1188</c:v>
                </c:pt>
                <c:pt idx="1179">
                  <c:v>1189</c:v>
                </c:pt>
                <c:pt idx="1180">
                  <c:v>1190</c:v>
                </c:pt>
                <c:pt idx="1181">
                  <c:v>1191</c:v>
                </c:pt>
                <c:pt idx="1182">
                  <c:v>1192</c:v>
                </c:pt>
                <c:pt idx="1183">
                  <c:v>1193</c:v>
                </c:pt>
                <c:pt idx="1184">
                  <c:v>1194</c:v>
                </c:pt>
                <c:pt idx="1185">
                  <c:v>1195</c:v>
                </c:pt>
                <c:pt idx="1186">
                  <c:v>1196</c:v>
                </c:pt>
                <c:pt idx="1187">
                  <c:v>1197</c:v>
                </c:pt>
                <c:pt idx="1188">
                  <c:v>1198</c:v>
                </c:pt>
                <c:pt idx="1189">
                  <c:v>1199</c:v>
                </c:pt>
                <c:pt idx="1190">
                  <c:v>1200</c:v>
                </c:pt>
                <c:pt idx="1191">
                  <c:v>1201</c:v>
                </c:pt>
                <c:pt idx="1192">
                  <c:v>1202</c:v>
                </c:pt>
                <c:pt idx="1193">
                  <c:v>1203</c:v>
                </c:pt>
                <c:pt idx="1194">
                  <c:v>1204</c:v>
                </c:pt>
                <c:pt idx="1195">
                  <c:v>1205</c:v>
                </c:pt>
                <c:pt idx="1196">
                  <c:v>1206</c:v>
                </c:pt>
                <c:pt idx="1197">
                  <c:v>1207</c:v>
                </c:pt>
                <c:pt idx="1198">
                  <c:v>1208</c:v>
                </c:pt>
                <c:pt idx="1199">
                  <c:v>1209</c:v>
                </c:pt>
                <c:pt idx="1200">
                  <c:v>1210</c:v>
                </c:pt>
                <c:pt idx="1201">
                  <c:v>1211</c:v>
                </c:pt>
                <c:pt idx="1202">
                  <c:v>1212</c:v>
                </c:pt>
                <c:pt idx="1203">
                  <c:v>1213</c:v>
                </c:pt>
                <c:pt idx="1204">
                  <c:v>1214</c:v>
                </c:pt>
                <c:pt idx="1205">
                  <c:v>1215</c:v>
                </c:pt>
                <c:pt idx="1206">
                  <c:v>1216</c:v>
                </c:pt>
                <c:pt idx="1207">
                  <c:v>1217</c:v>
                </c:pt>
                <c:pt idx="1208">
                  <c:v>1218</c:v>
                </c:pt>
                <c:pt idx="1209">
                  <c:v>1219</c:v>
                </c:pt>
                <c:pt idx="1210">
                  <c:v>1220</c:v>
                </c:pt>
                <c:pt idx="1211">
                  <c:v>1221</c:v>
                </c:pt>
                <c:pt idx="1212">
                  <c:v>1222</c:v>
                </c:pt>
                <c:pt idx="1213">
                  <c:v>1223</c:v>
                </c:pt>
                <c:pt idx="1214">
                  <c:v>1224</c:v>
                </c:pt>
                <c:pt idx="1215">
                  <c:v>1225</c:v>
                </c:pt>
                <c:pt idx="1216">
                  <c:v>1226</c:v>
                </c:pt>
                <c:pt idx="1217">
                  <c:v>1227</c:v>
                </c:pt>
                <c:pt idx="1218">
                  <c:v>1228</c:v>
                </c:pt>
                <c:pt idx="1219">
                  <c:v>1229</c:v>
                </c:pt>
                <c:pt idx="1220">
                  <c:v>1230</c:v>
                </c:pt>
                <c:pt idx="1221">
                  <c:v>1231</c:v>
                </c:pt>
                <c:pt idx="1222">
                  <c:v>1232</c:v>
                </c:pt>
                <c:pt idx="1223">
                  <c:v>1233</c:v>
                </c:pt>
                <c:pt idx="1224">
                  <c:v>1234</c:v>
                </c:pt>
                <c:pt idx="1225">
                  <c:v>1235</c:v>
                </c:pt>
                <c:pt idx="1226">
                  <c:v>1236</c:v>
                </c:pt>
                <c:pt idx="1227">
                  <c:v>1237</c:v>
                </c:pt>
                <c:pt idx="1228">
                  <c:v>1238</c:v>
                </c:pt>
                <c:pt idx="1229">
                  <c:v>1239</c:v>
                </c:pt>
                <c:pt idx="1230">
                  <c:v>1240</c:v>
                </c:pt>
                <c:pt idx="1231">
                  <c:v>1241</c:v>
                </c:pt>
                <c:pt idx="1232">
                  <c:v>1242</c:v>
                </c:pt>
                <c:pt idx="1233">
                  <c:v>1243</c:v>
                </c:pt>
                <c:pt idx="1234">
                  <c:v>1244</c:v>
                </c:pt>
                <c:pt idx="1235">
                  <c:v>1245</c:v>
                </c:pt>
                <c:pt idx="1236">
                  <c:v>1246</c:v>
                </c:pt>
                <c:pt idx="1237">
                  <c:v>1247</c:v>
                </c:pt>
                <c:pt idx="1238">
                  <c:v>1248</c:v>
                </c:pt>
                <c:pt idx="1239">
                  <c:v>1249</c:v>
                </c:pt>
                <c:pt idx="1240">
                  <c:v>1250</c:v>
                </c:pt>
                <c:pt idx="1241">
                  <c:v>1251</c:v>
                </c:pt>
                <c:pt idx="1242">
                  <c:v>1252</c:v>
                </c:pt>
                <c:pt idx="1243">
                  <c:v>1253</c:v>
                </c:pt>
                <c:pt idx="1244">
                  <c:v>1254</c:v>
                </c:pt>
                <c:pt idx="1245">
                  <c:v>1255</c:v>
                </c:pt>
                <c:pt idx="1246">
                  <c:v>1256</c:v>
                </c:pt>
                <c:pt idx="1247">
                  <c:v>1257</c:v>
                </c:pt>
                <c:pt idx="1248">
                  <c:v>1258</c:v>
                </c:pt>
                <c:pt idx="1249">
                  <c:v>1259</c:v>
                </c:pt>
                <c:pt idx="1250">
                  <c:v>1260</c:v>
                </c:pt>
                <c:pt idx="1251">
                  <c:v>1261</c:v>
                </c:pt>
                <c:pt idx="1252">
                  <c:v>1262</c:v>
                </c:pt>
                <c:pt idx="1253">
                  <c:v>1263</c:v>
                </c:pt>
                <c:pt idx="1254">
                  <c:v>1264</c:v>
                </c:pt>
                <c:pt idx="1255">
                  <c:v>1265</c:v>
                </c:pt>
                <c:pt idx="1256">
                  <c:v>1266</c:v>
                </c:pt>
                <c:pt idx="1257">
                  <c:v>1267</c:v>
                </c:pt>
                <c:pt idx="1258">
                  <c:v>1268</c:v>
                </c:pt>
                <c:pt idx="1259">
                  <c:v>1269</c:v>
                </c:pt>
                <c:pt idx="1260">
                  <c:v>1270</c:v>
                </c:pt>
                <c:pt idx="1261">
                  <c:v>1271</c:v>
                </c:pt>
                <c:pt idx="1262">
                  <c:v>1272</c:v>
                </c:pt>
                <c:pt idx="1263">
                  <c:v>1273</c:v>
                </c:pt>
                <c:pt idx="1264">
                  <c:v>1274</c:v>
                </c:pt>
                <c:pt idx="1265">
                  <c:v>1275</c:v>
                </c:pt>
                <c:pt idx="1266">
                  <c:v>1276</c:v>
                </c:pt>
                <c:pt idx="1267">
                  <c:v>1277</c:v>
                </c:pt>
                <c:pt idx="1268">
                  <c:v>1278</c:v>
                </c:pt>
                <c:pt idx="1269">
                  <c:v>1279</c:v>
                </c:pt>
                <c:pt idx="1270">
                  <c:v>1280</c:v>
                </c:pt>
                <c:pt idx="1271">
                  <c:v>1281</c:v>
                </c:pt>
                <c:pt idx="1272">
                  <c:v>1282</c:v>
                </c:pt>
                <c:pt idx="1273">
                  <c:v>1283</c:v>
                </c:pt>
                <c:pt idx="1274">
                  <c:v>1284</c:v>
                </c:pt>
                <c:pt idx="1275">
                  <c:v>1285</c:v>
                </c:pt>
                <c:pt idx="1276">
                  <c:v>1286</c:v>
                </c:pt>
                <c:pt idx="1277">
                  <c:v>1287</c:v>
                </c:pt>
                <c:pt idx="1278">
                  <c:v>1288</c:v>
                </c:pt>
                <c:pt idx="1279">
                  <c:v>1289</c:v>
                </c:pt>
                <c:pt idx="1280">
                  <c:v>1290</c:v>
                </c:pt>
                <c:pt idx="1281">
                  <c:v>1291</c:v>
                </c:pt>
                <c:pt idx="1282">
                  <c:v>1292</c:v>
                </c:pt>
                <c:pt idx="1283">
                  <c:v>1293</c:v>
                </c:pt>
                <c:pt idx="1284">
                  <c:v>1294</c:v>
                </c:pt>
                <c:pt idx="1285">
                  <c:v>1295</c:v>
                </c:pt>
                <c:pt idx="1286">
                  <c:v>1296</c:v>
                </c:pt>
                <c:pt idx="1287">
                  <c:v>1297</c:v>
                </c:pt>
                <c:pt idx="1288">
                  <c:v>1298</c:v>
                </c:pt>
                <c:pt idx="1289">
                  <c:v>1299</c:v>
                </c:pt>
                <c:pt idx="1290">
                  <c:v>1300</c:v>
                </c:pt>
                <c:pt idx="1291">
                  <c:v>1301</c:v>
                </c:pt>
                <c:pt idx="1292">
                  <c:v>1302</c:v>
                </c:pt>
                <c:pt idx="1293">
                  <c:v>1303</c:v>
                </c:pt>
                <c:pt idx="1294">
                  <c:v>1304</c:v>
                </c:pt>
                <c:pt idx="1295">
                  <c:v>1305</c:v>
                </c:pt>
                <c:pt idx="1296">
                  <c:v>1306</c:v>
                </c:pt>
                <c:pt idx="1297">
                  <c:v>1307</c:v>
                </c:pt>
                <c:pt idx="1298">
                  <c:v>1308</c:v>
                </c:pt>
                <c:pt idx="1299">
                  <c:v>1309</c:v>
                </c:pt>
                <c:pt idx="1300">
                  <c:v>1310</c:v>
                </c:pt>
                <c:pt idx="1301">
                  <c:v>1311</c:v>
                </c:pt>
                <c:pt idx="1302">
                  <c:v>1312</c:v>
                </c:pt>
                <c:pt idx="1303">
                  <c:v>1313</c:v>
                </c:pt>
                <c:pt idx="1304">
                  <c:v>1314</c:v>
                </c:pt>
                <c:pt idx="1305">
                  <c:v>1315</c:v>
                </c:pt>
                <c:pt idx="1306">
                  <c:v>1316</c:v>
                </c:pt>
                <c:pt idx="1307">
                  <c:v>1317</c:v>
                </c:pt>
                <c:pt idx="1308">
                  <c:v>1318</c:v>
                </c:pt>
                <c:pt idx="1309">
                  <c:v>1319</c:v>
                </c:pt>
                <c:pt idx="1310">
                  <c:v>1320</c:v>
                </c:pt>
                <c:pt idx="1311">
                  <c:v>1321</c:v>
                </c:pt>
                <c:pt idx="1312">
                  <c:v>1322</c:v>
                </c:pt>
                <c:pt idx="1313">
                  <c:v>1323</c:v>
                </c:pt>
                <c:pt idx="1314">
                  <c:v>1324</c:v>
                </c:pt>
                <c:pt idx="1315">
                  <c:v>1325</c:v>
                </c:pt>
                <c:pt idx="1316">
                  <c:v>1326</c:v>
                </c:pt>
                <c:pt idx="1317">
                  <c:v>1327</c:v>
                </c:pt>
                <c:pt idx="1318">
                  <c:v>1328</c:v>
                </c:pt>
                <c:pt idx="1319">
                  <c:v>1329</c:v>
                </c:pt>
                <c:pt idx="1320">
                  <c:v>1330</c:v>
                </c:pt>
                <c:pt idx="1321">
                  <c:v>1331</c:v>
                </c:pt>
                <c:pt idx="1322">
                  <c:v>1332</c:v>
                </c:pt>
                <c:pt idx="1323">
                  <c:v>1333</c:v>
                </c:pt>
                <c:pt idx="1324">
                  <c:v>1334</c:v>
                </c:pt>
                <c:pt idx="1325">
                  <c:v>1335</c:v>
                </c:pt>
                <c:pt idx="1326">
                  <c:v>1336</c:v>
                </c:pt>
                <c:pt idx="1327">
                  <c:v>1337</c:v>
                </c:pt>
                <c:pt idx="1328">
                  <c:v>1338</c:v>
                </c:pt>
                <c:pt idx="1329">
                  <c:v>1339</c:v>
                </c:pt>
                <c:pt idx="1330">
                  <c:v>1340</c:v>
                </c:pt>
                <c:pt idx="1331">
                  <c:v>1341</c:v>
                </c:pt>
                <c:pt idx="1332">
                  <c:v>1342</c:v>
                </c:pt>
                <c:pt idx="1333">
                  <c:v>1343</c:v>
                </c:pt>
                <c:pt idx="1334">
                  <c:v>1344</c:v>
                </c:pt>
                <c:pt idx="1335">
                  <c:v>1345</c:v>
                </c:pt>
                <c:pt idx="1336">
                  <c:v>1346</c:v>
                </c:pt>
                <c:pt idx="1337">
                  <c:v>1347</c:v>
                </c:pt>
                <c:pt idx="1338">
                  <c:v>1348</c:v>
                </c:pt>
                <c:pt idx="1339">
                  <c:v>1349</c:v>
                </c:pt>
                <c:pt idx="1340">
                  <c:v>1350</c:v>
                </c:pt>
                <c:pt idx="1341">
                  <c:v>1351</c:v>
                </c:pt>
                <c:pt idx="1342">
                  <c:v>1352</c:v>
                </c:pt>
                <c:pt idx="1343">
                  <c:v>1353</c:v>
                </c:pt>
                <c:pt idx="1344">
                  <c:v>1354</c:v>
                </c:pt>
                <c:pt idx="1345">
                  <c:v>1355</c:v>
                </c:pt>
                <c:pt idx="1346">
                  <c:v>1356</c:v>
                </c:pt>
                <c:pt idx="1347">
                  <c:v>1357</c:v>
                </c:pt>
                <c:pt idx="1348">
                  <c:v>1358</c:v>
                </c:pt>
                <c:pt idx="1349">
                  <c:v>1359</c:v>
                </c:pt>
                <c:pt idx="1350">
                  <c:v>1360</c:v>
                </c:pt>
                <c:pt idx="1351">
                  <c:v>1361</c:v>
                </c:pt>
                <c:pt idx="1352">
                  <c:v>1362</c:v>
                </c:pt>
                <c:pt idx="1353">
                  <c:v>1363</c:v>
                </c:pt>
                <c:pt idx="1354">
                  <c:v>1364</c:v>
                </c:pt>
                <c:pt idx="1355">
                  <c:v>1365</c:v>
                </c:pt>
                <c:pt idx="1356">
                  <c:v>1366</c:v>
                </c:pt>
                <c:pt idx="1357">
                  <c:v>1367</c:v>
                </c:pt>
                <c:pt idx="1358">
                  <c:v>1368</c:v>
                </c:pt>
                <c:pt idx="1359">
                  <c:v>1369</c:v>
                </c:pt>
                <c:pt idx="1360">
                  <c:v>1370</c:v>
                </c:pt>
                <c:pt idx="1361">
                  <c:v>1371</c:v>
                </c:pt>
                <c:pt idx="1362">
                  <c:v>1372</c:v>
                </c:pt>
                <c:pt idx="1363">
                  <c:v>1373</c:v>
                </c:pt>
                <c:pt idx="1364">
                  <c:v>1374</c:v>
                </c:pt>
                <c:pt idx="1365">
                  <c:v>1375</c:v>
                </c:pt>
                <c:pt idx="1366">
                  <c:v>1376</c:v>
                </c:pt>
                <c:pt idx="1367">
                  <c:v>1377</c:v>
                </c:pt>
                <c:pt idx="1368">
                  <c:v>1378</c:v>
                </c:pt>
                <c:pt idx="1369">
                  <c:v>1379</c:v>
                </c:pt>
                <c:pt idx="1370">
                  <c:v>1380</c:v>
                </c:pt>
                <c:pt idx="1371">
                  <c:v>1381</c:v>
                </c:pt>
                <c:pt idx="1372">
                  <c:v>1382</c:v>
                </c:pt>
                <c:pt idx="1373">
                  <c:v>1383</c:v>
                </c:pt>
                <c:pt idx="1374">
                  <c:v>1384</c:v>
                </c:pt>
                <c:pt idx="1375">
                  <c:v>1385</c:v>
                </c:pt>
                <c:pt idx="1376">
                  <c:v>1386</c:v>
                </c:pt>
                <c:pt idx="1377">
                  <c:v>1387</c:v>
                </c:pt>
                <c:pt idx="1378">
                  <c:v>1388</c:v>
                </c:pt>
                <c:pt idx="1379">
                  <c:v>1389</c:v>
                </c:pt>
                <c:pt idx="1380">
                  <c:v>1390</c:v>
                </c:pt>
                <c:pt idx="1381">
                  <c:v>1391</c:v>
                </c:pt>
                <c:pt idx="1382">
                  <c:v>1392</c:v>
                </c:pt>
                <c:pt idx="1383">
                  <c:v>1393</c:v>
                </c:pt>
                <c:pt idx="1384">
                  <c:v>1394</c:v>
                </c:pt>
                <c:pt idx="1385">
                  <c:v>1395</c:v>
                </c:pt>
                <c:pt idx="1386">
                  <c:v>1396</c:v>
                </c:pt>
                <c:pt idx="1387">
                  <c:v>1397</c:v>
                </c:pt>
                <c:pt idx="1388">
                  <c:v>1398</c:v>
                </c:pt>
                <c:pt idx="1389">
                  <c:v>1399</c:v>
                </c:pt>
                <c:pt idx="1390">
                  <c:v>1400</c:v>
                </c:pt>
                <c:pt idx="1391">
                  <c:v>1401</c:v>
                </c:pt>
                <c:pt idx="1392">
                  <c:v>1402</c:v>
                </c:pt>
                <c:pt idx="1393">
                  <c:v>1403</c:v>
                </c:pt>
                <c:pt idx="1394">
                  <c:v>1404</c:v>
                </c:pt>
                <c:pt idx="1395">
                  <c:v>1405</c:v>
                </c:pt>
                <c:pt idx="1396">
                  <c:v>1406</c:v>
                </c:pt>
                <c:pt idx="1397">
                  <c:v>1407</c:v>
                </c:pt>
                <c:pt idx="1398">
                  <c:v>1408</c:v>
                </c:pt>
                <c:pt idx="1399">
                  <c:v>1409</c:v>
                </c:pt>
                <c:pt idx="1400">
                  <c:v>1410</c:v>
                </c:pt>
                <c:pt idx="1401">
                  <c:v>1411</c:v>
                </c:pt>
                <c:pt idx="1402">
                  <c:v>1412</c:v>
                </c:pt>
                <c:pt idx="1403">
                  <c:v>1413</c:v>
                </c:pt>
                <c:pt idx="1404">
                  <c:v>1414</c:v>
                </c:pt>
                <c:pt idx="1405">
                  <c:v>1415</c:v>
                </c:pt>
                <c:pt idx="1406">
                  <c:v>1416</c:v>
                </c:pt>
                <c:pt idx="1407">
                  <c:v>1417</c:v>
                </c:pt>
                <c:pt idx="1408">
                  <c:v>1418</c:v>
                </c:pt>
                <c:pt idx="1409">
                  <c:v>1419</c:v>
                </c:pt>
                <c:pt idx="1410">
                  <c:v>1420</c:v>
                </c:pt>
                <c:pt idx="1411">
                  <c:v>1421</c:v>
                </c:pt>
                <c:pt idx="1412">
                  <c:v>1422</c:v>
                </c:pt>
                <c:pt idx="1413">
                  <c:v>1423</c:v>
                </c:pt>
                <c:pt idx="1414">
                  <c:v>1424</c:v>
                </c:pt>
                <c:pt idx="1415">
                  <c:v>1425</c:v>
                </c:pt>
                <c:pt idx="1416">
                  <c:v>1426</c:v>
                </c:pt>
                <c:pt idx="1417">
                  <c:v>1427</c:v>
                </c:pt>
                <c:pt idx="1418">
                  <c:v>1428</c:v>
                </c:pt>
                <c:pt idx="1419">
                  <c:v>1429</c:v>
                </c:pt>
                <c:pt idx="1420">
                  <c:v>1430</c:v>
                </c:pt>
                <c:pt idx="1421">
                  <c:v>1431</c:v>
                </c:pt>
                <c:pt idx="1422">
                  <c:v>1432</c:v>
                </c:pt>
                <c:pt idx="1423">
                  <c:v>1433</c:v>
                </c:pt>
                <c:pt idx="1424">
                  <c:v>1434</c:v>
                </c:pt>
                <c:pt idx="1425">
                  <c:v>1435</c:v>
                </c:pt>
                <c:pt idx="1426">
                  <c:v>1436</c:v>
                </c:pt>
                <c:pt idx="1427">
                  <c:v>1437</c:v>
                </c:pt>
                <c:pt idx="1428">
                  <c:v>1438</c:v>
                </c:pt>
                <c:pt idx="1429">
                  <c:v>1439</c:v>
                </c:pt>
                <c:pt idx="1430">
                  <c:v>1440</c:v>
                </c:pt>
                <c:pt idx="1431">
                  <c:v>1441</c:v>
                </c:pt>
                <c:pt idx="1432">
                  <c:v>1442</c:v>
                </c:pt>
                <c:pt idx="1433">
                  <c:v>1443</c:v>
                </c:pt>
                <c:pt idx="1434">
                  <c:v>1444</c:v>
                </c:pt>
                <c:pt idx="1435">
                  <c:v>1445</c:v>
                </c:pt>
                <c:pt idx="1436">
                  <c:v>1446</c:v>
                </c:pt>
                <c:pt idx="1437">
                  <c:v>1447</c:v>
                </c:pt>
                <c:pt idx="1438">
                  <c:v>1448</c:v>
                </c:pt>
                <c:pt idx="1439">
                  <c:v>1449</c:v>
                </c:pt>
                <c:pt idx="1440">
                  <c:v>1450</c:v>
                </c:pt>
                <c:pt idx="1441">
                  <c:v>1451</c:v>
                </c:pt>
                <c:pt idx="1442">
                  <c:v>1452</c:v>
                </c:pt>
                <c:pt idx="1443">
                  <c:v>1453</c:v>
                </c:pt>
                <c:pt idx="1444">
                  <c:v>1454</c:v>
                </c:pt>
                <c:pt idx="1445">
                  <c:v>1455</c:v>
                </c:pt>
                <c:pt idx="1446">
                  <c:v>1456</c:v>
                </c:pt>
                <c:pt idx="1447">
                  <c:v>1457</c:v>
                </c:pt>
                <c:pt idx="1448">
                  <c:v>1458</c:v>
                </c:pt>
                <c:pt idx="1449">
                  <c:v>1459</c:v>
                </c:pt>
                <c:pt idx="1450">
                  <c:v>1460</c:v>
                </c:pt>
                <c:pt idx="1451">
                  <c:v>1461</c:v>
                </c:pt>
                <c:pt idx="1452">
                  <c:v>1462</c:v>
                </c:pt>
                <c:pt idx="1453">
                  <c:v>1463</c:v>
                </c:pt>
                <c:pt idx="1454">
                  <c:v>1464</c:v>
                </c:pt>
                <c:pt idx="1455">
                  <c:v>1465</c:v>
                </c:pt>
                <c:pt idx="1456">
                  <c:v>1466</c:v>
                </c:pt>
                <c:pt idx="1457">
                  <c:v>1467</c:v>
                </c:pt>
                <c:pt idx="1458">
                  <c:v>1468</c:v>
                </c:pt>
                <c:pt idx="1459">
                  <c:v>1469</c:v>
                </c:pt>
                <c:pt idx="1460">
                  <c:v>1470</c:v>
                </c:pt>
                <c:pt idx="1461">
                  <c:v>1471</c:v>
                </c:pt>
                <c:pt idx="1462">
                  <c:v>1472</c:v>
                </c:pt>
                <c:pt idx="1463">
                  <c:v>1473</c:v>
                </c:pt>
                <c:pt idx="1464">
                  <c:v>1474</c:v>
                </c:pt>
                <c:pt idx="1465">
                  <c:v>1475</c:v>
                </c:pt>
                <c:pt idx="1466">
                  <c:v>1476</c:v>
                </c:pt>
                <c:pt idx="1467">
                  <c:v>1477</c:v>
                </c:pt>
                <c:pt idx="1468">
                  <c:v>1478</c:v>
                </c:pt>
                <c:pt idx="1469">
                  <c:v>1479</c:v>
                </c:pt>
                <c:pt idx="1470">
                  <c:v>1480</c:v>
                </c:pt>
                <c:pt idx="1471">
                  <c:v>1481</c:v>
                </c:pt>
                <c:pt idx="1472">
                  <c:v>1482</c:v>
                </c:pt>
                <c:pt idx="1473">
                  <c:v>1483</c:v>
                </c:pt>
                <c:pt idx="1474">
                  <c:v>1484</c:v>
                </c:pt>
                <c:pt idx="1475">
                  <c:v>1485</c:v>
                </c:pt>
                <c:pt idx="1476">
                  <c:v>1486</c:v>
                </c:pt>
                <c:pt idx="1477">
                  <c:v>1487</c:v>
                </c:pt>
                <c:pt idx="1478">
                  <c:v>1488</c:v>
                </c:pt>
                <c:pt idx="1479">
                  <c:v>1489</c:v>
                </c:pt>
                <c:pt idx="1480">
                  <c:v>1490</c:v>
                </c:pt>
                <c:pt idx="1481">
                  <c:v>1491</c:v>
                </c:pt>
                <c:pt idx="1482">
                  <c:v>1492</c:v>
                </c:pt>
                <c:pt idx="1483">
                  <c:v>1493</c:v>
                </c:pt>
                <c:pt idx="1484">
                  <c:v>1494</c:v>
                </c:pt>
                <c:pt idx="1485">
                  <c:v>1495</c:v>
                </c:pt>
                <c:pt idx="1486">
                  <c:v>1496</c:v>
                </c:pt>
                <c:pt idx="1487">
                  <c:v>1497</c:v>
                </c:pt>
                <c:pt idx="1488">
                  <c:v>1498</c:v>
                </c:pt>
                <c:pt idx="1489">
                  <c:v>1499</c:v>
                </c:pt>
                <c:pt idx="1490">
                  <c:v>1500</c:v>
                </c:pt>
                <c:pt idx="1491">
                  <c:v>1501</c:v>
                </c:pt>
                <c:pt idx="1492">
                  <c:v>1502</c:v>
                </c:pt>
                <c:pt idx="1493">
                  <c:v>1503</c:v>
                </c:pt>
                <c:pt idx="1494">
                  <c:v>1504</c:v>
                </c:pt>
                <c:pt idx="1495">
                  <c:v>1505</c:v>
                </c:pt>
                <c:pt idx="1496">
                  <c:v>1506</c:v>
                </c:pt>
                <c:pt idx="1497">
                  <c:v>1507</c:v>
                </c:pt>
                <c:pt idx="1498">
                  <c:v>1508</c:v>
                </c:pt>
                <c:pt idx="1499">
                  <c:v>1509</c:v>
                </c:pt>
                <c:pt idx="1500">
                  <c:v>1510</c:v>
                </c:pt>
                <c:pt idx="1501">
                  <c:v>1511</c:v>
                </c:pt>
                <c:pt idx="1502">
                  <c:v>1512</c:v>
                </c:pt>
                <c:pt idx="1503">
                  <c:v>1513</c:v>
                </c:pt>
                <c:pt idx="1504">
                  <c:v>1514</c:v>
                </c:pt>
                <c:pt idx="1505">
                  <c:v>1515</c:v>
                </c:pt>
                <c:pt idx="1506">
                  <c:v>1516</c:v>
                </c:pt>
                <c:pt idx="1507">
                  <c:v>1517</c:v>
                </c:pt>
                <c:pt idx="1508">
                  <c:v>1518</c:v>
                </c:pt>
                <c:pt idx="1509">
                  <c:v>1519</c:v>
                </c:pt>
                <c:pt idx="1510">
                  <c:v>1520</c:v>
                </c:pt>
                <c:pt idx="1511">
                  <c:v>1521</c:v>
                </c:pt>
                <c:pt idx="1512">
                  <c:v>1522</c:v>
                </c:pt>
                <c:pt idx="1513">
                  <c:v>1523</c:v>
                </c:pt>
                <c:pt idx="1514">
                  <c:v>1524</c:v>
                </c:pt>
                <c:pt idx="1515">
                  <c:v>1525</c:v>
                </c:pt>
                <c:pt idx="1516">
                  <c:v>1526</c:v>
                </c:pt>
                <c:pt idx="1517">
                  <c:v>1527</c:v>
                </c:pt>
                <c:pt idx="1518">
                  <c:v>1528</c:v>
                </c:pt>
                <c:pt idx="1519">
                  <c:v>1529</c:v>
                </c:pt>
                <c:pt idx="1520">
                  <c:v>1530</c:v>
                </c:pt>
                <c:pt idx="1521">
                  <c:v>1531</c:v>
                </c:pt>
                <c:pt idx="1522">
                  <c:v>1532</c:v>
                </c:pt>
                <c:pt idx="1523">
                  <c:v>1533</c:v>
                </c:pt>
                <c:pt idx="1524">
                  <c:v>1534</c:v>
                </c:pt>
                <c:pt idx="1525">
                  <c:v>1535</c:v>
                </c:pt>
                <c:pt idx="1526">
                  <c:v>1536</c:v>
                </c:pt>
                <c:pt idx="1527">
                  <c:v>1537</c:v>
                </c:pt>
                <c:pt idx="1528">
                  <c:v>1538</c:v>
                </c:pt>
                <c:pt idx="1529">
                  <c:v>1539</c:v>
                </c:pt>
                <c:pt idx="1530">
                  <c:v>1540</c:v>
                </c:pt>
                <c:pt idx="1531">
                  <c:v>1541</c:v>
                </c:pt>
                <c:pt idx="1532">
                  <c:v>1542</c:v>
                </c:pt>
                <c:pt idx="1533">
                  <c:v>1543</c:v>
                </c:pt>
                <c:pt idx="1534">
                  <c:v>1544</c:v>
                </c:pt>
                <c:pt idx="1535">
                  <c:v>1545</c:v>
                </c:pt>
                <c:pt idx="1536">
                  <c:v>1546</c:v>
                </c:pt>
                <c:pt idx="1537">
                  <c:v>1547</c:v>
                </c:pt>
                <c:pt idx="1538">
                  <c:v>1548</c:v>
                </c:pt>
                <c:pt idx="1539">
                  <c:v>1549</c:v>
                </c:pt>
                <c:pt idx="1540">
                  <c:v>1550</c:v>
                </c:pt>
                <c:pt idx="1541">
                  <c:v>1551</c:v>
                </c:pt>
                <c:pt idx="1542">
                  <c:v>1552</c:v>
                </c:pt>
                <c:pt idx="1543">
                  <c:v>1553</c:v>
                </c:pt>
                <c:pt idx="1544">
                  <c:v>1554</c:v>
                </c:pt>
                <c:pt idx="1545">
                  <c:v>1555</c:v>
                </c:pt>
                <c:pt idx="1546">
                  <c:v>1556</c:v>
                </c:pt>
                <c:pt idx="1547">
                  <c:v>1557</c:v>
                </c:pt>
                <c:pt idx="1548">
                  <c:v>1558</c:v>
                </c:pt>
                <c:pt idx="1549">
                  <c:v>1559</c:v>
                </c:pt>
                <c:pt idx="1550">
                  <c:v>1560</c:v>
                </c:pt>
                <c:pt idx="1551">
                  <c:v>1561</c:v>
                </c:pt>
                <c:pt idx="1552">
                  <c:v>1562</c:v>
                </c:pt>
                <c:pt idx="1553">
                  <c:v>1563</c:v>
                </c:pt>
                <c:pt idx="1554">
                  <c:v>1564</c:v>
                </c:pt>
                <c:pt idx="1555">
                  <c:v>1565</c:v>
                </c:pt>
                <c:pt idx="1556">
                  <c:v>1566</c:v>
                </c:pt>
                <c:pt idx="1557">
                  <c:v>1567</c:v>
                </c:pt>
                <c:pt idx="1558">
                  <c:v>1568</c:v>
                </c:pt>
                <c:pt idx="1559">
                  <c:v>1569</c:v>
                </c:pt>
                <c:pt idx="1560">
                  <c:v>1570</c:v>
                </c:pt>
                <c:pt idx="1561">
                  <c:v>1571</c:v>
                </c:pt>
                <c:pt idx="1562">
                  <c:v>1572</c:v>
                </c:pt>
                <c:pt idx="1563">
                  <c:v>1573</c:v>
                </c:pt>
                <c:pt idx="1564">
                  <c:v>1574</c:v>
                </c:pt>
                <c:pt idx="1565">
                  <c:v>1575</c:v>
                </c:pt>
                <c:pt idx="1566">
                  <c:v>1576</c:v>
                </c:pt>
                <c:pt idx="1567">
                  <c:v>1577</c:v>
                </c:pt>
                <c:pt idx="1568">
                  <c:v>1578</c:v>
                </c:pt>
                <c:pt idx="1569">
                  <c:v>1579</c:v>
                </c:pt>
                <c:pt idx="1570">
                  <c:v>1580</c:v>
                </c:pt>
                <c:pt idx="1571">
                  <c:v>1581</c:v>
                </c:pt>
                <c:pt idx="1572">
                  <c:v>1582</c:v>
                </c:pt>
                <c:pt idx="1573">
                  <c:v>1583</c:v>
                </c:pt>
                <c:pt idx="1574">
                  <c:v>1584</c:v>
                </c:pt>
                <c:pt idx="1575">
                  <c:v>1585</c:v>
                </c:pt>
                <c:pt idx="1576">
                  <c:v>1586</c:v>
                </c:pt>
                <c:pt idx="1577">
                  <c:v>1587</c:v>
                </c:pt>
                <c:pt idx="1578">
                  <c:v>1588</c:v>
                </c:pt>
                <c:pt idx="1579">
                  <c:v>1589</c:v>
                </c:pt>
                <c:pt idx="1580">
                  <c:v>1590</c:v>
                </c:pt>
                <c:pt idx="1581">
                  <c:v>1591</c:v>
                </c:pt>
                <c:pt idx="1582">
                  <c:v>1592</c:v>
                </c:pt>
                <c:pt idx="1583">
                  <c:v>1593</c:v>
                </c:pt>
                <c:pt idx="1584">
                  <c:v>1594</c:v>
                </c:pt>
                <c:pt idx="1585">
                  <c:v>1595</c:v>
                </c:pt>
                <c:pt idx="1586">
                  <c:v>1596</c:v>
                </c:pt>
                <c:pt idx="1587">
                  <c:v>1597</c:v>
                </c:pt>
                <c:pt idx="1588">
                  <c:v>1598</c:v>
                </c:pt>
                <c:pt idx="1589">
                  <c:v>1599</c:v>
                </c:pt>
                <c:pt idx="1590">
                  <c:v>1600</c:v>
                </c:pt>
                <c:pt idx="1591">
                  <c:v>1601</c:v>
                </c:pt>
                <c:pt idx="1592">
                  <c:v>1602</c:v>
                </c:pt>
                <c:pt idx="1593">
                  <c:v>1603</c:v>
                </c:pt>
                <c:pt idx="1594">
                  <c:v>1604</c:v>
                </c:pt>
                <c:pt idx="1595">
                  <c:v>1605</c:v>
                </c:pt>
                <c:pt idx="1596">
                  <c:v>1606</c:v>
                </c:pt>
                <c:pt idx="1597">
                  <c:v>1607</c:v>
                </c:pt>
                <c:pt idx="1598">
                  <c:v>1608</c:v>
                </c:pt>
                <c:pt idx="1599">
                  <c:v>1609</c:v>
                </c:pt>
                <c:pt idx="1600">
                  <c:v>1610</c:v>
                </c:pt>
                <c:pt idx="1601">
                  <c:v>1611</c:v>
                </c:pt>
                <c:pt idx="1602">
                  <c:v>1612</c:v>
                </c:pt>
                <c:pt idx="1603">
                  <c:v>1613</c:v>
                </c:pt>
                <c:pt idx="1604">
                  <c:v>1614</c:v>
                </c:pt>
                <c:pt idx="1605">
                  <c:v>1615</c:v>
                </c:pt>
                <c:pt idx="1606">
                  <c:v>1616</c:v>
                </c:pt>
                <c:pt idx="1607">
                  <c:v>1617</c:v>
                </c:pt>
                <c:pt idx="1608">
                  <c:v>1618</c:v>
                </c:pt>
                <c:pt idx="1609">
                  <c:v>1619</c:v>
                </c:pt>
                <c:pt idx="1610">
                  <c:v>1620</c:v>
                </c:pt>
                <c:pt idx="1611">
                  <c:v>1621</c:v>
                </c:pt>
                <c:pt idx="1612">
                  <c:v>1622</c:v>
                </c:pt>
                <c:pt idx="1613">
                  <c:v>1623</c:v>
                </c:pt>
                <c:pt idx="1614">
                  <c:v>1624</c:v>
                </c:pt>
                <c:pt idx="1615">
                  <c:v>1625</c:v>
                </c:pt>
                <c:pt idx="1616">
                  <c:v>1626</c:v>
                </c:pt>
                <c:pt idx="1617">
                  <c:v>1627</c:v>
                </c:pt>
                <c:pt idx="1618">
                  <c:v>1628</c:v>
                </c:pt>
                <c:pt idx="1619">
                  <c:v>1629</c:v>
                </c:pt>
                <c:pt idx="1620">
                  <c:v>1630</c:v>
                </c:pt>
                <c:pt idx="1621">
                  <c:v>1631</c:v>
                </c:pt>
                <c:pt idx="1622">
                  <c:v>1632</c:v>
                </c:pt>
                <c:pt idx="1623">
                  <c:v>1633</c:v>
                </c:pt>
                <c:pt idx="1624">
                  <c:v>1634</c:v>
                </c:pt>
                <c:pt idx="1625">
                  <c:v>1635</c:v>
                </c:pt>
                <c:pt idx="1626">
                  <c:v>1636</c:v>
                </c:pt>
                <c:pt idx="1627">
                  <c:v>1637</c:v>
                </c:pt>
                <c:pt idx="1628">
                  <c:v>1638</c:v>
                </c:pt>
                <c:pt idx="1629">
                  <c:v>1639</c:v>
                </c:pt>
                <c:pt idx="1630">
                  <c:v>1640</c:v>
                </c:pt>
                <c:pt idx="1631">
                  <c:v>1641</c:v>
                </c:pt>
                <c:pt idx="1632">
                  <c:v>1642</c:v>
                </c:pt>
                <c:pt idx="1633">
                  <c:v>1643</c:v>
                </c:pt>
                <c:pt idx="1634">
                  <c:v>1644</c:v>
                </c:pt>
                <c:pt idx="1635">
                  <c:v>1645</c:v>
                </c:pt>
                <c:pt idx="1636">
                  <c:v>1646</c:v>
                </c:pt>
                <c:pt idx="1637">
                  <c:v>1647</c:v>
                </c:pt>
                <c:pt idx="1638">
                  <c:v>1648</c:v>
                </c:pt>
                <c:pt idx="1639">
                  <c:v>1649</c:v>
                </c:pt>
                <c:pt idx="1640">
                  <c:v>1650</c:v>
                </c:pt>
                <c:pt idx="1641">
                  <c:v>1651</c:v>
                </c:pt>
                <c:pt idx="1642">
                  <c:v>1652</c:v>
                </c:pt>
                <c:pt idx="1643">
                  <c:v>1653</c:v>
                </c:pt>
                <c:pt idx="1644">
                  <c:v>1654</c:v>
                </c:pt>
                <c:pt idx="1645">
                  <c:v>1655</c:v>
                </c:pt>
                <c:pt idx="1646">
                  <c:v>1656</c:v>
                </c:pt>
                <c:pt idx="1647">
                  <c:v>1657</c:v>
                </c:pt>
                <c:pt idx="1648">
                  <c:v>1658</c:v>
                </c:pt>
                <c:pt idx="1649">
                  <c:v>1659</c:v>
                </c:pt>
                <c:pt idx="1650">
                  <c:v>1660</c:v>
                </c:pt>
                <c:pt idx="1651">
                  <c:v>1661</c:v>
                </c:pt>
                <c:pt idx="1652">
                  <c:v>1662</c:v>
                </c:pt>
                <c:pt idx="1653">
                  <c:v>1663</c:v>
                </c:pt>
                <c:pt idx="1654">
                  <c:v>1664</c:v>
                </c:pt>
                <c:pt idx="1655">
                  <c:v>1665</c:v>
                </c:pt>
                <c:pt idx="1656">
                  <c:v>1666</c:v>
                </c:pt>
                <c:pt idx="1657">
                  <c:v>1667</c:v>
                </c:pt>
                <c:pt idx="1658">
                  <c:v>1668</c:v>
                </c:pt>
                <c:pt idx="1659">
                  <c:v>1669</c:v>
                </c:pt>
                <c:pt idx="1660">
                  <c:v>1670</c:v>
                </c:pt>
                <c:pt idx="1661">
                  <c:v>1671</c:v>
                </c:pt>
                <c:pt idx="1662">
                  <c:v>1672</c:v>
                </c:pt>
                <c:pt idx="1663">
                  <c:v>1673</c:v>
                </c:pt>
                <c:pt idx="1664">
                  <c:v>1674</c:v>
                </c:pt>
                <c:pt idx="1665">
                  <c:v>1675</c:v>
                </c:pt>
                <c:pt idx="1666">
                  <c:v>1676</c:v>
                </c:pt>
                <c:pt idx="1667">
                  <c:v>1677</c:v>
                </c:pt>
                <c:pt idx="1668">
                  <c:v>1678</c:v>
                </c:pt>
                <c:pt idx="1669">
                  <c:v>1679</c:v>
                </c:pt>
                <c:pt idx="1670">
                  <c:v>1680</c:v>
                </c:pt>
                <c:pt idx="1671">
                  <c:v>1681</c:v>
                </c:pt>
                <c:pt idx="1672">
                  <c:v>1682</c:v>
                </c:pt>
                <c:pt idx="1673">
                  <c:v>1683</c:v>
                </c:pt>
                <c:pt idx="1674">
                  <c:v>1684</c:v>
                </c:pt>
                <c:pt idx="1675">
                  <c:v>1685</c:v>
                </c:pt>
                <c:pt idx="1676">
                  <c:v>1686</c:v>
                </c:pt>
                <c:pt idx="1677">
                  <c:v>1687</c:v>
                </c:pt>
                <c:pt idx="1678">
                  <c:v>1688</c:v>
                </c:pt>
                <c:pt idx="1679">
                  <c:v>1689</c:v>
                </c:pt>
                <c:pt idx="1680">
                  <c:v>1690</c:v>
                </c:pt>
                <c:pt idx="1681">
                  <c:v>1691</c:v>
                </c:pt>
                <c:pt idx="1682">
                  <c:v>1692</c:v>
                </c:pt>
                <c:pt idx="1683">
                  <c:v>1693</c:v>
                </c:pt>
                <c:pt idx="1684">
                  <c:v>1694</c:v>
                </c:pt>
                <c:pt idx="1685">
                  <c:v>1695</c:v>
                </c:pt>
                <c:pt idx="1686">
                  <c:v>1696</c:v>
                </c:pt>
                <c:pt idx="1687">
                  <c:v>1697</c:v>
                </c:pt>
                <c:pt idx="1688">
                  <c:v>1698</c:v>
                </c:pt>
                <c:pt idx="1689">
                  <c:v>1699</c:v>
                </c:pt>
                <c:pt idx="1690">
                  <c:v>1700</c:v>
                </c:pt>
                <c:pt idx="1691">
                  <c:v>1701</c:v>
                </c:pt>
                <c:pt idx="1692">
                  <c:v>1702</c:v>
                </c:pt>
                <c:pt idx="1693">
                  <c:v>1703</c:v>
                </c:pt>
                <c:pt idx="1694">
                  <c:v>1704</c:v>
                </c:pt>
                <c:pt idx="1695">
                  <c:v>1705</c:v>
                </c:pt>
                <c:pt idx="1696">
                  <c:v>1706</c:v>
                </c:pt>
                <c:pt idx="1697">
                  <c:v>1707</c:v>
                </c:pt>
                <c:pt idx="1698">
                  <c:v>1708</c:v>
                </c:pt>
                <c:pt idx="1699">
                  <c:v>1709</c:v>
                </c:pt>
                <c:pt idx="1700">
                  <c:v>1710</c:v>
                </c:pt>
                <c:pt idx="1701">
                  <c:v>1711</c:v>
                </c:pt>
                <c:pt idx="1702">
                  <c:v>1712</c:v>
                </c:pt>
                <c:pt idx="1703">
                  <c:v>1713</c:v>
                </c:pt>
                <c:pt idx="1704">
                  <c:v>1714</c:v>
                </c:pt>
                <c:pt idx="1705">
                  <c:v>1715</c:v>
                </c:pt>
                <c:pt idx="1706">
                  <c:v>1716</c:v>
                </c:pt>
                <c:pt idx="1707">
                  <c:v>1717</c:v>
                </c:pt>
                <c:pt idx="1708">
                  <c:v>1718</c:v>
                </c:pt>
                <c:pt idx="1709">
                  <c:v>1719</c:v>
                </c:pt>
                <c:pt idx="1710">
                  <c:v>1720</c:v>
                </c:pt>
                <c:pt idx="1711">
                  <c:v>1721</c:v>
                </c:pt>
                <c:pt idx="1712">
                  <c:v>1722</c:v>
                </c:pt>
                <c:pt idx="1713">
                  <c:v>1723</c:v>
                </c:pt>
                <c:pt idx="1714">
                  <c:v>1724</c:v>
                </c:pt>
                <c:pt idx="1715">
                  <c:v>1725</c:v>
                </c:pt>
                <c:pt idx="1716">
                  <c:v>1726</c:v>
                </c:pt>
                <c:pt idx="1717">
                  <c:v>1727</c:v>
                </c:pt>
                <c:pt idx="1718">
                  <c:v>1728</c:v>
                </c:pt>
                <c:pt idx="1719">
                  <c:v>1729</c:v>
                </c:pt>
                <c:pt idx="1720">
                  <c:v>1730</c:v>
                </c:pt>
                <c:pt idx="1721">
                  <c:v>1731</c:v>
                </c:pt>
                <c:pt idx="1722">
                  <c:v>1732</c:v>
                </c:pt>
                <c:pt idx="1723">
                  <c:v>1733</c:v>
                </c:pt>
                <c:pt idx="1724">
                  <c:v>1734</c:v>
                </c:pt>
                <c:pt idx="1725">
                  <c:v>1735</c:v>
                </c:pt>
                <c:pt idx="1726">
                  <c:v>1736</c:v>
                </c:pt>
                <c:pt idx="1727">
                  <c:v>1737</c:v>
                </c:pt>
                <c:pt idx="1728">
                  <c:v>1738</c:v>
                </c:pt>
                <c:pt idx="1729">
                  <c:v>1739</c:v>
                </c:pt>
                <c:pt idx="1730">
                  <c:v>1740</c:v>
                </c:pt>
                <c:pt idx="1731">
                  <c:v>1741</c:v>
                </c:pt>
                <c:pt idx="1732">
                  <c:v>1742</c:v>
                </c:pt>
                <c:pt idx="1733">
                  <c:v>1743</c:v>
                </c:pt>
                <c:pt idx="1734">
                  <c:v>1744</c:v>
                </c:pt>
                <c:pt idx="1735">
                  <c:v>1745</c:v>
                </c:pt>
                <c:pt idx="1736">
                  <c:v>1746</c:v>
                </c:pt>
                <c:pt idx="1737">
                  <c:v>1747</c:v>
                </c:pt>
                <c:pt idx="1738">
                  <c:v>1748</c:v>
                </c:pt>
                <c:pt idx="1739">
                  <c:v>1749</c:v>
                </c:pt>
                <c:pt idx="1740">
                  <c:v>1750</c:v>
                </c:pt>
                <c:pt idx="1741">
                  <c:v>1751</c:v>
                </c:pt>
                <c:pt idx="1742">
                  <c:v>1752</c:v>
                </c:pt>
                <c:pt idx="1743">
                  <c:v>1753</c:v>
                </c:pt>
                <c:pt idx="1744">
                  <c:v>1754</c:v>
                </c:pt>
                <c:pt idx="1745">
                  <c:v>1755</c:v>
                </c:pt>
                <c:pt idx="1746">
                  <c:v>1756</c:v>
                </c:pt>
                <c:pt idx="1747">
                  <c:v>1757</c:v>
                </c:pt>
                <c:pt idx="1748">
                  <c:v>1758</c:v>
                </c:pt>
                <c:pt idx="1749">
                  <c:v>1759</c:v>
                </c:pt>
                <c:pt idx="1750">
                  <c:v>1760</c:v>
                </c:pt>
                <c:pt idx="1751">
                  <c:v>1761</c:v>
                </c:pt>
                <c:pt idx="1752">
                  <c:v>1762</c:v>
                </c:pt>
                <c:pt idx="1753">
                  <c:v>1763</c:v>
                </c:pt>
                <c:pt idx="1754">
                  <c:v>1764</c:v>
                </c:pt>
                <c:pt idx="1755">
                  <c:v>1765</c:v>
                </c:pt>
                <c:pt idx="1756">
                  <c:v>1766</c:v>
                </c:pt>
                <c:pt idx="1757">
                  <c:v>1767</c:v>
                </c:pt>
                <c:pt idx="1758">
                  <c:v>1768</c:v>
                </c:pt>
                <c:pt idx="1759">
                  <c:v>1769</c:v>
                </c:pt>
                <c:pt idx="1760">
                  <c:v>1770</c:v>
                </c:pt>
                <c:pt idx="1761">
                  <c:v>1771</c:v>
                </c:pt>
                <c:pt idx="1762">
                  <c:v>1772</c:v>
                </c:pt>
                <c:pt idx="1763">
                  <c:v>1773</c:v>
                </c:pt>
                <c:pt idx="1764">
                  <c:v>1774</c:v>
                </c:pt>
                <c:pt idx="1765">
                  <c:v>1775</c:v>
                </c:pt>
                <c:pt idx="1766">
                  <c:v>1776</c:v>
                </c:pt>
                <c:pt idx="1767">
                  <c:v>1777</c:v>
                </c:pt>
                <c:pt idx="1768">
                  <c:v>1778</c:v>
                </c:pt>
                <c:pt idx="1769">
                  <c:v>1779</c:v>
                </c:pt>
                <c:pt idx="1770">
                  <c:v>1780</c:v>
                </c:pt>
                <c:pt idx="1771">
                  <c:v>1781</c:v>
                </c:pt>
                <c:pt idx="1772">
                  <c:v>1782</c:v>
                </c:pt>
                <c:pt idx="1773">
                  <c:v>1783</c:v>
                </c:pt>
                <c:pt idx="1774">
                  <c:v>1784</c:v>
                </c:pt>
                <c:pt idx="1775">
                  <c:v>1785</c:v>
                </c:pt>
                <c:pt idx="1776">
                  <c:v>1786</c:v>
                </c:pt>
                <c:pt idx="1777">
                  <c:v>1787</c:v>
                </c:pt>
                <c:pt idx="1778">
                  <c:v>1788</c:v>
                </c:pt>
                <c:pt idx="1779">
                  <c:v>1789</c:v>
                </c:pt>
                <c:pt idx="1780">
                  <c:v>1790</c:v>
                </c:pt>
                <c:pt idx="1781">
                  <c:v>1791</c:v>
                </c:pt>
                <c:pt idx="1782">
                  <c:v>1792</c:v>
                </c:pt>
                <c:pt idx="1783">
                  <c:v>1793</c:v>
                </c:pt>
                <c:pt idx="1784">
                  <c:v>1794</c:v>
                </c:pt>
                <c:pt idx="1785">
                  <c:v>1795</c:v>
                </c:pt>
                <c:pt idx="1786">
                  <c:v>1796</c:v>
                </c:pt>
                <c:pt idx="1787">
                  <c:v>1797</c:v>
                </c:pt>
                <c:pt idx="1788">
                  <c:v>1798</c:v>
                </c:pt>
                <c:pt idx="1789">
                  <c:v>1799</c:v>
                </c:pt>
                <c:pt idx="1790">
                  <c:v>1800</c:v>
                </c:pt>
                <c:pt idx="1791">
                  <c:v>1801</c:v>
                </c:pt>
                <c:pt idx="1792">
                  <c:v>1802</c:v>
                </c:pt>
                <c:pt idx="1793">
                  <c:v>1803</c:v>
                </c:pt>
                <c:pt idx="1794">
                  <c:v>1804</c:v>
                </c:pt>
                <c:pt idx="1795">
                  <c:v>1805</c:v>
                </c:pt>
                <c:pt idx="1796">
                  <c:v>1806</c:v>
                </c:pt>
                <c:pt idx="1797">
                  <c:v>1807</c:v>
                </c:pt>
                <c:pt idx="1798">
                  <c:v>1808</c:v>
                </c:pt>
                <c:pt idx="1799">
                  <c:v>1809</c:v>
                </c:pt>
                <c:pt idx="1800">
                  <c:v>1810</c:v>
                </c:pt>
                <c:pt idx="1801">
                  <c:v>1811</c:v>
                </c:pt>
                <c:pt idx="1802">
                  <c:v>1812</c:v>
                </c:pt>
                <c:pt idx="1803">
                  <c:v>1813</c:v>
                </c:pt>
                <c:pt idx="1804">
                  <c:v>1814</c:v>
                </c:pt>
                <c:pt idx="1805">
                  <c:v>1815</c:v>
                </c:pt>
                <c:pt idx="1806">
                  <c:v>1816</c:v>
                </c:pt>
                <c:pt idx="1807">
                  <c:v>1817</c:v>
                </c:pt>
                <c:pt idx="1808">
                  <c:v>1818</c:v>
                </c:pt>
                <c:pt idx="1809">
                  <c:v>1819</c:v>
                </c:pt>
                <c:pt idx="1810">
                  <c:v>1820</c:v>
                </c:pt>
                <c:pt idx="1811">
                  <c:v>1821</c:v>
                </c:pt>
                <c:pt idx="1812">
                  <c:v>1822</c:v>
                </c:pt>
                <c:pt idx="1813">
                  <c:v>1823</c:v>
                </c:pt>
                <c:pt idx="1814">
                  <c:v>1824</c:v>
                </c:pt>
                <c:pt idx="1815">
                  <c:v>1825</c:v>
                </c:pt>
                <c:pt idx="1816">
                  <c:v>1826</c:v>
                </c:pt>
                <c:pt idx="1817">
                  <c:v>1827</c:v>
                </c:pt>
                <c:pt idx="1818">
                  <c:v>1828</c:v>
                </c:pt>
                <c:pt idx="1819">
                  <c:v>1829</c:v>
                </c:pt>
                <c:pt idx="1820">
                  <c:v>1830</c:v>
                </c:pt>
                <c:pt idx="1821">
                  <c:v>1831</c:v>
                </c:pt>
                <c:pt idx="1822">
                  <c:v>1832</c:v>
                </c:pt>
                <c:pt idx="1823">
                  <c:v>1833</c:v>
                </c:pt>
                <c:pt idx="1824">
                  <c:v>1834</c:v>
                </c:pt>
                <c:pt idx="1825">
                  <c:v>1835</c:v>
                </c:pt>
                <c:pt idx="1826">
                  <c:v>1836</c:v>
                </c:pt>
                <c:pt idx="1827">
                  <c:v>1837</c:v>
                </c:pt>
                <c:pt idx="1828">
                  <c:v>1838</c:v>
                </c:pt>
                <c:pt idx="1829">
                  <c:v>1839</c:v>
                </c:pt>
                <c:pt idx="1830">
                  <c:v>1840</c:v>
                </c:pt>
                <c:pt idx="1831">
                  <c:v>1841</c:v>
                </c:pt>
                <c:pt idx="1832">
                  <c:v>1842</c:v>
                </c:pt>
                <c:pt idx="1833">
                  <c:v>1843</c:v>
                </c:pt>
                <c:pt idx="1834">
                  <c:v>1844</c:v>
                </c:pt>
                <c:pt idx="1835">
                  <c:v>1845</c:v>
                </c:pt>
                <c:pt idx="1836">
                  <c:v>1846</c:v>
                </c:pt>
                <c:pt idx="1837">
                  <c:v>1847</c:v>
                </c:pt>
                <c:pt idx="1838">
                  <c:v>1848</c:v>
                </c:pt>
                <c:pt idx="1839">
                  <c:v>1849</c:v>
                </c:pt>
                <c:pt idx="1840">
                  <c:v>1850</c:v>
                </c:pt>
                <c:pt idx="1841">
                  <c:v>1851</c:v>
                </c:pt>
                <c:pt idx="1842">
                  <c:v>1852</c:v>
                </c:pt>
                <c:pt idx="1843">
                  <c:v>1853</c:v>
                </c:pt>
                <c:pt idx="1844">
                  <c:v>1854</c:v>
                </c:pt>
                <c:pt idx="1845">
                  <c:v>1855</c:v>
                </c:pt>
                <c:pt idx="1846">
                  <c:v>1856</c:v>
                </c:pt>
                <c:pt idx="1847">
                  <c:v>1857</c:v>
                </c:pt>
                <c:pt idx="1848">
                  <c:v>1858</c:v>
                </c:pt>
                <c:pt idx="1849">
                  <c:v>1859</c:v>
                </c:pt>
                <c:pt idx="1850">
                  <c:v>1860</c:v>
                </c:pt>
                <c:pt idx="1851">
                  <c:v>1861</c:v>
                </c:pt>
                <c:pt idx="1852">
                  <c:v>1862</c:v>
                </c:pt>
                <c:pt idx="1853">
                  <c:v>1863</c:v>
                </c:pt>
                <c:pt idx="1854">
                  <c:v>1864</c:v>
                </c:pt>
                <c:pt idx="1855">
                  <c:v>1865</c:v>
                </c:pt>
                <c:pt idx="1856">
                  <c:v>1866</c:v>
                </c:pt>
                <c:pt idx="1857">
                  <c:v>1867</c:v>
                </c:pt>
                <c:pt idx="1858">
                  <c:v>1868</c:v>
                </c:pt>
                <c:pt idx="1859">
                  <c:v>1869</c:v>
                </c:pt>
                <c:pt idx="1860">
                  <c:v>1870</c:v>
                </c:pt>
                <c:pt idx="1861">
                  <c:v>1871</c:v>
                </c:pt>
                <c:pt idx="1862">
                  <c:v>1872</c:v>
                </c:pt>
                <c:pt idx="1863">
                  <c:v>1873</c:v>
                </c:pt>
                <c:pt idx="1864">
                  <c:v>1874</c:v>
                </c:pt>
                <c:pt idx="1865">
                  <c:v>1875</c:v>
                </c:pt>
                <c:pt idx="1866">
                  <c:v>1876</c:v>
                </c:pt>
                <c:pt idx="1867">
                  <c:v>1877</c:v>
                </c:pt>
                <c:pt idx="1868">
                  <c:v>1878</c:v>
                </c:pt>
                <c:pt idx="1869">
                  <c:v>1879</c:v>
                </c:pt>
                <c:pt idx="1870">
                  <c:v>1880</c:v>
                </c:pt>
                <c:pt idx="1871">
                  <c:v>1881</c:v>
                </c:pt>
                <c:pt idx="1872">
                  <c:v>1882</c:v>
                </c:pt>
                <c:pt idx="1873">
                  <c:v>1883</c:v>
                </c:pt>
                <c:pt idx="1874">
                  <c:v>1884</c:v>
                </c:pt>
                <c:pt idx="1875">
                  <c:v>1885</c:v>
                </c:pt>
                <c:pt idx="1876">
                  <c:v>1886</c:v>
                </c:pt>
                <c:pt idx="1877">
                  <c:v>1887</c:v>
                </c:pt>
                <c:pt idx="1878">
                  <c:v>1888</c:v>
                </c:pt>
                <c:pt idx="1879">
                  <c:v>1889</c:v>
                </c:pt>
                <c:pt idx="1880">
                  <c:v>1890</c:v>
                </c:pt>
                <c:pt idx="1881">
                  <c:v>1891</c:v>
                </c:pt>
                <c:pt idx="1882">
                  <c:v>1892</c:v>
                </c:pt>
                <c:pt idx="1883">
                  <c:v>1893</c:v>
                </c:pt>
                <c:pt idx="1884">
                  <c:v>1894</c:v>
                </c:pt>
                <c:pt idx="1885">
                  <c:v>1895</c:v>
                </c:pt>
                <c:pt idx="1886">
                  <c:v>1896</c:v>
                </c:pt>
                <c:pt idx="1887">
                  <c:v>1897</c:v>
                </c:pt>
                <c:pt idx="1888">
                  <c:v>1898</c:v>
                </c:pt>
                <c:pt idx="1889">
                  <c:v>1899</c:v>
                </c:pt>
                <c:pt idx="1890">
                  <c:v>1900</c:v>
                </c:pt>
                <c:pt idx="1891">
                  <c:v>1901</c:v>
                </c:pt>
                <c:pt idx="1892">
                  <c:v>1902</c:v>
                </c:pt>
                <c:pt idx="1893">
                  <c:v>1903</c:v>
                </c:pt>
                <c:pt idx="1894">
                  <c:v>1904</c:v>
                </c:pt>
                <c:pt idx="1895">
                  <c:v>1905</c:v>
                </c:pt>
                <c:pt idx="1896">
                  <c:v>1906</c:v>
                </c:pt>
                <c:pt idx="1897">
                  <c:v>1907</c:v>
                </c:pt>
                <c:pt idx="1898">
                  <c:v>1908</c:v>
                </c:pt>
                <c:pt idx="1899">
                  <c:v>1909</c:v>
                </c:pt>
                <c:pt idx="1900">
                  <c:v>1910</c:v>
                </c:pt>
                <c:pt idx="1901">
                  <c:v>1911</c:v>
                </c:pt>
                <c:pt idx="1902">
                  <c:v>1912</c:v>
                </c:pt>
                <c:pt idx="1903">
                  <c:v>1913</c:v>
                </c:pt>
                <c:pt idx="1904">
                  <c:v>1914</c:v>
                </c:pt>
                <c:pt idx="1905">
                  <c:v>1915</c:v>
                </c:pt>
                <c:pt idx="1906">
                  <c:v>1916</c:v>
                </c:pt>
                <c:pt idx="1907">
                  <c:v>1917</c:v>
                </c:pt>
                <c:pt idx="1908">
                  <c:v>1918</c:v>
                </c:pt>
                <c:pt idx="1909">
                  <c:v>1919</c:v>
                </c:pt>
                <c:pt idx="1910">
                  <c:v>1920</c:v>
                </c:pt>
                <c:pt idx="1911">
                  <c:v>1921</c:v>
                </c:pt>
                <c:pt idx="1912">
                  <c:v>1922</c:v>
                </c:pt>
                <c:pt idx="1913">
                  <c:v>1923</c:v>
                </c:pt>
                <c:pt idx="1914">
                  <c:v>1924</c:v>
                </c:pt>
                <c:pt idx="1915">
                  <c:v>1925</c:v>
                </c:pt>
                <c:pt idx="1916">
                  <c:v>1926</c:v>
                </c:pt>
                <c:pt idx="1917">
                  <c:v>1927</c:v>
                </c:pt>
                <c:pt idx="1918">
                  <c:v>1928</c:v>
                </c:pt>
                <c:pt idx="1919">
                  <c:v>1929</c:v>
                </c:pt>
                <c:pt idx="1920">
                  <c:v>1930</c:v>
                </c:pt>
                <c:pt idx="1921">
                  <c:v>1931</c:v>
                </c:pt>
                <c:pt idx="1922">
                  <c:v>1932</c:v>
                </c:pt>
                <c:pt idx="1923">
                  <c:v>1933</c:v>
                </c:pt>
                <c:pt idx="1924">
                  <c:v>1934</c:v>
                </c:pt>
                <c:pt idx="1925">
                  <c:v>1935</c:v>
                </c:pt>
                <c:pt idx="1926">
                  <c:v>1936</c:v>
                </c:pt>
                <c:pt idx="1927">
                  <c:v>1937</c:v>
                </c:pt>
                <c:pt idx="1928">
                  <c:v>1938</c:v>
                </c:pt>
                <c:pt idx="1929">
                  <c:v>1939</c:v>
                </c:pt>
                <c:pt idx="1930">
                  <c:v>1940</c:v>
                </c:pt>
                <c:pt idx="1931">
                  <c:v>1941</c:v>
                </c:pt>
                <c:pt idx="1932">
                  <c:v>1942</c:v>
                </c:pt>
                <c:pt idx="1933">
                  <c:v>1943</c:v>
                </c:pt>
                <c:pt idx="1934">
                  <c:v>1944</c:v>
                </c:pt>
                <c:pt idx="1935">
                  <c:v>1945</c:v>
                </c:pt>
                <c:pt idx="1936">
                  <c:v>1946</c:v>
                </c:pt>
                <c:pt idx="1937">
                  <c:v>1947</c:v>
                </c:pt>
                <c:pt idx="1938">
                  <c:v>1948</c:v>
                </c:pt>
                <c:pt idx="1939">
                  <c:v>1949</c:v>
                </c:pt>
                <c:pt idx="1940">
                  <c:v>1950</c:v>
                </c:pt>
                <c:pt idx="1941">
                  <c:v>1951</c:v>
                </c:pt>
                <c:pt idx="1942">
                  <c:v>1952</c:v>
                </c:pt>
                <c:pt idx="1943">
                  <c:v>1953</c:v>
                </c:pt>
                <c:pt idx="1944">
                  <c:v>1954</c:v>
                </c:pt>
                <c:pt idx="1945">
                  <c:v>1955</c:v>
                </c:pt>
                <c:pt idx="1946">
                  <c:v>1956</c:v>
                </c:pt>
                <c:pt idx="1947">
                  <c:v>1957</c:v>
                </c:pt>
                <c:pt idx="1948">
                  <c:v>1958</c:v>
                </c:pt>
                <c:pt idx="1949">
                  <c:v>1959</c:v>
                </c:pt>
                <c:pt idx="1950">
                  <c:v>1960</c:v>
                </c:pt>
                <c:pt idx="1951">
                  <c:v>1961</c:v>
                </c:pt>
                <c:pt idx="1952">
                  <c:v>1962</c:v>
                </c:pt>
                <c:pt idx="1953">
                  <c:v>1963</c:v>
                </c:pt>
                <c:pt idx="1954">
                  <c:v>1964</c:v>
                </c:pt>
                <c:pt idx="1955">
                  <c:v>1965</c:v>
                </c:pt>
                <c:pt idx="1956">
                  <c:v>1966</c:v>
                </c:pt>
                <c:pt idx="1957">
                  <c:v>1967</c:v>
                </c:pt>
                <c:pt idx="1958">
                  <c:v>1968</c:v>
                </c:pt>
                <c:pt idx="1959">
                  <c:v>1969</c:v>
                </c:pt>
                <c:pt idx="1960">
                  <c:v>1970</c:v>
                </c:pt>
                <c:pt idx="1961">
                  <c:v>1971</c:v>
                </c:pt>
                <c:pt idx="1962">
                  <c:v>1972</c:v>
                </c:pt>
                <c:pt idx="1963">
                  <c:v>1973</c:v>
                </c:pt>
                <c:pt idx="1964">
                  <c:v>1974</c:v>
                </c:pt>
                <c:pt idx="1965">
                  <c:v>1975</c:v>
                </c:pt>
                <c:pt idx="1966">
                  <c:v>1976</c:v>
                </c:pt>
                <c:pt idx="1967">
                  <c:v>1977</c:v>
                </c:pt>
                <c:pt idx="1968">
                  <c:v>1978</c:v>
                </c:pt>
                <c:pt idx="1969">
                  <c:v>1979</c:v>
                </c:pt>
                <c:pt idx="1970">
                  <c:v>1980</c:v>
                </c:pt>
                <c:pt idx="1971">
                  <c:v>1981</c:v>
                </c:pt>
                <c:pt idx="1972">
                  <c:v>1982</c:v>
                </c:pt>
                <c:pt idx="1973">
                  <c:v>1983</c:v>
                </c:pt>
                <c:pt idx="1974">
                  <c:v>1984</c:v>
                </c:pt>
                <c:pt idx="1975">
                  <c:v>1985</c:v>
                </c:pt>
                <c:pt idx="1976">
                  <c:v>1986</c:v>
                </c:pt>
                <c:pt idx="1977">
                  <c:v>1987</c:v>
                </c:pt>
                <c:pt idx="1978">
                  <c:v>1988</c:v>
                </c:pt>
                <c:pt idx="1979">
                  <c:v>1989</c:v>
                </c:pt>
                <c:pt idx="1980">
                  <c:v>1990</c:v>
                </c:pt>
                <c:pt idx="1981">
                  <c:v>1991</c:v>
                </c:pt>
                <c:pt idx="1982">
                  <c:v>1992</c:v>
                </c:pt>
                <c:pt idx="1983">
                  <c:v>1993</c:v>
                </c:pt>
                <c:pt idx="1984">
                  <c:v>1994</c:v>
                </c:pt>
                <c:pt idx="1985">
                  <c:v>1995</c:v>
                </c:pt>
                <c:pt idx="1986">
                  <c:v>1996</c:v>
                </c:pt>
                <c:pt idx="1987">
                  <c:v>1997</c:v>
                </c:pt>
                <c:pt idx="1988">
                  <c:v>1998</c:v>
                </c:pt>
                <c:pt idx="1989">
                  <c:v>1999</c:v>
                </c:pt>
                <c:pt idx="1990">
                  <c:v>2000</c:v>
                </c:pt>
                <c:pt idx="1991">
                  <c:v>2001</c:v>
                </c:pt>
                <c:pt idx="1992">
                  <c:v>2002</c:v>
                </c:pt>
                <c:pt idx="1993">
                  <c:v>2003</c:v>
                </c:pt>
                <c:pt idx="1994">
                  <c:v>2004</c:v>
                </c:pt>
                <c:pt idx="1995">
                  <c:v>2005</c:v>
                </c:pt>
                <c:pt idx="1996">
                  <c:v>2006</c:v>
                </c:pt>
                <c:pt idx="1997">
                  <c:v>2007</c:v>
                </c:pt>
                <c:pt idx="1998">
                  <c:v>2008</c:v>
                </c:pt>
                <c:pt idx="1999">
                  <c:v>2009</c:v>
                </c:pt>
                <c:pt idx="2000">
                  <c:v>2010</c:v>
                </c:pt>
                <c:pt idx="2001">
                  <c:v>2011</c:v>
                </c:pt>
                <c:pt idx="2002">
                  <c:v>2012</c:v>
                </c:pt>
                <c:pt idx="2003">
                  <c:v>2013</c:v>
                </c:pt>
                <c:pt idx="2004">
                  <c:v>2014</c:v>
                </c:pt>
                <c:pt idx="2005">
                  <c:v>2015</c:v>
                </c:pt>
                <c:pt idx="2006">
                  <c:v>2016</c:v>
                </c:pt>
                <c:pt idx="2007">
                  <c:v>2017</c:v>
                </c:pt>
                <c:pt idx="2008">
                  <c:v>2018</c:v>
                </c:pt>
                <c:pt idx="2009">
                  <c:v>2019</c:v>
                </c:pt>
                <c:pt idx="2010">
                  <c:v>2020</c:v>
                </c:pt>
                <c:pt idx="2011">
                  <c:v>2021</c:v>
                </c:pt>
                <c:pt idx="2012">
                  <c:v>2022</c:v>
                </c:pt>
                <c:pt idx="2013">
                  <c:v>2023</c:v>
                </c:pt>
                <c:pt idx="2014">
                  <c:v>2024</c:v>
                </c:pt>
                <c:pt idx="2015">
                  <c:v>2025</c:v>
                </c:pt>
                <c:pt idx="2016">
                  <c:v>2026</c:v>
                </c:pt>
                <c:pt idx="2017">
                  <c:v>2027</c:v>
                </c:pt>
                <c:pt idx="2018">
                  <c:v>2028</c:v>
                </c:pt>
                <c:pt idx="2019">
                  <c:v>2029</c:v>
                </c:pt>
                <c:pt idx="2020">
                  <c:v>2030</c:v>
                </c:pt>
                <c:pt idx="2021">
                  <c:v>2031</c:v>
                </c:pt>
                <c:pt idx="2022">
                  <c:v>2032</c:v>
                </c:pt>
                <c:pt idx="2023">
                  <c:v>2033</c:v>
                </c:pt>
                <c:pt idx="2024">
                  <c:v>2034</c:v>
                </c:pt>
                <c:pt idx="2025">
                  <c:v>2035</c:v>
                </c:pt>
                <c:pt idx="2026">
                  <c:v>2036</c:v>
                </c:pt>
                <c:pt idx="2027">
                  <c:v>2037</c:v>
                </c:pt>
                <c:pt idx="2028">
                  <c:v>2038</c:v>
                </c:pt>
                <c:pt idx="2029">
                  <c:v>2039</c:v>
                </c:pt>
                <c:pt idx="2030">
                  <c:v>2040</c:v>
                </c:pt>
                <c:pt idx="2031">
                  <c:v>2041</c:v>
                </c:pt>
                <c:pt idx="2032">
                  <c:v>2042</c:v>
                </c:pt>
                <c:pt idx="2033">
                  <c:v>2043</c:v>
                </c:pt>
                <c:pt idx="2034">
                  <c:v>2044</c:v>
                </c:pt>
                <c:pt idx="2035">
                  <c:v>2045</c:v>
                </c:pt>
                <c:pt idx="2036">
                  <c:v>2046</c:v>
                </c:pt>
                <c:pt idx="2037">
                  <c:v>2047</c:v>
                </c:pt>
                <c:pt idx="2038">
                  <c:v>2048</c:v>
                </c:pt>
                <c:pt idx="2039">
                  <c:v>2049</c:v>
                </c:pt>
                <c:pt idx="2040">
                  <c:v>2050</c:v>
                </c:pt>
                <c:pt idx="2041">
                  <c:v>2051</c:v>
                </c:pt>
                <c:pt idx="2042">
                  <c:v>2052</c:v>
                </c:pt>
                <c:pt idx="2043">
                  <c:v>2053</c:v>
                </c:pt>
                <c:pt idx="2044">
                  <c:v>2054</c:v>
                </c:pt>
                <c:pt idx="2045">
                  <c:v>2055</c:v>
                </c:pt>
                <c:pt idx="2046">
                  <c:v>2056</c:v>
                </c:pt>
                <c:pt idx="2047">
                  <c:v>2057</c:v>
                </c:pt>
                <c:pt idx="2048">
                  <c:v>2058</c:v>
                </c:pt>
                <c:pt idx="2049">
                  <c:v>2059</c:v>
                </c:pt>
                <c:pt idx="2050">
                  <c:v>2060</c:v>
                </c:pt>
                <c:pt idx="2051">
                  <c:v>2061</c:v>
                </c:pt>
                <c:pt idx="2052">
                  <c:v>2062</c:v>
                </c:pt>
                <c:pt idx="2053">
                  <c:v>2063</c:v>
                </c:pt>
                <c:pt idx="2054">
                  <c:v>2064</c:v>
                </c:pt>
                <c:pt idx="2055">
                  <c:v>2065</c:v>
                </c:pt>
                <c:pt idx="2056">
                  <c:v>2066</c:v>
                </c:pt>
                <c:pt idx="2057">
                  <c:v>2067</c:v>
                </c:pt>
                <c:pt idx="2058">
                  <c:v>2068</c:v>
                </c:pt>
                <c:pt idx="2059">
                  <c:v>2069</c:v>
                </c:pt>
                <c:pt idx="2060">
                  <c:v>2070</c:v>
                </c:pt>
                <c:pt idx="2061">
                  <c:v>2071</c:v>
                </c:pt>
                <c:pt idx="2062">
                  <c:v>2072</c:v>
                </c:pt>
                <c:pt idx="2063">
                  <c:v>2073</c:v>
                </c:pt>
                <c:pt idx="2064">
                  <c:v>2074</c:v>
                </c:pt>
                <c:pt idx="2065">
                  <c:v>2075</c:v>
                </c:pt>
                <c:pt idx="2066">
                  <c:v>2076</c:v>
                </c:pt>
                <c:pt idx="2067">
                  <c:v>2077</c:v>
                </c:pt>
                <c:pt idx="2068">
                  <c:v>2078</c:v>
                </c:pt>
                <c:pt idx="2069">
                  <c:v>2079</c:v>
                </c:pt>
                <c:pt idx="2070">
                  <c:v>2080</c:v>
                </c:pt>
                <c:pt idx="2071">
                  <c:v>2081</c:v>
                </c:pt>
                <c:pt idx="2072">
                  <c:v>2082</c:v>
                </c:pt>
                <c:pt idx="2073">
                  <c:v>2083</c:v>
                </c:pt>
                <c:pt idx="2074">
                  <c:v>2084</c:v>
                </c:pt>
                <c:pt idx="2075">
                  <c:v>2085</c:v>
                </c:pt>
                <c:pt idx="2076">
                  <c:v>2086</c:v>
                </c:pt>
                <c:pt idx="2077">
                  <c:v>2087</c:v>
                </c:pt>
                <c:pt idx="2078">
                  <c:v>2088</c:v>
                </c:pt>
                <c:pt idx="2079">
                  <c:v>2089</c:v>
                </c:pt>
                <c:pt idx="2080">
                  <c:v>2090</c:v>
                </c:pt>
                <c:pt idx="2081">
                  <c:v>2091</c:v>
                </c:pt>
                <c:pt idx="2082">
                  <c:v>2092</c:v>
                </c:pt>
                <c:pt idx="2083">
                  <c:v>2093</c:v>
                </c:pt>
                <c:pt idx="2084">
                  <c:v>2094</c:v>
                </c:pt>
                <c:pt idx="2085">
                  <c:v>2095</c:v>
                </c:pt>
                <c:pt idx="2086">
                  <c:v>2096</c:v>
                </c:pt>
                <c:pt idx="2087">
                  <c:v>2097</c:v>
                </c:pt>
                <c:pt idx="2088">
                  <c:v>2098</c:v>
                </c:pt>
                <c:pt idx="2089">
                  <c:v>2099</c:v>
                </c:pt>
                <c:pt idx="2090">
                  <c:v>2100</c:v>
                </c:pt>
                <c:pt idx="2091">
                  <c:v>2101</c:v>
                </c:pt>
                <c:pt idx="2092">
                  <c:v>2102</c:v>
                </c:pt>
                <c:pt idx="2093">
                  <c:v>2103</c:v>
                </c:pt>
                <c:pt idx="2094">
                  <c:v>2104</c:v>
                </c:pt>
                <c:pt idx="2095">
                  <c:v>2105</c:v>
                </c:pt>
                <c:pt idx="2096">
                  <c:v>2106</c:v>
                </c:pt>
                <c:pt idx="2097">
                  <c:v>2107</c:v>
                </c:pt>
                <c:pt idx="2098">
                  <c:v>2108</c:v>
                </c:pt>
                <c:pt idx="2099">
                  <c:v>2109</c:v>
                </c:pt>
                <c:pt idx="2100">
                  <c:v>2110</c:v>
                </c:pt>
                <c:pt idx="2101">
                  <c:v>2111</c:v>
                </c:pt>
                <c:pt idx="2102">
                  <c:v>2112</c:v>
                </c:pt>
                <c:pt idx="2103">
                  <c:v>2113</c:v>
                </c:pt>
                <c:pt idx="2104">
                  <c:v>2114</c:v>
                </c:pt>
                <c:pt idx="2105">
                  <c:v>2115</c:v>
                </c:pt>
                <c:pt idx="2106">
                  <c:v>2116</c:v>
                </c:pt>
                <c:pt idx="2107">
                  <c:v>2117</c:v>
                </c:pt>
                <c:pt idx="2108">
                  <c:v>2118</c:v>
                </c:pt>
                <c:pt idx="2109">
                  <c:v>2119</c:v>
                </c:pt>
                <c:pt idx="2110">
                  <c:v>2120</c:v>
                </c:pt>
                <c:pt idx="2111">
                  <c:v>2121</c:v>
                </c:pt>
                <c:pt idx="2112">
                  <c:v>2122</c:v>
                </c:pt>
                <c:pt idx="2113">
                  <c:v>2123</c:v>
                </c:pt>
                <c:pt idx="2114">
                  <c:v>2124</c:v>
                </c:pt>
                <c:pt idx="2115">
                  <c:v>2125</c:v>
                </c:pt>
                <c:pt idx="2116">
                  <c:v>2126</c:v>
                </c:pt>
                <c:pt idx="2117">
                  <c:v>2127</c:v>
                </c:pt>
                <c:pt idx="2118">
                  <c:v>2128</c:v>
                </c:pt>
                <c:pt idx="2119">
                  <c:v>2129</c:v>
                </c:pt>
                <c:pt idx="2120">
                  <c:v>2130</c:v>
                </c:pt>
                <c:pt idx="2121">
                  <c:v>2131</c:v>
                </c:pt>
                <c:pt idx="2122">
                  <c:v>2132</c:v>
                </c:pt>
                <c:pt idx="2123">
                  <c:v>2133</c:v>
                </c:pt>
                <c:pt idx="2124">
                  <c:v>2134</c:v>
                </c:pt>
                <c:pt idx="2125">
                  <c:v>2135</c:v>
                </c:pt>
                <c:pt idx="2126">
                  <c:v>2136</c:v>
                </c:pt>
                <c:pt idx="2127">
                  <c:v>2137</c:v>
                </c:pt>
                <c:pt idx="2128">
                  <c:v>2138</c:v>
                </c:pt>
                <c:pt idx="2129">
                  <c:v>2139</c:v>
                </c:pt>
                <c:pt idx="2130">
                  <c:v>2140</c:v>
                </c:pt>
                <c:pt idx="2131">
                  <c:v>2141</c:v>
                </c:pt>
                <c:pt idx="2132">
                  <c:v>2142</c:v>
                </c:pt>
                <c:pt idx="2133">
                  <c:v>2143</c:v>
                </c:pt>
                <c:pt idx="2134">
                  <c:v>2144</c:v>
                </c:pt>
                <c:pt idx="2135">
                  <c:v>2145</c:v>
                </c:pt>
                <c:pt idx="2136">
                  <c:v>2146</c:v>
                </c:pt>
                <c:pt idx="2137">
                  <c:v>2147</c:v>
                </c:pt>
                <c:pt idx="2138">
                  <c:v>2148</c:v>
                </c:pt>
                <c:pt idx="2139">
                  <c:v>2149</c:v>
                </c:pt>
                <c:pt idx="2140">
                  <c:v>2150</c:v>
                </c:pt>
                <c:pt idx="2141">
                  <c:v>2151</c:v>
                </c:pt>
                <c:pt idx="2142">
                  <c:v>2152</c:v>
                </c:pt>
                <c:pt idx="2143">
                  <c:v>2153</c:v>
                </c:pt>
                <c:pt idx="2144">
                  <c:v>2154</c:v>
                </c:pt>
                <c:pt idx="2145">
                  <c:v>2155</c:v>
                </c:pt>
                <c:pt idx="2146">
                  <c:v>2156</c:v>
                </c:pt>
                <c:pt idx="2147">
                  <c:v>2157</c:v>
                </c:pt>
                <c:pt idx="2148">
                  <c:v>2158</c:v>
                </c:pt>
                <c:pt idx="2149">
                  <c:v>2159</c:v>
                </c:pt>
                <c:pt idx="2150">
                  <c:v>2160</c:v>
                </c:pt>
                <c:pt idx="2151">
                  <c:v>2161</c:v>
                </c:pt>
                <c:pt idx="2152">
                  <c:v>2162</c:v>
                </c:pt>
                <c:pt idx="2153">
                  <c:v>2163</c:v>
                </c:pt>
                <c:pt idx="2154">
                  <c:v>2164</c:v>
                </c:pt>
                <c:pt idx="2155">
                  <c:v>2165</c:v>
                </c:pt>
                <c:pt idx="2156">
                  <c:v>2166</c:v>
                </c:pt>
                <c:pt idx="2157">
                  <c:v>2167</c:v>
                </c:pt>
                <c:pt idx="2158">
                  <c:v>2168</c:v>
                </c:pt>
                <c:pt idx="2159">
                  <c:v>2169</c:v>
                </c:pt>
                <c:pt idx="2160">
                  <c:v>2170</c:v>
                </c:pt>
                <c:pt idx="2161">
                  <c:v>2171</c:v>
                </c:pt>
                <c:pt idx="2162">
                  <c:v>2172</c:v>
                </c:pt>
                <c:pt idx="2163">
                  <c:v>2173</c:v>
                </c:pt>
                <c:pt idx="2164">
                  <c:v>2174</c:v>
                </c:pt>
                <c:pt idx="2165">
                  <c:v>2175</c:v>
                </c:pt>
                <c:pt idx="2166">
                  <c:v>2176</c:v>
                </c:pt>
                <c:pt idx="2167">
                  <c:v>2177</c:v>
                </c:pt>
                <c:pt idx="2168">
                  <c:v>2178</c:v>
                </c:pt>
                <c:pt idx="2169">
                  <c:v>2179</c:v>
                </c:pt>
                <c:pt idx="2170">
                  <c:v>2180</c:v>
                </c:pt>
                <c:pt idx="2171">
                  <c:v>2181</c:v>
                </c:pt>
                <c:pt idx="2172">
                  <c:v>2182</c:v>
                </c:pt>
                <c:pt idx="2173">
                  <c:v>2183</c:v>
                </c:pt>
                <c:pt idx="2174">
                  <c:v>2184</c:v>
                </c:pt>
                <c:pt idx="2175">
                  <c:v>2185</c:v>
                </c:pt>
                <c:pt idx="2176">
                  <c:v>2186</c:v>
                </c:pt>
                <c:pt idx="2177">
                  <c:v>2187</c:v>
                </c:pt>
                <c:pt idx="2178">
                  <c:v>2188</c:v>
                </c:pt>
                <c:pt idx="2179">
                  <c:v>2189</c:v>
                </c:pt>
                <c:pt idx="2180">
                  <c:v>2190</c:v>
                </c:pt>
                <c:pt idx="2181">
                  <c:v>2191</c:v>
                </c:pt>
                <c:pt idx="2182">
                  <c:v>2192</c:v>
                </c:pt>
                <c:pt idx="2183">
                  <c:v>2193</c:v>
                </c:pt>
                <c:pt idx="2184">
                  <c:v>2194</c:v>
                </c:pt>
                <c:pt idx="2185">
                  <c:v>2195</c:v>
                </c:pt>
                <c:pt idx="2186">
                  <c:v>2196</c:v>
                </c:pt>
                <c:pt idx="2187">
                  <c:v>2197</c:v>
                </c:pt>
                <c:pt idx="2188">
                  <c:v>2198</c:v>
                </c:pt>
                <c:pt idx="2189">
                  <c:v>2199</c:v>
                </c:pt>
                <c:pt idx="2190">
                  <c:v>2200</c:v>
                </c:pt>
                <c:pt idx="2191">
                  <c:v>2201</c:v>
                </c:pt>
                <c:pt idx="2192">
                  <c:v>2202</c:v>
                </c:pt>
                <c:pt idx="2193">
                  <c:v>2203</c:v>
                </c:pt>
                <c:pt idx="2194">
                  <c:v>2204</c:v>
                </c:pt>
                <c:pt idx="2195">
                  <c:v>2205</c:v>
                </c:pt>
                <c:pt idx="2196">
                  <c:v>2206</c:v>
                </c:pt>
                <c:pt idx="2197">
                  <c:v>2207</c:v>
                </c:pt>
                <c:pt idx="2198">
                  <c:v>2208</c:v>
                </c:pt>
                <c:pt idx="2199">
                  <c:v>2209</c:v>
                </c:pt>
                <c:pt idx="2200">
                  <c:v>2210</c:v>
                </c:pt>
                <c:pt idx="2201">
                  <c:v>2211</c:v>
                </c:pt>
                <c:pt idx="2202">
                  <c:v>2212</c:v>
                </c:pt>
                <c:pt idx="2203">
                  <c:v>2213</c:v>
                </c:pt>
                <c:pt idx="2204">
                  <c:v>2214</c:v>
                </c:pt>
                <c:pt idx="2205">
                  <c:v>2215</c:v>
                </c:pt>
                <c:pt idx="2206">
                  <c:v>2216</c:v>
                </c:pt>
                <c:pt idx="2207">
                  <c:v>2217</c:v>
                </c:pt>
                <c:pt idx="2208">
                  <c:v>2218</c:v>
                </c:pt>
                <c:pt idx="2209">
                  <c:v>2219</c:v>
                </c:pt>
                <c:pt idx="2210">
                  <c:v>2220</c:v>
                </c:pt>
                <c:pt idx="2211">
                  <c:v>2221</c:v>
                </c:pt>
                <c:pt idx="2212">
                  <c:v>2222</c:v>
                </c:pt>
                <c:pt idx="2213">
                  <c:v>2223</c:v>
                </c:pt>
                <c:pt idx="2214">
                  <c:v>2224</c:v>
                </c:pt>
                <c:pt idx="2215">
                  <c:v>2225</c:v>
                </c:pt>
                <c:pt idx="2216">
                  <c:v>2226</c:v>
                </c:pt>
                <c:pt idx="2217">
                  <c:v>2227</c:v>
                </c:pt>
                <c:pt idx="2218">
                  <c:v>2228</c:v>
                </c:pt>
                <c:pt idx="2219">
                  <c:v>2229</c:v>
                </c:pt>
                <c:pt idx="2220">
                  <c:v>2230</c:v>
                </c:pt>
                <c:pt idx="2221">
                  <c:v>2231</c:v>
                </c:pt>
                <c:pt idx="2222">
                  <c:v>2232</c:v>
                </c:pt>
                <c:pt idx="2223">
                  <c:v>2233</c:v>
                </c:pt>
                <c:pt idx="2224">
                  <c:v>2234</c:v>
                </c:pt>
                <c:pt idx="2225">
                  <c:v>2235</c:v>
                </c:pt>
                <c:pt idx="2226">
                  <c:v>2236</c:v>
                </c:pt>
                <c:pt idx="2227">
                  <c:v>2237</c:v>
                </c:pt>
                <c:pt idx="2228">
                  <c:v>2238</c:v>
                </c:pt>
                <c:pt idx="2229">
                  <c:v>2239</c:v>
                </c:pt>
                <c:pt idx="2230">
                  <c:v>2240</c:v>
                </c:pt>
                <c:pt idx="2231">
                  <c:v>2241</c:v>
                </c:pt>
                <c:pt idx="2232">
                  <c:v>2242</c:v>
                </c:pt>
                <c:pt idx="2233">
                  <c:v>2243</c:v>
                </c:pt>
                <c:pt idx="2234">
                  <c:v>2244</c:v>
                </c:pt>
                <c:pt idx="2235">
                  <c:v>2245</c:v>
                </c:pt>
                <c:pt idx="2236">
                  <c:v>2246</c:v>
                </c:pt>
                <c:pt idx="2237">
                  <c:v>2247</c:v>
                </c:pt>
                <c:pt idx="2238">
                  <c:v>2248</c:v>
                </c:pt>
                <c:pt idx="2239">
                  <c:v>2249</c:v>
                </c:pt>
                <c:pt idx="2240">
                  <c:v>2250</c:v>
                </c:pt>
                <c:pt idx="2241">
                  <c:v>2251</c:v>
                </c:pt>
                <c:pt idx="2242">
                  <c:v>2252</c:v>
                </c:pt>
                <c:pt idx="2243">
                  <c:v>2253</c:v>
                </c:pt>
                <c:pt idx="2244">
                  <c:v>2254</c:v>
                </c:pt>
                <c:pt idx="2245">
                  <c:v>2255</c:v>
                </c:pt>
                <c:pt idx="2246">
                  <c:v>2256</c:v>
                </c:pt>
                <c:pt idx="2247">
                  <c:v>2257</c:v>
                </c:pt>
                <c:pt idx="2248">
                  <c:v>2258</c:v>
                </c:pt>
                <c:pt idx="2249">
                  <c:v>2259</c:v>
                </c:pt>
                <c:pt idx="2250">
                  <c:v>2260</c:v>
                </c:pt>
                <c:pt idx="2251">
                  <c:v>2261</c:v>
                </c:pt>
                <c:pt idx="2252">
                  <c:v>2262</c:v>
                </c:pt>
                <c:pt idx="2253">
                  <c:v>2263</c:v>
                </c:pt>
                <c:pt idx="2254">
                  <c:v>2264</c:v>
                </c:pt>
                <c:pt idx="2255">
                  <c:v>2265</c:v>
                </c:pt>
                <c:pt idx="2256">
                  <c:v>2266</c:v>
                </c:pt>
                <c:pt idx="2257">
                  <c:v>2267</c:v>
                </c:pt>
                <c:pt idx="2258">
                  <c:v>2268</c:v>
                </c:pt>
                <c:pt idx="2259">
                  <c:v>2269</c:v>
                </c:pt>
                <c:pt idx="2260">
                  <c:v>2270</c:v>
                </c:pt>
                <c:pt idx="2261">
                  <c:v>2271</c:v>
                </c:pt>
                <c:pt idx="2262">
                  <c:v>2272</c:v>
                </c:pt>
                <c:pt idx="2263">
                  <c:v>2273</c:v>
                </c:pt>
                <c:pt idx="2264">
                  <c:v>2274</c:v>
                </c:pt>
                <c:pt idx="2265">
                  <c:v>2275</c:v>
                </c:pt>
                <c:pt idx="2266">
                  <c:v>2276</c:v>
                </c:pt>
                <c:pt idx="2267">
                  <c:v>2277</c:v>
                </c:pt>
                <c:pt idx="2268">
                  <c:v>2278</c:v>
                </c:pt>
                <c:pt idx="2269">
                  <c:v>2279</c:v>
                </c:pt>
                <c:pt idx="2270">
                  <c:v>2280</c:v>
                </c:pt>
                <c:pt idx="2271">
                  <c:v>2281</c:v>
                </c:pt>
                <c:pt idx="2272">
                  <c:v>2282</c:v>
                </c:pt>
                <c:pt idx="2273">
                  <c:v>2283</c:v>
                </c:pt>
                <c:pt idx="2274">
                  <c:v>2284</c:v>
                </c:pt>
                <c:pt idx="2275">
                  <c:v>2285</c:v>
                </c:pt>
                <c:pt idx="2276">
                  <c:v>2286</c:v>
                </c:pt>
                <c:pt idx="2277">
                  <c:v>2287</c:v>
                </c:pt>
                <c:pt idx="2278">
                  <c:v>2288</c:v>
                </c:pt>
                <c:pt idx="2279">
                  <c:v>2289</c:v>
                </c:pt>
                <c:pt idx="2280">
                  <c:v>2290</c:v>
                </c:pt>
                <c:pt idx="2281">
                  <c:v>2291</c:v>
                </c:pt>
                <c:pt idx="2282">
                  <c:v>2292</c:v>
                </c:pt>
                <c:pt idx="2283">
                  <c:v>2293</c:v>
                </c:pt>
                <c:pt idx="2284">
                  <c:v>2294</c:v>
                </c:pt>
                <c:pt idx="2285">
                  <c:v>2295</c:v>
                </c:pt>
                <c:pt idx="2286">
                  <c:v>2296</c:v>
                </c:pt>
                <c:pt idx="2287">
                  <c:v>2297</c:v>
                </c:pt>
                <c:pt idx="2288">
                  <c:v>2298</c:v>
                </c:pt>
                <c:pt idx="2289">
                  <c:v>2299</c:v>
                </c:pt>
                <c:pt idx="2290">
                  <c:v>2300</c:v>
                </c:pt>
                <c:pt idx="2291">
                  <c:v>2301</c:v>
                </c:pt>
                <c:pt idx="2292">
                  <c:v>2302</c:v>
                </c:pt>
                <c:pt idx="2293">
                  <c:v>2303</c:v>
                </c:pt>
                <c:pt idx="2294">
                  <c:v>2304</c:v>
                </c:pt>
                <c:pt idx="2295">
                  <c:v>2305</c:v>
                </c:pt>
                <c:pt idx="2296">
                  <c:v>2306</c:v>
                </c:pt>
                <c:pt idx="2297">
                  <c:v>2307</c:v>
                </c:pt>
                <c:pt idx="2298">
                  <c:v>2308</c:v>
                </c:pt>
                <c:pt idx="2299">
                  <c:v>2309</c:v>
                </c:pt>
                <c:pt idx="2300">
                  <c:v>2310</c:v>
                </c:pt>
                <c:pt idx="2301">
                  <c:v>2311</c:v>
                </c:pt>
                <c:pt idx="2302">
                  <c:v>2312</c:v>
                </c:pt>
                <c:pt idx="2303">
                  <c:v>2313</c:v>
                </c:pt>
                <c:pt idx="2304">
                  <c:v>2314</c:v>
                </c:pt>
                <c:pt idx="2305">
                  <c:v>2315</c:v>
                </c:pt>
                <c:pt idx="2306">
                  <c:v>2316</c:v>
                </c:pt>
                <c:pt idx="2307">
                  <c:v>2317</c:v>
                </c:pt>
                <c:pt idx="2308">
                  <c:v>2318</c:v>
                </c:pt>
                <c:pt idx="2309">
                  <c:v>2319</c:v>
                </c:pt>
                <c:pt idx="2310">
                  <c:v>2320</c:v>
                </c:pt>
                <c:pt idx="2311">
                  <c:v>2321</c:v>
                </c:pt>
                <c:pt idx="2312">
                  <c:v>2322</c:v>
                </c:pt>
                <c:pt idx="2313">
                  <c:v>2323</c:v>
                </c:pt>
                <c:pt idx="2314">
                  <c:v>2324</c:v>
                </c:pt>
                <c:pt idx="2315">
                  <c:v>2325</c:v>
                </c:pt>
                <c:pt idx="2316">
                  <c:v>2326</c:v>
                </c:pt>
                <c:pt idx="2317">
                  <c:v>2327</c:v>
                </c:pt>
                <c:pt idx="2318">
                  <c:v>2328</c:v>
                </c:pt>
                <c:pt idx="2319">
                  <c:v>2329</c:v>
                </c:pt>
                <c:pt idx="2320">
                  <c:v>2330</c:v>
                </c:pt>
                <c:pt idx="2321">
                  <c:v>2331</c:v>
                </c:pt>
                <c:pt idx="2322">
                  <c:v>2332</c:v>
                </c:pt>
                <c:pt idx="2323">
                  <c:v>2333</c:v>
                </c:pt>
                <c:pt idx="2324">
                  <c:v>2334</c:v>
                </c:pt>
                <c:pt idx="2325">
                  <c:v>2335</c:v>
                </c:pt>
                <c:pt idx="2326">
                  <c:v>2336</c:v>
                </c:pt>
                <c:pt idx="2327">
                  <c:v>2337</c:v>
                </c:pt>
                <c:pt idx="2328">
                  <c:v>2338</c:v>
                </c:pt>
                <c:pt idx="2329">
                  <c:v>2339</c:v>
                </c:pt>
                <c:pt idx="2330">
                  <c:v>2340</c:v>
                </c:pt>
                <c:pt idx="2331">
                  <c:v>2341</c:v>
                </c:pt>
                <c:pt idx="2332">
                  <c:v>2342</c:v>
                </c:pt>
                <c:pt idx="2333">
                  <c:v>2343</c:v>
                </c:pt>
                <c:pt idx="2334">
                  <c:v>2344</c:v>
                </c:pt>
                <c:pt idx="2335">
                  <c:v>2345</c:v>
                </c:pt>
                <c:pt idx="2336">
                  <c:v>2346</c:v>
                </c:pt>
                <c:pt idx="2337">
                  <c:v>2347</c:v>
                </c:pt>
                <c:pt idx="2338">
                  <c:v>2348</c:v>
                </c:pt>
                <c:pt idx="2339">
                  <c:v>2349</c:v>
                </c:pt>
                <c:pt idx="2340">
                  <c:v>2350</c:v>
                </c:pt>
                <c:pt idx="2341">
                  <c:v>2351</c:v>
                </c:pt>
                <c:pt idx="2342">
                  <c:v>2352</c:v>
                </c:pt>
                <c:pt idx="2343">
                  <c:v>2353</c:v>
                </c:pt>
                <c:pt idx="2344">
                  <c:v>2354</c:v>
                </c:pt>
                <c:pt idx="2345">
                  <c:v>2355</c:v>
                </c:pt>
                <c:pt idx="2346">
                  <c:v>2356</c:v>
                </c:pt>
                <c:pt idx="2347">
                  <c:v>2357</c:v>
                </c:pt>
                <c:pt idx="2348">
                  <c:v>2358</c:v>
                </c:pt>
                <c:pt idx="2349">
                  <c:v>2359</c:v>
                </c:pt>
                <c:pt idx="2350">
                  <c:v>2360</c:v>
                </c:pt>
                <c:pt idx="2351">
                  <c:v>2361</c:v>
                </c:pt>
                <c:pt idx="2352">
                  <c:v>2362</c:v>
                </c:pt>
                <c:pt idx="2353">
                  <c:v>2363</c:v>
                </c:pt>
                <c:pt idx="2354">
                  <c:v>2364</c:v>
                </c:pt>
                <c:pt idx="2355">
                  <c:v>2365</c:v>
                </c:pt>
                <c:pt idx="2356">
                  <c:v>2366</c:v>
                </c:pt>
                <c:pt idx="2357">
                  <c:v>2367</c:v>
                </c:pt>
                <c:pt idx="2358">
                  <c:v>2368</c:v>
                </c:pt>
                <c:pt idx="2359">
                  <c:v>2369</c:v>
                </c:pt>
                <c:pt idx="2360">
                  <c:v>2370</c:v>
                </c:pt>
                <c:pt idx="2361">
                  <c:v>2371</c:v>
                </c:pt>
                <c:pt idx="2362">
                  <c:v>2372</c:v>
                </c:pt>
                <c:pt idx="2363">
                  <c:v>2373</c:v>
                </c:pt>
                <c:pt idx="2364">
                  <c:v>2374</c:v>
                </c:pt>
                <c:pt idx="2365">
                  <c:v>2375</c:v>
                </c:pt>
                <c:pt idx="2366">
                  <c:v>2376</c:v>
                </c:pt>
                <c:pt idx="2367">
                  <c:v>2377</c:v>
                </c:pt>
                <c:pt idx="2368">
                  <c:v>2378</c:v>
                </c:pt>
                <c:pt idx="2369">
                  <c:v>2379</c:v>
                </c:pt>
                <c:pt idx="2370">
                  <c:v>2380</c:v>
                </c:pt>
                <c:pt idx="2371">
                  <c:v>2381</c:v>
                </c:pt>
                <c:pt idx="2372">
                  <c:v>2382</c:v>
                </c:pt>
                <c:pt idx="2373">
                  <c:v>2383</c:v>
                </c:pt>
                <c:pt idx="2374">
                  <c:v>2384</c:v>
                </c:pt>
                <c:pt idx="2375">
                  <c:v>2385</c:v>
                </c:pt>
                <c:pt idx="2376">
                  <c:v>2386</c:v>
                </c:pt>
                <c:pt idx="2377">
                  <c:v>2387</c:v>
                </c:pt>
                <c:pt idx="2378">
                  <c:v>2388</c:v>
                </c:pt>
                <c:pt idx="2379">
                  <c:v>2389</c:v>
                </c:pt>
                <c:pt idx="2380">
                  <c:v>2390</c:v>
                </c:pt>
                <c:pt idx="2381">
                  <c:v>2391</c:v>
                </c:pt>
                <c:pt idx="2382">
                  <c:v>2392</c:v>
                </c:pt>
                <c:pt idx="2383">
                  <c:v>2393</c:v>
                </c:pt>
                <c:pt idx="2384">
                  <c:v>2394</c:v>
                </c:pt>
                <c:pt idx="2385">
                  <c:v>2395</c:v>
                </c:pt>
                <c:pt idx="2386">
                  <c:v>2396</c:v>
                </c:pt>
                <c:pt idx="2387">
                  <c:v>2397</c:v>
                </c:pt>
                <c:pt idx="2388">
                  <c:v>2398</c:v>
                </c:pt>
                <c:pt idx="2389">
                  <c:v>2399</c:v>
                </c:pt>
                <c:pt idx="2390">
                  <c:v>2400</c:v>
                </c:pt>
                <c:pt idx="2391">
                  <c:v>2401</c:v>
                </c:pt>
                <c:pt idx="2392">
                  <c:v>2402</c:v>
                </c:pt>
                <c:pt idx="2393">
                  <c:v>2403</c:v>
                </c:pt>
                <c:pt idx="2394">
                  <c:v>2404</c:v>
                </c:pt>
                <c:pt idx="2395">
                  <c:v>2405</c:v>
                </c:pt>
                <c:pt idx="2396">
                  <c:v>2406</c:v>
                </c:pt>
                <c:pt idx="2397">
                  <c:v>2407</c:v>
                </c:pt>
                <c:pt idx="2398">
                  <c:v>2408</c:v>
                </c:pt>
                <c:pt idx="2399">
                  <c:v>2409</c:v>
                </c:pt>
                <c:pt idx="2400">
                  <c:v>2410</c:v>
                </c:pt>
                <c:pt idx="2401">
                  <c:v>2411</c:v>
                </c:pt>
                <c:pt idx="2402">
                  <c:v>2412</c:v>
                </c:pt>
                <c:pt idx="2403">
                  <c:v>2413</c:v>
                </c:pt>
                <c:pt idx="2404">
                  <c:v>2414</c:v>
                </c:pt>
                <c:pt idx="2405">
                  <c:v>2415</c:v>
                </c:pt>
                <c:pt idx="2406">
                  <c:v>2416</c:v>
                </c:pt>
                <c:pt idx="2407">
                  <c:v>2417</c:v>
                </c:pt>
                <c:pt idx="2408">
                  <c:v>2418</c:v>
                </c:pt>
                <c:pt idx="2409">
                  <c:v>2419</c:v>
                </c:pt>
                <c:pt idx="2410">
                  <c:v>2420</c:v>
                </c:pt>
                <c:pt idx="2411">
                  <c:v>2421</c:v>
                </c:pt>
                <c:pt idx="2412">
                  <c:v>2422</c:v>
                </c:pt>
                <c:pt idx="2413">
                  <c:v>2423</c:v>
                </c:pt>
                <c:pt idx="2414">
                  <c:v>2424</c:v>
                </c:pt>
                <c:pt idx="2415">
                  <c:v>2425</c:v>
                </c:pt>
                <c:pt idx="2416">
                  <c:v>2426</c:v>
                </c:pt>
                <c:pt idx="2417">
                  <c:v>2427</c:v>
                </c:pt>
                <c:pt idx="2418">
                  <c:v>2428</c:v>
                </c:pt>
                <c:pt idx="2419">
                  <c:v>2429</c:v>
                </c:pt>
                <c:pt idx="2420">
                  <c:v>2430</c:v>
                </c:pt>
                <c:pt idx="2421">
                  <c:v>2431</c:v>
                </c:pt>
                <c:pt idx="2422">
                  <c:v>2432</c:v>
                </c:pt>
                <c:pt idx="2423">
                  <c:v>2433</c:v>
                </c:pt>
                <c:pt idx="2424">
                  <c:v>2434</c:v>
                </c:pt>
                <c:pt idx="2425">
                  <c:v>2435</c:v>
                </c:pt>
                <c:pt idx="2426">
                  <c:v>2436</c:v>
                </c:pt>
                <c:pt idx="2427">
                  <c:v>2437</c:v>
                </c:pt>
                <c:pt idx="2428">
                  <c:v>2438</c:v>
                </c:pt>
                <c:pt idx="2429">
                  <c:v>2439</c:v>
                </c:pt>
                <c:pt idx="2430">
                  <c:v>2440</c:v>
                </c:pt>
                <c:pt idx="2431">
                  <c:v>2441</c:v>
                </c:pt>
                <c:pt idx="2432">
                  <c:v>2442</c:v>
                </c:pt>
                <c:pt idx="2433">
                  <c:v>2443</c:v>
                </c:pt>
                <c:pt idx="2434">
                  <c:v>2444</c:v>
                </c:pt>
                <c:pt idx="2435">
                  <c:v>2445</c:v>
                </c:pt>
                <c:pt idx="2436">
                  <c:v>2446</c:v>
                </c:pt>
                <c:pt idx="2437">
                  <c:v>2447</c:v>
                </c:pt>
                <c:pt idx="2438">
                  <c:v>2448</c:v>
                </c:pt>
                <c:pt idx="2439">
                  <c:v>2449</c:v>
                </c:pt>
                <c:pt idx="2440">
                  <c:v>2450</c:v>
                </c:pt>
                <c:pt idx="2441">
                  <c:v>2451</c:v>
                </c:pt>
                <c:pt idx="2442">
                  <c:v>2452</c:v>
                </c:pt>
                <c:pt idx="2443">
                  <c:v>2453</c:v>
                </c:pt>
                <c:pt idx="2444">
                  <c:v>2454</c:v>
                </c:pt>
                <c:pt idx="2445">
                  <c:v>2455</c:v>
                </c:pt>
                <c:pt idx="2446">
                  <c:v>2456</c:v>
                </c:pt>
                <c:pt idx="2447">
                  <c:v>2457</c:v>
                </c:pt>
                <c:pt idx="2448">
                  <c:v>2458</c:v>
                </c:pt>
                <c:pt idx="2449">
                  <c:v>2459</c:v>
                </c:pt>
                <c:pt idx="2450">
                  <c:v>2460</c:v>
                </c:pt>
                <c:pt idx="2451">
                  <c:v>2461</c:v>
                </c:pt>
                <c:pt idx="2452">
                  <c:v>2462</c:v>
                </c:pt>
                <c:pt idx="2453">
                  <c:v>2463</c:v>
                </c:pt>
                <c:pt idx="2454">
                  <c:v>2464</c:v>
                </c:pt>
                <c:pt idx="2455">
                  <c:v>2465</c:v>
                </c:pt>
                <c:pt idx="2456">
                  <c:v>2466</c:v>
                </c:pt>
                <c:pt idx="2457">
                  <c:v>2467</c:v>
                </c:pt>
                <c:pt idx="2458">
                  <c:v>2468</c:v>
                </c:pt>
                <c:pt idx="2459">
                  <c:v>2469</c:v>
                </c:pt>
                <c:pt idx="2460">
                  <c:v>2470</c:v>
                </c:pt>
                <c:pt idx="2461">
                  <c:v>2471</c:v>
                </c:pt>
                <c:pt idx="2462">
                  <c:v>2472</c:v>
                </c:pt>
                <c:pt idx="2463">
                  <c:v>2473</c:v>
                </c:pt>
                <c:pt idx="2464">
                  <c:v>2474</c:v>
                </c:pt>
                <c:pt idx="2465">
                  <c:v>2475</c:v>
                </c:pt>
                <c:pt idx="2466">
                  <c:v>2476</c:v>
                </c:pt>
                <c:pt idx="2467">
                  <c:v>2477</c:v>
                </c:pt>
                <c:pt idx="2468">
                  <c:v>2478</c:v>
                </c:pt>
                <c:pt idx="2469">
                  <c:v>2479</c:v>
                </c:pt>
                <c:pt idx="2470">
                  <c:v>2480</c:v>
                </c:pt>
                <c:pt idx="2471">
                  <c:v>2481</c:v>
                </c:pt>
                <c:pt idx="2472">
                  <c:v>2482</c:v>
                </c:pt>
                <c:pt idx="2473">
                  <c:v>2483</c:v>
                </c:pt>
                <c:pt idx="2474">
                  <c:v>2484</c:v>
                </c:pt>
                <c:pt idx="2475">
                  <c:v>2485</c:v>
                </c:pt>
                <c:pt idx="2476">
                  <c:v>2486</c:v>
                </c:pt>
                <c:pt idx="2477">
                  <c:v>2487</c:v>
                </c:pt>
                <c:pt idx="2478">
                  <c:v>2488</c:v>
                </c:pt>
                <c:pt idx="2479">
                  <c:v>2489</c:v>
                </c:pt>
                <c:pt idx="2480">
                  <c:v>2490</c:v>
                </c:pt>
                <c:pt idx="2481">
                  <c:v>2491</c:v>
                </c:pt>
                <c:pt idx="2482">
                  <c:v>2492</c:v>
                </c:pt>
                <c:pt idx="2483">
                  <c:v>2493</c:v>
                </c:pt>
                <c:pt idx="2484">
                  <c:v>2494</c:v>
                </c:pt>
                <c:pt idx="2485">
                  <c:v>2495</c:v>
                </c:pt>
                <c:pt idx="2486">
                  <c:v>2496</c:v>
                </c:pt>
                <c:pt idx="2487">
                  <c:v>2497</c:v>
                </c:pt>
                <c:pt idx="2488">
                  <c:v>2498</c:v>
                </c:pt>
                <c:pt idx="2489">
                  <c:v>2499</c:v>
                </c:pt>
                <c:pt idx="2490">
                  <c:v>2500</c:v>
                </c:pt>
                <c:pt idx="2491">
                  <c:v>2501</c:v>
                </c:pt>
                <c:pt idx="2492">
                  <c:v>2502</c:v>
                </c:pt>
                <c:pt idx="2493">
                  <c:v>2503</c:v>
                </c:pt>
                <c:pt idx="2494">
                  <c:v>2504</c:v>
                </c:pt>
                <c:pt idx="2495">
                  <c:v>2505</c:v>
                </c:pt>
                <c:pt idx="2496">
                  <c:v>2506</c:v>
                </c:pt>
                <c:pt idx="2497">
                  <c:v>2507</c:v>
                </c:pt>
                <c:pt idx="2498">
                  <c:v>2508</c:v>
                </c:pt>
                <c:pt idx="2499">
                  <c:v>2509</c:v>
                </c:pt>
                <c:pt idx="2500">
                  <c:v>2510</c:v>
                </c:pt>
                <c:pt idx="2501">
                  <c:v>2511</c:v>
                </c:pt>
                <c:pt idx="2502">
                  <c:v>2512</c:v>
                </c:pt>
                <c:pt idx="2503">
                  <c:v>2513</c:v>
                </c:pt>
                <c:pt idx="2504">
                  <c:v>2514</c:v>
                </c:pt>
                <c:pt idx="2505">
                  <c:v>2515</c:v>
                </c:pt>
                <c:pt idx="2506">
                  <c:v>2516</c:v>
                </c:pt>
                <c:pt idx="2507">
                  <c:v>2517</c:v>
                </c:pt>
                <c:pt idx="2508">
                  <c:v>2518</c:v>
                </c:pt>
                <c:pt idx="2509">
                  <c:v>2519</c:v>
                </c:pt>
                <c:pt idx="2510">
                  <c:v>2520</c:v>
                </c:pt>
                <c:pt idx="2511">
                  <c:v>2521</c:v>
                </c:pt>
                <c:pt idx="2512">
                  <c:v>2522</c:v>
                </c:pt>
                <c:pt idx="2513">
                  <c:v>2523</c:v>
                </c:pt>
                <c:pt idx="2514">
                  <c:v>2524</c:v>
                </c:pt>
                <c:pt idx="2515">
                  <c:v>2525</c:v>
                </c:pt>
                <c:pt idx="2516">
                  <c:v>2526</c:v>
                </c:pt>
                <c:pt idx="2517">
                  <c:v>2527</c:v>
                </c:pt>
                <c:pt idx="2518">
                  <c:v>2528</c:v>
                </c:pt>
                <c:pt idx="2519">
                  <c:v>2529</c:v>
                </c:pt>
                <c:pt idx="2520">
                  <c:v>2530</c:v>
                </c:pt>
                <c:pt idx="2521">
                  <c:v>2531</c:v>
                </c:pt>
                <c:pt idx="2522">
                  <c:v>2532</c:v>
                </c:pt>
                <c:pt idx="2523">
                  <c:v>2533</c:v>
                </c:pt>
                <c:pt idx="2524">
                  <c:v>2534</c:v>
                </c:pt>
                <c:pt idx="2525">
                  <c:v>2535</c:v>
                </c:pt>
                <c:pt idx="2526">
                  <c:v>2536</c:v>
                </c:pt>
                <c:pt idx="2527">
                  <c:v>2537</c:v>
                </c:pt>
                <c:pt idx="2528">
                  <c:v>2538</c:v>
                </c:pt>
                <c:pt idx="2529">
                  <c:v>2539</c:v>
                </c:pt>
                <c:pt idx="2530">
                  <c:v>2540</c:v>
                </c:pt>
                <c:pt idx="2531">
                  <c:v>2541</c:v>
                </c:pt>
                <c:pt idx="2532">
                  <c:v>2542</c:v>
                </c:pt>
                <c:pt idx="2533">
                  <c:v>2543</c:v>
                </c:pt>
                <c:pt idx="2534">
                  <c:v>2544</c:v>
                </c:pt>
                <c:pt idx="2535">
                  <c:v>2545</c:v>
                </c:pt>
                <c:pt idx="2536">
                  <c:v>2546</c:v>
                </c:pt>
                <c:pt idx="2537">
                  <c:v>2547</c:v>
                </c:pt>
                <c:pt idx="2538">
                  <c:v>2548</c:v>
                </c:pt>
                <c:pt idx="2539">
                  <c:v>2549</c:v>
                </c:pt>
                <c:pt idx="2540">
                  <c:v>2550</c:v>
                </c:pt>
                <c:pt idx="2541">
                  <c:v>2551</c:v>
                </c:pt>
                <c:pt idx="2542">
                  <c:v>2552</c:v>
                </c:pt>
                <c:pt idx="2543">
                  <c:v>2553</c:v>
                </c:pt>
                <c:pt idx="2544">
                  <c:v>2554</c:v>
                </c:pt>
                <c:pt idx="2545">
                  <c:v>2555</c:v>
                </c:pt>
                <c:pt idx="2546">
                  <c:v>2556</c:v>
                </c:pt>
                <c:pt idx="2547">
                  <c:v>2557</c:v>
                </c:pt>
                <c:pt idx="2548">
                  <c:v>2558</c:v>
                </c:pt>
                <c:pt idx="2549">
                  <c:v>2559</c:v>
                </c:pt>
                <c:pt idx="2550">
                  <c:v>2560</c:v>
                </c:pt>
                <c:pt idx="2551">
                  <c:v>2561</c:v>
                </c:pt>
                <c:pt idx="2552">
                  <c:v>2562</c:v>
                </c:pt>
                <c:pt idx="2553">
                  <c:v>2563</c:v>
                </c:pt>
                <c:pt idx="2554">
                  <c:v>2564</c:v>
                </c:pt>
                <c:pt idx="2555">
                  <c:v>2565</c:v>
                </c:pt>
                <c:pt idx="2556">
                  <c:v>2566</c:v>
                </c:pt>
                <c:pt idx="2557">
                  <c:v>2567</c:v>
                </c:pt>
                <c:pt idx="2558">
                  <c:v>2568</c:v>
                </c:pt>
                <c:pt idx="2559">
                  <c:v>2569</c:v>
                </c:pt>
                <c:pt idx="2560">
                  <c:v>2570</c:v>
                </c:pt>
                <c:pt idx="2561">
                  <c:v>2571</c:v>
                </c:pt>
                <c:pt idx="2562">
                  <c:v>2572</c:v>
                </c:pt>
                <c:pt idx="2563">
                  <c:v>2573</c:v>
                </c:pt>
                <c:pt idx="2564">
                  <c:v>2574</c:v>
                </c:pt>
                <c:pt idx="2565">
                  <c:v>2575</c:v>
                </c:pt>
                <c:pt idx="2566">
                  <c:v>2576</c:v>
                </c:pt>
                <c:pt idx="2567">
                  <c:v>2577</c:v>
                </c:pt>
                <c:pt idx="2568">
                  <c:v>2578</c:v>
                </c:pt>
                <c:pt idx="2569">
                  <c:v>2579</c:v>
                </c:pt>
                <c:pt idx="2570">
                  <c:v>2580</c:v>
                </c:pt>
                <c:pt idx="2571">
                  <c:v>2581</c:v>
                </c:pt>
                <c:pt idx="2572">
                  <c:v>2582</c:v>
                </c:pt>
                <c:pt idx="2573">
                  <c:v>2583</c:v>
                </c:pt>
                <c:pt idx="2574">
                  <c:v>2584</c:v>
                </c:pt>
                <c:pt idx="2575">
                  <c:v>2585</c:v>
                </c:pt>
                <c:pt idx="2576">
                  <c:v>2586</c:v>
                </c:pt>
                <c:pt idx="2577">
                  <c:v>2587</c:v>
                </c:pt>
                <c:pt idx="2578">
                  <c:v>2588</c:v>
                </c:pt>
                <c:pt idx="2579">
                  <c:v>2589</c:v>
                </c:pt>
                <c:pt idx="2580">
                  <c:v>2590</c:v>
                </c:pt>
                <c:pt idx="2581">
                  <c:v>2591</c:v>
                </c:pt>
                <c:pt idx="2582">
                  <c:v>2592</c:v>
                </c:pt>
                <c:pt idx="2583">
                  <c:v>2593</c:v>
                </c:pt>
                <c:pt idx="2584">
                  <c:v>2594</c:v>
                </c:pt>
                <c:pt idx="2585">
                  <c:v>2595</c:v>
                </c:pt>
                <c:pt idx="2586">
                  <c:v>2596</c:v>
                </c:pt>
                <c:pt idx="2587">
                  <c:v>2597</c:v>
                </c:pt>
                <c:pt idx="2588">
                  <c:v>2598</c:v>
                </c:pt>
                <c:pt idx="2589">
                  <c:v>2599</c:v>
                </c:pt>
                <c:pt idx="2590">
                  <c:v>2600</c:v>
                </c:pt>
                <c:pt idx="2591">
                  <c:v>2601</c:v>
                </c:pt>
                <c:pt idx="2592">
                  <c:v>2602</c:v>
                </c:pt>
                <c:pt idx="2593">
                  <c:v>2603</c:v>
                </c:pt>
                <c:pt idx="2594">
                  <c:v>2604</c:v>
                </c:pt>
                <c:pt idx="2595">
                  <c:v>2605</c:v>
                </c:pt>
                <c:pt idx="2596">
                  <c:v>2606</c:v>
                </c:pt>
                <c:pt idx="2597">
                  <c:v>2607</c:v>
                </c:pt>
                <c:pt idx="2598">
                  <c:v>2608</c:v>
                </c:pt>
                <c:pt idx="2599">
                  <c:v>2609</c:v>
                </c:pt>
                <c:pt idx="2600">
                  <c:v>2610</c:v>
                </c:pt>
                <c:pt idx="2601">
                  <c:v>2611</c:v>
                </c:pt>
                <c:pt idx="2602">
                  <c:v>2612</c:v>
                </c:pt>
                <c:pt idx="2603">
                  <c:v>2613</c:v>
                </c:pt>
                <c:pt idx="2604">
                  <c:v>2614</c:v>
                </c:pt>
                <c:pt idx="2605">
                  <c:v>2615</c:v>
                </c:pt>
                <c:pt idx="2606">
                  <c:v>2616</c:v>
                </c:pt>
                <c:pt idx="2607">
                  <c:v>2617</c:v>
                </c:pt>
                <c:pt idx="2608">
                  <c:v>2618</c:v>
                </c:pt>
                <c:pt idx="2609">
                  <c:v>2619</c:v>
                </c:pt>
                <c:pt idx="2610">
                  <c:v>2620</c:v>
                </c:pt>
                <c:pt idx="2611">
                  <c:v>2621</c:v>
                </c:pt>
                <c:pt idx="2612">
                  <c:v>2622</c:v>
                </c:pt>
                <c:pt idx="2613">
                  <c:v>2623</c:v>
                </c:pt>
                <c:pt idx="2614">
                  <c:v>2624</c:v>
                </c:pt>
                <c:pt idx="2615">
                  <c:v>2625</c:v>
                </c:pt>
                <c:pt idx="2616">
                  <c:v>2626</c:v>
                </c:pt>
                <c:pt idx="2617">
                  <c:v>2627</c:v>
                </c:pt>
                <c:pt idx="2618">
                  <c:v>2628</c:v>
                </c:pt>
                <c:pt idx="2619">
                  <c:v>2629</c:v>
                </c:pt>
                <c:pt idx="2620">
                  <c:v>2630</c:v>
                </c:pt>
                <c:pt idx="2621">
                  <c:v>2631</c:v>
                </c:pt>
                <c:pt idx="2622">
                  <c:v>2632</c:v>
                </c:pt>
                <c:pt idx="2623">
                  <c:v>2633</c:v>
                </c:pt>
                <c:pt idx="2624">
                  <c:v>2634</c:v>
                </c:pt>
                <c:pt idx="2625">
                  <c:v>2635</c:v>
                </c:pt>
                <c:pt idx="2626">
                  <c:v>2636</c:v>
                </c:pt>
                <c:pt idx="2627">
                  <c:v>2637</c:v>
                </c:pt>
                <c:pt idx="2628">
                  <c:v>2638</c:v>
                </c:pt>
                <c:pt idx="2629">
                  <c:v>2639</c:v>
                </c:pt>
                <c:pt idx="2630">
                  <c:v>2640</c:v>
                </c:pt>
                <c:pt idx="2631">
                  <c:v>2641</c:v>
                </c:pt>
                <c:pt idx="2632">
                  <c:v>2642</c:v>
                </c:pt>
                <c:pt idx="2633">
                  <c:v>2643</c:v>
                </c:pt>
                <c:pt idx="2634">
                  <c:v>2644</c:v>
                </c:pt>
                <c:pt idx="2635">
                  <c:v>2645</c:v>
                </c:pt>
                <c:pt idx="2636">
                  <c:v>2646</c:v>
                </c:pt>
                <c:pt idx="2637">
                  <c:v>2647</c:v>
                </c:pt>
                <c:pt idx="2638">
                  <c:v>2648</c:v>
                </c:pt>
                <c:pt idx="2639">
                  <c:v>2649</c:v>
                </c:pt>
                <c:pt idx="2640">
                  <c:v>2650</c:v>
                </c:pt>
                <c:pt idx="2641">
                  <c:v>2651</c:v>
                </c:pt>
                <c:pt idx="2642">
                  <c:v>2652</c:v>
                </c:pt>
                <c:pt idx="2643">
                  <c:v>2653</c:v>
                </c:pt>
                <c:pt idx="2644">
                  <c:v>2654</c:v>
                </c:pt>
                <c:pt idx="2645">
                  <c:v>2655</c:v>
                </c:pt>
                <c:pt idx="2646">
                  <c:v>2656</c:v>
                </c:pt>
                <c:pt idx="2647">
                  <c:v>2657</c:v>
                </c:pt>
                <c:pt idx="2648">
                  <c:v>2658</c:v>
                </c:pt>
                <c:pt idx="2649">
                  <c:v>2659</c:v>
                </c:pt>
                <c:pt idx="2650">
                  <c:v>2660</c:v>
                </c:pt>
                <c:pt idx="2651">
                  <c:v>2661</c:v>
                </c:pt>
                <c:pt idx="2652">
                  <c:v>2662</c:v>
                </c:pt>
                <c:pt idx="2653">
                  <c:v>2663</c:v>
                </c:pt>
                <c:pt idx="2654">
                  <c:v>2664</c:v>
                </c:pt>
                <c:pt idx="2655">
                  <c:v>2665</c:v>
                </c:pt>
                <c:pt idx="2656">
                  <c:v>2666</c:v>
                </c:pt>
                <c:pt idx="2657">
                  <c:v>2667</c:v>
                </c:pt>
                <c:pt idx="2658">
                  <c:v>2668</c:v>
                </c:pt>
                <c:pt idx="2659">
                  <c:v>2669</c:v>
                </c:pt>
                <c:pt idx="2660">
                  <c:v>2670</c:v>
                </c:pt>
                <c:pt idx="2661">
                  <c:v>2671</c:v>
                </c:pt>
                <c:pt idx="2662">
                  <c:v>2672</c:v>
                </c:pt>
                <c:pt idx="2663">
                  <c:v>2673</c:v>
                </c:pt>
                <c:pt idx="2664">
                  <c:v>2674</c:v>
                </c:pt>
                <c:pt idx="2665">
                  <c:v>2675</c:v>
                </c:pt>
                <c:pt idx="2666">
                  <c:v>2676</c:v>
                </c:pt>
                <c:pt idx="2667">
                  <c:v>2677</c:v>
                </c:pt>
                <c:pt idx="2668">
                  <c:v>2678</c:v>
                </c:pt>
                <c:pt idx="2669">
                  <c:v>2679</c:v>
                </c:pt>
                <c:pt idx="2670">
                  <c:v>2680</c:v>
                </c:pt>
                <c:pt idx="2671">
                  <c:v>2681</c:v>
                </c:pt>
                <c:pt idx="2672">
                  <c:v>2682</c:v>
                </c:pt>
                <c:pt idx="2673">
                  <c:v>2683</c:v>
                </c:pt>
                <c:pt idx="2674">
                  <c:v>2684</c:v>
                </c:pt>
                <c:pt idx="2675">
                  <c:v>2685</c:v>
                </c:pt>
                <c:pt idx="2676">
                  <c:v>2686</c:v>
                </c:pt>
                <c:pt idx="2677">
                  <c:v>2687</c:v>
                </c:pt>
                <c:pt idx="2678">
                  <c:v>2688</c:v>
                </c:pt>
                <c:pt idx="2679">
                  <c:v>2689</c:v>
                </c:pt>
                <c:pt idx="2680">
                  <c:v>2690</c:v>
                </c:pt>
                <c:pt idx="2681">
                  <c:v>2691</c:v>
                </c:pt>
                <c:pt idx="2682">
                  <c:v>2692</c:v>
                </c:pt>
                <c:pt idx="2683">
                  <c:v>2693</c:v>
                </c:pt>
                <c:pt idx="2684">
                  <c:v>2694</c:v>
                </c:pt>
                <c:pt idx="2685">
                  <c:v>2695</c:v>
                </c:pt>
                <c:pt idx="2686">
                  <c:v>2696</c:v>
                </c:pt>
                <c:pt idx="2687">
                  <c:v>2697</c:v>
                </c:pt>
                <c:pt idx="2688">
                  <c:v>2698</c:v>
                </c:pt>
                <c:pt idx="2689">
                  <c:v>2699</c:v>
                </c:pt>
                <c:pt idx="2690">
                  <c:v>2700</c:v>
                </c:pt>
                <c:pt idx="2691">
                  <c:v>2701</c:v>
                </c:pt>
                <c:pt idx="2692">
                  <c:v>2702</c:v>
                </c:pt>
                <c:pt idx="2693">
                  <c:v>2703</c:v>
                </c:pt>
                <c:pt idx="2694">
                  <c:v>2704</c:v>
                </c:pt>
                <c:pt idx="2695">
                  <c:v>2705</c:v>
                </c:pt>
                <c:pt idx="2696">
                  <c:v>2706</c:v>
                </c:pt>
                <c:pt idx="2697">
                  <c:v>2707</c:v>
                </c:pt>
                <c:pt idx="2698">
                  <c:v>2708</c:v>
                </c:pt>
                <c:pt idx="2699">
                  <c:v>2709</c:v>
                </c:pt>
                <c:pt idx="2700">
                  <c:v>2710</c:v>
                </c:pt>
                <c:pt idx="2701">
                  <c:v>2711</c:v>
                </c:pt>
                <c:pt idx="2702">
                  <c:v>2712</c:v>
                </c:pt>
                <c:pt idx="2703">
                  <c:v>2713</c:v>
                </c:pt>
                <c:pt idx="2704">
                  <c:v>2714</c:v>
                </c:pt>
                <c:pt idx="2705">
                  <c:v>2715</c:v>
                </c:pt>
                <c:pt idx="2706">
                  <c:v>2716</c:v>
                </c:pt>
                <c:pt idx="2707">
                  <c:v>2717</c:v>
                </c:pt>
                <c:pt idx="2708">
                  <c:v>2718</c:v>
                </c:pt>
                <c:pt idx="2709">
                  <c:v>2719</c:v>
                </c:pt>
                <c:pt idx="2710">
                  <c:v>2720</c:v>
                </c:pt>
                <c:pt idx="2711">
                  <c:v>2721</c:v>
                </c:pt>
                <c:pt idx="2712">
                  <c:v>2722</c:v>
                </c:pt>
                <c:pt idx="2713">
                  <c:v>2723</c:v>
                </c:pt>
                <c:pt idx="2714">
                  <c:v>2724</c:v>
                </c:pt>
                <c:pt idx="2715">
                  <c:v>2725</c:v>
                </c:pt>
                <c:pt idx="2716">
                  <c:v>2726</c:v>
                </c:pt>
                <c:pt idx="2717">
                  <c:v>2727</c:v>
                </c:pt>
                <c:pt idx="2718">
                  <c:v>2728</c:v>
                </c:pt>
                <c:pt idx="2719">
                  <c:v>2729</c:v>
                </c:pt>
                <c:pt idx="2720">
                  <c:v>2730</c:v>
                </c:pt>
                <c:pt idx="2721">
                  <c:v>2731</c:v>
                </c:pt>
                <c:pt idx="2722">
                  <c:v>2732</c:v>
                </c:pt>
                <c:pt idx="2723">
                  <c:v>2733</c:v>
                </c:pt>
                <c:pt idx="2724">
                  <c:v>2734</c:v>
                </c:pt>
                <c:pt idx="2725">
                  <c:v>2735</c:v>
                </c:pt>
                <c:pt idx="2726">
                  <c:v>2736</c:v>
                </c:pt>
                <c:pt idx="2727">
                  <c:v>2737</c:v>
                </c:pt>
                <c:pt idx="2728">
                  <c:v>2738</c:v>
                </c:pt>
                <c:pt idx="2729">
                  <c:v>2739</c:v>
                </c:pt>
                <c:pt idx="2730">
                  <c:v>2740</c:v>
                </c:pt>
                <c:pt idx="2731">
                  <c:v>2741</c:v>
                </c:pt>
                <c:pt idx="2732">
                  <c:v>2742</c:v>
                </c:pt>
                <c:pt idx="2733">
                  <c:v>2743</c:v>
                </c:pt>
                <c:pt idx="2734">
                  <c:v>2744</c:v>
                </c:pt>
                <c:pt idx="2735">
                  <c:v>2745</c:v>
                </c:pt>
                <c:pt idx="2736">
                  <c:v>2746</c:v>
                </c:pt>
                <c:pt idx="2737">
                  <c:v>2747</c:v>
                </c:pt>
                <c:pt idx="2738">
                  <c:v>2748</c:v>
                </c:pt>
                <c:pt idx="2739">
                  <c:v>2749</c:v>
                </c:pt>
                <c:pt idx="2740">
                  <c:v>2750</c:v>
                </c:pt>
                <c:pt idx="2741">
                  <c:v>2751</c:v>
                </c:pt>
                <c:pt idx="2742">
                  <c:v>2752</c:v>
                </c:pt>
                <c:pt idx="2743">
                  <c:v>2753</c:v>
                </c:pt>
                <c:pt idx="2744">
                  <c:v>2754</c:v>
                </c:pt>
                <c:pt idx="2745">
                  <c:v>2755</c:v>
                </c:pt>
                <c:pt idx="2746">
                  <c:v>2756</c:v>
                </c:pt>
                <c:pt idx="2747">
                  <c:v>2757</c:v>
                </c:pt>
                <c:pt idx="2748">
                  <c:v>2758</c:v>
                </c:pt>
                <c:pt idx="2749">
                  <c:v>2759</c:v>
                </c:pt>
                <c:pt idx="2750">
                  <c:v>2760</c:v>
                </c:pt>
                <c:pt idx="2751">
                  <c:v>2761</c:v>
                </c:pt>
                <c:pt idx="2752">
                  <c:v>2762</c:v>
                </c:pt>
                <c:pt idx="2753">
                  <c:v>2763</c:v>
                </c:pt>
                <c:pt idx="2754">
                  <c:v>2764</c:v>
                </c:pt>
                <c:pt idx="2755">
                  <c:v>2765</c:v>
                </c:pt>
                <c:pt idx="2756">
                  <c:v>2766</c:v>
                </c:pt>
                <c:pt idx="2757">
                  <c:v>2767</c:v>
                </c:pt>
                <c:pt idx="2758">
                  <c:v>2768</c:v>
                </c:pt>
                <c:pt idx="2759">
                  <c:v>2769</c:v>
                </c:pt>
                <c:pt idx="2760">
                  <c:v>2770</c:v>
                </c:pt>
                <c:pt idx="2761">
                  <c:v>2771</c:v>
                </c:pt>
                <c:pt idx="2762">
                  <c:v>2772</c:v>
                </c:pt>
                <c:pt idx="2763">
                  <c:v>2773</c:v>
                </c:pt>
                <c:pt idx="2764">
                  <c:v>2774</c:v>
                </c:pt>
                <c:pt idx="2765">
                  <c:v>2775</c:v>
                </c:pt>
                <c:pt idx="2766">
                  <c:v>2776</c:v>
                </c:pt>
                <c:pt idx="2767">
                  <c:v>2777</c:v>
                </c:pt>
                <c:pt idx="2768">
                  <c:v>2778</c:v>
                </c:pt>
                <c:pt idx="2769">
                  <c:v>2779</c:v>
                </c:pt>
                <c:pt idx="2770">
                  <c:v>2780</c:v>
                </c:pt>
                <c:pt idx="2771">
                  <c:v>2781</c:v>
                </c:pt>
                <c:pt idx="2772">
                  <c:v>2782</c:v>
                </c:pt>
                <c:pt idx="2773">
                  <c:v>2783</c:v>
                </c:pt>
                <c:pt idx="2774">
                  <c:v>2784</c:v>
                </c:pt>
                <c:pt idx="2775">
                  <c:v>2785</c:v>
                </c:pt>
                <c:pt idx="2776">
                  <c:v>2786</c:v>
                </c:pt>
                <c:pt idx="2777">
                  <c:v>2787</c:v>
                </c:pt>
                <c:pt idx="2778">
                  <c:v>2788</c:v>
                </c:pt>
                <c:pt idx="2779">
                  <c:v>2789</c:v>
                </c:pt>
                <c:pt idx="2780">
                  <c:v>2790</c:v>
                </c:pt>
                <c:pt idx="2781">
                  <c:v>2791</c:v>
                </c:pt>
                <c:pt idx="2782">
                  <c:v>2792</c:v>
                </c:pt>
                <c:pt idx="2783">
                  <c:v>2793</c:v>
                </c:pt>
                <c:pt idx="2784">
                  <c:v>2794</c:v>
                </c:pt>
                <c:pt idx="2785">
                  <c:v>2795</c:v>
                </c:pt>
                <c:pt idx="2786">
                  <c:v>2796</c:v>
                </c:pt>
                <c:pt idx="2787">
                  <c:v>2797</c:v>
                </c:pt>
                <c:pt idx="2788">
                  <c:v>2798</c:v>
                </c:pt>
                <c:pt idx="2789">
                  <c:v>2799</c:v>
                </c:pt>
                <c:pt idx="2790">
                  <c:v>2800</c:v>
                </c:pt>
                <c:pt idx="2791">
                  <c:v>2801</c:v>
                </c:pt>
                <c:pt idx="2792">
                  <c:v>2802</c:v>
                </c:pt>
                <c:pt idx="2793">
                  <c:v>2803</c:v>
                </c:pt>
                <c:pt idx="2794">
                  <c:v>2804</c:v>
                </c:pt>
                <c:pt idx="2795">
                  <c:v>2805</c:v>
                </c:pt>
                <c:pt idx="2796">
                  <c:v>2806</c:v>
                </c:pt>
                <c:pt idx="2797">
                  <c:v>2807</c:v>
                </c:pt>
                <c:pt idx="2798">
                  <c:v>2808</c:v>
                </c:pt>
                <c:pt idx="2799">
                  <c:v>2809</c:v>
                </c:pt>
                <c:pt idx="2800">
                  <c:v>2810</c:v>
                </c:pt>
                <c:pt idx="2801">
                  <c:v>2811</c:v>
                </c:pt>
                <c:pt idx="2802">
                  <c:v>2812</c:v>
                </c:pt>
                <c:pt idx="2803">
                  <c:v>2813</c:v>
                </c:pt>
                <c:pt idx="2804">
                  <c:v>2814</c:v>
                </c:pt>
                <c:pt idx="2805">
                  <c:v>2815</c:v>
                </c:pt>
                <c:pt idx="2806">
                  <c:v>2816</c:v>
                </c:pt>
                <c:pt idx="2807">
                  <c:v>2817</c:v>
                </c:pt>
                <c:pt idx="2808">
                  <c:v>2818</c:v>
                </c:pt>
                <c:pt idx="2809">
                  <c:v>2819</c:v>
                </c:pt>
                <c:pt idx="2810">
                  <c:v>2820</c:v>
                </c:pt>
                <c:pt idx="2811">
                  <c:v>2821</c:v>
                </c:pt>
                <c:pt idx="2812">
                  <c:v>2822</c:v>
                </c:pt>
                <c:pt idx="2813">
                  <c:v>2823</c:v>
                </c:pt>
                <c:pt idx="2814">
                  <c:v>2824</c:v>
                </c:pt>
                <c:pt idx="2815">
                  <c:v>2825</c:v>
                </c:pt>
                <c:pt idx="2816">
                  <c:v>2826</c:v>
                </c:pt>
                <c:pt idx="2817">
                  <c:v>2827</c:v>
                </c:pt>
                <c:pt idx="2818">
                  <c:v>2828</c:v>
                </c:pt>
                <c:pt idx="2819">
                  <c:v>2829</c:v>
                </c:pt>
                <c:pt idx="2820">
                  <c:v>2830</c:v>
                </c:pt>
                <c:pt idx="2821">
                  <c:v>2831</c:v>
                </c:pt>
                <c:pt idx="2822">
                  <c:v>2832</c:v>
                </c:pt>
                <c:pt idx="2823">
                  <c:v>2833</c:v>
                </c:pt>
                <c:pt idx="2824">
                  <c:v>2834</c:v>
                </c:pt>
                <c:pt idx="2825">
                  <c:v>2835</c:v>
                </c:pt>
                <c:pt idx="2826">
                  <c:v>2836</c:v>
                </c:pt>
                <c:pt idx="2827">
                  <c:v>2837</c:v>
                </c:pt>
                <c:pt idx="2828">
                  <c:v>2838</c:v>
                </c:pt>
                <c:pt idx="2829">
                  <c:v>2839</c:v>
                </c:pt>
                <c:pt idx="2830">
                  <c:v>2840</c:v>
                </c:pt>
                <c:pt idx="2831">
                  <c:v>2841</c:v>
                </c:pt>
                <c:pt idx="2832">
                  <c:v>2842</c:v>
                </c:pt>
                <c:pt idx="2833">
                  <c:v>2843</c:v>
                </c:pt>
                <c:pt idx="2834">
                  <c:v>2844</c:v>
                </c:pt>
                <c:pt idx="2835">
                  <c:v>2845</c:v>
                </c:pt>
                <c:pt idx="2836">
                  <c:v>2846</c:v>
                </c:pt>
                <c:pt idx="2837">
                  <c:v>2847</c:v>
                </c:pt>
                <c:pt idx="2838">
                  <c:v>2848</c:v>
                </c:pt>
                <c:pt idx="2839">
                  <c:v>2849</c:v>
                </c:pt>
                <c:pt idx="2840">
                  <c:v>2850</c:v>
                </c:pt>
                <c:pt idx="2841">
                  <c:v>2851</c:v>
                </c:pt>
                <c:pt idx="2842">
                  <c:v>2852</c:v>
                </c:pt>
                <c:pt idx="2843">
                  <c:v>2853</c:v>
                </c:pt>
                <c:pt idx="2844">
                  <c:v>2854</c:v>
                </c:pt>
                <c:pt idx="2845">
                  <c:v>2855</c:v>
                </c:pt>
                <c:pt idx="2846">
                  <c:v>2856</c:v>
                </c:pt>
                <c:pt idx="2847">
                  <c:v>2857</c:v>
                </c:pt>
                <c:pt idx="2848">
                  <c:v>2858</c:v>
                </c:pt>
                <c:pt idx="2849">
                  <c:v>2859</c:v>
                </c:pt>
                <c:pt idx="2850">
                  <c:v>2860</c:v>
                </c:pt>
                <c:pt idx="2851">
                  <c:v>2861</c:v>
                </c:pt>
                <c:pt idx="2852">
                  <c:v>2862</c:v>
                </c:pt>
                <c:pt idx="2853">
                  <c:v>2863</c:v>
                </c:pt>
                <c:pt idx="2854">
                  <c:v>2864</c:v>
                </c:pt>
                <c:pt idx="2855">
                  <c:v>2865</c:v>
                </c:pt>
                <c:pt idx="2856">
                  <c:v>2866</c:v>
                </c:pt>
                <c:pt idx="2857">
                  <c:v>2867</c:v>
                </c:pt>
                <c:pt idx="2858">
                  <c:v>2868</c:v>
                </c:pt>
                <c:pt idx="2859">
                  <c:v>2869</c:v>
                </c:pt>
                <c:pt idx="2860">
                  <c:v>2870</c:v>
                </c:pt>
                <c:pt idx="2861">
                  <c:v>2871</c:v>
                </c:pt>
                <c:pt idx="2862">
                  <c:v>2872</c:v>
                </c:pt>
                <c:pt idx="2863">
                  <c:v>2873</c:v>
                </c:pt>
                <c:pt idx="2864">
                  <c:v>2874</c:v>
                </c:pt>
                <c:pt idx="2865">
                  <c:v>2875</c:v>
                </c:pt>
                <c:pt idx="2866">
                  <c:v>2876</c:v>
                </c:pt>
                <c:pt idx="2867">
                  <c:v>2877</c:v>
                </c:pt>
                <c:pt idx="2868">
                  <c:v>2878</c:v>
                </c:pt>
                <c:pt idx="2869">
                  <c:v>2879</c:v>
                </c:pt>
                <c:pt idx="2870">
                  <c:v>2880</c:v>
                </c:pt>
                <c:pt idx="2871">
                  <c:v>2881</c:v>
                </c:pt>
                <c:pt idx="2872">
                  <c:v>2882</c:v>
                </c:pt>
                <c:pt idx="2873">
                  <c:v>2883</c:v>
                </c:pt>
                <c:pt idx="2874">
                  <c:v>2884</c:v>
                </c:pt>
                <c:pt idx="2875">
                  <c:v>2885</c:v>
                </c:pt>
                <c:pt idx="2876">
                  <c:v>2886</c:v>
                </c:pt>
                <c:pt idx="2877">
                  <c:v>2887</c:v>
                </c:pt>
                <c:pt idx="2878">
                  <c:v>2888</c:v>
                </c:pt>
                <c:pt idx="2879">
                  <c:v>2889</c:v>
                </c:pt>
                <c:pt idx="2880">
                  <c:v>2890</c:v>
                </c:pt>
                <c:pt idx="2881">
                  <c:v>2891</c:v>
                </c:pt>
                <c:pt idx="2882">
                  <c:v>2892</c:v>
                </c:pt>
                <c:pt idx="2883">
                  <c:v>2893</c:v>
                </c:pt>
                <c:pt idx="2884">
                  <c:v>2894</c:v>
                </c:pt>
                <c:pt idx="2885">
                  <c:v>2895</c:v>
                </c:pt>
                <c:pt idx="2886">
                  <c:v>2896</c:v>
                </c:pt>
                <c:pt idx="2887">
                  <c:v>2897</c:v>
                </c:pt>
                <c:pt idx="2888">
                  <c:v>2898</c:v>
                </c:pt>
                <c:pt idx="2889">
                  <c:v>2899</c:v>
                </c:pt>
                <c:pt idx="2890">
                  <c:v>2900</c:v>
                </c:pt>
                <c:pt idx="2891">
                  <c:v>2901</c:v>
                </c:pt>
                <c:pt idx="2892">
                  <c:v>2902</c:v>
                </c:pt>
                <c:pt idx="2893">
                  <c:v>2903</c:v>
                </c:pt>
                <c:pt idx="2894">
                  <c:v>2904</c:v>
                </c:pt>
                <c:pt idx="2895">
                  <c:v>2905</c:v>
                </c:pt>
                <c:pt idx="2896">
                  <c:v>2906</c:v>
                </c:pt>
                <c:pt idx="2897">
                  <c:v>2907</c:v>
                </c:pt>
                <c:pt idx="2898">
                  <c:v>2908</c:v>
                </c:pt>
                <c:pt idx="2899">
                  <c:v>2909</c:v>
                </c:pt>
                <c:pt idx="2900">
                  <c:v>2910</c:v>
                </c:pt>
                <c:pt idx="2901">
                  <c:v>2911</c:v>
                </c:pt>
                <c:pt idx="2902">
                  <c:v>2912</c:v>
                </c:pt>
                <c:pt idx="2903">
                  <c:v>2913</c:v>
                </c:pt>
                <c:pt idx="2904">
                  <c:v>2914</c:v>
                </c:pt>
                <c:pt idx="2905">
                  <c:v>2915</c:v>
                </c:pt>
                <c:pt idx="2906">
                  <c:v>2916</c:v>
                </c:pt>
                <c:pt idx="2907">
                  <c:v>2917</c:v>
                </c:pt>
                <c:pt idx="2908">
                  <c:v>2918</c:v>
                </c:pt>
                <c:pt idx="2909">
                  <c:v>2919</c:v>
                </c:pt>
                <c:pt idx="2910">
                  <c:v>2920</c:v>
                </c:pt>
                <c:pt idx="2911">
                  <c:v>2921</c:v>
                </c:pt>
                <c:pt idx="2912">
                  <c:v>2922</c:v>
                </c:pt>
                <c:pt idx="2913">
                  <c:v>2923</c:v>
                </c:pt>
                <c:pt idx="2914">
                  <c:v>2924</c:v>
                </c:pt>
                <c:pt idx="2915">
                  <c:v>2925</c:v>
                </c:pt>
                <c:pt idx="2916">
                  <c:v>2926</c:v>
                </c:pt>
                <c:pt idx="2917">
                  <c:v>2927</c:v>
                </c:pt>
                <c:pt idx="2918">
                  <c:v>2928</c:v>
                </c:pt>
                <c:pt idx="2919">
                  <c:v>2929</c:v>
                </c:pt>
                <c:pt idx="2920">
                  <c:v>2930</c:v>
                </c:pt>
                <c:pt idx="2921">
                  <c:v>2931</c:v>
                </c:pt>
                <c:pt idx="2922">
                  <c:v>2932</c:v>
                </c:pt>
                <c:pt idx="2923">
                  <c:v>2933</c:v>
                </c:pt>
                <c:pt idx="2924">
                  <c:v>2934</c:v>
                </c:pt>
                <c:pt idx="2925">
                  <c:v>2935</c:v>
                </c:pt>
                <c:pt idx="2926">
                  <c:v>2936</c:v>
                </c:pt>
                <c:pt idx="2927">
                  <c:v>2937</c:v>
                </c:pt>
                <c:pt idx="2928">
                  <c:v>2938</c:v>
                </c:pt>
                <c:pt idx="2929">
                  <c:v>2939</c:v>
                </c:pt>
                <c:pt idx="2930">
                  <c:v>2940</c:v>
                </c:pt>
                <c:pt idx="2931">
                  <c:v>2941</c:v>
                </c:pt>
                <c:pt idx="2932">
                  <c:v>2942</c:v>
                </c:pt>
                <c:pt idx="2933">
                  <c:v>2943</c:v>
                </c:pt>
                <c:pt idx="2934">
                  <c:v>2944</c:v>
                </c:pt>
                <c:pt idx="2935">
                  <c:v>2945</c:v>
                </c:pt>
                <c:pt idx="2936">
                  <c:v>2946</c:v>
                </c:pt>
                <c:pt idx="2937">
                  <c:v>2947</c:v>
                </c:pt>
                <c:pt idx="2938">
                  <c:v>2948</c:v>
                </c:pt>
                <c:pt idx="2939">
                  <c:v>2949</c:v>
                </c:pt>
                <c:pt idx="2940">
                  <c:v>2950</c:v>
                </c:pt>
                <c:pt idx="2941">
                  <c:v>2951</c:v>
                </c:pt>
                <c:pt idx="2942">
                  <c:v>2952</c:v>
                </c:pt>
                <c:pt idx="2943">
                  <c:v>2953</c:v>
                </c:pt>
                <c:pt idx="2944">
                  <c:v>2954</c:v>
                </c:pt>
                <c:pt idx="2945">
                  <c:v>2955</c:v>
                </c:pt>
                <c:pt idx="2946">
                  <c:v>2956</c:v>
                </c:pt>
                <c:pt idx="2947">
                  <c:v>2957</c:v>
                </c:pt>
                <c:pt idx="2948">
                  <c:v>2958</c:v>
                </c:pt>
                <c:pt idx="2949">
                  <c:v>2959</c:v>
                </c:pt>
                <c:pt idx="2950">
                  <c:v>2960</c:v>
                </c:pt>
                <c:pt idx="2951">
                  <c:v>2961</c:v>
                </c:pt>
                <c:pt idx="2952">
                  <c:v>2962</c:v>
                </c:pt>
                <c:pt idx="2953">
                  <c:v>2963</c:v>
                </c:pt>
                <c:pt idx="2954">
                  <c:v>2964</c:v>
                </c:pt>
                <c:pt idx="2955">
                  <c:v>2965</c:v>
                </c:pt>
                <c:pt idx="2956">
                  <c:v>2966</c:v>
                </c:pt>
                <c:pt idx="2957">
                  <c:v>2967</c:v>
                </c:pt>
                <c:pt idx="2958">
                  <c:v>2968</c:v>
                </c:pt>
                <c:pt idx="2959">
                  <c:v>2969</c:v>
                </c:pt>
                <c:pt idx="2960">
                  <c:v>2970</c:v>
                </c:pt>
                <c:pt idx="2961">
                  <c:v>2971</c:v>
                </c:pt>
                <c:pt idx="2962">
                  <c:v>2972</c:v>
                </c:pt>
                <c:pt idx="2963">
                  <c:v>2973</c:v>
                </c:pt>
                <c:pt idx="2964">
                  <c:v>2974</c:v>
                </c:pt>
                <c:pt idx="2965">
                  <c:v>2975</c:v>
                </c:pt>
                <c:pt idx="2966">
                  <c:v>2976</c:v>
                </c:pt>
                <c:pt idx="2967">
                  <c:v>2977</c:v>
                </c:pt>
                <c:pt idx="2968">
                  <c:v>2978</c:v>
                </c:pt>
                <c:pt idx="2969">
                  <c:v>2979</c:v>
                </c:pt>
                <c:pt idx="2970">
                  <c:v>2980</c:v>
                </c:pt>
                <c:pt idx="2971">
                  <c:v>2981</c:v>
                </c:pt>
                <c:pt idx="2972">
                  <c:v>2982</c:v>
                </c:pt>
                <c:pt idx="2973">
                  <c:v>2983</c:v>
                </c:pt>
                <c:pt idx="2974">
                  <c:v>2984</c:v>
                </c:pt>
                <c:pt idx="2975">
                  <c:v>2985</c:v>
                </c:pt>
                <c:pt idx="2976">
                  <c:v>2986</c:v>
                </c:pt>
                <c:pt idx="2977">
                  <c:v>2987</c:v>
                </c:pt>
                <c:pt idx="2978">
                  <c:v>2988</c:v>
                </c:pt>
                <c:pt idx="2979">
                  <c:v>2989</c:v>
                </c:pt>
                <c:pt idx="2980">
                  <c:v>2990</c:v>
                </c:pt>
                <c:pt idx="2981">
                  <c:v>2991</c:v>
                </c:pt>
                <c:pt idx="2982">
                  <c:v>2992</c:v>
                </c:pt>
                <c:pt idx="2983">
                  <c:v>2993</c:v>
                </c:pt>
                <c:pt idx="2984">
                  <c:v>2994</c:v>
                </c:pt>
                <c:pt idx="2985">
                  <c:v>2995</c:v>
                </c:pt>
                <c:pt idx="2986">
                  <c:v>2996</c:v>
                </c:pt>
                <c:pt idx="2987">
                  <c:v>2997</c:v>
                </c:pt>
                <c:pt idx="2988">
                  <c:v>2998</c:v>
                </c:pt>
                <c:pt idx="2989">
                  <c:v>2999</c:v>
                </c:pt>
                <c:pt idx="2990">
                  <c:v>3000</c:v>
                </c:pt>
                <c:pt idx="2991">
                  <c:v>3001</c:v>
                </c:pt>
                <c:pt idx="2992">
                  <c:v>3002</c:v>
                </c:pt>
                <c:pt idx="2993">
                  <c:v>3003</c:v>
                </c:pt>
                <c:pt idx="2994">
                  <c:v>3004</c:v>
                </c:pt>
                <c:pt idx="2995">
                  <c:v>3005</c:v>
                </c:pt>
                <c:pt idx="2996">
                  <c:v>3006</c:v>
                </c:pt>
                <c:pt idx="2997">
                  <c:v>3007</c:v>
                </c:pt>
                <c:pt idx="2998">
                  <c:v>3008</c:v>
                </c:pt>
                <c:pt idx="2999">
                  <c:v>3009</c:v>
                </c:pt>
                <c:pt idx="3000">
                  <c:v>3010</c:v>
                </c:pt>
                <c:pt idx="3001">
                  <c:v>3011</c:v>
                </c:pt>
                <c:pt idx="3002">
                  <c:v>3012</c:v>
                </c:pt>
                <c:pt idx="3003">
                  <c:v>3013</c:v>
                </c:pt>
                <c:pt idx="3004">
                  <c:v>3014</c:v>
                </c:pt>
                <c:pt idx="3005">
                  <c:v>3015</c:v>
                </c:pt>
                <c:pt idx="3006">
                  <c:v>3016</c:v>
                </c:pt>
                <c:pt idx="3007">
                  <c:v>3017</c:v>
                </c:pt>
                <c:pt idx="3008">
                  <c:v>3018</c:v>
                </c:pt>
                <c:pt idx="3009">
                  <c:v>3019</c:v>
                </c:pt>
                <c:pt idx="3010">
                  <c:v>3020</c:v>
                </c:pt>
                <c:pt idx="3011">
                  <c:v>3021</c:v>
                </c:pt>
                <c:pt idx="3012">
                  <c:v>3022</c:v>
                </c:pt>
                <c:pt idx="3013">
                  <c:v>3023</c:v>
                </c:pt>
                <c:pt idx="3014">
                  <c:v>3024</c:v>
                </c:pt>
                <c:pt idx="3015">
                  <c:v>3025</c:v>
                </c:pt>
                <c:pt idx="3016">
                  <c:v>3026</c:v>
                </c:pt>
                <c:pt idx="3017">
                  <c:v>3027</c:v>
                </c:pt>
                <c:pt idx="3018">
                  <c:v>3028</c:v>
                </c:pt>
                <c:pt idx="3019">
                  <c:v>3029</c:v>
                </c:pt>
                <c:pt idx="3020">
                  <c:v>3030</c:v>
                </c:pt>
                <c:pt idx="3021">
                  <c:v>3031</c:v>
                </c:pt>
                <c:pt idx="3022">
                  <c:v>3032</c:v>
                </c:pt>
                <c:pt idx="3023">
                  <c:v>3033</c:v>
                </c:pt>
                <c:pt idx="3024">
                  <c:v>3034</c:v>
                </c:pt>
                <c:pt idx="3025">
                  <c:v>3035</c:v>
                </c:pt>
                <c:pt idx="3026">
                  <c:v>3036</c:v>
                </c:pt>
                <c:pt idx="3027">
                  <c:v>3037</c:v>
                </c:pt>
                <c:pt idx="3028">
                  <c:v>3038</c:v>
                </c:pt>
                <c:pt idx="3029">
                  <c:v>3039</c:v>
                </c:pt>
                <c:pt idx="3030">
                  <c:v>3040</c:v>
                </c:pt>
                <c:pt idx="3031">
                  <c:v>3041</c:v>
                </c:pt>
                <c:pt idx="3032">
                  <c:v>3042</c:v>
                </c:pt>
                <c:pt idx="3033">
                  <c:v>3043</c:v>
                </c:pt>
                <c:pt idx="3034">
                  <c:v>3044</c:v>
                </c:pt>
                <c:pt idx="3035">
                  <c:v>3045</c:v>
                </c:pt>
                <c:pt idx="3036">
                  <c:v>3046</c:v>
                </c:pt>
                <c:pt idx="3037">
                  <c:v>3047</c:v>
                </c:pt>
                <c:pt idx="3038">
                  <c:v>3048</c:v>
                </c:pt>
                <c:pt idx="3039">
                  <c:v>3049</c:v>
                </c:pt>
                <c:pt idx="3040">
                  <c:v>3050</c:v>
                </c:pt>
                <c:pt idx="3041">
                  <c:v>3051</c:v>
                </c:pt>
                <c:pt idx="3042">
                  <c:v>3052</c:v>
                </c:pt>
                <c:pt idx="3043">
                  <c:v>3053</c:v>
                </c:pt>
                <c:pt idx="3044">
                  <c:v>3054</c:v>
                </c:pt>
                <c:pt idx="3045">
                  <c:v>3055</c:v>
                </c:pt>
                <c:pt idx="3046">
                  <c:v>3056</c:v>
                </c:pt>
                <c:pt idx="3047">
                  <c:v>3057</c:v>
                </c:pt>
                <c:pt idx="3048">
                  <c:v>3058</c:v>
                </c:pt>
                <c:pt idx="3049">
                  <c:v>3059</c:v>
                </c:pt>
                <c:pt idx="3050">
                  <c:v>3060</c:v>
                </c:pt>
                <c:pt idx="3051">
                  <c:v>3061</c:v>
                </c:pt>
                <c:pt idx="3052">
                  <c:v>3062</c:v>
                </c:pt>
                <c:pt idx="3053">
                  <c:v>3063</c:v>
                </c:pt>
                <c:pt idx="3054">
                  <c:v>3064</c:v>
                </c:pt>
                <c:pt idx="3055">
                  <c:v>3065</c:v>
                </c:pt>
                <c:pt idx="3056">
                  <c:v>3066</c:v>
                </c:pt>
                <c:pt idx="3057">
                  <c:v>3067</c:v>
                </c:pt>
                <c:pt idx="3058">
                  <c:v>3068</c:v>
                </c:pt>
                <c:pt idx="3059">
                  <c:v>3069</c:v>
                </c:pt>
                <c:pt idx="3060">
                  <c:v>3070</c:v>
                </c:pt>
                <c:pt idx="3061">
                  <c:v>3071</c:v>
                </c:pt>
                <c:pt idx="3062">
                  <c:v>3072</c:v>
                </c:pt>
                <c:pt idx="3063">
                  <c:v>3073</c:v>
                </c:pt>
                <c:pt idx="3064">
                  <c:v>3074</c:v>
                </c:pt>
                <c:pt idx="3065">
                  <c:v>3075</c:v>
                </c:pt>
                <c:pt idx="3066">
                  <c:v>3076</c:v>
                </c:pt>
                <c:pt idx="3067">
                  <c:v>3077</c:v>
                </c:pt>
                <c:pt idx="3068">
                  <c:v>3078</c:v>
                </c:pt>
                <c:pt idx="3069">
                  <c:v>3079</c:v>
                </c:pt>
                <c:pt idx="3070">
                  <c:v>3080</c:v>
                </c:pt>
                <c:pt idx="3071">
                  <c:v>3081</c:v>
                </c:pt>
                <c:pt idx="3072">
                  <c:v>3082</c:v>
                </c:pt>
                <c:pt idx="3073">
                  <c:v>3083</c:v>
                </c:pt>
                <c:pt idx="3074">
                  <c:v>3084</c:v>
                </c:pt>
                <c:pt idx="3075">
                  <c:v>3085</c:v>
                </c:pt>
                <c:pt idx="3076">
                  <c:v>3086</c:v>
                </c:pt>
                <c:pt idx="3077">
                  <c:v>3087</c:v>
                </c:pt>
                <c:pt idx="3078">
                  <c:v>3088</c:v>
                </c:pt>
                <c:pt idx="3079">
                  <c:v>3089</c:v>
                </c:pt>
                <c:pt idx="3080">
                  <c:v>3090</c:v>
                </c:pt>
                <c:pt idx="3081">
                  <c:v>3091</c:v>
                </c:pt>
                <c:pt idx="3082">
                  <c:v>3092</c:v>
                </c:pt>
                <c:pt idx="3083">
                  <c:v>3093</c:v>
                </c:pt>
                <c:pt idx="3084">
                  <c:v>3094</c:v>
                </c:pt>
                <c:pt idx="3085">
                  <c:v>3095</c:v>
                </c:pt>
                <c:pt idx="3086">
                  <c:v>3096</c:v>
                </c:pt>
                <c:pt idx="3087">
                  <c:v>3097</c:v>
                </c:pt>
                <c:pt idx="3088">
                  <c:v>3098</c:v>
                </c:pt>
                <c:pt idx="3089">
                  <c:v>3099</c:v>
                </c:pt>
                <c:pt idx="3090">
                  <c:v>3100</c:v>
                </c:pt>
                <c:pt idx="3091">
                  <c:v>3101</c:v>
                </c:pt>
                <c:pt idx="3092">
                  <c:v>3102</c:v>
                </c:pt>
                <c:pt idx="3093">
                  <c:v>3103</c:v>
                </c:pt>
                <c:pt idx="3094">
                  <c:v>3104</c:v>
                </c:pt>
                <c:pt idx="3095">
                  <c:v>3105</c:v>
                </c:pt>
                <c:pt idx="3096">
                  <c:v>3106</c:v>
                </c:pt>
                <c:pt idx="3097">
                  <c:v>3107</c:v>
                </c:pt>
                <c:pt idx="3098">
                  <c:v>3108</c:v>
                </c:pt>
                <c:pt idx="3099">
                  <c:v>3109</c:v>
                </c:pt>
                <c:pt idx="3100">
                  <c:v>3110</c:v>
                </c:pt>
                <c:pt idx="3101">
                  <c:v>3111</c:v>
                </c:pt>
                <c:pt idx="3102">
                  <c:v>3112</c:v>
                </c:pt>
                <c:pt idx="3103">
                  <c:v>3113</c:v>
                </c:pt>
                <c:pt idx="3104">
                  <c:v>3114</c:v>
                </c:pt>
                <c:pt idx="3105">
                  <c:v>3115</c:v>
                </c:pt>
                <c:pt idx="3106">
                  <c:v>3116</c:v>
                </c:pt>
                <c:pt idx="3107">
                  <c:v>3117</c:v>
                </c:pt>
                <c:pt idx="3108">
                  <c:v>3118</c:v>
                </c:pt>
                <c:pt idx="3109">
                  <c:v>3119</c:v>
                </c:pt>
                <c:pt idx="3110">
                  <c:v>3120</c:v>
                </c:pt>
                <c:pt idx="3111">
                  <c:v>3121</c:v>
                </c:pt>
                <c:pt idx="3112">
                  <c:v>3122</c:v>
                </c:pt>
                <c:pt idx="3113">
                  <c:v>3123</c:v>
                </c:pt>
                <c:pt idx="3114">
                  <c:v>3124</c:v>
                </c:pt>
                <c:pt idx="3115">
                  <c:v>3125</c:v>
                </c:pt>
                <c:pt idx="3116">
                  <c:v>3126</c:v>
                </c:pt>
                <c:pt idx="3117">
                  <c:v>3127</c:v>
                </c:pt>
                <c:pt idx="3118">
                  <c:v>3128</c:v>
                </c:pt>
                <c:pt idx="3119">
                  <c:v>3129</c:v>
                </c:pt>
                <c:pt idx="3120">
                  <c:v>3130</c:v>
                </c:pt>
                <c:pt idx="3121">
                  <c:v>3131</c:v>
                </c:pt>
                <c:pt idx="3122">
                  <c:v>3132</c:v>
                </c:pt>
                <c:pt idx="3123">
                  <c:v>3133</c:v>
                </c:pt>
                <c:pt idx="3124">
                  <c:v>3134</c:v>
                </c:pt>
                <c:pt idx="3125">
                  <c:v>3135</c:v>
                </c:pt>
                <c:pt idx="3126">
                  <c:v>3136</c:v>
                </c:pt>
                <c:pt idx="3127">
                  <c:v>3137</c:v>
                </c:pt>
                <c:pt idx="3128">
                  <c:v>3138</c:v>
                </c:pt>
                <c:pt idx="3129">
                  <c:v>3139</c:v>
                </c:pt>
                <c:pt idx="3130">
                  <c:v>3140</c:v>
                </c:pt>
                <c:pt idx="3131">
                  <c:v>3141</c:v>
                </c:pt>
                <c:pt idx="3132">
                  <c:v>3142</c:v>
                </c:pt>
                <c:pt idx="3133">
                  <c:v>3143</c:v>
                </c:pt>
                <c:pt idx="3134">
                  <c:v>3144</c:v>
                </c:pt>
                <c:pt idx="3135">
                  <c:v>3145</c:v>
                </c:pt>
                <c:pt idx="3136">
                  <c:v>3146</c:v>
                </c:pt>
                <c:pt idx="3137">
                  <c:v>3147</c:v>
                </c:pt>
                <c:pt idx="3138">
                  <c:v>3148</c:v>
                </c:pt>
                <c:pt idx="3139">
                  <c:v>3149</c:v>
                </c:pt>
                <c:pt idx="3140">
                  <c:v>3150</c:v>
                </c:pt>
                <c:pt idx="3141">
                  <c:v>3151</c:v>
                </c:pt>
                <c:pt idx="3142">
                  <c:v>3152</c:v>
                </c:pt>
                <c:pt idx="3143">
                  <c:v>3153</c:v>
                </c:pt>
                <c:pt idx="3144">
                  <c:v>3154</c:v>
                </c:pt>
                <c:pt idx="3145">
                  <c:v>3155</c:v>
                </c:pt>
                <c:pt idx="3146">
                  <c:v>3156</c:v>
                </c:pt>
                <c:pt idx="3147">
                  <c:v>3157</c:v>
                </c:pt>
                <c:pt idx="3148">
                  <c:v>3158</c:v>
                </c:pt>
                <c:pt idx="3149">
                  <c:v>3159</c:v>
                </c:pt>
                <c:pt idx="3150">
                  <c:v>3160</c:v>
                </c:pt>
                <c:pt idx="3151">
                  <c:v>3161</c:v>
                </c:pt>
                <c:pt idx="3152">
                  <c:v>3162</c:v>
                </c:pt>
                <c:pt idx="3153">
                  <c:v>3163</c:v>
                </c:pt>
                <c:pt idx="3154">
                  <c:v>3164</c:v>
                </c:pt>
                <c:pt idx="3155">
                  <c:v>3165</c:v>
                </c:pt>
                <c:pt idx="3156">
                  <c:v>3166</c:v>
                </c:pt>
                <c:pt idx="3157">
                  <c:v>3167</c:v>
                </c:pt>
                <c:pt idx="3158">
                  <c:v>3168</c:v>
                </c:pt>
                <c:pt idx="3159">
                  <c:v>3169</c:v>
                </c:pt>
                <c:pt idx="3160">
                  <c:v>3170</c:v>
                </c:pt>
                <c:pt idx="3161">
                  <c:v>3171</c:v>
                </c:pt>
                <c:pt idx="3162">
                  <c:v>3172</c:v>
                </c:pt>
                <c:pt idx="3163">
                  <c:v>3173</c:v>
                </c:pt>
                <c:pt idx="3164">
                  <c:v>3174</c:v>
                </c:pt>
                <c:pt idx="3165">
                  <c:v>3175</c:v>
                </c:pt>
                <c:pt idx="3166">
                  <c:v>3176</c:v>
                </c:pt>
                <c:pt idx="3167">
                  <c:v>3177</c:v>
                </c:pt>
                <c:pt idx="3168">
                  <c:v>3178</c:v>
                </c:pt>
                <c:pt idx="3169">
                  <c:v>3179</c:v>
                </c:pt>
                <c:pt idx="3170">
                  <c:v>3180</c:v>
                </c:pt>
                <c:pt idx="3171">
                  <c:v>3181</c:v>
                </c:pt>
                <c:pt idx="3172">
                  <c:v>3182</c:v>
                </c:pt>
                <c:pt idx="3173">
                  <c:v>3183</c:v>
                </c:pt>
                <c:pt idx="3174">
                  <c:v>3184</c:v>
                </c:pt>
                <c:pt idx="3175">
                  <c:v>3185</c:v>
                </c:pt>
                <c:pt idx="3176">
                  <c:v>3186</c:v>
                </c:pt>
                <c:pt idx="3177">
                  <c:v>3187</c:v>
                </c:pt>
                <c:pt idx="3178">
                  <c:v>3188</c:v>
                </c:pt>
                <c:pt idx="3179">
                  <c:v>3189</c:v>
                </c:pt>
                <c:pt idx="3180">
                  <c:v>3190</c:v>
                </c:pt>
                <c:pt idx="3181">
                  <c:v>3191</c:v>
                </c:pt>
                <c:pt idx="3182">
                  <c:v>3192</c:v>
                </c:pt>
                <c:pt idx="3183">
                  <c:v>3193</c:v>
                </c:pt>
                <c:pt idx="3184">
                  <c:v>3194</c:v>
                </c:pt>
                <c:pt idx="3185">
                  <c:v>3195</c:v>
                </c:pt>
                <c:pt idx="3186">
                  <c:v>3196</c:v>
                </c:pt>
                <c:pt idx="3187">
                  <c:v>3197</c:v>
                </c:pt>
                <c:pt idx="3188">
                  <c:v>3198</c:v>
                </c:pt>
                <c:pt idx="3189">
                  <c:v>3199</c:v>
                </c:pt>
                <c:pt idx="3190">
                  <c:v>3200</c:v>
                </c:pt>
                <c:pt idx="3191">
                  <c:v>3201</c:v>
                </c:pt>
                <c:pt idx="3192">
                  <c:v>3202</c:v>
                </c:pt>
                <c:pt idx="3193">
                  <c:v>3203</c:v>
                </c:pt>
                <c:pt idx="3194">
                  <c:v>3204</c:v>
                </c:pt>
                <c:pt idx="3195">
                  <c:v>3205</c:v>
                </c:pt>
                <c:pt idx="3196">
                  <c:v>3206</c:v>
                </c:pt>
                <c:pt idx="3197">
                  <c:v>3207</c:v>
                </c:pt>
                <c:pt idx="3198">
                  <c:v>3208</c:v>
                </c:pt>
                <c:pt idx="3199">
                  <c:v>3209</c:v>
                </c:pt>
                <c:pt idx="3200">
                  <c:v>3210</c:v>
                </c:pt>
                <c:pt idx="3201">
                  <c:v>3211</c:v>
                </c:pt>
                <c:pt idx="3202">
                  <c:v>3212</c:v>
                </c:pt>
                <c:pt idx="3203">
                  <c:v>3213</c:v>
                </c:pt>
                <c:pt idx="3204">
                  <c:v>3214</c:v>
                </c:pt>
                <c:pt idx="3205">
                  <c:v>3215</c:v>
                </c:pt>
                <c:pt idx="3206">
                  <c:v>3216</c:v>
                </c:pt>
                <c:pt idx="3207">
                  <c:v>3217</c:v>
                </c:pt>
                <c:pt idx="3208">
                  <c:v>3218</c:v>
                </c:pt>
                <c:pt idx="3209">
                  <c:v>3219</c:v>
                </c:pt>
                <c:pt idx="3210">
                  <c:v>3220</c:v>
                </c:pt>
                <c:pt idx="3211">
                  <c:v>3221</c:v>
                </c:pt>
                <c:pt idx="3212">
                  <c:v>3222</c:v>
                </c:pt>
                <c:pt idx="3213">
                  <c:v>3223</c:v>
                </c:pt>
                <c:pt idx="3214">
                  <c:v>3224</c:v>
                </c:pt>
                <c:pt idx="3215">
                  <c:v>3225</c:v>
                </c:pt>
                <c:pt idx="3216">
                  <c:v>3226</c:v>
                </c:pt>
                <c:pt idx="3217">
                  <c:v>3227</c:v>
                </c:pt>
                <c:pt idx="3218">
                  <c:v>3228</c:v>
                </c:pt>
                <c:pt idx="3219">
                  <c:v>3229</c:v>
                </c:pt>
                <c:pt idx="3220">
                  <c:v>3230</c:v>
                </c:pt>
                <c:pt idx="3221">
                  <c:v>3231</c:v>
                </c:pt>
                <c:pt idx="3222">
                  <c:v>3232</c:v>
                </c:pt>
                <c:pt idx="3223">
                  <c:v>3233</c:v>
                </c:pt>
                <c:pt idx="3224">
                  <c:v>3234</c:v>
                </c:pt>
                <c:pt idx="3225">
                  <c:v>3235</c:v>
                </c:pt>
                <c:pt idx="3226">
                  <c:v>3236</c:v>
                </c:pt>
                <c:pt idx="3227">
                  <c:v>3237</c:v>
                </c:pt>
                <c:pt idx="3228">
                  <c:v>3238</c:v>
                </c:pt>
                <c:pt idx="3229">
                  <c:v>3239</c:v>
                </c:pt>
                <c:pt idx="3230">
                  <c:v>3240</c:v>
                </c:pt>
                <c:pt idx="3231">
                  <c:v>3241</c:v>
                </c:pt>
                <c:pt idx="3232">
                  <c:v>3242</c:v>
                </c:pt>
                <c:pt idx="3233">
                  <c:v>3243</c:v>
                </c:pt>
                <c:pt idx="3234">
                  <c:v>3244</c:v>
                </c:pt>
                <c:pt idx="3235">
                  <c:v>3245</c:v>
                </c:pt>
                <c:pt idx="3236">
                  <c:v>3246</c:v>
                </c:pt>
                <c:pt idx="3237">
                  <c:v>3247</c:v>
                </c:pt>
                <c:pt idx="3238">
                  <c:v>3248</c:v>
                </c:pt>
                <c:pt idx="3239">
                  <c:v>3249</c:v>
                </c:pt>
                <c:pt idx="3240">
                  <c:v>3250</c:v>
                </c:pt>
                <c:pt idx="3241">
                  <c:v>3251</c:v>
                </c:pt>
                <c:pt idx="3242">
                  <c:v>3252</c:v>
                </c:pt>
                <c:pt idx="3243">
                  <c:v>3253</c:v>
                </c:pt>
                <c:pt idx="3244">
                  <c:v>3254</c:v>
                </c:pt>
                <c:pt idx="3245">
                  <c:v>3255</c:v>
                </c:pt>
                <c:pt idx="3246">
                  <c:v>3256</c:v>
                </c:pt>
                <c:pt idx="3247">
                  <c:v>3257</c:v>
                </c:pt>
                <c:pt idx="3248">
                  <c:v>3258</c:v>
                </c:pt>
                <c:pt idx="3249">
                  <c:v>3259</c:v>
                </c:pt>
                <c:pt idx="3250">
                  <c:v>3260</c:v>
                </c:pt>
                <c:pt idx="3251">
                  <c:v>3261</c:v>
                </c:pt>
                <c:pt idx="3252">
                  <c:v>3262</c:v>
                </c:pt>
                <c:pt idx="3253">
                  <c:v>3263</c:v>
                </c:pt>
                <c:pt idx="3254">
                  <c:v>3264</c:v>
                </c:pt>
                <c:pt idx="3255">
                  <c:v>3265</c:v>
                </c:pt>
                <c:pt idx="3256">
                  <c:v>3266</c:v>
                </c:pt>
                <c:pt idx="3257">
                  <c:v>3267</c:v>
                </c:pt>
                <c:pt idx="3258">
                  <c:v>3268</c:v>
                </c:pt>
                <c:pt idx="3259">
                  <c:v>3269</c:v>
                </c:pt>
                <c:pt idx="3260">
                  <c:v>3270</c:v>
                </c:pt>
                <c:pt idx="3261">
                  <c:v>3271</c:v>
                </c:pt>
                <c:pt idx="3262">
                  <c:v>3272</c:v>
                </c:pt>
                <c:pt idx="3263">
                  <c:v>3273</c:v>
                </c:pt>
                <c:pt idx="3264">
                  <c:v>3274</c:v>
                </c:pt>
                <c:pt idx="3265">
                  <c:v>3275</c:v>
                </c:pt>
                <c:pt idx="3266">
                  <c:v>3276</c:v>
                </c:pt>
                <c:pt idx="3267">
                  <c:v>3277</c:v>
                </c:pt>
                <c:pt idx="3268">
                  <c:v>3278</c:v>
                </c:pt>
                <c:pt idx="3269">
                  <c:v>3279</c:v>
                </c:pt>
                <c:pt idx="3270">
                  <c:v>3280</c:v>
                </c:pt>
                <c:pt idx="3271">
                  <c:v>3281</c:v>
                </c:pt>
                <c:pt idx="3272">
                  <c:v>3282</c:v>
                </c:pt>
                <c:pt idx="3273">
                  <c:v>3283</c:v>
                </c:pt>
                <c:pt idx="3274">
                  <c:v>3284</c:v>
                </c:pt>
                <c:pt idx="3275">
                  <c:v>3285</c:v>
                </c:pt>
                <c:pt idx="3276">
                  <c:v>3286</c:v>
                </c:pt>
                <c:pt idx="3277">
                  <c:v>3287</c:v>
                </c:pt>
                <c:pt idx="3278">
                  <c:v>3288</c:v>
                </c:pt>
                <c:pt idx="3279">
                  <c:v>3289</c:v>
                </c:pt>
                <c:pt idx="3280">
                  <c:v>3290</c:v>
                </c:pt>
                <c:pt idx="3281">
                  <c:v>3291</c:v>
                </c:pt>
                <c:pt idx="3282">
                  <c:v>3292</c:v>
                </c:pt>
                <c:pt idx="3283">
                  <c:v>3293</c:v>
                </c:pt>
                <c:pt idx="3284">
                  <c:v>3294</c:v>
                </c:pt>
                <c:pt idx="3285">
                  <c:v>3295</c:v>
                </c:pt>
                <c:pt idx="3286">
                  <c:v>3296</c:v>
                </c:pt>
                <c:pt idx="3287">
                  <c:v>3297</c:v>
                </c:pt>
                <c:pt idx="3288">
                  <c:v>3298</c:v>
                </c:pt>
                <c:pt idx="3289">
                  <c:v>3299</c:v>
                </c:pt>
                <c:pt idx="3290">
                  <c:v>3300</c:v>
                </c:pt>
                <c:pt idx="3291">
                  <c:v>3301</c:v>
                </c:pt>
                <c:pt idx="3292">
                  <c:v>3302</c:v>
                </c:pt>
                <c:pt idx="3293">
                  <c:v>3303</c:v>
                </c:pt>
                <c:pt idx="3294">
                  <c:v>3304</c:v>
                </c:pt>
                <c:pt idx="3295">
                  <c:v>3305</c:v>
                </c:pt>
                <c:pt idx="3296">
                  <c:v>3306</c:v>
                </c:pt>
                <c:pt idx="3297">
                  <c:v>3307</c:v>
                </c:pt>
                <c:pt idx="3298">
                  <c:v>3308</c:v>
                </c:pt>
                <c:pt idx="3299">
                  <c:v>3309</c:v>
                </c:pt>
                <c:pt idx="3300">
                  <c:v>3310</c:v>
                </c:pt>
                <c:pt idx="3301">
                  <c:v>3311</c:v>
                </c:pt>
                <c:pt idx="3302">
                  <c:v>3312</c:v>
                </c:pt>
                <c:pt idx="3303">
                  <c:v>3313</c:v>
                </c:pt>
                <c:pt idx="3304">
                  <c:v>3314</c:v>
                </c:pt>
                <c:pt idx="3305">
                  <c:v>3315</c:v>
                </c:pt>
                <c:pt idx="3306">
                  <c:v>3316</c:v>
                </c:pt>
                <c:pt idx="3307">
                  <c:v>3317</c:v>
                </c:pt>
                <c:pt idx="3308">
                  <c:v>3318</c:v>
                </c:pt>
                <c:pt idx="3309">
                  <c:v>3319</c:v>
                </c:pt>
                <c:pt idx="3310">
                  <c:v>3320</c:v>
                </c:pt>
                <c:pt idx="3311">
                  <c:v>3321</c:v>
                </c:pt>
                <c:pt idx="3312">
                  <c:v>3322</c:v>
                </c:pt>
                <c:pt idx="3313">
                  <c:v>3323</c:v>
                </c:pt>
                <c:pt idx="3314">
                  <c:v>3324</c:v>
                </c:pt>
                <c:pt idx="3315">
                  <c:v>3325</c:v>
                </c:pt>
                <c:pt idx="3316">
                  <c:v>3326</c:v>
                </c:pt>
                <c:pt idx="3317">
                  <c:v>3327</c:v>
                </c:pt>
                <c:pt idx="3318">
                  <c:v>3328</c:v>
                </c:pt>
                <c:pt idx="3319">
                  <c:v>3329</c:v>
                </c:pt>
                <c:pt idx="3320">
                  <c:v>3330</c:v>
                </c:pt>
                <c:pt idx="3321">
                  <c:v>3331</c:v>
                </c:pt>
                <c:pt idx="3322">
                  <c:v>3332</c:v>
                </c:pt>
                <c:pt idx="3323">
                  <c:v>3333</c:v>
                </c:pt>
                <c:pt idx="3324">
                  <c:v>3334</c:v>
                </c:pt>
                <c:pt idx="3325">
                  <c:v>3335</c:v>
                </c:pt>
                <c:pt idx="3326">
                  <c:v>3336</c:v>
                </c:pt>
                <c:pt idx="3327">
                  <c:v>3337</c:v>
                </c:pt>
                <c:pt idx="3328">
                  <c:v>3338</c:v>
                </c:pt>
                <c:pt idx="3329">
                  <c:v>3339</c:v>
                </c:pt>
                <c:pt idx="3330">
                  <c:v>3340</c:v>
                </c:pt>
                <c:pt idx="3331">
                  <c:v>3341</c:v>
                </c:pt>
                <c:pt idx="3332">
                  <c:v>3342</c:v>
                </c:pt>
                <c:pt idx="3333">
                  <c:v>3343</c:v>
                </c:pt>
                <c:pt idx="3334">
                  <c:v>3344</c:v>
                </c:pt>
                <c:pt idx="3335">
                  <c:v>3345</c:v>
                </c:pt>
                <c:pt idx="3336">
                  <c:v>3346</c:v>
                </c:pt>
                <c:pt idx="3337">
                  <c:v>3347</c:v>
                </c:pt>
                <c:pt idx="3338">
                  <c:v>3348</c:v>
                </c:pt>
                <c:pt idx="3339">
                  <c:v>3349</c:v>
                </c:pt>
                <c:pt idx="3340">
                  <c:v>3350</c:v>
                </c:pt>
                <c:pt idx="3341">
                  <c:v>3351</c:v>
                </c:pt>
                <c:pt idx="3342">
                  <c:v>3352</c:v>
                </c:pt>
                <c:pt idx="3343">
                  <c:v>3353</c:v>
                </c:pt>
                <c:pt idx="3344">
                  <c:v>3354</c:v>
                </c:pt>
                <c:pt idx="3345">
                  <c:v>3355</c:v>
                </c:pt>
                <c:pt idx="3346">
                  <c:v>3356</c:v>
                </c:pt>
                <c:pt idx="3347">
                  <c:v>3357</c:v>
                </c:pt>
                <c:pt idx="3348">
                  <c:v>3358</c:v>
                </c:pt>
                <c:pt idx="3349">
                  <c:v>3359</c:v>
                </c:pt>
                <c:pt idx="3350">
                  <c:v>3360</c:v>
                </c:pt>
                <c:pt idx="3351">
                  <c:v>3361</c:v>
                </c:pt>
                <c:pt idx="3352">
                  <c:v>3362</c:v>
                </c:pt>
                <c:pt idx="3353">
                  <c:v>3363</c:v>
                </c:pt>
                <c:pt idx="3354">
                  <c:v>3364</c:v>
                </c:pt>
                <c:pt idx="3355">
                  <c:v>3365</c:v>
                </c:pt>
                <c:pt idx="3356">
                  <c:v>3366</c:v>
                </c:pt>
                <c:pt idx="3357">
                  <c:v>3367</c:v>
                </c:pt>
                <c:pt idx="3358">
                  <c:v>3368</c:v>
                </c:pt>
                <c:pt idx="3359">
                  <c:v>3369</c:v>
                </c:pt>
                <c:pt idx="3360">
                  <c:v>3370</c:v>
                </c:pt>
                <c:pt idx="3361">
                  <c:v>3371</c:v>
                </c:pt>
                <c:pt idx="3362">
                  <c:v>3372</c:v>
                </c:pt>
                <c:pt idx="3363">
                  <c:v>3373</c:v>
                </c:pt>
                <c:pt idx="3364">
                  <c:v>3374</c:v>
                </c:pt>
                <c:pt idx="3365">
                  <c:v>3375</c:v>
                </c:pt>
                <c:pt idx="3366">
                  <c:v>3376</c:v>
                </c:pt>
                <c:pt idx="3367">
                  <c:v>3377</c:v>
                </c:pt>
                <c:pt idx="3368">
                  <c:v>3378</c:v>
                </c:pt>
                <c:pt idx="3369">
                  <c:v>3379</c:v>
                </c:pt>
                <c:pt idx="3370">
                  <c:v>3380</c:v>
                </c:pt>
                <c:pt idx="3371">
                  <c:v>3381</c:v>
                </c:pt>
                <c:pt idx="3372">
                  <c:v>3382</c:v>
                </c:pt>
                <c:pt idx="3373">
                  <c:v>3383</c:v>
                </c:pt>
                <c:pt idx="3374">
                  <c:v>3384</c:v>
                </c:pt>
                <c:pt idx="3375">
                  <c:v>3385</c:v>
                </c:pt>
                <c:pt idx="3376">
                  <c:v>3386</c:v>
                </c:pt>
                <c:pt idx="3377">
                  <c:v>3387</c:v>
                </c:pt>
                <c:pt idx="3378">
                  <c:v>3388</c:v>
                </c:pt>
                <c:pt idx="3379">
                  <c:v>3389</c:v>
                </c:pt>
                <c:pt idx="3380">
                  <c:v>3390</c:v>
                </c:pt>
                <c:pt idx="3381">
                  <c:v>3391</c:v>
                </c:pt>
                <c:pt idx="3382">
                  <c:v>3392</c:v>
                </c:pt>
                <c:pt idx="3383">
                  <c:v>3393</c:v>
                </c:pt>
                <c:pt idx="3384">
                  <c:v>3394</c:v>
                </c:pt>
                <c:pt idx="3385">
                  <c:v>3395</c:v>
                </c:pt>
                <c:pt idx="3386">
                  <c:v>3396</c:v>
                </c:pt>
                <c:pt idx="3387">
                  <c:v>3397</c:v>
                </c:pt>
                <c:pt idx="3388">
                  <c:v>3398</c:v>
                </c:pt>
                <c:pt idx="3389">
                  <c:v>3399</c:v>
                </c:pt>
                <c:pt idx="3390">
                  <c:v>3400</c:v>
                </c:pt>
                <c:pt idx="3391">
                  <c:v>3401</c:v>
                </c:pt>
                <c:pt idx="3392">
                  <c:v>3402</c:v>
                </c:pt>
                <c:pt idx="3393">
                  <c:v>3403</c:v>
                </c:pt>
                <c:pt idx="3394">
                  <c:v>3404</c:v>
                </c:pt>
                <c:pt idx="3395">
                  <c:v>3405</c:v>
                </c:pt>
                <c:pt idx="3396">
                  <c:v>3406</c:v>
                </c:pt>
                <c:pt idx="3397">
                  <c:v>3407</c:v>
                </c:pt>
                <c:pt idx="3398">
                  <c:v>3408</c:v>
                </c:pt>
                <c:pt idx="3399">
                  <c:v>3409</c:v>
                </c:pt>
                <c:pt idx="3400">
                  <c:v>3410</c:v>
                </c:pt>
                <c:pt idx="3401">
                  <c:v>3411</c:v>
                </c:pt>
                <c:pt idx="3402">
                  <c:v>3412</c:v>
                </c:pt>
                <c:pt idx="3403">
                  <c:v>3413</c:v>
                </c:pt>
                <c:pt idx="3404">
                  <c:v>3414</c:v>
                </c:pt>
                <c:pt idx="3405">
                  <c:v>3415</c:v>
                </c:pt>
                <c:pt idx="3406">
                  <c:v>3416</c:v>
                </c:pt>
                <c:pt idx="3407">
                  <c:v>3417</c:v>
                </c:pt>
                <c:pt idx="3408">
                  <c:v>3418</c:v>
                </c:pt>
                <c:pt idx="3409">
                  <c:v>3419</c:v>
                </c:pt>
                <c:pt idx="3410">
                  <c:v>3420</c:v>
                </c:pt>
                <c:pt idx="3411">
                  <c:v>3421</c:v>
                </c:pt>
                <c:pt idx="3412">
                  <c:v>3422</c:v>
                </c:pt>
                <c:pt idx="3413">
                  <c:v>3423</c:v>
                </c:pt>
                <c:pt idx="3414">
                  <c:v>3424</c:v>
                </c:pt>
                <c:pt idx="3415">
                  <c:v>3425</c:v>
                </c:pt>
                <c:pt idx="3416">
                  <c:v>3426</c:v>
                </c:pt>
                <c:pt idx="3417">
                  <c:v>3427</c:v>
                </c:pt>
                <c:pt idx="3418">
                  <c:v>3428</c:v>
                </c:pt>
                <c:pt idx="3419">
                  <c:v>3429</c:v>
                </c:pt>
                <c:pt idx="3420">
                  <c:v>3430</c:v>
                </c:pt>
                <c:pt idx="3421">
                  <c:v>3431</c:v>
                </c:pt>
                <c:pt idx="3422">
                  <c:v>3432</c:v>
                </c:pt>
                <c:pt idx="3423">
                  <c:v>3433</c:v>
                </c:pt>
                <c:pt idx="3424">
                  <c:v>3434</c:v>
                </c:pt>
                <c:pt idx="3425">
                  <c:v>3435</c:v>
                </c:pt>
                <c:pt idx="3426">
                  <c:v>3436</c:v>
                </c:pt>
                <c:pt idx="3427">
                  <c:v>3437</c:v>
                </c:pt>
                <c:pt idx="3428">
                  <c:v>3438</c:v>
                </c:pt>
                <c:pt idx="3429">
                  <c:v>3439</c:v>
                </c:pt>
                <c:pt idx="3430">
                  <c:v>3440</c:v>
                </c:pt>
                <c:pt idx="3431">
                  <c:v>3441</c:v>
                </c:pt>
                <c:pt idx="3432">
                  <c:v>3442</c:v>
                </c:pt>
                <c:pt idx="3433">
                  <c:v>3443</c:v>
                </c:pt>
                <c:pt idx="3434">
                  <c:v>3444</c:v>
                </c:pt>
                <c:pt idx="3435">
                  <c:v>3445</c:v>
                </c:pt>
                <c:pt idx="3436">
                  <c:v>3446</c:v>
                </c:pt>
                <c:pt idx="3437">
                  <c:v>3447</c:v>
                </c:pt>
                <c:pt idx="3438">
                  <c:v>3448</c:v>
                </c:pt>
                <c:pt idx="3439">
                  <c:v>3449</c:v>
                </c:pt>
                <c:pt idx="3440">
                  <c:v>3450</c:v>
                </c:pt>
                <c:pt idx="3441">
                  <c:v>3451</c:v>
                </c:pt>
                <c:pt idx="3442">
                  <c:v>3452</c:v>
                </c:pt>
                <c:pt idx="3443">
                  <c:v>3453</c:v>
                </c:pt>
                <c:pt idx="3444">
                  <c:v>3454</c:v>
                </c:pt>
                <c:pt idx="3445">
                  <c:v>3455</c:v>
                </c:pt>
                <c:pt idx="3446">
                  <c:v>3456</c:v>
                </c:pt>
                <c:pt idx="3447">
                  <c:v>3457</c:v>
                </c:pt>
                <c:pt idx="3448">
                  <c:v>3458</c:v>
                </c:pt>
                <c:pt idx="3449">
                  <c:v>3459</c:v>
                </c:pt>
                <c:pt idx="3450">
                  <c:v>3460</c:v>
                </c:pt>
                <c:pt idx="3451">
                  <c:v>3461</c:v>
                </c:pt>
                <c:pt idx="3452">
                  <c:v>3462</c:v>
                </c:pt>
                <c:pt idx="3453">
                  <c:v>3463</c:v>
                </c:pt>
                <c:pt idx="3454">
                  <c:v>3464</c:v>
                </c:pt>
                <c:pt idx="3455">
                  <c:v>3465</c:v>
                </c:pt>
                <c:pt idx="3456">
                  <c:v>3466</c:v>
                </c:pt>
                <c:pt idx="3457">
                  <c:v>3467</c:v>
                </c:pt>
                <c:pt idx="3458">
                  <c:v>3468</c:v>
                </c:pt>
                <c:pt idx="3459">
                  <c:v>3469</c:v>
                </c:pt>
                <c:pt idx="3460">
                  <c:v>3470</c:v>
                </c:pt>
                <c:pt idx="3461">
                  <c:v>3471</c:v>
                </c:pt>
                <c:pt idx="3462">
                  <c:v>3472</c:v>
                </c:pt>
                <c:pt idx="3463">
                  <c:v>3473</c:v>
                </c:pt>
                <c:pt idx="3464">
                  <c:v>3474</c:v>
                </c:pt>
                <c:pt idx="3465">
                  <c:v>3475</c:v>
                </c:pt>
                <c:pt idx="3466">
                  <c:v>3476</c:v>
                </c:pt>
                <c:pt idx="3467">
                  <c:v>3477</c:v>
                </c:pt>
                <c:pt idx="3468">
                  <c:v>3478</c:v>
                </c:pt>
                <c:pt idx="3469">
                  <c:v>3479</c:v>
                </c:pt>
                <c:pt idx="3470">
                  <c:v>3480</c:v>
                </c:pt>
                <c:pt idx="3471">
                  <c:v>3481</c:v>
                </c:pt>
                <c:pt idx="3472">
                  <c:v>3482</c:v>
                </c:pt>
                <c:pt idx="3473">
                  <c:v>3483</c:v>
                </c:pt>
                <c:pt idx="3474">
                  <c:v>3484</c:v>
                </c:pt>
                <c:pt idx="3475">
                  <c:v>3485</c:v>
                </c:pt>
                <c:pt idx="3476">
                  <c:v>3486</c:v>
                </c:pt>
                <c:pt idx="3477">
                  <c:v>3487</c:v>
                </c:pt>
                <c:pt idx="3478">
                  <c:v>3488</c:v>
                </c:pt>
                <c:pt idx="3479">
                  <c:v>3489</c:v>
                </c:pt>
                <c:pt idx="3480">
                  <c:v>3490</c:v>
                </c:pt>
                <c:pt idx="3481">
                  <c:v>3491</c:v>
                </c:pt>
                <c:pt idx="3482">
                  <c:v>3492</c:v>
                </c:pt>
                <c:pt idx="3483">
                  <c:v>3493</c:v>
                </c:pt>
                <c:pt idx="3484">
                  <c:v>3494</c:v>
                </c:pt>
                <c:pt idx="3485">
                  <c:v>3495</c:v>
                </c:pt>
                <c:pt idx="3486">
                  <c:v>3496</c:v>
                </c:pt>
                <c:pt idx="3487">
                  <c:v>3497</c:v>
                </c:pt>
                <c:pt idx="3488">
                  <c:v>3498</c:v>
                </c:pt>
                <c:pt idx="3489">
                  <c:v>3499</c:v>
                </c:pt>
                <c:pt idx="3490">
                  <c:v>3500</c:v>
                </c:pt>
                <c:pt idx="3491">
                  <c:v>3501</c:v>
                </c:pt>
                <c:pt idx="3492">
                  <c:v>3502</c:v>
                </c:pt>
                <c:pt idx="3493">
                  <c:v>3503</c:v>
                </c:pt>
                <c:pt idx="3494">
                  <c:v>3504</c:v>
                </c:pt>
                <c:pt idx="3495">
                  <c:v>3505</c:v>
                </c:pt>
                <c:pt idx="3496">
                  <c:v>3506</c:v>
                </c:pt>
                <c:pt idx="3497">
                  <c:v>3507</c:v>
                </c:pt>
                <c:pt idx="3498">
                  <c:v>3508</c:v>
                </c:pt>
                <c:pt idx="3499">
                  <c:v>3509</c:v>
                </c:pt>
                <c:pt idx="3500">
                  <c:v>3510</c:v>
                </c:pt>
                <c:pt idx="3501">
                  <c:v>3511</c:v>
                </c:pt>
                <c:pt idx="3502">
                  <c:v>3512</c:v>
                </c:pt>
                <c:pt idx="3503">
                  <c:v>3513</c:v>
                </c:pt>
                <c:pt idx="3504">
                  <c:v>3514</c:v>
                </c:pt>
                <c:pt idx="3505">
                  <c:v>3515</c:v>
                </c:pt>
                <c:pt idx="3506">
                  <c:v>3516</c:v>
                </c:pt>
                <c:pt idx="3507">
                  <c:v>3517</c:v>
                </c:pt>
                <c:pt idx="3508">
                  <c:v>3518</c:v>
                </c:pt>
                <c:pt idx="3509">
                  <c:v>3519</c:v>
                </c:pt>
                <c:pt idx="3510">
                  <c:v>3520</c:v>
                </c:pt>
                <c:pt idx="3511">
                  <c:v>3521</c:v>
                </c:pt>
                <c:pt idx="3512">
                  <c:v>3522</c:v>
                </c:pt>
                <c:pt idx="3513">
                  <c:v>3523</c:v>
                </c:pt>
                <c:pt idx="3514">
                  <c:v>3524</c:v>
                </c:pt>
                <c:pt idx="3515">
                  <c:v>3525</c:v>
                </c:pt>
                <c:pt idx="3516">
                  <c:v>3526</c:v>
                </c:pt>
                <c:pt idx="3517">
                  <c:v>3527</c:v>
                </c:pt>
                <c:pt idx="3518">
                  <c:v>3528</c:v>
                </c:pt>
                <c:pt idx="3519">
                  <c:v>3529</c:v>
                </c:pt>
                <c:pt idx="3520">
                  <c:v>3530</c:v>
                </c:pt>
                <c:pt idx="3521">
                  <c:v>3531</c:v>
                </c:pt>
                <c:pt idx="3522">
                  <c:v>3532</c:v>
                </c:pt>
                <c:pt idx="3523">
                  <c:v>3533</c:v>
                </c:pt>
                <c:pt idx="3524">
                  <c:v>3534</c:v>
                </c:pt>
                <c:pt idx="3525">
                  <c:v>3535</c:v>
                </c:pt>
                <c:pt idx="3526">
                  <c:v>3536</c:v>
                </c:pt>
                <c:pt idx="3527">
                  <c:v>3537</c:v>
                </c:pt>
                <c:pt idx="3528">
                  <c:v>3538</c:v>
                </c:pt>
                <c:pt idx="3529">
                  <c:v>3539</c:v>
                </c:pt>
                <c:pt idx="3530">
                  <c:v>3540</c:v>
                </c:pt>
                <c:pt idx="3531">
                  <c:v>3541</c:v>
                </c:pt>
                <c:pt idx="3532">
                  <c:v>3542</c:v>
                </c:pt>
                <c:pt idx="3533">
                  <c:v>3543</c:v>
                </c:pt>
                <c:pt idx="3534">
                  <c:v>3544</c:v>
                </c:pt>
                <c:pt idx="3535">
                  <c:v>3545</c:v>
                </c:pt>
                <c:pt idx="3536">
                  <c:v>3546</c:v>
                </c:pt>
                <c:pt idx="3537">
                  <c:v>3547</c:v>
                </c:pt>
                <c:pt idx="3538">
                  <c:v>3548</c:v>
                </c:pt>
                <c:pt idx="3539">
                  <c:v>3549</c:v>
                </c:pt>
                <c:pt idx="3540">
                  <c:v>3550</c:v>
                </c:pt>
                <c:pt idx="3541">
                  <c:v>3551</c:v>
                </c:pt>
                <c:pt idx="3542">
                  <c:v>3552</c:v>
                </c:pt>
                <c:pt idx="3543">
                  <c:v>3553</c:v>
                </c:pt>
                <c:pt idx="3544">
                  <c:v>3554</c:v>
                </c:pt>
                <c:pt idx="3545">
                  <c:v>3555</c:v>
                </c:pt>
                <c:pt idx="3546">
                  <c:v>3556</c:v>
                </c:pt>
                <c:pt idx="3547">
                  <c:v>3557</c:v>
                </c:pt>
                <c:pt idx="3548">
                  <c:v>3558</c:v>
                </c:pt>
                <c:pt idx="3549">
                  <c:v>3559</c:v>
                </c:pt>
                <c:pt idx="3550">
                  <c:v>3560</c:v>
                </c:pt>
                <c:pt idx="3551">
                  <c:v>3561</c:v>
                </c:pt>
                <c:pt idx="3552">
                  <c:v>3562</c:v>
                </c:pt>
                <c:pt idx="3553">
                  <c:v>3563</c:v>
                </c:pt>
                <c:pt idx="3554">
                  <c:v>3564</c:v>
                </c:pt>
                <c:pt idx="3555">
                  <c:v>3565</c:v>
                </c:pt>
                <c:pt idx="3556">
                  <c:v>3566</c:v>
                </c:pt>
                <c:pt idx="3557">
                  <c:v>3567</c:v>
                </c:pt>
                <c:pt idx="3558">
                  <c:v>3568</c:v>
                </c:pt>
                <c:pt idx="3559">
                  <c:v>3569</c:v>
                </c:pt>
                <c:pt idx="3560">
                  <c:v>3570</c:v>
                </c:pt>
                <c:pt idx="3561">
                  <c:v>3571</c:v>
                </c:pt>
                <c:pt idx="3562">
                  <c:v>3572</c:v>
                </c:pt>
                <c:pt idx="3563">
                  <c:v>3573</c:v>
                </c:pt>
                <c:pt idx="3564">
                  <c:v>3574</c:v>
                </c:pt>
                <c:pt idx="3565">
                  <c:v>3575</c:v>
                </c:pt>
                <c:pt idx="3566">
                  <c:v>3576</c:v>
                </c:pt>
                <c:pt idx="3567">
                  <c:v>3577</c:v>
                </c:pt>
                <c:pt idx="3568">
                  <c:v>3578</c:v>
                </c:pt>
                <c:pt idx="3569">
                  <c:v>3579</c:v>
                </c:pt>
                <c:pt idx="3570">
                  <c:v>3580</c:v>
                </c:pt>
                <c:pt idx="3571">
                  <c:v>3581</c:v>
                </c:pt>
                <c:pt idx="3572">
                  <c:v>3582</c:v>
                </c:pt>
                <c:pt idx="3573">
                  <c:v>3583</c:v>
                </c:pt>
                <c:pt idx="3574">
                  <c:v>3584</c:v>
                </c:pt>
                <c:pt idx="3575">
                  <c:v>3585</c:v>
                </c:pt>
                <c:pt idx="3576">
                  <c:v>3586</c:v>
                </c:pt>
                <c:pt idx="3577">
                  <c:v>3587</c:v>
                </c:pt>
                <c:pt idx="3578">
                  <c:v>3588</c:v>
                </c:pt>
                <c:pt idx="3579">
                  <c:v>3589</c:v>
                </c:pt>
                <c:pt idx="3580">
                  <c:v>3590</c:v>
                </c:pt>
                <c:pt idx="3581">
                  <c:v>3591</c:v>
                </c:pt>
                <c:pt idx="3582">
                  <c:v>3592</c:v>
                </c:pt>
                <c:pt idx="3583">
                  <c:v>3593</c:v>
                </c:pt>
                <c:pt idx="3584">
                  <c:v>3594</c:v>
                </c:pt>
                <c:pt idx="3585">
                  <c:v>3595</c:v>
                </c:pt>
                <c:pt idx="3586">
                  <c:v>3596</c:v>
                </c:pt>
                <c:pt idx="3587">
                  <c:v>3597</c:v>
                </c:pt>
                <c:pt idx="3588">
                  <c:v>3598</c:v>
                </c:pt>
                <c:pt idx="3589">
                  <c:v>3599</c:v>
                </c:pt>
                <c:pt idx="3590">
                  <c:v>3600</c:v>
                </c:pt>
                <c:pt idx="3591">
                  <c:v>3601</c:v>
                </c:pt>
                <c:pt idx="3592">
                  <c:v>3602</c:v>
                </c:pt>
                <c:pt idx="3593">
                  <c:v>3603</c:v>
                </c:pt>
                <c:pt idx="3594">
                  <c:v>3604</c:v>
                </c:pt>
                <c:pt idx="3595">
                  <c:v>3605</c:v>
                </c:pt>
                <c:pt idx="3596">
                  <c:v>3606</c:v>
                </c:pt>
                <c:pt idx="3597">
                  <c:v>3607</c:v>
                </c:pt>
                <c:pt idx="3598">
                  <c:v>3608</c:v>
                </c:pt>
                <c:pt idx="3599">
                  <c:v>3609</c:v>
                </c:pt>
                <c:pt idx="3600">
                  <c:v>3610</c:v>
                </c:pt>
                <c:pt idx="3601">
                  <c:v>3611</c:v>
                </c:pt>
                <c:pt idx="3602">
                  <c:v>3612</c:v>
                </c:pt>
                <c:pt idx="3603">
                  <c:v>3613</c:v>
                </c:pt>
                <c:pt idx="3604">
                  <c:v>3614</c:v>
                </c:pt>
                <c:pt idx="3605">
                  <c:v>3615</c:v>
                </c:pt>
                <c:pt idx="3606">
                  <c:v>3616</c:v>
                </c:pt>
                <c:pt idx="3607">
                  <c:v>3617</c:v>
                </c:pt>
                <c:pt idx="3608">
                  <c:v>3618</c:v>
                </c:pt>
                <c:pt idx="3609">
                  <c:v>3619</c:v>
                </c:pt>
                <c:pt idx="3610">
                  <c:v>3620</c:v>
                </c:pt>
                <c:pt idx="3611">
                  <c:v>3621</c:v>
                </c:pt>
                <c:pt idx="3612">
                  <c:v>3622</c:v>
                </c:pt>
                <c:pt idx="3613">
                  <c:v>3623</c:v>
                </c:pt>
                <c:pt idx="3614">
                  <c:v>3624</c:v>
                </c:pt>
                <c:pt idx="3615">
                  <c:v>3625</c:v>
                </c:pt>
                <c:pt idx="3616">
                  <c:v>3626</c:v>
                </c:pt>
                <c:pt idx="3617">
                  <c:v>3627</c:v>
                </c:pt>
                <c:pt idx="3618">
                  <c:v>3628</c:v>
                </c:pt>
                <c:pt idx="3619">
                  <c:v>3629</c:v>
                </c:pt>
                <c:pt idx="3620">
                  <c:v>3630</c:v>
                </c:pt>
                <c:pt idx="3621">
                  <c:v>3631</c:v>
                </c:pt>
                <c:pt idx="3622">
                  <c:v>3632</c:v>
                </c:pt>
                <c:pt idx="3623">
                  <c:v>3633</c:v>
                </c:pt>
                <c:pt idx="3624">
                  <c:v>3634</c:v>
                </c:pt>
                <c:pt idx="3625">
                  <c:v>3635</c:v>
                </c:pt>
                <c:pt idx="3626">
                  <c:v>3636</c:v>
                </c:pt>
                <c:pt idx="3627">
                  <c:v>3637</c:v>
                </c:pt>
                <c:pt idx="3628">
                  <c:v>3638</c:v>
                </c:pt>
                <c:pt idx="3629">
                  <c:v>3639</c:v>
                </c:pt>
                <c:pt idx="3630">
                  <c:v>3640</c:v>
                </c:pt>
                <c:pt idx="3631">
                  <c:v>3641</c:v>
                </c:pt>
                <c:pt idx="3632">
                  <c:v>3642</c:v>
                </c:pt>
                <c:pt idx="3633">
                  <c:v>3643</c:v>
                </c:pt>
                <c:pt idx="3634">
                  <c:v>3644</c:v>
                </c:pt>
                <c:pt idx="3635">
                  <c:v>3645</c:v>
                </c:pt>
                <c:pt idx="3636">
                  <c:v>3646</c:v>
                </c:pt>
                <c:pt idx="3637">
                  <c:v>3647</c:v>
                </c:pt>
                <c:pt idx="3638">
                  <c:v>3648</c:v>
                </c:pt>
                <c:pt idx="3639">
                  <c:v>3649</c:v>
                </c:pt>
                <c:pt idx="3640">
                  <c:v>3650</c:v>
                </c:pt>
                <c:pt idx="3641">
                  <c:v>3651</c:v>
                </c:pt>
                <c:pt idx="3642">
                  <c:v>3652</c:v>
                </c:pt>
                <c:pt idx="3643">
                  <c:v>3653</c:v>
                </c:pt>
                <c:pt idx="3644">
                  <c:v>3654</c:v>
                </c:pt>
                <c:pt idx="3645">
                  <c:v>3655</c:v>
                </c:pt>
                <c:pt idx="3646">
                  <c:v>3656</c:v>
                </c:pt>
                <c:pt idx="3647">
                  <c:v>3657</c:v>
                </c:pt>
                <c:pt idx="3648">
                  <c:v>3658</c:v>
                </c:pt>
                <c:pt idx="3649">
                  <c:v>3659</c:v>
                </c:pt>
                <c:pt idx="3650">
                  <c:v>3660</c:v>
                </c:pt>
                <c:pt idx="3651">
                  <c:v>3661</c:v>
                </c:pt>
                <c:pt idx="3652">
                  <c:v>3662</c:v>
                </c:pt>
                <c:pt idx="3653">
                  <c:v>3663</c:v>
                </c:pt>
                <c:pt idx="3654">
                  <c:v>3664</c:v>
                </c:pt>
                <c:pt idx="3655">
                  <c:v>3665</c:v>
                </c:pt>
                <c:pt idx="3656">
                  <c:v>3666</c:v>
                </c:pt>
                <c:pt idx="3657">
                  <c:v>3667</c:v>
                </c:pt>
                <c:pt idx="3658">
                  <c:v>3668</c:v>
                </c:pt>
                <c:pt idx="3659">
                  <c:v>3669</c:v>
                </c:pt>
                <c:pt idx="3660">
                  <c:v>3670</c:v>
                </c:pt>
                <c:pt idx="3661">
                  <c:v>3671</c:v>
                </c:pt>
                <c:pt idx="3662">
                  <c:v>3672</c:v>
                </c:pt>
                <c:pt idx="3663">
                  <c:v>3673</c:v>
                </c:pt>
                <c:pt idx="3664">
                  <c:v>3674</c:v>
                </c:pt>
                <c:pt idx="3665">
                  <c:v>3675</c:v>
                </c:pt>
                <c:pt idx="3666">
                  <c:v>3676</c:v>
                </c:pt>
                <c:pt idx="3667">
                  <c:v>3677</c:v>
                </c:pt>
                <c:pt idx="3668">
                  <c:v>3678</c:v>
                </c:pt>
                <c:pt idx="3669">
                  <c:v>3679</c:v>
                </c:pt>
                <c:pt idx="3670">
                  <c:v>3680</c:v>
                </c:pt>
                <c:pt idx="3671">
                  <c:v>3681</c:v>
                </c:pt>
                <c:pt idx="3672">
                  <c:v>3682</c:v>
                </c:pt>
                <c:pt idx="3673">
                  <c:v>3683</c:v>
                </c:pt>
                <c:pt idx="3674">
                  <c:v>3684</c:v>
                </c:pt>
                <c:pt idx="3675">
                  <c:v>3685</c:v>
                </c:pt>
                <c:pt idx="3676">
                  <c:v>3686</c:v>
                </c:pt>
                <c:pt idx="3677">
                  <c:v>3687</c:v>
                </c:pt>
                <c:pt idx="3678">
                  <c:v>3688</c:v>
                </c:pt>
                <c:pt idx="3679">
                  <c:v>3689</c:v>
                </c:pt>
                <c:pt idx="3680">
                  <c:v>3690</c:v>
                </c:pt>
                <c:pt idx="3681">
                  <c:v>3691</c:v>
                </c:pt>
                <c:pt idx="3682">
                  <c:v>3692</c:v>
                </c:pt>
                <c:pt idx="3683">
                  <c:v>3693</c:v>
                </c:pt>
                <c:pt idx="3684">
                  <c:v>3694</c:v>
                </c:pt>
                <c:pt idx="3685">
                  <c:v>3695</c:v>
                </c:pt>
                <c:pt idx="3686">
                  <c:v>3696</c:v>
                </c:pt>
                <c:pt idx="3687">
                  <c:v>3697</c:v>
                </c:pt>
                <c:pt idx="3688">
                  <c:v>3698</c:v>
                </c:pt>
                <c:pt idx="3689">
                  <c:v>3699</c:v>
                </c:pt>
                <c:pt idx="3690">
                  <c:v>3700</c:v>
                </c:pt>
                <c:pt idx="3691">
                  <c:v>3701</c:v>
                </c:pt>
                <c:pt idx="3692">
                  <c:v>3702</c:v>
                </c:pt>
                <c:pt idx="3693">
                  <c:v>3703</c:v>
                </c:pt>
                <c:pt idx="3694">
                  <c:v>3704</c:v>
                </c:pt>
                <c:pt idx="3695">
                  <c:v>3705</c:v>
                </c:pt>
                <c:pt idx="3696">
                  <c:v>3706</c:v>
                </c:pt>
                <c:pt idx="3697">
                  <c:v>3707</c:v>
                </c:pt>
                <c:pt idx="3698">
                  <c:v>3708</c:v>
                </c:pt>
                <c:pt idx="3699">
                  <c:v>3709</c:v>
                </c:pt>
                <c:pt idx="3700">
                  <c:v>3710</c:v>
                </c:pt>
                <c:pt idx="3701">
                  <c:v>3711</c:v>
                </c:pt>
                <c:pt idx="3702">
                  <c:v>3712</c:v>
                </c:pt>
                <c:pt idx="3703">
                  <c:v>3713</c:v>
                </c:pt>
                <c:pt idx="3704">
                  <c:v>3714</c:v>
                </c:pt>
                <c:pt idx="3705">
                  <c:v>3715</c:v>
                </c:pt>
                <c:pt idx="3706">
                  <c:v>3716</c:v>
                </c:pt>
                <c:pt idx="3707">
                  <c:v>3717</c:v>
                </c:pt>
                <c:pt idx="3708">
                  <c:v>3718</c:v>
                </c:pt>
                <c:pt idx="3709">
                  <c:v>3719</c:v>
                </c:pt>
                <c:pt idx="3710">
                  <c:v>3720</c:v>
                </c:pt>
                <c:pt idx="3711">
                  <c:v>3721</c:v>
                </c:pt>
                <c:pt idx="3712">
                  <c:v>3722</c:v>
                </c:pt>
                <c:pt idx="3713">
                  <c:v>3723</c:v>
                </c:pt>
                <c:pt idx="3714">
                  <c:v>3724</c:v>
                </c:pt>
                <c:pt idx="3715">
                  <c:v>3725</c:v>
                </c:pt>
                <c:pt idx="3716">
                  <c:v>3726</c:v>
                </c:pt>
                <c:pt idx="3717">
                  <c:v>3727</c:v>
                </c:pt>
                <c:pt idx="3718">
                  <c:v>3728</c:v>
                </c:pt>
                <c:pt idx="3719">
                  <c:v>3729</c:v>
                </c:pt>
                <c:pt idx="3720">
                  <c:v>3730</c:v>
                </c:pt>
                <c:pt idx="3721">
                  <c:v>3731</c:v>
                </c:pt>
                <c:pt idx="3722">
                  <c:v>3732</c:v>
                </c:pt>
                <c:pt idx="3723">
                  <c:v>3733</c:v>
                </c:pt>
                <c:pt idx="3724">
                  <c:v>3734</c:v>
                </c:pt>
                <c:pt idx="3725">
                  <c:v>3735</c:v>
                </c:pt>
                <c:pt idx="3726">
                  <c:v>3736</c:v>
                </c:pt>
                <c:pt idx="3727">
                  <c:v>3737</c:v>
                </c:pt>
                <c:pt idx="3728">
                  <c:v>3738</c:v>
                </c:pt>
                <c:pt idx="3729">
                  <c:v>3739</c:v>
                </c:pt>
                <c:pt idx="3730">
                  <c:v>3740</c:v>
                </c:pt>
                <c:pt idx="3731">
                  <c:v>3741</c:v>
                </c:pt>
                <c:pt idx="3732">
                  <c:v>3742</c:v>
                </c:pt>
                <c:pt idx="3733">
                  <c:v>3743</c:v>
                </c:pt>
                <c:pt idx="3734">
                  <c:v>3744</c:v>
                </c:pt>
                <c:pt idx="3735">
                  <c:v>3745</c:v>
                </c:pt>
                <c:pt idx="3736">
                  <c:v>3746</c:v>
                </c:pt>
                <c:pt idx="3737">
                  <c:v>3747</c:v>
                </c:pt>
                <c:pt idx="3738">
                  <c:v>3748</c:v>
                </c:pt>
                <c:pt idx="3739">
                  <c:v>3749</c:v>
                </c:pt>
                <c:pt idx="3740">
                  <c:v>3750</c:v>
                </c:pt>
                <c:pt idx="3741">
                  <c:v>3751</c:v>
                </c:pt>
                <c:pt idx="3742">
                  <c:v>3752</c:v>
                </c:pt>
                <c:pt idx="3743">
                  <c:v>3753</c:v>
                </c:pt>
                <c:pt idx="3744">
                  <c:v>3754</c:v>
                </c:pt>
                <c:pt idx="3745">
                  <c:v>3755</c:v>
                </c:pt>
                <c:pt idx="3746">
                  <c:v>3756</c:v>
                </c:pt>
                <c:pt idx="3747">
                  <c:v>3757</c:v>
                </c:pt>
                <c:pt idx="3748">
                  <c:v>3758</c:v>
                </c:pt>
                <c:pt idx="3749">
                  <c:v>3759</c:v>
                </c:pt>
                <c:pt idx="3750">
                  <c:v>3760</c:v>
                </c:pt>
                <c:pt idx="3751">
                  <c:v>3761</c:v>
                </c:pt>
                <c:pt idx="3752">
                  <c:v>3762</c:v>
                </c:pt>
                <c:pt idx="3753">
                  <c:v>3763</c:v>
                </c:pt>
                <c:pt idx="3754">
                  <c:v>3764</c:v>
                </c:pt>
                <c:pt idx="3755">
                  <c:v>3765</c:v>
                </c:pt>
                <c:pt idx="3756">
                  <c:v>3766</c:v>
                </c:pt>
                <c:pt idx="3757">
                  <c:v>3767</c:v>
                </c:pt>
                <c:pt idx="3758">
                  <c:v>3768</c:v>
                </c:pt>
                <c:pt idx="3759">
                  <c:v>3769</c:v>
                </c:pt>
                <c:pt idx="3760">
                  <c:v>3770</c:v>
                </c:pt>
                <c:pt idx="3761">
                  <c:v>3771</c:v>
                </c:pt>
                <c:pt idx="3762">
                  <c:v>3772</c:v>
                </c:pt>
                <c:pt idx="3763">
                  <c:v>3773</c:v>
                </c:pt>
                <c:pt idx="3764">
                  <c:v>3774</c:v>
                </c:pt>
                <c:pt idx="3765">
                  <c:v>3775</c:v>
                </c:pt>
                <c:pt idx="3766">
                  <c:v>3776</c:v>
                </c:pt>
                <c:pt idx="3767">
                  <c:v>3777</c:v>
                </c:pt>
                <c:pt idx="3768">
                  <c:v>3778</c:v>
                </c:pt>
                <c:pt idx="3769">
                  <c:v>3779</c:v>
                </c:pt>
                <c:pt idx="3770">
                  <c:v>3780</c:v>
                </c:pt>
                <c:pt idx="3771">
                  <c:v>3781</c:v>
                </c:pt>
                <c:pt idx="3772">
                  <c:v>3782</c:v>
                </c:pt>
                <c:pt idx="3773">
                  <c:v>3783</c:v>
                </c:pt>
                <c:pt idx="3774">
                  <c:v>3784</c:v>
                </c:pt>
                <c:pt idx="3775">
                  <c:v>3785</c:v>
                </c:pt>
                <c:pt idx="3776">
                  <c:v>3786</c:v>
                </c:pt>
                <c:pt idx="3777">
                  <c:v>3787</c:v>
                </c:pt>
                <c:pt idx="3778">
                  <c:v>3788</c:v>
                </c:pt>
                <c:pt idx="3779">
                  <c:v>3789</c:v>
                </c:pt>
                <c:pt idx="3780">
                  <c:v>3790</c:v>
                </c:pt>
                <c:pt idx="3781">
                  <c:v>3791</c:v>
                </c:pt>
                <c:pt idx="3782">
                  <c:v>3792</c:v>
                </c:pt>
                <c:pt idx="3783">
                  <c:v>3793</c:v>
                </c:pt>
                <c:pt idx="3784">
                  <c:v>3794</c:v>
                </c:pt>
                <c:pt idx="3785">
                  <c:v>3795</c:v>
                </c:pt>
                <c:pt idx="3786">
                  <c:v>3796</c:v>
                </c:pt>
                <c:pt idx="3787">
                  <c:v>3797</c:v>
                </c:pt>
                <c:pt idx="3788">
                  <c:v>3798</c:v>
                </c:pt>
                <c:pt idx="3789">
                  <c:v>3799</c:v>
                </c:pt>
                <c:pt idx="3790">
                  <c:v>3800</c:v>
                </c:pt>
                <c:pt idx="3791">
                  <c:v>3801</c:v>
                </c:pt>
                <c:pt idx="3792">
                  <c:v>3802</c:v>
                </c:pt>
                <c:pt idx="3793">
                  <c:v>3803</c:v>
                </c:pt>
                <c:pt idx="3794">
                  <c:v>3804</c:v>
                </c:pt>
                <c:pt idx="3795">
                  <c:v>3805</c:v>
                </c:pt>
                <c:pt idx="3796">
                  <c:v>3806</c:v>
                </c:pt>
                <c:pt idx="3797">
                  <c:v>3807</c:v>
                </c:pt>
                <c:pt idx="3798">
                  <c:v>3808</c:v>
                </c:pt>
                <c:pt idx="3799">
                  <c:v>3809</c:v>
                </c:pt>
                <c:pt idx="3800">
                  <c:v>3810</c:v>
                </c:pt>
                <c:pt idx="3801">
                  <c:v>3811</c:v>
                </c:pt>
                <c:pt idx="3802">
                  <c:v>3812</c:v>
                </c:pt>
                <c:pt idx="3803">
                  <c:v>3813</c:v>
                </c:pt>
                <c:pt idx="3804">
                  <c:v>3814</c:v>
                </c:pt>
                <c:pt idx="3805">
                  <c:v>3815</c:v>
                </c:pt>
                <c:pt idx="3806">
                  <c:v>3816</c:v>
                </c:pt>
                <c:pt idx="3807">
                  <c:v>3817</c:v>
                </c:pt>
                <c:pt idx="3808">
                  <c:v>3818</c:v>
                </c:pt>
                <c:pt idx="3809">
                  <c:v>3819</c:v>
                </c:pt>
                <c:pt idx="3810">
                  <c:v>3820</c:v>
                </c:pt>
                <c:pt idx="3811">
                  <c:v>3821</c:v>
                </c:pt>
                <c:pt idx="3812">
                  <c:v>3822</c:v>
                </c:pt>
                <c:pt idx="3813">
                  <c:v>3823</c:v>
                </c:pt>
                <c:pt idx="3814">
                  <c:v>3824</c:v>
                </c:pt>
                <c:pt idx="3815">
                  <c:v>3825</c:v>
                </c:pt>
                <c:pt idx="3816">
                  <c:v>3826</c:v>
                </c:pt>
                <c:pt idx="3817">
                  <c:v>3827</c:v>
                </c:pt>
                <c:pt idx="3818">
                  <c:v>3828</c:v>
                </c:pt>
                <c:pt idx="3819">
                  <c:v>3829</c:v>
                </c:pt>
                <c:pt idx="3820">
                  <c:v>3830</c:v>
                </c:pt>
                <c:pt idx="3821">
                  <c:v>3831</c:v>
                </c:pt>
                <c:pt idx="3822">
                  <c:v>3832</c:v>
                </c:pt>
                <c:pt idx="3823">
                  <c:v>3833</c:v>
                </c:pt>
                <c:pt idx="3824">
                  <c:v>3834</c:v>
                </c:pt>
                <c:pt idx="3825">
                  <c:v>3835</c:v>
                </c:pt>
                <c:pt idx="3826">
                  <c:v>3836</c:v>
                </c:pt>
                <c:pt idx="3827">
                  <c:v>3837</c:v>
                </c:pt>
                <c:pt idx="3828">
                  <c:v>3838</c:v>
                </c:pt>
                <c:pt idx="3829">
                  <c:v>3839</c:v>
                </c:pt>
                <c:pt idx="3830">
                  <c:v>3840</c:v>
                </c:pt>
                <c:pt idx="3831">
                  <c:v>3841</c:v>
                </c:pt>
                <c:pt idx="3832">
                  <c:v>3842</c:v>
                </c:pt>
                <c:pt idx="3833">
                  <c:v>3843</c:v>
                </c:pt>
                <c:pt idx="3834">
                  <c:v>3844</c:v>
                </c:pt>
                <c:pt idx="3835">
                  <c:v>3845</c:v>
                </c:pt>
                <c:pt idx="3836">
                  <c:v>3846</c:v>
                </c:pt>
                <c:pt idx="3837">
                  <c:v>3847</c:v>
                </c:pt>
                <c:pt idx="3838">
                  <c:v>3848</c:v>
                </c:pt>
                <c:pt idx="3839">
                  <c:v>3849</c:v>
                </c:pt>
                <c:pt idx="3840">
                  <c:v>3850</c:v>
                </c:pt>
                <c:pt idx="3841">
                  <c:v>3851</c:v>
                </c:pt>
                <c:pt idx="3842">
                  <c:v>3852</c:v>
                </c:pt>
                <c:pt idx="3843">
                  <c:v>3853</c:v>
                </c:pt>
                <c:pt idx="3844">
                  <c:v>3854</c:v>
                </c:pt>
                <c:pt idx="3845">
                  <c:v>3855</c:v>
                </c:pt>
                <c:pt idx="3846">
                  <c:v>3856</c:v>
                </c:pt>
                <c:pt idx="3847">
                  <c:v>3857</c:v>
                </c:pt>
                <c:pt idx="3848">
                  <c:v>3858</c:v>
                </c:pt>
                <c:pt idx="3849">
                  <c:v>3859</c:v>
                </c:pt>
                <c:pt idx="3850">
                  <c:v>3860</c:v>
                </c:pt>
                <c:pt idx="3851">
                  <c:v>3861</c:v>
                </c:pt>
                <c:pt idx="3852">
                  <c:v>3862</c:v>
                </c:pt>
                <c:pt idx="3853">
                  <c:v>3863</c:v>
                </c:pt>
                <c:pt idx="3854">
                  <c:v>3864</c:v>
                </c:pt>
                <c:pt idx="3855">
                  <c:v>3865</c:v>
                </c:pt>
                <c:pt idx="3856">
                  <c:v>3866</c:v>
                </c:pt>
                <c:pt idx="3857">
                  <c:v>3867</c:v>
                </c:pt>
                <c:pt idx="3858">
                  <c:v>3868</c:v>
                </c:pt>
                <c:pt idx="3859">
                  <c:v>3869</c:v>
                </c:pt>
                <c:pt idx="3860">
                  <c:v>3870</c:v>
                </c:pt>
                <c:pt idx="3861">
                  <c:v>3871</c:v>
                </c:pt>
                <c:pt idx="3862">
                  <c:v>3872</c:v>
                </c:pt>
                <c:pt idx="3863">
                  <c:v>3873</c:v>
                </c:pt>
                <c:pt idx="3864">
                  <c:v>3874</c:v>
                </c:pt>
                <c:pt idx="3865">
                  <c:v>3875</c:v>
                </c:pt>
                <c:pt idx="3866">
                  <c:v>3876</c:v>
                </c:pt>
                <c:pt idx="3867">
                  <c:v>3877</c:v>
                </c:pt>
                <c:pt idx="3868">
                  <c:v>3878</c:v>
                </c:pt>
                <c:pt idx="3869">
                  <c:v>3879</c:v>
                </c:pt>
                <c:pt idx="3870">
                  <c:v>3880</c:v>
                </c:pt>
                <c:pt idx="3871">
                  <c:v>3881</c:v>
                </c:pt>
                <c:pt idx="3872">
                  <c:v>3882</c:v>
                </c:pt>
                <c:pt idx="3873">
                  <c:v>3883</c:v>
                </c:pt>
                <c:pt idx="3874">
                  <c:v>3884</c:v>
                </c:pt>
                <c:pt idx="3875">
                  <c:v>3885</c:v>
                </c:pt>
                <c:pt idx="3876">
                  <c:v>3886</c:v>
                </c:pt>
                <c:pt idx="3877">
                  <c:v>3887</c:v>
                </c:pt>
                <c:pt idx="3878">
                  <c:v>3888</c:v>
                </c:pt>
                <c:pt idx="3879">
                  <c:v>3889</c:v>
                </c:pt>
                <c:pt idx="3880">
                  <c:v>3890</c:v>
                </c:pt>
                <c:pt idx="3881">
                  <c:v>3891</c:v>
                </c:pt>
                <c:pt idx="3882">
                  <c:v>3892</c:v>
                </c:pt>
                <c:pt idx="3883">
                  <c:v>3893</c:v>
                </c:pt>
                <c:pt idx="3884">
                  <c:v>3894</c:v>
                </c:pt>
                <c:pt idx="3885">
                  <c:v>3895</c:v>
                </c:pt>
                <c:pt idx="3886">
                  <c:v>3896</c:v>
                </c:pt>
                <c:pt idx="3887">
                  <c:v>3897</c:v>
                </c:pt>
                <c:pt idx="3888">
                  <c:v>3898</c:v>
                </c:pt>
                <c:pt idx="3889">
                  <c:v>3899</c:v>
                </c:pt>
                <c:pt idx="3890">
                  <c:v>3900</c:v>
                </c:pt>
                <c:pt idx="3891">
                  <c:v>3901</c:v>
                </c:pt>
                <c:pt idx="3892">
                  <c:v>3902</c:v>
                </c:pt>
                <c:pt idx="3893">
                  <c:v>3903</c:v>
                </c:pt>
                <c:pt idx="3894">
                  <c:v>3904</c:v>
                </c:pt>
                <c:pt idx="3895">
                  <c:v>3905</c:v>
                </c:pt>
                <c:pt idx="3896">
                  <c:v>3906</c:v>
                </c:pt>
                <c:pt idx="3897">
                  <c:v>3907</c:v>
                </c:pt>
                <c:pt idx="3898">
                  <c:v>3908</c:v>
                </c:pt>
                <c:pt idx="3899">
                  <c:v>3909</c:v>
                </c:pt>
                <c:pt idx="3900">
                  <c:v>3910</c:v>
                </c:pt>
                <c:pt idx="3901">
                  <c:v>3911</c:v>
                </c:pt>
                <c:pt idx="3902">
                  <c:v>3912</c:v>
                </c:pt>
                <c:pt idx="3903">
                  <c:v>3913</c:v>
                </c:pt>
                <c:pt idx="3904">
                  <c:v>3914</c:v>
                </c:pt>
                <c:pt idx="3905">
                  <c:v>3915</c:v>
                </c:pt>
                <c:pt idx="3906">
                  <c:v>3916</c:v>
                </c:pt>
                <c:pt idx="3907">
                  <c:v>3917</c:v>
                </c:pt>
                <c:pt idx="3908">
                  <c:v>3918</c:v>
                </c:pt>
                <c:pt idx="3909">
                  <c:v>3919</c:v>
                </c:pt>
                <c:pt idx="3910">
                  <c:v>3920</c:v>
                </c:pt>
                <c:pt idx="3911">
                  <c:v>3921</c:v>
                </c:pt>
                <c:pt idx="3912">
                  <c:v>3922</c:v>
                </c:pt>
                <c:pt idx="3913">
                  <c:v>3923</c:v>
                </c:pt>
                <c:pt idx="3914">
                  <c:v>3924</c:v>
                </c:pt>
                <c:pt idx="3915">
                  <c:v>3925</c:v>
                </c:pt>
                <c:pt idx="3916">
                  <c:v>3926</c:v>
                </c:pt>
                <c:pt idx="3917">
                  <c:v>3927</c:v>
                </c:pt>
                <c:pt idx="3918">
                  <c:v>3928</c:v>
                </c:pt>
                <c:pt idx="3919">
                  <c:v>3929</c:v>
                </c:pt>
                <c:pt idx="3920">
                  <c:v>3930</c:v>
                </c:pt>
                <c:pt idx="3921">
                  <c:v>3931</c:v>
                </c:pt>
                <c:pt idx="3922">
                  <c:v>3932</c:v>
                </c:pt>
                <c:pt idx="3923">
                  <c:v>3933</c:v>
                </c:pt>
                <c:pt idx="3924">
                  <c:v>3934</c:v>
                </c:pt>
                <c:pt idx="3925">
                  <c:v>3935</c:v>
                </c:pt>
                <c:pt idx="3926">
                  <c:v>3936</c:v>
                </c:pt>
                <c:pt idx="3927">
                  <c:v>3937</c:v>
                </c:pt>
                <c:pt idx="3928">
                  <c:v>3938</c:v>
                </c:pt>
                <c:pt idx="3929">
                  <c:v>3939</c:v>
                </c:pt>
                <c:pt idx="3930">
                  <c:v>3940</c:v>
                </c:pt>
                <c:pt idx="3931">
                  <c:v>3941</c:v>
                </c:pt>
                <c:pt idx="3932">
                  <c:v>3942</c:v>
                </c:pt>
                <c:pt idx="3933">
                  <c:v>3943</c:v>
                </c:pt>
                <c:pt idx="3934">
                  <c:v>3944</c:v>
                </c:pt>
                <c:pt idx="3935">
                  <c:v>3945</c:v>
                </c:pt>
                <c:pt idx="3936">
                  <c:v>3946</c:v>
                </c:pt>
                <c:pt idx="3937">
                  <c:v>3947</c:v>
                </c:pt>
                <c:pt idx="3938">
                  <c:v>3948</c:v>
                </c:pt>
                <c:pt idx="3939">
                  <c:v>3949</c:v>
                </c:pt>
                <c:pt idx="3940">
                  <c:v>3950</c:v>
                </c:pt>
                <c:pt idx="3941">
                  <c:v>3951</c:v>
                </c:pt>
                <c:pt idx="3942">
                  <c:v>3952</c:v>
                </c:pt>
                <c:pt idx="3943">
                  <c:v>3953</c:v>
                </c:pt>
                <c:pt idx="3944">
                  <c:v>3954</c:v>
                </c:pt>
                <c:pt idx="3945">
                  <c:v>3955</c:v>
                </c:pt>
                <c:pt idx="3946">
                  <c:v>3956</c:v>
                </c:pt>
                <c:pt idx="3947">
                  <c:v>3957</c:v>
                </c:pt>
                <c:pt idx="3948">
                  <c:v>3958</c:v>
                </c:pt>
                <c:pt idx="3949">
                  <c:v>3959</c:v>
                </c:pt>
                <c:pt idx="3950">
                  <c:v>3960</c:v>
                </c:pt>
                <c:pt idx="3951">
                  <c:v>3961</c:v>
                </c:pt>
                <c:pt idx="3952">
                  <c:v>3962</c:v>
                </c:pt>
                <c:pt idx="3953">
                  <c:v>3963</c:v>
                </c:pt>
                <c:pt idx="3954">
                  <c:v>3964</c:v>
                </c:pt>
                <c:pt idx="3955">
                  <c:v>3965</c:v>
                </c:pt>
                <c:pt idx="3956">
                  <c:v>3966</c:v>
                </c:pt>
                <c:pt idx="3957">
                  <c:v>3967</c:v>
                </c:pt>
                <c:pt idx="3958">
                  <c:v>3968</c:v>
                </c:pt>
                <c:pt idx="3959">
                  <c:v>3969</c:v>
                </c:pt>
                <c:pt idx="3960">
                  <c:v>3970</c:v>
                </c:pt>
                <c:pt idx="3961">
                  <c:v>3971</c:v>
                </c:pt>
                <c:pt idx="3962">
                  <c:v>3972</c:v>
                </c:pt>
                <c:pt idx="3963">
                  <c:v>3973</c:v>
                </c:pt>
                <c:pt idx="3964">
                  <c:v>3974</c:v>
                </c:pt>
                <c:pt idx="3965">
                  <c:v>3975</c:v>
                </c:pt>
                <c:pt idx="3966">
                  <c:v>3976</c:v>
                </c:pt>
                <c:pt idx="3967">
                  <c:v>3977</c:v>
                </c:pt>
                <c:pt idx="3968">
                  <c:v>3978</c:v>
                </c:pt>
                <c:pt idx="3969">
                  <c:v>3979</c:v>
                </c:pt>
                <c:pt idx="3970">
                  <c:v>3980</c:v>
                </c:pt>
                <c:pt idx="3971">
                  <c:v>3981</c:v>
                </c:pt>
                <c:pt idx="3972">
                  <c:v>3982</c:v>
                </c:pt>
                <c:pt idx="3973">
                  <c:v>3983</c:v>
                </c:pt>
                <c:pt idx="3974">
                  <c:v>3984</c:v>
                </c:pt>
                <c:pt idx="3975">
                  <c:v>3985</c:v>
                </c:pt>
                <c:pt idx="3976">
                  <c:v>3986</c:v>
                </c:pt>
                <c:pt idx="3977">
                  <c:v>3987</c:v>
                </c:pt>
                <c:pt idx="3978">
                  <c:v>3988</c:v>
                </c:pt>
                <c:pt idx="3979">
                  <c:v>3989</c:v>
                </c:pt>
                <c:pt idx="3980">
                  <c:v>3990</c:v>
                </c:pt>
                <c:pt idx="3981">
                  <c:v>3991</c:v>
                </c:pt>
                <c:pt idx="3982">
                  <c:v>3992</c:v>
                </c:pt>
                <c:pt idx="3983">
                  <c:v>3993</c:v>
                </c:pt>
                <c:pt idx="3984">
                  <c:v>3994</c:v>
                </c:pt>
                <c:pt idx="3985">
                  <c:v>3995</c:v>
                </c:pt>
                <c:pt idx="3986">
                  <c:v>3996</c:v>
                </c:pt>
                <c:pt idx="3987">
                  <c:v>3997</c:v>
                </c:pt>
                <c:pt idx="3988">
                  <c:v>3998</c:v>
                </c:pt>
                <c:pt idx="3989">
                  <c:v>3999</c:v>
                </c:pt>
                <c:pt idx="3990">
                  <c:v>4000</c:v>
                </c:pt>
                <c:pt idx="3991">
                  <c:v>4001</c:v>
                </c:pt>
                <c:pt idx="3992">
                  <c:v>4002</c:v>
                </c:pt>
                <c:pt idx="3993">
                  <c:v>4003</c:v>
                </c:pt>
                <c:pt idx="3994">
                  <c:v>4004</c:v>
                </c:pt>
                <c:pt idx="3995">
                  <c:v>4005</c:v>
                </c:pt>
                <c:pt idx="3996">
                  <c:v>4006</c:v>
                </c:pt>
                <c:pt idx="3997">
                  <c:v>4007</c:v>
                </c:pt>
                <c:pt idx="3998">
                  <c:v>4008</c:v>
                </c:pt>
                <c:pt idx="3999">
                  <c:v>4009</c:v>
                </c:pt>
                <c:pt idx="4000">
                  <c:v>4010</c:v>
                </c:pt>
                <c:pt idx="4001">
                  <c:v>4011</c:v>
                </c:pt>
                <c:pt idx="4002">
                  <c:v>4012</c:v>
                </c:pt>
                <c:pt idx="4003">
                  <c:v>4013</c:v>
                </c:pt>
                <c:pt idx="4004">
                  <c:v>4014</c:v>
                </c:pt>
                <c:pt idx="4005">
                  <c:v>4015</c:v>
                </c:pt>
                <c:pt idx="4006">
                  <c:v>4016</c:v>
                </c:pt>
                <c:pt idx="4007">
                  <c:v>4017</c:v>
                </c:pt>
                <c:pt idx="4008">
                  <c:v>4018</c:v>
                </c:pt>
                <c:pt idx="4009">
                  <c:v>4019</c:v>
                </c:pt>
                <c:pt idx="4010">
                  <c:v>4020</c:v>
                </c:pt>
                <c:pt idx="4011">
                  <c:v>4021</c:v>
                </c:pt>
                <c:pt idx="4012">
                  <c:v>4022</c:v>
                </c:pt>
                <c:pt idx="4013">
                  <c:v>4023</c:v>
                </c:pt>
                <c:pt idx="4014">
                  <c:v>4024</c:v>
                </c:pt>
                <c:pt idx="4015">
                  <c:v>4025</c:v>
                </c:pt>
                <c:pt idx="4016">
                  <c:v>4026</c:v>
                </c:pt>
                <c:pt idx="4017">
                  <c:v>4027</c:v>
                </c:pt>
                <c:pt idx="4018">
                  <c:v>4028</c:v>
                </c:pt>
                <c:pt idx="4019">
                  <c:v>4029</c:v>
                </c:pt>
                <c:pt idx="4020">
                  <c:v>4030</c:v>
                </c:pt>
                <c:pt idx="4021">
                  <c:v>4031</c:v>
                </c:pt>
                <c:pt idx="4022">
                  <c:v>4032</c:v>
                </c:pt>
                <c:pt idx="4023">
                  <c:v>4033</c:v>
                </c:pt>
                <c:pt idx="4024">
                  <c:v>4034</c:v>
                </c:pt>
                <c:pt idx="4025">
                  <c:v>4035</c:v>
                </c:pt>
                <c:pt idx="4026">
                  <c:v>4036</c:v>
                </c:pt>
                <c:pt idx="4027">
                  <c:v>4037</c:v>
                </c:pt>
                <c:pt idx="4028">
                  <c:v>4038</c:v>
                </c:pt>
                <c:pt idx="4029">
                  <c:v>4039</c:v>
                </c:pt>
                <c:pt idx="4030">
                  <c:v>4040</c:v>
                </c:pt>
                <c:pt idx="4031">
                  <c:v>4041</c:v>
                </c:pt>
                <c:pt idx="4032">
                  <c:v>4042</c:v>
                </c:pt>
                <c:pt idx="4033">
                  <c:v>4043</c:v>
                </c:pt>
                <c:pt idx="4034">
                  <c:v>4044</c:v>
                </c:pt>
                <c:pt idx="4035">
                  <c:v>4045</c:v>
                </c:pt>
                <c:pt idx="4036">
                  <c:v>4046</c:v>
                </c:pt>
                <c:pt idx="4037">
                  <c:v>4047</c:v>
                </c:pt>
                <c:pt idx="4038">
                  <c:v>4048</c:v>
                </c:pt>
                <c:pt idx="4039">
                  <c:v>4049</c:v>
                </c:pt>
                <c:pt idx="4040">
                  <c:v>4050</c:v>
                </c:pt>
                <c:pt idx="4041">
                  <c:v>4051</c:v>
                </c:pt>
                <c:pt idx="4042">
                  <c:v>4052</c:v>
                </c:pt>
                <c:pt idx="4043">
                  <c:v>4053</c:v>
                </c:pt>
                <c:pt idx="4044">
                  <c:v>4054</c:v>
                </c:pt>
                <c:pt idx="4045">
                  <c:v>4055</c:v>
                </c:pt>
                <c:pt idx="4046">
                  <c:v>4056</c:v>
                </c:pt>
                <c:pt idx="4047">
                  <c:v>4057</c:v>
                </c:pt>
                <c:pt idx="4048">
                  <c:v>4058</c:v>
                </c:pt>
                <c:pt idx="4049">
                  <c:v>4059</c:v>
                </c:pt>
                <c:pt idx="4050">
                  <c:v>4060</c:v>
                </c:pt>
                <c:pt idx="4051">
                  <c:v>4061</c:v>
                </c:pt>
                <c:pt idx="4052">
                  <c:v>4062</c:v>
                </c:pt>
                <c:pt idx="4053">
                  <c:v>4063</c:v>
                </c:pt>
                <c:pt idx="4054">
                  <c:v>4064</c:v>
                </c:pt>
                <c:pt idx="4055">
                  <c:v>4065</c:v>
                </c:pt>
                <c:pt idx="4056">
                  <c:v>4066</c:v>
                </c:pt>
                <c:pt idx="4057">
                  <c:v>4067</c:v>
                </c:pt>
                <c:pt idx="4058">
                  <c:v>4068</c:v>
                </c:pt>
                <c:pt idx="4059">
                  <c:v>4069</c:v>
                </c:pt>
                <c:pt idx="4060">
                  <c:v>4070</c:v>
                </c:pt>
                <c:pt idx="4061">
                  <c:v>4071</c:v>
                </c:pt>
                <c:pt idx="4062">
                  <c:v>4072</c:v>
                </c:pt>
                <c:pt idx="4063">
                  <c:v>4073</c:v>
                </c:pt>
                <c:pt idx="4064">
                  <c:v>4074</c:v>
                </c:pt>
                <c:pt idx="4065">
                  <c:v>4075</c:v>
                </c:pt>
                <c:pt idx="4066">
                  <c:v>4076</c:v>
                </c:pt>
                <c:pt idx="4067">
                  <c:v>4077</c:v>
                </c:pt>
                <c:pt idx="4068">
                  <c:v>4078</c:v>
                </c:pt>
                <c:pt idx="4069">
                  <c:v>4079</c:v>
                </c:pt>
                <c:pt idx="4070">
                  <c:v>4080</c:v>
                </c:pt>
                <c:pt idx="4071">
                  <c:v>4081</c:v>
                </c:pt>
                <c:pt idx="4072">
                  <c:v>4082</c:v>
                </c:pt>
                <c:pt idx="4073">
                  <c:v>4083</c:v>
                </c:pt>
                <c:pt idx="4074">
                  <c:v>4084</c:v>
                </c:pt>
                <c:pt idx="4075">
                  <c:v>4085</c:v>
                </c:pt>
                <c:pt idx="4076">
                  <c:v>4086</c:v>
                </c:pt>
                <c:pt idx="4077">
                  <c:v>4087</c:v>
                </c:pt>
                <c:pt idx="4078">
                  <c:v>4088</c:v>
                </c:pt>
                <c:pt idx="4079">
                  <c:v>4089</c:v>
                </c:pt>
                <c:pt idx="4080">
                  <c:v>4090</c:v>
                </c:pt>
                <c:pt idx="4081">
                  <c:v>4091</c:v>
                </c:pt>
                <c:pt idx="4082">
                  <c:v>4092</c:v>
                </c:pt>
                <c:pt idx="4083">
                  <c:v>4093</c:v>
                </c:pt>
                <c:pt idx="4084">
                  <c:v>4094</c:v>
                </c:pt>
                <c:pt idx="4085">
                  <c:v>4095</c:v>
                </c:pt>
                <c:pt idx="4086">
                  <c:v>4096</c:v>
                </c:pt>
                <c:pt idx="4087">
                  <c:v>4097</c:v>
                </c:pt>
                <c:pt idx="4088">
                  <c:v>4098</c:v>
                </c:pt>
                <c:pt idx="4089">
                  <c:v>4099</c:v>
                </c:pt>
                <c:pt idx="4090">
                  <c:v>4100</c:v>
                </c:pt>
                <c:pt idx="4091">
                  <c:v>4101</c:v>
                </c:pt>
                <c:pt idx="4092">
                  <c:v>4102</c:v>
                </c:pt>
                <c:pt idx="4093">
                  <c:v>4103</c:v>
                </c:pt>
                <c:pt idx="4094">
                  <c:v>4104</c:v>
                </c:pt>
                <c:pt idx="4095">
                  <c:v>4105</c:v>
                </c:pt>
                <c:pt idx="4096">
                  <c:v>4106</c:v>
                </c:pt>
                <c:pt idx="4097">
                  <c:v>4107</c:v>
                </c:pt>
                <c:pt idx="4098">
                  <c:v>4108</c:v>
                </c:pt>
                <c:pt idx="4099">
                  <c:v>4109</c:v>
                </c:pt>
                <c:pt idx="4100">
                  <c:v>4110</c:v>
                </c:pt>
                <c:pt idx="4101">
                  <c:v>4111</c:v>
                </c:pt>
                <c:pt idx="4102">
                  <c:v>4112</c:v>
                </c:pt>
                <c:pt idx="4103">
                  <c:v>4113</c:v>
                </c:pt>
                <c:pt idx="4104">
                  <c:v>4114</c:v>
                </c:pt>
                <c:pt idx="4105">
                  <c:v>4115</c:v>
                </c:pt>
                <c:pt idx="4106">
                  <c:v>4116</c:v>
                </c:pt>
                <c:pt idx="4107">
                  <c:v>4117</c:v>
                </c:pt>
                <c:pt idx="4108">
                  <c:v>4118</c:v>
                </c:pt>
                <c:pt idx="4109">
                  <c:v>4119</c:v>
                </c:pt>
                <c:pt idx="4110">
                  <c:v>4120</c:v>
                </c:pt>
                <c:pt idx="4111">
                  <c:v>4121</c:v>
                </c:pt>
                <c:pt idx="4112">
                  <c:v>4122</c:v>
                </c:pt>
                <c:pt idx="4113">
                  <c:v>4123</c:v>
                </c:pt>
                <c:pt idx="4114">
                  <c:v>4124</c:v>
                </c:pt>
                <c:pt idx="4115">
                  <c:v>4125</c:v>
                </c:pt>
                <c:pt idx="4116">
                  <c:v>4126</c:v>
                </c:pt>
                <c:pt idx="4117">
                  <c:v>4127</c:v>
                </c:pt>
                <c:pt idx="4118">
                  <c:v>4128</c:v>
                </c:pt>
                <c:pt idx="4119">
                  <c:v>4129</c:v>
                </c:pt>
                <c:pt idx="4120">
                  <c:v>4130</c:v>
                </c:pt>
                <c:pt idx="4121">
                  <c:v>4131</c:v>
                </c:pt>
                <c:pt idx="4122">
                  <c:v>4132</c:v>
                </c:pt>
                <c:pt idx="4123">
                  <c:v>4133</c:v>
                </c:pt>
                <c:pt idx="4124">
                  <c:v>4134</c:v>
                </c:pt>
                <c:pt idx="4125">
                  <c:v>4135</c:v>
                </c:pt>
                <c:pt idx="4126">
                  <c:v>4136</c:v>
                </c:pt>
                <c:pt idx="4127">
                  <c:v>4137</c:v>
                </c:pt>
                <c:pt idx="4128">
                  <c:v>4138</c:v>
                </c:pt>
                <c:pt idx="4129">
                  <c:v>4139</c:v>
                </c:pt>
                <c:pt idx="4130">
                  <c:v>4140</c:v>
                </c:pt>
                <c:pt idx="4131">
                  <c:v>4141</c:v>
                </c:pt>
                <c:pt idx="4132">
                  <c:v>4142</c:v>
                </c:pt>
                <c:pt idx="4133">
                  <c:v>4143</c:v>
                </c:pt>
                <c:pt idx="4134">
                  <c:v>4144</c:v>
                </c:pt>
                <c:pt idx="4135">
                  <c:v>4145</c:v>
                </c:pt>
                <c:pt idx="4136">
                  <c:v>4146</c:v>
                </c:pt>
                <c:pt idx="4137">
                  <c:v>4147</c:v>
                </c:pt>
                <c:pt idx="4138">
                  <c:v>4148</c:v>
                </c:pt>
                <c:pt idx="4139">
                  <c:v>4149</c:v>
                </c:pt>
                <c:pt idx="4140">
                  <c:v>4150</c:v>
                </c:pt>
                <c:pt idx="4141">
                  <c:v>4151</c:v>
                </c:pt>
                <c:pt idx="4142">
                  <c:v>4152</c:v>
                </c:pt>
                <c:pt idx="4143">
                  <c:v>4153</c:v>
                </c:pt>
                <c:pt idx="4144">
                  <c:v>4154</c:v>
                </c:pt>
                <c:pt idx="4145">
                  <c:v>4155</c:v>
                </c:pt>
                <c:pt idx="4146">
                  <c:v>4156</c:v>
                </c:pt>
                <c:pt idx="4147">
                  <c:v>4157</c:v>
                </c:pt>
                <c:pt idx="4148">
                  <c:v>4158</c:v>
                </c:pt>
                <c:pt idx="4149">
                  <c:v>4159</c:v>
                </c:pt>
                <c:pt idx="4150">
                  <c:v>4160</c:v>
                </c:pt>
                <c:pt idx="4151">
                  <c:v>4161</c:v>
                </c:pt>
                <c:pt idx="4152">
                  <c:v>4162</c:v>
                </c:pt>
                <c:pt idx="4153">
                  <c:v>4163</c:v>
                </c:pt>
                <c:pt idx="4154">
                  <c:v>4164</c:v>
                </c:pt>
                <c:pt idx="4155">
                  <c:v>4165</c:v>
                </c:pt>
                <c:pt idx="4156">
                  <c:v>4166</c:v>
                </c:pt>
                <c:pt idx="4157">
                  <c:v>4167</c:v>
                </c:pt>
                <c:pt idx="4158">
                  <c:v>4168</c:v>
                </c:pt>
                <c:pt idx="4159">
                  <c:v>4169</c:v>
                </c:pt>
                <c:pt idx="4160">
                  <c:v>4170</c:v>
                </c:pt>
                <c:pt idx="4161">
                  <c:v>4171</c:v>
                </c:pt>
                <c:pt idx="4162">
                  <c:v>4172</c:v>
                </c:pt>
                <c:pt idx="4163">
                  <c:v>4173</c:v>
                </c:pt>
                <c:pt idx="4164">
                  <c:v>4174</c:v>
                </c:pt>
                <c:pt idx="4165">
                  <c:v>4175</c:v>
                </c:pt>
                <c:pt idx="4166">
                  <c:v>4176</c:v>
                </c:pt>
                <c:pt idx="4167">
                  <c:v>4177</c:v>
                </c:pt>
                <c:pt idx="4168">
                  <c:v>4178</c:v>
                </c:pt>
                <c:pt idx="4169">
                  <c:v>4179</c:v>
                </c:pt>
                <c:pt idx="4170">
                  <c:v>4180</c:v>
                </c:pt>
                <c:pt idx="4171">
                  <c:v>4181</c:v>
                </c:pt>
                <c:pt idx="4172">
                  <c:v>4182</c:v>
                </c:pt>
                <c:pt idx="4173">
                  <c:v>4183</c:v>
                </c:pt>
                <c:pt idx="4174">
                  <c:v>4184</c:v>
                </c:pt>
                <c:pt idx="4175">
                  <c:v>4185</c:v>
                </c:pt>
                <c:pt idx="4176">
                  <c:v>4186</c:v>
                </c:pt>
                <c:pt idx="4177">
                  <c:v>4187</c:v>
                </c:pt>
                <c:pt idx="4178">
                  <c:v>4188</c:v>
                </c:pt>
                <c:pt idx="4179">
                  <c:v>4189</c:v>
                </c:pt>
                <c:pt idx="4180">
                  <c:v>4190</c:v>
                </c:pt>
                <c:pt idx="4181">
                  <c:v>4191</c:v>
                </c:pt>
                <c:pt idx="4182">
                  <c:v>4192</c:v>
                </c:pt>
                <c:pt idx="4183">
                  <c:v>4193</c:v>
                </c:pt>
                <c:pt idx="4184">
                  <c:v>4194</c:v>
                </c:pt>
                <c:pt idx="4185">
                  <c:v>4195</c:v>
                </c:pt>
                <c:pt idx="4186">
                  <c:v>4196</c:v>
                </c:pt>
                <c:pt idx="4187">
                  <c:v>4197</c:v>
                </c:pt>
                <c:pt idx="4188">
                  <c:v>4198</c:v>
                </c:pt>
                <c:pt idx="4189">
                  <c:v>4199</c:v>
                </c:pt>
                <c:pt idx="4190">
                  <c:v>4200</c:v>
                </c:pt>
                <c:pt idx="4191">
                  <c:v>4201</c:v>
                </c:pt>
                <c:pt idx="4192">
                  <c:v>4202</c:v>
                </c:pt>
                <c:pt idx="4193">
                  <c:v>4203</c:v>
                </c:pt>
                <c:pt idx="4194">
                  <c:v>4204</c:v>
                </c:pt>
                <c:pt idx="4195">
                  <c:v>4205</c:v>
                </c:pt>
                <c:pt idx="4196">
                  <c:v>4206</c:v>
                </c:pt>
                <c:pt idx="4197">
                  <c:v>4207</c:v>
                </c:pt>
                <c:pt idx="4198">
                  <c:v>4208</c:v>
                </c:pt>
                <c:pt idx="4199">
                  <c:v>4209</c:v>
                </c:pt>
                <c:pt idx="4200">
                  <c:v>4210</c:v>
                </c:pt>
                <c:pt idx="4201">
                  <c:v>4211</c:v>
                </c:pt>
                <c:pt idx="4202">
                  <c:v>4212</c:v>
                </c:pt>
                <c:pt idx="4203">
                  <c:v>4213</c:v>
                </c:pt>
                <c:pt idx="4204">
                  <c:v>4214</c:v>
                </c:pt>
                <c:pt idx="4205">
                  <c:v>4215</c:v>
                </c:pt>
                <c:pt idx="4206">
                  <c:v>4216</c:v>
                </c:pt>
                <c:pt idx="4207">
                  <c:v>4217</c:v>
                </c:pt>
                <c:pt idx="4208">
                  <c:v>4218</c:v>
                </c:pt>
                <c:pt idx="4209">
                  <c:v>4219</c:v>
                </c:pt>
                <c:pt idx="4210">
                  <c:v>4220</c:v>
                </c:pt>
                <c:pt idx="4211">
                  <c:v>4221</c:v>
                </c:pt>
                <c:pt idx="4212">
                  <c:v>4222</c:v>
                </c:pt>
                <c:pt idx="4213">
                  <c:v>4223</c:v>
                </c:pt>
                <c:pt idx="4214">
                  <c:v>4224</c:v>
                </c:pt>
                <c:pt idx="4215">
                  <c:v>4225</c:v>
                </c:pt>
                <c:pt idx="4216">
                  <c:v>4226</c:v>
                </c:pt>
                <c:pt idx="4217">
                  <c:v>4227</c:v>
                </c:pt>
                <c:pt idx="4218">
                  <c:v>4228</c:v>
                </c:pt>
                <c:pt idx="4219">
                  <c:v>4229</c:v>
                </c:pt>
                <c:pt idx="4220">
                  <c:v>4230</c:v>
                </c:pt>
                <c:pt idx="4221">
                  <c:v>4231</c:v>
                </c:pt>
                <c:pt idx="4222">
                  <c:v>4232</c:v>
                </c:pt>
                <c:pt idx="4223">
                  <c:v>4233</c:v>
                </c:pt>
                <c:pt idx="4224">
                  <c:v>4234</c:v>
                </c:pt>
                <c:pt idx="4225">
                  <c:v>4235</c:v>
                </c:pt>
                <c:pt idx="4226">
                  <c:v>4236</c:v>
                </c:pt>
                <c:pt idx="4227">
                  <c:v>4237</c:v>
                </c:pt>
                <c:pt idx="4228">
                  <c:v>4238</c:v>
                </c:pt>
                <c:pt idx="4229">
                  <c:v>4239</c:v>
                </c:pt>
                <c:pt idx="4230">
                  <c:v>4240</c:v>
                </c:pt>
                <c:pt idx="4231">
                  <c:v>4241</c:v>
                </c:pt>
                <c:pt idx="4232">
                  <c:v>4242</c:v>
                </c:pt>
                <c:pt idx="4233">
                  <c:v>4243</c:v>
                </c:pt>
                <c:pt idx="4234">
                  <c:v>4244</c:v>
                </c:pt>
                <c:pt idx="4235">
                  <c:v>4245</c:v>
                </c:pt>
                <c:pt idx="4236">
                  <c:v>4246</c:v>
                </c:pt>
                <c:pt idx="4237">
                  <c:v>4247</c:v>
                </c:pt>
                <c:pt idx="4238">
                  <c:v>4248</c:v>
                </c:pt>
                <c:pt idx="4239">
                  <c:v>4249</c:v>
                </c:pt>
                <c:pt idx="4240">
                  <c:v>4250</c:v>
                </c:pt>
                <c:pt idx="4241">
                  <c:v>4251</c:v>
                </c:pt>
                <c:pt idx="4242">
                  <c:v>4252</c:v>
                </c:pt>
                <c:pt idx="4243">
                  <c:v>4253</c:v>
                </c:pt>
                <c:pt idx="4244">
                  <c:v>4254</c:v>
                </c:pt>
                <c:pt idx="4245">
                  <c:v>4255</c:v>
                </c:pt>
                <c:pt idx="4246">
                  <c:v>4256</c:v>
                </c:pt>
                <c:pt idx="4247">
                  <c:v>4257</c:v>
                </c:pt>
                <c:pt idx="4248">
                  <c:v>4258</c:v>
                </c:pt>
                <c:pt idx="4249">
                  <c:v>4259</c:v>
                </c:pt>
                <c:pt idx="4250">
                  <c:v>4260</c:v>
                </c:pt>
                <c:pt idx="4251">
                  <c:v>4261</c:v>
                </c:pt>
                <c:pt idx="4252">
                  <c:v>4262</c:v>
                </c:pt>
                <c:pt idx="4253">
                  <c:v>4263</c:v>
                </c:pt>
                <c:pt idx="4254">
                  <c:v>4264</c:v>
                </c:pt>
                <c:pt idx="4255">
                  <c:v>4265</c:v>
                </c:pt>
                <c:pt idx="4256">
                  <c:v>4266</c:v>
                </c:pt>
                <c:pt idx="4257">
                  <c:v>4267</c:v>
                </c:pt>
                <c:pt idx="4258">
                  <c:v>4268</c:v>
                </c:pt>
                <c:pt idx="4259">
                  <c:v>4269</c:v>
                </c:pt>
                <c:pt idx="4260">
                  <c:v>4270</c:v>
                </c:pt>
                <c:pt idx="4261">
                  <c:v>4271</c:v>
                </c:pt>
                <c:pt idx="4262">
                  <c:v>4272</c:v>
                </c:pt>
                <c:pt idx="4263">
                  <c:v>4273</c:v>
                </c:pt>
                <c:pt idx="4264">
                  <c:v>4274</c:v>
                </c:pt>
                <c:pt idx="4265">
                  <c:v>4275</c:v>
                </c:pt>
                <c:pt idx="4266">
                  <c:v>4276</c:v>
                </c:pt>
                <c:pt idx="4267">
                  <c:v>4277</c:v>
                </c:pt>
                <c:pt idx="4268">
                  <c:v>4278</c:v>
                </c:pt>
                <c:pt idx="4269">
                  <c:v>4279</c:v>
                </c:pt>
                <c:pt idx="4270">
                  <c:v>4280</c:v>
                </c:pt>
                <c:pt idx="4271">
                  <c:v>4281</c:v>
                </c:pt>
                <c:pt idx="4272">
                  <c:v>4282</c:v>
                </c:pt>
                <c:pt idx="4273">
                  <c:v>4283</c:v>
                </c:pt>
                <c:pt idx="4274">
                  <c:v>4284</c:v>
                </c:pt>
                <c:pt idx="4275">
                  <c:v>4285</c:v>
                </c:pt>
                <c:pt idx="4276">
                  <c:v>4286</c:v>
                </c:pt>
                <c:pt idx="4277">
                  <c:v>4287</c:v>
                </c:pt>
                <c:pt idx="4278">
                  <c:v>4288</c:v>
                </c:pt>
                <c:pt idx="4279">
                  <c:v>4289</c:v>
                </c:pt>
                <c:pt idx="4280">
                  <c:v>4290</c:v>
                </c:pt>
                <c:pt idx="4281">
                  <c:v>4291</c:v>
                </c:pt>
                <c:pt idx="4282">
                  <c:v>4292</c:v>
                </c:pt>
                <c:pt idx="4283">
                  <c:v>4293</c:v>
                </c:pt>
                <c:pt idx="4284">
                  <c:v>4294</c:v>
                </c:pt>
                <c:pt idx="4285">
                  <c:v>4295</c:v>
                </c:pt>
                <c:pt idx="4286">
                  <c:v>4296</c:v>
                </c:pt>
                <c:pt idx="4287">
                  <c:v>4297</c:v>
                </c:pt>
                <c:pt idx="4288">
                  <c:v>4298</c:v>
                </c:pt>
                <c:pt idx="4289">
                  <c:v>4299</c:v>
                </c:pt>
                <c:pt idx="4290">
                  <c:v>4300</c:v>
                </c:pt>
                <c:pt idx="4291">
                  <c:v>4301</c:v>
                </c:pt>
                <c:pt idx="4292">
                  <c:v>4302</c:v>
                </c:pt>
                <c:pt idx="4293">
                  <c:v>4303</c:v>
                </c:pt>
                <c:pt idx="4294">
                  <c:v>4304</c:v>
                </c:pt>
                <c:pt idx="4295">
                  <c:v>4305</c:v>
                </c:pt>
                <c:pt idx="4296">
                  <c:v>4306</c:v>
                </c:pt>
                <c:pt idx="4297">
                  <c:v>4307</c:v>
                </c:pt>
                <c:pt idx="4298">
                  <c:v>4308</c:v>
                </c:pt>
                <c:pt idx="4299">
                  <c:v>4309</c:v>
                </c:pt>
                <c:pt idx="4300">
                  <c:v>4310</c:v>
                </c:pt>
                <c:pt idx="4301">
                  <c:v>4311</c:v>
                </c:pt>
                <c:pt idx="4302">
                  <c:v>4312</c:v>
                </c:pt>
                <c:pt idx="4303">
                  <c:v>4313</c:v>
                </c:pt>
                <c:pt idx="4304">
                  <c:v>4314</c:v>
                </c:pt>
                <c:pt idx="4305">
                  <c:v>4315</c:v>
                </c:pt>
                <c:pt idx="4306">
                  <c:v>4316</c:v>
                </c:pt>
                <c:pt idx="4307">
                  <c:v>4317</c:v>
                </c:pt>
                <c:pt idx="4308">
                  <c:v>4318</c:v>
                </c:pt>
                <c:pt idx="4309">
                  <c:v>4319</c:v>
                </c:pt>
                <c:pt idx="4310">
                  <c:v>4320</c:v>
                </c:pt>
                <c:pt idx="4311">
                  <c:v>4321</c:v>
                </c:pt>
                <c:pt idx="4312">
                  <c:v>4322</c:v>
                </c:pt>
                <c:pt idx="4313">
                  <c:v>4323</c:v>
                </c:pt>
                <c:pt idx="4314">
                  <c:v>4324</c:v>
                </c:pt>
                <c:pt idx="4315">
                  <c:v>4325</c:v>
                </c:pt>
                <c:pt idx="4316">
                  <c:v>4326</c:v>
                </c:pt>
                <c:pt idx="4317">
                  <c:v>4327</c:v>
                </c:pt>
                <c:pt idx="4318">
                  <c:v>4328</c:v>
                </c:pt>
                <c:pt idx="4319">
                  <c:v>4329</c:v>
                </c:pt>
                <c:pt idx="4320">
                  <c:v>4330</c:v>
                </c:pt>
                <c:pt idx="4321">
                  <c:v>4331</c:v>
                </c:pt>
                <c:pt idx="4322">
                  <c:v>4332</c:v>
                </c:pt>
                <c:pt idx="4323">
                  <c:v>4333</c:v>
                </c:pt>
                <c:pt idx="4324">
                  <c:v>4334</c:v>
                </c:pt>
                <c:pt idx="4325">
                  <c:v>4335</c:v>
                </c:pt>
                <c:pt idx="4326">
                  <c:v>4336</c:v>
                </c:pt>
                <c:pt idx="4327">
                  <c:v>4337</c:v>
                </c:pt>
                <c:pt idx="4328">
                  <c:v>4338</c:v>
                </c:pt>
                <c:pt idx="4329">
                  <c:v>4339</c:v>
                </c:pt>
                <c:pt idx="4330">
                  <c:v>4340</c:v>
                </c:pt>
                <c:pt idx="4331">
                  <c:v>4341</c:v>
                </c:pt>
                <c:pt idx="4332">
                  <c:v>4342</c:v>
                </c:pt>
                <c:pt idx="4333">
                  <c:v>4343</c:v>
                </c:pt>
                <c:pt idx="4334">
                  <c:v>4344</c:v>
                </c:pt>
                <c:pt idx="4335">
                  <c:v>4345</c:v>
                </c:pt>
                <c:pt idx="4336">
                  <c:v>4346</c:v>
                </c:pt>
                <c:pt idx="4337">
                  <c:v>4347</c:v>
                </c:pt>
                <c:pt idx="4338">
                  <c:v>4348</c:v>
                </c:pt>
                <c:pt idx="4339">
                  <c:v>4349</c:v>
                </c:pt>
                <c:pt idx="4340">
                  <c:v>4350</c:v>
                </c:pt>
                <c:pt idx="4341">
                  <c:v>4351</c:v>
                </c:pt>
                <c:pt idx="4342">
                  <c:v>4352</c:v>
                </c:pt>
                <c:pt idx="4343">
                  <c:v>4353</c:v>
                </c:pt>
                <c:pt idx="4344">
                  <c:v>4354</c:v>
                </c:pt>
                <c:pt idx="4345">
                  <c:v>4355</c:v>
                </c:pt>
                <c:pt idx="4346">
                  <c:v>4356</c:v>
                </c:pt>
                <c:pt idx="4347">
                  <c:v>4357</c:v>
                </c:pt>
                <c:pt idx="4348">
                  <c:v>4358</c:v>
                </c:pt>
                <c:pt idx="4349">
                  <c:v>4359</c:v>
                </c:pt>
                <c:pt idx="4350">
                  <c:v>4360</c:v>
                </c:pt>
                <c:pt idx="4351">
                  <c:v>4361</c:v>
                </c:pt>
                <c:pt idx="4352">
                  <c:v>4362</c:v>
                </c:pt>
                <c:pt idx="4353">
                  <c:v>4363</c:v>
                </c:pt>
                <c:pt idx="4354">
                  <c:v>4364</c:v>
                </c:pt>
                <c:pt idx="4355">
                  <c:v>4365</c:v>
                </c:pt>
                <c:pt idx="4356">
                  <c:v>4366</c:v>
                </c:pt>
                <c:pt idx="4357">
                  <c:v>4367</c:v>
                </c:pt>
                <c:pt idx="4358">
                  <c:v>4368</c:v>
                </c:pt>
                <c:pt idx="4359">
                  <c:v>4369</c:v>
                </c:pt>
                <c:pt idx="4360">
                  <c:v>4370</c:v>
                </c:pt>
                <c:pt idx="4361">
                  <c:v>4371</c:v>
                </c:pt>
                <c:pt idx="4362">
                  <c:v>4372</c:v>
                </c:pt>
                <c:pt idx="4363">
                  <c:v>4373</c:v>
                </c:pt>
                <c:pt idx="4364">
                  <c:v>4374</c:v>
                </c:pt>
                <c:pt idx="4365">
                  <c:v>4375</c:v>
                </c:pt>
                <c:pt idx="4366">
                  <c:v>4376</c:v>
                </c:pt>
                <c:pt idx="4367">
                  <c:v>4377</c:v>
                </c:pt>
                <c:pt idx="4368">
                  <c:v>4378</c:v>
                </c:pt>
                <c:pt idx="4369">
                  <c:v>4379</c:v>
                </c:pt>
                <c:pt idx="4370">
                  <c:v>4380</c:v>
                </c:pt>
                <c:pt idx="4371">
                  <c:v>4381</c:v>
                </c:pt>
                <c:pt idx="4372">
                  <c:v>4382</c:v>
                </c:pt>
                <c:pt idx="4373">
                  <c:v>4383</c:v>
                </c:pt>
                <c:pt idx="4374">
                  <c:v>4384</c:v>
                </c:pt>
                <c:pt idx="4375">
                  <c:v>4385</c:v>
                </c:pt>
                <c:pt idx="4376">
                  <c:v>4386</c:v>
                </c:pt>
                <c:pt idx="4377">
                  <c:v>4387</c:v>
                </c:pt>
                <c:pt idx="4378">
                  <c:v>4388</c:v>
                </c:pt>
                <c:pt idx="4379">
                  <c:v>4389</c:v>
                </c:pt>
                <c:pt idx="4380">
                  <c:v>4390</c:v>
                </c:pt>
                <c:pt idx="4381">
                  <c:v>4391</c:v>
                </c:pt>
                <c:pt idx="4382">
                  <c:v>4392</c:v>
                </c:pt>
                <c:pt idx="4383">
                  <c:v>4393</c:v>
                </c:pt>
                <c:pt idx="4384">
                  <c:v>4394</c:v>
                </c:pt>
                <c:pt idx="4385">
                  <c:v>4395</c:v>
                </c:pt>
                <c:pt idx="4386">
                  <c:v>4396</c:v>
                </c:pt>
                <c:pt idx="4387">
                  <c:v>4397</c:v>
                </c:pt>
                <c:pt idx="4388">
                  <c:v>4398</c:v>
                </c:pt>
                <c:pt idx="4389">
                  <c:v>4399</c:v>
                </c:pt>
                <c:pt idx="4390">
                  <c:v>4400</c:v>
                </c:pt>
                <c:pt idx="4391">
                  <c:v>4401</c:v>
                </c:pt>
                <c:pt idx="4392">
                  <c:v>4402</c:v>
                </c:pt>
                <c:pt idx="4393">
                  <c:v>4403</c:v>
                </c:pt>
                <c:pt idx="4394">
                  <c:v>4404</c:v>
                </c:pt>
                <c:pt idx="4395">
                  <c:v>4405</c:v>
                </c:pt>
                <c:pt idx="4396">
                  <c:v>4406</c:v>
                </c:pt>
                <c:pt idx="4397">
                  <c:v>4407</c:v>
                </c:pt>
                <c:pt idx="4398">
                  <c:v>4408</c:v>
                </c:pt>
                <c:pt idx="4399">
                  <c:v>4409</c:v>
                </c:pt>
                <c:pt idx="4400">
                  <c:v>4410</c:v>
                </c:pt>
                <c:pt idx="4401">
                  <c:v>4411</c:v>
                </c:pt>
                <c:pt idx="4402">
                  <c:v>4412</c:v>
                </c:pt>
                <c:pt idx="4403">
                  <c:v>4413</c:v>
                </c:pt>
                <c:pt idx="4404">
                  <c:v>4414</c:v>
                </c:pt>
                <c:pt idx="4405">
                  <c:v>4415</c:v>
                </c:pt>
                <c:pt idx="4406">
                  <c:v>4416</c:v>
                </c:pt>
                <c:pt idx="4407">
                  <c:v>4417</c:v>
                </c:pt>
                <c:pt idx="4408">
                  <c:v>4418</c:v>
                </c:pt>
                <c:pt idx="4409">
                  <c:v>4419</c:v>
                </c:pt>
                <c:pt idx="4410">
                  <c:v>4420</c:v>
                </c:pt>
                <c:pt idx="4411">
                  <c:v>4421</c:v>
                </c:pt>
                <c:pt idx="4412">
                  <c:v>4422</c:v>
                </c:pt>
                <c:pt idx="4413">
                  <c:v>4423</c:v>
                </c:pt>
                <c:pt idx="4414">
                  <c:v>4424</c:v>
                </c:pt>
                <c:pt idx="4415">
                  <c:v>4425</c:v>
                </c:pt>
                <c:pt idx="4416">
                  <c:v>4426</c:v>
                </c:pt>
                <c:pt idx="4417">
                  <c:v>4427</c:v>
                </c:pt>
                <c:pt idx="4418">
                  <c:v>4428</c:v>
                </c:pt>
                <c:pt idx="4419">
                  <c:v>4429</c:v>
                </c:pt>
                <c:pt idx="4420">
                  <c:v>4430</c:v>
                </c:pt>
                <c:pt idx="4421">
                  <c:v>4431</c:v>
                </c:pt>
                <c:pt idx="4422">
                  <c:v>4432</c:v>
                </c:pt>
                <c:pt idx="4423">
                  <c:v>4433</c:v>
                </c:pt>
                <c:pt idx="4424">
                  <c:v>4434</c:v>
                </c:pt>
                <c:pt idx="4425">
                  <c:v>4435</c:v>
                </c:pt>
                <c:pt idx="4426">
                  <c:v>4436</c:v>
                </c:pt>
                <c:pt idx="4427">
                  <c:v>4437</c:v>
                </c:pt>
                <c:pt idx="4428">
                  <c:v>4438</c:v>
                </c:pt>
                <c:pt idx="4429">
                  <c:v>4439</c:v>
                </c:pt>
                <c:pt idx="4430">
                  <c:v>4440</c:v>
                </c:pt>
                <c:pt idx="4431">
                  <c:v>4441</c:v>
                </c:pt>
                <c:pt idx="4432">
                  <c:v>4442</c:v>
                </c:pt>
                <c:pt idx="4433">
                  <c:v>4443</c:v>
                </c:pt>
                <c:pt idx="4434">
                  <c:v>4444</c:v>
                </c:pt>
                <c:pt idx="4435">
                  <c:v>4445</c:v>
                </c:pt>
                <c:pt idx="4436">
                  <c:v>4446</c:v>
                </c:pt>
                <c:pt idx="4437">
                  <c:v>4447</c:v>
                </c:pt>
                <c:pt idx="4438">
                  <c:v>4448</c:v>
                </c:pt>
                <c:pt idx="4439">
                  <c:v>4449</c:v>
                </c:pt>
                <c:pt idx="4440">
                  <c:v>4450</c:v>
                </c:pt>
                <c:pt idx="4441">
                  <c:v>4451</c:v>
                </c:pt>
                <c:pt idx="4442">
                  <c:v>4452</c:v>
                </c:pt>
                <c:pt idx="4443">
                  <c:v>4453</c:v>
                </c:pt>
                <c:pt idx="4444">
                  <c:v>4454</c:v>
                </c:pt>
                <c:pt idx="4445">
                  <c:v>4455</c:v>
                </c:pt>
                <c:pt idx="4446">
                  <c:v>4456</c:v>
                </c:pt>
                <c:pt idx="4447">
                  <c:v>4457</c:v>
                </c:pt>
                <c:pt idx="4448">
                  <c:v>4458</c:v>
                </c:pt>
                <c:pt idx="4449">
                  <c:v>4459</c:v>
                </c:pt>
                <c:pt idx="4450">
                  <c:v>4460</c:v>
                </c:pt>
                <c:pt idx="4451">
                  <c:v>4461</c:v>
                </c:pt>
                <c:pt idx="4452">
                  <c:v>4462</c:v>
                </c:pt>
                <c:pt idx="4453">
                  <c:v>4463</c:v>
                </c:pt>
                <c:pt idx="4454">
                  <c:v>4464</c:v>
                </c:pt>
                <c:pt idx="4455">
                  <c:v>4465</c:v>
                </c:pt>
                <c:pt idx="4456">
                  <c:v>4466</c:v>
                </c:pt>
                <c:pt idx="4457">
                  <c:v>4467</c:v>
                </c:pt>
                <c:pt idx="4458">
                  <c:v>4468</c:v>
                </c:pt>
                <c:pt idx="4459">
                  <c:v>4469</c:v>
                </c:pt>
                <c:pt idx="4460">
                  <c:v>4470</c:v>
                </c:pt>
                <c:pt idx="4461">
                  <c:v>4471</c:v>
                </c:pt>
                <c:pt idx="4462">
                  <c:v>4472</c:v>
                </c:pt>
                <c:pt idx="4463">
                  <c:v>4473</c:v>
                </c:pt>
                <c:pt idx="4464">
                  <c:v>4474</c:v>
                </c:pt>
                <c:pt idx="4465">
                  <c:v>4475</c:v>
                </c:pt>
                <c:pt idx="4466">
                  <c:v>4476</c:v>
                </c:pt>
                <c:pt idx="4467">
                  <c:v>4477</c:v>
                </c:pt>
                <c:pt idx="4468">
                  <c:v>4478</c:v>
                </c:pt>
                <c:pt idx="4469">
                  <c:v>4479</c:v>
                </c:pt>
                <c:pt idx="4470">
                  <c:v>4480</c:v>
                </c:pt>
                <c:pt idx="4471">
                  <c:v>4481</c:v>
                </c:pt>
                <c:pt idx="4472">
                  <c:v>4482</c:v>
                </c:pt>
                <c:pt idx="4473">
                  <c:v>4483</c:v>
                </c:pt>
                <c:pt idx="4474">
                  <c:v>4484</c:v>
                </c:pt>
                <c:pt idx="4475">
                  <c:v>4485</c:v>
                </c:pt>
                <c:pt idx="4476">
                  <c:v>4486</c:v>
                </c:pt>
                <c:pt idx="4477">
                  <c:v>4487</c:v>
                </c:pt>
                <c:pt idx="4478">
                  <c:v>4488</c:v>
                </c:pt>
                <c:pt idx="4479">
                  <c:v>4489</c:v>
                </c:pt>
                <c:pt idx="4480">
                  <c:v>4490</c:v>
                </c:pt>
                <c:pt idx="4481">
                  <c:v>4491</c:v>
                </c:pt>
                <c:pt idx="4482">
                  <c:v>4492</c:v>
                </c:pt>
                <c:pt idx="4483">
                  <c:v>4493</c:v>
                </c:pt>
                <c:pt idx="4484">
                  <c:v>4494</c:v>
                </c:pt>
                <c:pt idx="4485">
                  <c:v>4495</c:v>
                </c:pt>
                <c:pt idx="4486">
                  <c:v>4496</c:v>
                </c:pt>
                <c:pt idx="4487">
                  <c:v>4497</c:v>
                </c:pt>
                <c:pt idx="4488">
                  <c:v>4498</c:v>
                </c:pt>
                <c:pt idx="4489">
                  <c:v>4499</c:v>
                </c:pt>
                <c:pt idx="4490">
                  <c:v>4500</c:v>
                </c:pt>
                <c:pt idx="4491">
                  <c:v>4501</c:v>
                </c:pt>
                <c:pt idx="4492">
                  <c:v>4502</c:v>
                </c:pt>
                <c:pt idx="4493">
                  <c:v>4503</c:v>
                </c:pt>
                <c:pt idx="4494">
                  <c:v>4504</c:v>
                </c:pt>
                <c:pt idx="4495">
                  <c:v>4505</c:v>
                </c:pt>
                <c:pt idx="4496">
                  <c:v>4506</c:v>
                </c:pt>
                <c:pt idx="4497">
                  <c:v>4507</c:v>
                </c:pt>
                <c:pt idx="4498">
                  <c:v>4508</c:v>
                </c:pt>
                <c:pt idx="4499">
                  <c:v>4509</c:v>
                </c:pt>
                <c:pt idx="4500">
                  <c:v>4510</c:v>
                </c:pt>
                <c:pt idx="4501">
                  <c:v>4511</c:v>
                </c:pt>
                <c:pt idx="4502">
                  <c:v>4512</c:v>
                </c:pt>
                <c:pt idx="4503">
                  <c:v>4513</c:v>
                </c:pt>
                <c:pt idx="4504">
                  <c:v>4514</c:v>
                </c:pt>
                <c:pt idx="4505">
                  <c:v>4515</c:v>
                </c:pt>
                <c:pt idx="4506">
                  <c:v>4516</c:v>
                </c:pt>
                <c:pt idx="4507">
                  <c:v>4517</c:v>
                </c:pt>
                <c:pt idx="4508">
                  <c:v>4518</c:v>
                </c:pt>
                <c:pt idx="4509">
                  <c:v>4519</c:v>
                </c:pt>
                <c:pt idx="4510">
                  <c:v>4520</c:v>
                </c:pt>
                <c:pt idx="4511">
                  <c:v>4521</c:v>
                </c:pt>
                <c:pt idx="4512">
                  <c:v>4522</c:v>
                </c:pt>
                <c:pt idx="4513">
                  <c:v>4523</c:v>
                </c:pt>
                <c:pt idx="4514">
                  <c:v>4524</c:v>
                </c:pt>
                <c:pt idx="4515">
                  <c:v>4525</c:v>
                </c:pt>
                <c:pt idx="4516">
                  <c:v>4526</c:v>
                </c:pt>
                <c:pt idx="4517">
                  <c:v>4527</c:v>
                </c:pt>
                <c:pt idx="4518">
                  <c:v>4528</c:v>
                </c:pt>
                <c:pt idx="4519">
                  <c:v>4529</c:v>
                </c:pt>
                <c:pt idx="4520">
                  <c:v>4530</c:v>
                </c:pt>
                <c:pt idx="4521">
                  <c:v>4531</c:v>
                </c:pt>
                <c:pt idx="4522">
                  <c:v>4532</c:v>
                </c:pt>
                <c:pt idx="4523">
                  <c:v>4533</c:v>
                </c:pt>
                <c:pt idx="4524">
                  <c:v>4534</c:v>
                </c:pt>
                <c:pt idx="4525">
                  <c:v>4535</c:v>
                </c:pt>
                <c:pt idx="4526">
                  <c:v>4536</c:v>
                </c:pt>
                <c:pt idx="4527">
                  <c:v>4537</c:v>
                </c:pt>
                <c:pt idx="4528">
                  <c:v>4538</c:v>
                </c:pt>
                <c:pt idx="4529">
                  <c:v>4539</c:v>
                </c:pt>
                <c:pt idx="4530">
                  <c:v>4540</c:v>
                </c:pt>
                <c:pt idx="4531">
                  <c:v>4541</c:v>
                </c:pt>
                <c:pt idx="4532">
                  <c:v>4542</c:v>
                </c:pt>
                <c:pt idx="4533">
                  <c:v>4543</c:v>
                </c:pt>
                <c:pt idx="4534">
                  <c:v>4544</c:v>
                </c:pt>
                <c:pt idx="4535">
                  <c:v>4545</c:v>
                </c:pt>
                <c:pt idx="4536">
                  <c:v>4546</c:v>
                </c:pt>
                <c:pt idx="4537">
                  <c:v>4547</c:v>
                </c:pt>
                <c:pt idx="4538">
                  <c:v>4548</c:v>
                </c:pt>
                <c:pt idx="4539">
                  <c:v>4549</c:v>
                </c:pt>
                <c:pt idx="4540">
                  <c:v>4550</c:v>
                </c:pt>
                <c:pt idx="4541">
                  <c:v>4551</c:v>
                </c:pt>
                <c:pt idx="4542">
                  <c:v>4552</c:v>
                </c:pt>
                <c:pt idx="4543">
                  <c:v>4553</c:v>
                </c:pt>
                <c:pt idx="4544">
                  <c:v>4554</c:v>
                </c:pt>
                <c:pt idx="4545">
                  <c:v>4555</c:v>
                </c:pt>
                <c:pt idx="4546">
                  <c:v>4556</c:v>
                </c:pt>
                <c:pt idx="4547">
                  <c:v>4557</c:v>
                </c:pt>
                <c:pt idx="4548">
                  <c:v>4558</c:v>
                </c:pt>
                <c:pt idx="4549">
                  <c:v>4559</c:v>
                </c:pt>
                <c:pt idx="4550">
                  <c:v>4560</c:v>
                </c:pt>
                <c:pt idx="4551">
                  <c:v>4561</c:v>
                </c:pt>
                <c:pt idx="4552">
                  <c:v>4562</c:v>
                </c:pt>
                <c:pt idx="4553">
                  <c:v>4563</c:v>
                </c:pt>
                <c:pt idx="4554">
                  <c:v>4564</c:v>
                </c:pt>
                <c:pt idx="4555">
                  <c:v>4565</c:v>
                </c:pt>
                <c:pt idx="4556">
                  <c:v>4566</c:v>
                </c:pt>
                <c:pt idx="4557">
                  <c:v>4567</c:v>
                </c:pt>
                <c:pt idx="4558">
                  <c:v>4568</c:v>
                </c:pt>
                <c:pt idx="4559">
                  <c:v>4569</c:v>
                </c:pt>
                <c:pt idx="4560">
                  <c:v>4570</c:v>
                </c:pt>
                <c:pt idx="4561">
                  <c:v>4571</c:v>
                </c:pt>
                <c:pt idx="4562">
                  <c:v>4572</c:v>
                </c:pt>
                <c:pt idx="4563">
                  <c:v>4573</c:v>
                </c:pt>
                <c:pt idx="4564">
                  <c:v>4574</c:v>
                </c:pt>
                <c:pt idx="4565">
                  <c:v>4575</c:v>
                </c:pt>
                <c:pt idx="4566">
                  <c:v>4576</c:v>
                </c:pt>
                <c:pt idx="4567">
                  <c:v>4577</c:v>
                </c:pt>
                <c:pt idx="4568">
                  <c:v>4578</c:v>
                </c:pt>
                <c:pt idx="4569">
                  <c:v>4579</c:v>
                </c:pt>
                <c:pt idx="4570">
                  <c:v>4580</c:v>
                </c:pt>
                <c:pt idx="4571">
                  <c:v>4581</c:v>
                </c:pt>
                <c:pt idx="4572">
                  <c:v>4582</c:v>
                </c:pt>
                <c:pt idx="4573">
                  <c:v>4583</c:v>
                </c:pt>
                <c:pt idx="4574">
                  <c:v>4584</c:v>
                </c:pt>
                <c:pt idx="4575">
                  <c:v>4585</c:v>
                </c:pt>
                <c:pt idx="4576">
                  <c:v>4586</c:v>
                </c:pt>
                <c:pt idx="4577">
                  <c:v>4587</c:v>
                </c:pt>
                <c:pt idx="4578">
                  <c:v>4588</c:v>
                </c:pt>
                <c:pt idx="4579">
                  <c:v>4589</c:v>
                </c:pt>
                <c:pt idx="4580">
                  <c:v>4590</c:v>
                </c:pt>
                <c:pt idx="4581">
                  <c:v>4591</c:v>
                </c:pt>
                <c:pt idx="4582">
                  <c:v>4592</c:v>
                </c:pt>
                <c:pt idx="4583">
                  <c:v>4593</c:v>
                </c:pt>
                <c:pt idx="4584">
                  <c:v>4594</c:v>
                </c:pt>
                <c:pt idx="4585">
                  <c:v>4595</c:v>
                </c:pt>
                <c:pt idx="4586">
                  <c:v>4596</c:v>
                </c:pt>
                <c:pt idx="4587">
                  <c:v>4597</c:v>
                </c:pt>
                <c:pt idx="4588">
                  <c:v>4598</c:v>
                </c:pt>
                <c:pt idx="4589">
                  <c:v>4599</c:v>
                </c:pt>
                <c:pt idx="4590">
                  <c:v>4600</c:v>
                </c:pt>
                <c:pt idx="4591">
                  <c:v>4601</c:v>
                </c:pt>
                <c:pt idx="4592">
                  <c:v>4602</c:v>
                </c:pt>
                <c:pt idx="4593">
                  <c:v>4603</c:v>
                </c:pt>
                <c:pt idx="4594">
                  <c:v>4604</c:v>
                </c:pt>
                <c:pt idx="4595">
                  <c:v>4605</c:v>
                </c:pt>
                <c:pt idx="4596">
                  <c:v>4606</c:v>
                </c:pt>
                <c:pt idx="4597">
                  <c:v>4607</c:v>
                </c:pt>
                <c:pt idx="4598">
                  <c:v>4608</c:v>
                </c:pt>
                <c:pt idx="4599">
                  <c:v>4609</c:v>
                </c:pt>
                <c:pt idx="4600">
                  <c:v>4610</c:v>
                </c:pt>
                <c:pt idx="4601">
                  <c:v>4611</c:v>
                </c:pt>
                <c:pt idx="4602">
                  <c:v>4612</c:v>
                </c:pt>
                <c:pt idx="4603">
                  <c:v>4613</c:v>
                </c:pt>
                <c:pt idx="4604">
                  <c:v>4614</c:v>
                </c:pt>
                <c:pt idx="4605">
                  <c:v>4615</c:v>
                </c:pt>
                <c:pt idx="4606">
                  <c:v>4616</c:v>
                </c:pt>
                <c:pt idx="4607">
                  <c:v>4617</c:v>
                </c:pt>
                <c:pt idx="4608">
                  <c:v>4618</c:v>
                </c:pt>
                <c:pt idx="4609">
                  <c:v>4619</c:v>
                </c:pt>
                <c:pt idx="4610">
                  <c:v>4620</c:v>
                </c:pt>
                <c:pt idx="4611">
                  <c:v>4621</c:v>
                </c:pt>
                <c:pt idx="4612">
                  <c:v>4622</c:v>
                </c:pt>
                <c:pt idx="4613">
                  <c:v>4623</c:v>
                </c:pt>
                <c:pt idx="4614">
                  <c:v>4624</c:v>
                </c:pt>
                <c:pt idx="4615">
                  <c:v>4625</c:v>
                </c:pt>
                <c:pt idx="4616">
                  <c:v>4626</c:v>
                </c:pt>
                <c:pt idx="4617">
                  <c:v>4627</c:v>
                </c:pt>
                <c:pt idx="4618">
                  <c:v>4628</c:v>
                </c:pt>
                <c:pt idx="4619">
                  <c:v>4629</c:v>
                </c:pt>
                <c:pt idx="4620">
                  <c:v>4630</c:v>
                </c:pt>
                <c:pt idx="4621">
                  <c:v>4631</c:v>
                </c:pt>
                <c:pt idx="4622">
                  <c:v>4632</c:v>
                </c:pt>
                <c:pt idx="4623">
                  <c:v>4633</c:v>
                </c:pt>
                <c:pt idx="4624">
                  <c:v>4634</c:v>
                </c:pt>
                <c:pt idx="4625">
                  <c:v>4635</c:v>
                </c:pt>
                <c:pt idx="4626">
                  <c:v>4636</c:v>
                </c:pt>
                <c:pt idx="4627">
                  <c:v>4637</c:v>
                </c:pt>
                <c:pt idx="4628">
                  <c:v>4638</c:v>
                </c:pt>
                <c:pt idx="4629">
                  <c:v>4639</c:v>
                </c:pt>
                <c:pt idx="4630">
                  <c:v>4640</c:v>
                </c:pt>
                <c:pt idx="4631">
                  <c:v>4641</c:v>
                </c:pt>
                <c:pt idx="4632">
                  <c:v>4642</c:v>
                </c:pt>
                <c:pt idx="4633">
                  <c:v>4643</c:v>
                </c:pt>
                <c:pt idx="4634">
                  <c:v>4644</c:v>
                </c:pt>
                <c:pt idx="4635">
                  <c:v>4645</c:v>
                </c:pt>
                <c:pt idx="4636">
                  <c:v>4646</c:v>
                </c:pt>
                <c:pt idx="4637">
                  <c:v>4647</c:v>
                </c:pt>
                <c:pt idx="4638">
                  <c:v>4648</c:v>
                </c:pt>
                <c:pt idx="4639">
                  <c:v>4649</c:v>
                </c:pt>
                <c:pt idx="4640">
                  <c:v>4650</c:v>
                </c:pt>
                <c:pt idx="4641">
                  <c:v>4651</c:v>
                </c:pt>
                <c:pt idx="4642">
                  <c:v>4652</c:v>
                </c:pt>
                <c:pt idx="4643">
                  <c:v>4653</c:v>
                </c:pt>
                <c:pt idx="4644">
                  <c:v>4654</c:v>
                </c:pt>
                <c:pt idx="4645">
                  <c:v>4655</c:v>
                </c:pt>
                <c:pt idx="4646">
                  <c:v>4656</c:v>
                </c:pt>
                <c:pt idx="4647">
                  <c:v>4657</c:v>
                </c:pt>
                <c:pt idx="4648">
                  <c:v>4658</c:v>
                </c:pt>
                <c:pt idx="4649">
                  <c:v>4659</c:v>
                </c:pt>
                <c:pt idx="4650">
                  <c:v>4660</c:v>
                </c:pt>
                <c:pt idx="4651">
                  <c:v>4661</c:v>
                </c:pt>
                <c:pt idx="4652">
                  <c:v>4662</c:v>
                </c:pt>
                <c:pt idx="4653">
                  <c:v>4663</c:v>
                </c:pt>
                <c:pt idx="4654">
                  <c:v>4664</c:v>
                </c:pt>
                <c:pt idx="4655">
                  <c:v>4665</c:v>
                </c:pt>
                <c:pt idx="4656">
                  <c:v>4666</c:v>
                </c:pt>
                <c:pt idx="4657">
                  <c:v>4667</c:v>
                </c:pt>
                <c:pt idx="4658">
                  <c:v>4668</c:v>
                </c:pt>
                <c:pt idx="4659">
                  <c:v>4669</c:v>
                </c:pt>
                <c:pt idx="4660">
                  <c:v>4670</c:v>
                </c:pt>
                <c:pt idx="4661">
                  <c:v>4671</c:v>
                </c:pt>
                <c:pt idx="4662">
                  <c:v>4672</c:v>
                </c:pt>
                <c:pt idx="4663">
                  <c:v>4673</c:v>
                </c:pt>
                <c:pt idx="4664">
                  <c:v>4674</c:v>
                </c:pt>
                <c:pt idx="4665">
                  <c:v>4675</c:v>
                </c:pt>
                <c:pt idx="4666">
                  <c:v>4676</c:v>
                </c:pt>
                <c:pt idx="4667">
                  <c:v>4677</c:v>
                </c:pt>
                <c:pt idx="4668">
                  <c:v>4678</c:v>
                </c:pt>
                <c:pt idx="4669">
                  <c:v>4679</c:v>
                </c:pt>
                <c:pt idx="4670">
                  <c:v>4680</c:v>
                </c:pt>
                <c:pt idx="4671">
                  <c:v>4681</c:v>
                </c:pt>
                <c:pt idx="4672">
                  <c:v>4682</c:v>
                </c:pt>
                <c:pt idx="4673">
                  <c:v>4683</c:v>
                </c:pt>
                <c:pt idx="4674">
                  <c:v>4684</c:v>
                </c:pt>
                <c:pt idx="4675">
                  <c:v>4685</c:v>
                </c:pt>
                <c:pt idx="4676">
                  <c:v>4686</c:v>
                </c:pt>
                <c:pt idx="4677">
                  <c:v>4687</c:v>
                </c:pt>
                <c:pt idx="4678">
                  <c:v>4688</c:v>
                </c:pt>
                <c:pt idx="4679">
                  <c:v>4689</c:v>
                </c:pt>
                <c:pt idx="4680">
                  <c:v>4690</c:v>
                </c:pt>
                <c:pt idx="4681">
                  <c:v>4691</c:v>
                </c:pt>
                <c:pt idx="4682">
                  <c:v>4692</c:v>
                </c:pt>
                <c:pt idx="4683">
                  <c:v>4693</c:v>
                </c:pt>
                <c:pt idx="4684">
                  <c:v>4694</c:v>
                </c:pt>
                <c:pt idx="4685">
                  <c:v>4695</c:v>
                </c:pt>
                <c:pt idx="4686">
                  <c:v>4696</c:v>
                </c:pt>
                <c:pt idx="4687">
                  <c:v>4697</c:v>
                </c:pt>
                <c:pt idx="4688">
                  <c:v>4698</c:v>
                </c:pt>
                <c:pt idx="4689">
                  <c:v>4699</c:v>
                </c:pt>
                <c:pt idx="4690">
                  <c:v>4700</c:v>
                </c:pt>
                <c:pt idx="4691">
                  <c:v>4701</c:v>
                </c:pt>
                <c:pt idx="4692">
                  <c:v>4702</c:v>
                </c:pt>
                <c:pt idx="4693">
                  <c:v>4703</c:v>
                </c:pt>
                <c:pt idx="4694">
                  <c:v>4704</c:v>
                </c:pt>
                <c:pt idx="4695">
                  <c:v>4705</c:v>
                </c:pt>
                <c:pt idx="4696">
                  <c:v>4706</c:v>
                </c:pt>
                <c:pt idx="4697">
                  <c:v>4707</c:v>
                </c:pt>
                <c:pt idx="4698">
                  <c:v>4708</c:v>
                </c:pt>
                <c:pt idx="4699">
                  <c:v>4709</c:v>
                </c:pt>
                <c:pt idx="4700">
                  <c:v>4710</c:v>
                </c:pt>
                <c:pt idx="4701">
                  <c:v>4711</c:v>
                </c:pt>
                <c:pt idx="4702">
                  <c:v>4712</c:v>
                </c:pt>
                <c:pt idx="4703">
                  <c:v>4713</c:v>
                </c:pt>
                <c:pt idx="4704">
                  <c:v>4714</c:v>
                </c:pt>
                <c:pt idx="4705">
                  <c:v>4715</c:v>
                </c:pt>
                <c:pt idx="4706">
                  <c:v>4716</c:v>
                </c:pt>
                <c:pt idx="4707">
                  <c:v>4717</c:v>
                </c:pt>
                <c:pt idx="4708">
                  <c:v>4718</c:v>
                </c:pt>
                <c:pt idx="4709">
                  <c:v>4719</c:v>
                </c:pt>
                <c:pt idx="4710">
                  <c:v>4720</c:v>
                </c:pt>
                <c:pt idx="4711">
                  <c:v>4721</c:v>
                </c:pt>
                <c:pt idx="4712">
                  <c:v>4722</c:v>
                </c:pt>
                <c:pt idx="4713">
                  <c:v>4723</c:v>
                </c:pt>
                <c:pt idx="4714">
                  <c:v>4724</c:v>
                </c:pt>
                <c:pt idx="4715">
                  <c:v>4725</c:v>
                </c:pt>
                <c:pt idx="4716">
                  <c:v>4726</c:v>
                </c:pt>
                <c:pt idx="4717">
                  <c:v>4727</c:v>
                </c:pt>
                <c:pt idx="4718">
                  <c:v>4728</c:v>
                </c:pt>
                <c:pt idx="4719">
                  <c:v>4729</c:v>
                </c:pt>
                <c:pt idx="4720">
                  <c:v>4730</c:v>
                </c:pt>
                <c:pt idx="4721">
                  <c:v>4731</c:v>
                </c:pt>
                <c:pt idx="4722">
                  <c:v>4732</c:v>
                </c:pt>
                <c:pt idx="4723">
                  <c:v>4733</c:v>
                </c:pt>
                <c:pt idx="4724">
                  <c:v>4734</c:v>
                </c:pt>
                <c:pt idx="4725">
                  <c:v>4735</c:v>
                </c:pt>
                <c:pt idx="4726">
                  <c:v>4736</c:v>
                </c:pt>
                <c:pt idx="4727">
                  <c:v>4737</c:v>
                </c:pt>
                <c:pt idx="4728">
                  <c:v>4738</c:v>
                </c:pt>
                <c:pt idx="4729">
                  <c:v>4739</c:v>
                </c:pt>
                <c:pt idx="4730">
                  <c:v>4740</c:v>
                </c:pt>
                <c:pt idx="4731">
                  <c:v>4741</c:v>
                </c:pt>
                <c:pt idx="4732">
                  <c:v>4742</c:v>
                </c:pt>
                <c:pt idx="4733">
                  <c:v>4743</c:v>
                </c:pt>
                <c:pt idx="4734">
                  <c:v>4744</c:v>
                </c:pt>
                <c:pt idx="4735">
                  <c:v>4745</c:v>
                </c:pt>
                <c:pt idx="4736">
                  <c:v>4746</c:v>
                </c:pt>
                <c:pt idx="4737">
                  <c:v>4747</c:v>
                </c:pt>
                <c:pt idx="4738">
                  <c:v>4748</c:v>
                </c:pt>
                <c:pt idx="4739">
                  <c:v>4749</c:v>
                </c:pt>
                <c:pt idx="4740">
                  <c:v>4750</c:v>
                </c:pt>
                <c:pt idx="4741">
                  <c:v>4751</c:v>
                </c:pt>
                <c:pt idx="4742">
                  <c:v>4752</c:v>
                </c:pt>
                <c:pt idx="4743">
                  <c:v>4753</c:v>
                </c:pt>
                <c:pt idx="4744">
                  <c:v>4754</c:v>
                </c:pt>
                <c:pt idx="4745">
                  <c:v>4755</c:v>
                </c:pt>
                <c:pt idx="4746">
                  <c:v>4756</c:v>
                </c:pt>
                <c:pt idx="4747">
                  <c:v>4757</c:v>
                </c:pt>
                <c:pt idx="4748">
                  <c:v>4758</c:v>
                </c:pt>
                <c:pt idx="4749">
                  <c:v>4759</c:v>
                </c:pt>
                <c:pt idx="4750">
                  <c:v>4760</c:v>
                </c:pt>
                <c:pt idx="4751">
                  <c:v>4761</c:v>
                </c:pt>
                <c:pt idx="4752">
                  <c:v>4762</c:v>
                </c:pt>
                <c:pt idx="4753">
                  <c:v>4763</c:v>
                </c:pt>
                <c:pt idx="4754">
                  <c:v>4764</c:v>
                </c:pt>
                <c:pt idx="4755">
                  <c:v>4765</c:v>
                </c:pt>
                <c:pt idx="4756">
                  <c:v>4766</c:v>
                </c:pt>
                <c:pt idx="4757">
                  <c:v>4767</c:v>
                </c:pt>
                <c:pt idx="4758">
                  <c:v>4768</c:v>
                </c:pt>
                <c:pt idx="4759">
                  <c:v>4769</c:v>
                </c:pt>
                <c:pt idx="4760">
                  <c:v>4770</c:v>
                </c:pt>
                <c:pt idx="4761">
                  <c:v>4771</c:v>
                </c:pt>
                <c:pt idx="4762">
                  <c:v>4772</c:v>
                </c:pt>
                <c:pt idx="4763">
                  <c:v>4773</c:v>
                </c:pt>
                <c:pt idx="4764">
                  <c:v>4774</c:v>
                </c:pt>
                <c:pt idx="4765">
                  <c:v>4775</c:v>
                </c:pt>
                <c:pt idx="4766">
                  <c:v>4776</c:v>
                </c:pt>
                <c:pt idx="4767">
                  <c:v>4777</c:v>
                </c:pt>
                <c:pt idx="4768">
                  <c:v>4778</c:v>
                </c:pt>
                <c:pt idx="4769">
                  <c:v>4779</c:v>
                </c:pt>
                <c:pt idx="4770">
                  <c:v>4780</c:v>
                </c:pt>
                <c:pt idx="4771">
                  <c:v>4781</c:v>
                </c:pt>
                <c:pt idx="4772">
                  <c:v>4782</c:v>
                </c:pt>
                <c:pt idx="4773">
                  <c:v>4783</c:v>
                </c:pt>
                <c:pt idx="4774">
                  <c:v>4784</c:v>
                </c:pt>
                <c:pt idx="4775">
                  <c:v>4785</c:v>
                </c:pt>
                <c:pt idx="4776">
                  <c:v>4786</c:v>
                </c:pt>
                <c:pt idx="4777">
                  <c:v>4787</c:v>
                </c:pt>
                <c:pt idx="4778">
                  <c:v>4788</c:v>
                </c:pt>
                <c:pt idx="4779">
                  <c:v>4789</c:v>
                </c:pt>
                <c:pt idx="4780">
                  <c:v>4790</c:v>
                </c:pt>
                <c:pt idx="4781">
                  <c:v>4791</c:v>
                </c:pt>
                <c:pt idx="4782">
                  <c:v>4792</c:v>
                </c:pt>
                <c:pt idx="4783">
                  <c:v>4793</c:v>
                </c:pt>
                <c:pt idx="4784">
                  <c:v>4794</c:v>
                </c:pt>
                <c:pt idx="4785">
                  <c:v>4795</c:v>
                </c:pt>
                <c:pt idx="4786">
                  <c:v>4796</c:v>
                </c:pt>
                <c:pt idx="4787">
                  <c:v>4797</c:v>
                </c:pt>
                <c:pt idx="4788">
                  <c:v>4798</c:v>
                </c:pt>
                <c:pt idx="4789">
                  <c:v>4799</c:v>
                </c:pt>
                <c:pt idx="4790">
                  <c:v>4800</c:v>
                </c:pt>
                <c:pt idx="4791">
                  <c:v>4801</c:v>
                </c:pt>
                <c:pt idx="4792">
                  <c:v>4802</c:v>
                </c:pt>
                <c:pt idx="4793">
                  <c:v>4803</c:v>
                </c:pt>
                <c:pt idx="4794">
                  <c:v>4804</c:v>
                </c:pt>
                <c:pt idx="4795">
                  <c:v>4805</c:v>
                </c:pt>
                <c:pt idx="4796">
                  <c:v>4806</c:v>
                </c:pt>
                <c:pt idx="4797">
                  <c:v>4807</c:v>
                </c:pt>
                <c:pt idx="4798">
                  <c:v>4808</c:v>
                </c:pt>
                <c:pt idx="4799">
                  <c:v>4809</c:v>
                </c:pt>
                <c:pt idx="4800">
                  <c:v>4810</c:v>
                </c:pt>
                <c:pt idx="4801">
                  <c:v>4811</c:v>
                </c:pt>
                <c:pt idx="4802">
                  <c:v>4812</c:v>
                </c:pt>
                <c:pt idx="4803">
                  <c:v>4813</c:v>
                </c:pt>
                <c:pt idx="4804">
                  <c:v>4814</c:v>
                </c:pt>
                <c:pt idx="4805">
                  <c:v>4815</c:v>
                </c:pt>
                <c:pt idx="4806">
                  <c:v>4816</c:v>
                </c:pt>
                <c:pt idx="4807">
                  <c:v>4817</c:v>
                </c:pt>
                <c:pt idx="4808">
                  <c:v>4818</c:v>
                </c:pt>
                <c:pt idx="4809">
                  <c:v>4819</c:v>
                </c:pt>
                <c:pt idx="4810">
                  <c:v>4820</c:v>
                </c:pt>
                <c:pt idx="4811">
                  <c:v>4821</c:v>
                </c:pt>
                <c:pt idx="4812">
                  <c:v>4822</c:v>
                </c:pt>
                <c:pt idx="4813">
                  <c:v>4823</c:v>
                </c:pt>
                <c:pt idx="4814">
                  <c:v>4824</c:v>
                </c:pt>
                <c:pt idx="4815">
                  <c:v>4825</c:v>
                </c:pt>
                <c:pt idx="4816">
                  <c:v>4826</c:v>
                </c:pt>
                <c:pt idx="4817">
                  <c:v>4827</c:v>
                </c:pt>
                <c:pt idx="4818">
                  <c:v>4828</c:v>
                </c:pt>
                <c:pt idx="4819">
                  <c:v>4829</c:v>
                </c:pt>
                <c:pt idx="4820">
                  <c:v>4830</c:v>
                </c:pt>
                <c:pt idx="4821">
                  <c:v>4831</c:v>
                </c:pt>
                <c:pt idx="4822">
                  <c:v>4832</c:v>
                </c:pt>
                <c:pt idx="4823">
                  <c:v>4833</c:v>
                </c:pt>
                <c:pt idx="4824">
                  <c:v>4834</c:v>
                </c:pt>
                <c:pt idx="4825">
                  <c:v>4835</c:v>
                </c:pt>
                <c:pt idx="4826">
                  <c:v>4836</c:v>
                </c:pt>
                <c:pt idx="4827">
                  <c:v>4837</c:v>
                </c:pt>
                <c:pt idx="4828">
                  <c:v>4838</c:v>
                </c:pt>
                <c:pt idx="4829">
                  <c:v>4839</c:v>
                </c:pt>
                <c:pt idx="4830">
                  <c:v>4840</c:v>
                </c:pt>
                <c:pt idx="4831">
                  <c:v>4841</c:v>
                </c:pt>
                <c:pt idx="4832">
                  <c:v>4842</c:v>
                </c:pt>
                <c:pt idx="4833">
                  <c:v>4843</c:v>
                </c:pt>
                <c:pt idx="4834">
                  <c:v>4844</c:v>
                </c:pt>
                <c:pt idx="4835">
                  <c:v>4845</c:v>
                </c:pt>
                <c:pt idx="4836">
                  <c:v>4846</c:v>
                </c:pt>
                <c:pt idx="4837">
                  <c:v>4847</c:v>
                </c:pt>
                <c:pt idx="4838">
                  <c:v>4848</c:v>
                </c:pt>
                <c:pt idx="4839">
                  <c:v>4849</c:v>
                </c:pt>
                <c:pt idx="4840">
                  <c:v>4850</c:v>
                </c:pt>
                <c:pt idx="4841">
                  <c:v>4851</c:v>
                </c:pt>
                <c:pt idx="4842">
                  <c:v>4852</c:v>
                </c:pt>
                <c:pt idx="4843">
                  <c:v>4853</c:v>
                </c:pt>
                <c:pt idx="4844">
                  <c:v>4854</c:v>
                </c:pt>
                <c:pt idx="4845">
                  <c:v>4855</c:v>
                </c:pt>
                <c:pt idx="4846">
                  <c:v>4856</c:v>
                </c:pt>
                <c:pt idx="4847">
                  <c:v>4857</c:v>
                </c:pt>
                <c:pt idx="4848">
                  <c:v>4858</c:v>
                </c:pt>
                <c:pt idx="4849">
                  <c:v>4859</c:v>
                </c:pt>
                <c:pt idx="4850">
                  <c:v>4860</c:v>
                </c:pt>
                <c:pt idx="4851">
                  <c:v>4861</c:v>
                </c:pt>
                <c:pt idx="4852">
                  <c:v>4862</c:v>
                </c:pt>
                <c:pt idx="4853">
                  <c:v>4863</c:v>
                </c:pt>
                <c:pt idx="4854">
                  <c:v>4864</c:v>
                </c:pt>
                <c:pt idx="4855">
                  <c:v>4865</c:v>
                </c:pt>
                <c:pt idx="4856">
                  <c:v>4866</c:v>
                </c:pt>
                <c:pt idx="4857">
                  <c:v>4867</c:v>
                </c:pt>
                <c:pt idx="4858">
                  <c:v>4868</c:v>
                </c:pt>
                <c:pt idx="4859">
                  <c:v>4869</c:v>
                </c:pt>
                <c:pt idx="4860">
                  <c:v>4870</c:v>
                </c:pt>
                <c:pt idx="4861">
                  <c:v>4871</c:v>
                </c:pt>
                <c:pt idx="4862">
                  <c:v>4872</c:v>
                </c:pt>
                <c:pt idx="4863">
                  <c:v>4873</c:v>
                </c:pt>
                <c:pt idx="4864">
                  <c:v>4874</c:v>
                </c:pt>
                <c:pt idx="4865">
                  <c:v>4875</c:v>
                </c:pt>
                <c:pt idx="4866">
                  <c:v>4876</c:v>
                </c:pt>
                <c:pt idx="4867">
                  <c:v>4877</c:v>
                </c:pt>
                <c:pt idx="4868">
                  <c:v>4878</c:v>
                </c:pt>
                <c:pt idx="4869">
                  <c:v>4879</c:v>
                </c:pt>
                <c:pt idx="4870">
                  <c:v>4880</c:v>
                </c:pt>
                <c:pt idx="4871">
                  <c:v>4881</c:v>
                </c:pt>
                <c:pt idx="4872">
                  <c:v>4882</c:v>
                </c:pt>
                <c:pt idx="4873">
                  <c:v>4883</c:v>
                </c:pt>
                <c:pt idx="4874">
                  <c:v>4884</c:v>
                </c:pt>
                <c:pt idx="4875">
                  <c:v>4885</c:v>
                </c:pt>
                <c:pt idx="4876">
                  <c:v>4886</c:v>
                </c:pt>
                <c:pt idx="4877">
                  <c:v>4887</c:v>
                </c:pt>
                <c:pt idx="4878">
                  <c:v>4888</c:v>
                </c:pt>
                <c:pt idx="4879">
                  <c:v>4889</c:v>
                </c:pt>
                <c:pt idx="4880">
                  <c:v>4890</c:v>
                </c:pt>
                <c:pt idx="4881">
                  <c:v>4891</c:v>
                </c:pt>
                <c:pt idx="4882">
                  <c:v>4892</c:v>
                </c:pt>
                <c:pt idx="4883">
                  <c:v>4893</c:v>
                </c:pt>
                <c:pt idx="4884">
                  <c:v>4894</c:v>
                </c:pt>
                <c:pt idx="4885">
                  <c:v>4895</c:v>
                </c:pt>
                <c:pt idx="4886">
                  <c:v>4896</c:v>
                </c:pt>
                <c:pt idx="4887">
                  <c:v>4897</c:v>
                </c:pt>
                <c:pt idx="4888">
                  <c:v>4898</c:v>
                </c:pt>
                <c:pt idx="4889">
                  <c:v>4899</c:v>
                </c:pt>
                <c:pt idx="4890">
                  <c:v>4900</c:v>
                </c:pt>
                <c:pt idx="4891">
                  <c:v>4901</c:v>
                </c:pt>
                <c:pt idx="4892">
                  <c:v>4902</c:v>
                </c:pt>
                <c:pt idx="4893">
                  <c:v>4903</c:v>
                </c:pt>
                <c:pt idx="4894">
                  <c:v>4904</c:v>
                </c:pt>
                <c:pt idx="4895">
                  <c:v>4905</c:v>
                </c:pt>
                <c:pt idx="4896">
                  <c:v>4906</c:v>
                </c:pt>
                <c:pt idx="4897">
                  <c:v>4907</c:v>
                </c:pt>
                <c:pt idx="4898">
                  <c:v>4908</c:v>
                </c:pt>
                <c:pt idx="4899">
                  <c:v>4909</c:v>
                </c:pt>
                <c:pt idx="4900">
                  <c:v>4910</c:v>
                </c:pt>
                <c:pt idx="4901">
                  <c:v>4911</c:v>
                </c:pt>
                <c:pt idx="4902">
                  <c:v>4912</c:v>
                </c:pt>
                <c:pt idx="4903">
                  <c:v>4913</c:v>
                </c:pt>
                <c:pt idx="4904">
                  <c:v>4914</c:v>
                </c:pt>
                <c:pt idx="4905">
                  <c:v>4915</c:v>
                </c:pt>
                <c:pt idx="4906">
                  <c:v>4916</c:v>
                </c:pt>
                <c:pt idx="4907">
                  <c:v>4917</c:v>
                </c:pt>
                <c:pt idx="4908">
                  <c:v>4918</c:v>
                </c:pt>
                <c:pt idx="4909">
                  <c:v>4919</c:v>
                </c:pt>
                <c:pt idx="4910">
                  <c:v>4920</c:v>
                </c:pt>
                <c:pt idx="4911">
                  <c:v>4921</c:v>
                </c:pt>
                <c:pt idx="4912">
                  <c:v>4922</c:v>
                </c:pt>
                <c:pt idx="4913">
                  <c:v>4923</c:v>
                </c:pt>
                <c:pt idx="4914">
                  <c:v>4924</c:v>
                </c:pt>
                <c:pt idx="4915">
                  <c:v>4925</c:v>
                </c:pt>
                <c:pt idx="4916">
                  <c:v>4926</c:v>
                </c:pt>
                <c:pt idx="4917">
                  <c:v>4927</c:v>
                </c:pt>
                <c:pt idx="4918">
                  <c:v>4928</c:v>
                </c:pt>
                <c:pt idx="4919">
                  <c:v>4929</c:v>
                </c:pt>
                <c:pt idx="4920">
                  <c:v>4930</c:v>
                </c:pt>
                <c:pt idx="4921">
                  <c:v>4931</c:v>
                </c:pt>
                <c:pt idx="4922">
                  <c:v>4932</c:v>
                </c:pt>
                <c:pt idx="4923">
                  <c:v>4933</c:v>
                </c:pt>
                <c:pt idx="4924">
                  <c:v>4934</c:v>
                </c:pt>
                <c:pt idx="4925">
                  <c:v>4935</c:v>
                </c:pt>
                <c:pt idx="4926">
                  <c:v>4936</c:v>
                </c:pt>
                <c:pt idx="4927">
                  <c:v>4937</c:v>
                </c:pt>
                <c:pt idx="4928">
                  <c:v>4938</c:v>
                </c:pt>
                <c:pt idx="4929">
                  <c:v>4939</c:v>
                </c:pt>
                <c:pt idx="4930">
                  <c:v>4940</c:v>
                </c:pt>
                <c:pt idx="4931">
                  <c:v>4941</c:v>
                </c:pt>
                <c:pt idx="4932">
                  <c:v>4942</c:v>
                </c:pt>
                <c:pt idx="4933">
                  <c:v>4943</c:v>
                </c:pt>
                <c:pt idx="4934">
                  <c:v>4944</c:v>
                </c:pt>
                <c:pt idx="4935">
                  <c:v>4945</c:v>
                </c:pt>
                <c:pt idx="4936">
                  <c:v>4946</c:v>
                </c:pt>
                <c:pt idx="4937">
                  <c:v>4947</c:v>
                </c:pt>
                <c:pt idx="4938">
                  <c:v>4948</c:v>
                </c:pt>
                <c:pt idx="4939">
                  <c:v>4949</c:v>
                </c:pt>
                <c:pt idx="4940">
                  <c:v>4950</c:v>
                </c:pt>
                <c:pt idx="4941">
                  <c:v>4951</c:v>
                </c:pt>
                <c:pt idx="4942">
                  <c:v>4952</c:v>
                </c:pt>
                <c:pt idx="4943">
                  <c:v>4953</c:v>
                </c:pt>
                <c:pt idx="4944">
                  <c:v>4954</c:v>
                </c:pt>
                <c:pt idx="4945">
                  <c:v>4955</c:v>
                </c:pt>
                <c:pt idx="4946">
                  <c:v>4956</c:v>
                </c:pt>
                <c:pt idx="4947">
                  <c:v>4957</c:v>
                </c:pt>
                <c:pt idx="4948">
                  <c:v>4958</c:v>
                </c:pt>
                <c:pt idx="4949">
                  <c:v>4959</c:v>
                </c:pt>
                <c:pt idx="4950">
                  <c:v>4960</c:v>
                </c:pt>
                <c:pt idx="4951">
                  <c:v>4961</c:v>
                </c:pt>
                <c:pt idx="4952">
                  <c:v>4962</c:v>
                </c:pt>
                <c:pt idx="4953">
                  <c:v>4963</c:v>
                </c:pt>
                <c:pt idx="4954">
                  <c:v>4964</c:v>
                </c:pt>
                <c:pt idx="4955">
                  <c:v>4965</c:v>
                </c:pt>
                <c:pt idx="4956">
                  <c:v>4966</c:v>
                </c:pt>
                <c:pt idx="4957">
                  <c:v>4967</c:v>
                </c:pt>
                <c:pt idx="4958">
                  <c:v>4968</c:v>
                </c:pt>
                <c:pt idx="4959">
                  <c:v>4969</c:v>
                </c:pt>
                <c:pt idx="4960">
                  <c:v>4970</c:v>
                </c:pt>
                <c:pt idx="4961">
                  <c:v>4971</c:v>
                </c:pt>
                <c:pt idx="4962">
                  <c:v>4972</c:v>
                </c:pt>
                <c:pt idx="4963">
                  <c:v>4973</c:v>
                </c:pt>
                <c:pt idx="4964">
                  <c:v>4974</c:v>
                </c:pt>
                <c:pt idx="4965">
                  <c:v>4975</c:v>
                </c:pt>
                <c:pt idx="4966">
                  <c:v>4976</c:v>
                </c:pt>
                <c:pt idx="4967">
                  <c:v>4977</c:v>
                </c:pt>
                <c:pt idx="4968">
                  <c:v>4978</c:v>
                </c:pt>
                <c:pt idx="4969">
                  <c:v>4979</c:v>
                </c:pt>
                <c:pt idx="4970">
                  <c:v>4980</c:v>
                </c:pt>
                <c:pt idx="4971">
                  <c:v>4981</c:v>
                </c:pt>
                <c:pt idx="4972">
                  <c:v>4982</c:v>
                </c:pt>
                <c:pt idx="4973">
                  <c:v>4983</c:v>
                </c:pt>
                <c:pt idx="4974">
                  <c:v>4984</c:v>
                </c:pt>
                <c:pt idx="4975">
                  <c:v>4985</c:v>
                </c:pt>
                <c:pt idx="4976">
                  <c:v>4986</c:v>
                </c:pt>
                <c:pt idx="4977">
                  <c:v>4987</c:v>
                </c:pt>
                <c:pt idx="4978">
                  <c:v>4988</c:v>
                </c:pt>
                <c:pt idx="4979">
                  <c:v>4989</c:v>
                </c:pt>
                <c:pt idx="4980">
                  <c:v>4990</c:v>
                </c:pt>
                <c:pt idx="4981">
                  <c:v>4991</c:v>
                </c:pt>
                <c:pt idx="4982">
                  <c:v>4992</c:v>
                </c:pt>
                <c:pt idx="4983">
                  <c:v>4993</c:v>
                </c:pt>
                <c:pt idx="4984">
                  <c:v>4994</c:v>
                </c:pt>
                <c:pt idx="4985">
                  <c:v>4995</c:v>
                </c:pt>
                <c:pt idx="4986">
                  <c:v>4996</c:v>
                </c:pt>
                <c:pt idx="4987">
                  <c:v>4997</c:v>
                </c:pt>
                <c:pt idx="4988">
                  <c:v>4998</c:v>
                </c:pt>
                <c:pt idx="4989">
                  <c:v>4999</c:v>
                </c:pt>
                <c:pt idx="4990">
                  <c:v>5000</c:v>
                </c:pt>
                <c:pt idx="4991">
                  <c:v>5001</c:v>
                </c:pt>
                <c:pt idx="4992">
                  <c:v>5002</c:v>
                </c:pt>
                <c:pt idx="4993">
                  <c:v>5003</c:v>
                </c:pt>
                <c:pt idx="4994">
                  <c:v>5004</c:v>
                </c:pt>
                <c:pt idx="4995">
                  <c:v>5005</c:v>
                </c:pt>
                <c:pt idx="4996">
                  <c:v>5006</c:v>
                </c:pt>
                <c:pt idx="4997">
                  <c:v>5007</c:v>
                </c:pt>
                <c:pt idx="4998">
                  <c:v>5008</c:v>
                </c:pt>
                <c:pt idx="4999">
                  <c:v>5009</c:v>
                </c:pt>
                <c:pt idx="5000">
                  <c:v>5010</c:v>
                </c:pt>
                <c:pt idx="5001">
                  <c:v>5011</c:v>
                </c:pt>
                <c:pt idx="5002">
                  <c:v>5012</c:v>
                </c:pt>
                <c:pt idx="5003">
                  <c:v>5013</c:v>
                </c:pt>
                <c:pt idx="5004">
                  <c:v>5014</c:v>
                </c:pt>
                <c:pt idx="5005">
                  <c:v>5015</c:v>
                </c:pt>
                <c:pt idx="5006">
                  <c:v>5016</c:v>
                </c:pt>
                <c:pt idx="5007">
                  <c:v>5017</c:v>
                </c:pt>
                <c:pt idx="5008">
                  <c:v>5018</c:v>
                </c:pt>
                <c:pt idx="5009">
                  <c:v>5019</c:v>
                </c:pt>
                <c:pt idx="5010">
                  <c:v>5020</c:v>
                </c:pt>
                <c:pt idx="5011">
                  <c:v>5021</c:v>
                </c:pt>
                <c:pt idx="5012">
                  <c:v>5022</c:v>
                </c:pt>
                <c:pt idx="5013">
                  <c:v>5023</c:v>
                </c:pt>
                <c:pt idx="5014">
                  <c:v>5024</c:v>
                </c:pt>
                <c:pt idx="5015">
                  <c:v>5025</c:v>
                </c:pt>
                <c:pt idx="5016">
                  <c:v>5026</c:v>
                </c:pt>
                <c:pt idx="5017">
                  <c:v>5027</c:v>
                </c:pt>
                <c:pt idx="5018">
                  <c:v>5028</c:v>
                </c:pt>
                <c:pt idx="5019">
                  <c:v>5029</c:v>
                </c:pt>
                <c:pt idx="5020">
                  <c:v>5030</c:v>
                </c:pt>
                <c:pt idx="5021">
                  <c:v>5031</c:v>
                </c:pt>
                <c:pt idx="5022">
                  <c:v>5032</c:v>
                </c:pt>
                <c:pt idx="5023">
                  <c:v>5033</c:v>
                </c:pt>
                <c:pt idx="5024">
                  <c:v>5034</c:v>
                </c:pt>
                <c:pt idx="5025">
                  <c:v>5035</c:v>
                </c:pt>
                <c:pt idx="5026">
                  <c:v>5036</c:v>
                </c:pt>
                <c:pt idx="5027">
                  <c:v>5037</c:v>
                </c:pt>
                <c:pt idx="5028">
                  <c:v>5038</c:v>
                </c:pt>
                <c:pt idx="5029">
                  <c:v>5039</c:v>
                </c:pt>
                <c:pt idx="5030">
                  <c:v>5040</c:v>
                </c:pt>
                <c:pt idx="5031">
                  <c:v>5041</c:v>
                </c:pt>
                <c:pt idx="5032">
                  <c:v>5042</c:v>
                </c:pt>
                <c:pt idx="5033">
                  <c:v>5043</c:v>
                </c:pt>
                <c:pt idx="5034">
                  <c:v>5044</c:v>
                </c:pt>
                <c:pt idx="5035">
                  <c:v>5045</c:v>
                </c:pt>
                <c:pt idx="5036">
                  <c:v>5046</c:v>
                </c:pt>
                <c:pt idx="5037">
                  <c:v>5047</c:v>
                </c:pt>
                <c:pt idx="5038">
                  <c:v>5048</c:v>
                </c:pt>
                <c:pt idx="5039">
                  <c:v>5049</c:v>
                </c:pt>
                <c:pt idx="5040">
                  <c:v>5050</c:v>
                </c:pt>
                <c:pt idx="5041">
                  <c:v>5051</c:v>
                </c:pt>
                <c:pt idx="5042">
                  <c:v>5052</c:v>
                </c:pt>
                <c:pt idx="5043">
                  <c:v>5053</c:v>
                </c:pt>
                <c:pt idx="5044">
                  <c:v>5054</c:v>
                </c:pt>
                <c:pt idx="5045">
                  <c:v>5055</c:v>
                </c:pt>
                <c:pt idx="5046">
                  <c:v>5056</c:v>
                </c:pt>
                <c:pt idx="5047">
                  <c:v>5057</c:v>
                </c:pt>
                <c:pt idx="5048">
                  <c:v>5058</c:v>
                </c:pt>
                <c:pt idx="5049">
                  <c:v>5059</c:v>
                </c:pt>
                <c:pt idx="5050">
                  <c:v>5060</c:v>
                </c:pt>
                <c:pt idx="5051">
                  <c:v>5061</c:v>
                </c:pt>
                <c:pt idx="5052">
                  <c:v>5062</c:v>
                </c:pt>
                <c:pt idx="5053">
                  <c:v>5063</c:v>
                </c:pt>
                <c:pt idx="5054">
                  <c:v>5064</c:v>
                </c:pt>
                <c:pt idx="5055">
                  <c:v>5065</c:v>
                </c:pt>
                <c:pt idx="5056">
                  <c:v>5066</c:v>
                </c:pt>
                <c:pt idx="5057">
                  <c:v>5067</c:v>
                </c:pt>
                <c:pt idx="5058">
                  <c:v>5068</c:v>
                </c:pt>
                <c:pt idx="5059">
                  <c:v>5069</c:v>
                </c:pt>
                <c:pt idx="5060">
                  <c:v>5070</c:v>
                </c:pt>
                <c:pt idx="5061">
                  <c:v>5071</c:v>
                </c:pt>
                <c:pt idx="5062">
                  <c:v>5072</c:v>
                </c:pt>
                <c:pt idx="5063">
                  <c:v>5073</c:v>
                </c:pt>
                <c:pt idx="5064">
                  <c:v>5074</c:v>
                </c:pt>
                <c:pt idx="5065">
                  <c:v>5075</c:v>
                </c:pt>
                <c:pt idx="5066">
                  <c:v>5076</c:v>
                </c:pt>
                <c:pt idx="5067">
                  <c:v>5077</c:v>
                </c:pt>
                <c:pt idx="5068">
                  <c:v>5078</c:v>
                </c:pt>
                <c:pt idx="5069">
                  <c:v>5079</c:v>
                </c:pt>
                <c:pt idx="5070">
                  <c:v>5080</c:v>
                </c:pt>
                <c:pt idx="5071">
                  <c:v>5081</c:v>
                </c:pt>
                <c:pt idx="5072">
                  <c:v>5082</c:v>
                </c:pt>
                <c:pt idx="5073">
                  <c:v>5083</c:v>
                </c:pt>
                <c:pt idx="5074">
                  <c:v>5084</c:v>
                </c:pt>
                <c:pt idx="5075">
                  <c:v>5085</c:v>
                </c:pt>
                <c:pt idx="5076">
                  <c:v>5086</c:v>
                </c:pt>
                <c:pt idx="5077">
                  <c:v>5087</c:v>
                </c:pt>
                <c:pt idx="5078">
                  <c:v>5088</c:v>
                </c:pt>
                <c:pt idx="5079">
                  <c:v>5089</c:v>
                </c:pt>
                <c:pt idx="5080">
                  <c:v>5090</c:v>
                </c:pt>
                <c:pt idx="5081">
                  <c:v>5091</c:v>
                </c:pt>
                <c:pt idx="5082">
                  <c:v>5092</c:v>
                </c:pt>
                <c:pt idx="5083">
                  <c:v>5093</c:v>
                </c:pt>
                <c:pt idx="5084">
                  <c:v>5094</c:v>
                </c:pt>
                <c:pt idx="5085">
                  <c:v>5095</c:v>
                </c:pt>
                <c:pt idx="5086">
                  <c:v>5096</c:v>
                </c:pt>
                <c:pt idx="5087">
                  <c:v>5097</c:v>
                </c:pt>
                <c:pt idx="5088">
                  <c:v>5098</c:v>
                </c:pt>
                <c:pt idx="5089">
                  <c:v>5099</c:v>
                </c:pt>
                <c:pt idx="5090">
                  <c:v>5100</c:v>
                </c:pt>
                <c:pt idx="5091">
                  <c:v>5101</c:v>
                </c:pt>
                <c:pt idx="5092">
                  <c:v>5102</c:v>
                </c:pt>
                <c:pt idx="5093">
                  <c:v>5103</c:v>
                </c:pt>
                <c:pt idx="5094">
                  <c:v>5104</c:v>
                </c:pt>
                <c:pt idx="5095">
                  <c:v>5105</c:v>
                </c:pt>
                <c:pt idx="5096">
                  <c:v>5106</c:v>
                </c:pt>
                <c:pt idx="5097">
                  <c:v>5107</c:v>
                </c:pt>
                <c:pt idx="5098">
                  <c:v>5108</c:v>
                </c:pt>
                <c:pt idx="5099">
                  <c:v>5109</c:v>
                </c:pt>
                <c:pt idx="5100">
                  <c:v>5110</c:v>
                </c:pt>
                <c:pt idx="5101">
                  <c:v>5111</c:v>
                </c:pt>
                <c:pt idx="5102">
                  <c:v>5112</c:v>
                </c:pt>
                <c:pt idx="5103">
                  <c:v>5113</c:v>
                </c:pt>
                <c:pt idx="5104">
                  <c:v>5114</c:v>
                </c:pt>
                <c:pt idx="5105">
                  <c:v>5115</c:v>
                </c:pt>
                <c:pt idx="5106">
                  <c:v>5116</c:v>
                </c:pt>
                <c:pt idx="5107">
                  <c:v>5117</c:v>
                </c:pt>
                <c:pt idx="5108">
                  <c:v>5118</c:v>
                </c:pt>
                <c:pt idx="5109">
                  <c:v>5119</c:v>
                </c:pt>
                <c:pt idx="5110">
                  <c:v>5120</c:v>
                </c:pt>
                <c:pt idx="5111">
                  <c:v>5121</c:v>
                </c:pt>
                <c:pt idx="5112">
                  <c:v>5122</c:v>
                </c:pt>
                <c:pt idx="5113">
                  <c:v>5123</c:v>
                </c:pt>
                <c:pt idx="5114">
                  <c:v>5124</c:v>
                </c:pt>
                <c:pt idx="5115">
                  <c:v>5125</c:v>
                </c:pt>
                <c:pt idx="5116">
                  <c:v>5126</c:v>
                </c:pt>
                <c:pt idx="5117">
                  <c:v>5127</c:v>
                </c:pt>
                <c:pt idx="5118">
                  <c:v>5128</c:v>
                </c:pt>
                <c:pt idx="5119">
                  <c:v>5129</c:v>
                </c:pt>
                <c:pt idx="5120">
                  <c:v>5130</c:v>
                </c:pt>
                <c:pt idx="5121">
                  <c:v>5131</c:v>
                </c:pt>
                <c:pt idx="5122">
                  <c:v>5132</c:v>
                </c:pt>
                <c:pt idx="5123">
                  <c:v>5133</c:v>
                </c:pt>
                <c:pt idx="5124">
                  <c:v>5134</c:v>
                </c:pt>
                <c:pt idx="5125">
                  <c:v>5135</c:v>
                </c:pt>
                <c:pt idx="5126">
                  <c:v>5136</c:v>
                </c:pt>
                <c:pt idx="5127">
                  <c:v>5137</c:v>
                </c:pt>
                <c:pt idx="5128">
                  <c:v>5138</c:v>
                </c:pt>
                <c:pt idx="5129">
                  <c:v>5139</c:v>
                </c:pt>
                <c:pt idx="5130">
                  <c:v>5140</c:v>
                </c:pt>
                <c:pt idx="5131">
                  <c:v>5141</c:v>
                </c:pt>
                <c:pt idx="5132">
                  <c:v>5142</c:v>
                </c:pt>
                <c:pt idx="5133">
                  <c:v>5143</c:v>
                </c:pt>
                <c:pt idx="5134">
                  <c:v>5144</c:v>
                </c:pt>
                <c:pt idx="5135">
                  <c:v>5145</c:v>
                </c:pt>
                <c:pt idx="5136">
                  <c:v>5146</c:v>
                </c:pt>
                <c:pt idx="5137">
                  <c:v>5147</c:v>
                </c:pt>
                <c:pt idx="5138">
                  <c:v>5148</c:v>
                </c:pt>
                <c:pt idx="5139">
                  <c:v>5149</c:v>
                </c:pt>
                <c:pt idx="5140">
                  <c:v>5150</c:v>
                </c:pt>
                <c:pt idx="5141">
                  <c:v>5151</c:v>
                </c:pt>
                <c:pt idx="5142">
                  <c:v>5152</c:v>
                </c:pt>
                <c:pt idx="5143">
                  <c:v>5153</c:v>
                </c:pt>
                <c:pt idx="5144">
                  <c:v>5154</c:v>
                </c:pt>
                <c:pt idx="5145">
                  <c:v>5155</c:v>
                </c:pt>
                <c:pt idx="5146">
                  <c:v>5156</c:v>
                </c:pt>
                <c:pt idx="5147">
                  <c:v>5157</c:v>
                </c:pt>
                <c:pt idx="5148">
                  <c:v>5158</c:v>
                </c:pt>
                <c:pt idx="5149">
                  <c:v>5159</c:v>
                </c:pt>
                <c:pt idx="5150">
                  <c:v>5160</c:v>
                </c:pt>
                <c:pt idx="5151">
                  <c:v>5161</c:v>
                </c:pt>
                <c:pt idx="5152">
                  <c:v>5162</c:v>
                </c:pt>
                <c:pt idx="5153">
                  <c:v>5163</c:v>
                </c:pt>
                <c:pt idx="5154">
                  <c:v>5164</c:v>
                </c:pt>
                <c:pt idx="5155">
                  <c:v>5165</c:v>
                </c:pt>
                <c:pt idx="5156">
                  <c:v>5166</c:v>
                </c:pt>
                <c:pt idx="5157">
                  <c:v>5167</c:v>
                </c:pt>
                <c:pt idx="5158">
                  <c:v>5168</c:v>
                </c:pt>
                <c:pt idx="5159">
                  <c:v>5169</c:v>
                </c:pt>
                <c:pt idx="5160">
                  <c:v>5170</c:v>
                </c:pt>
                <c:pt idx="5161">
                  <c:v>5171</c:v>
                </c:pt>
                <c:pt idx="5162">
                  <c:v>5172</c:v>
                </c:pt>
                <c:pt idx="5163">
                  <c:v>5173</c:v>
                </c:pt>
                <c:pt idx="5164">
                  <c:v>5174</c:v>
                </c:pt>
                <c:pt idx="5165">
                  <c:v>5175</c:v>
                </c:pt>
                <c:pt idx="5166">
                  <c:v>5176</c:v>
                </c:pt>
                <c:pt idx="5167">
                  <c:v>5177</c:v>
                </c:pt>
                <c:pt idx="5168">
                  <c:v>5178</c:v>
                </c:pt>
                <c:pt idx="5169">
                  <c:v>5179</c:v>
                </c:pt>
                <c:pt idx="5170">
                  <c:v>5180</c:v>
                </c:pt>
                <c:pt idx="5171">
                  <c:v>5181</c:v>
                </c:pt>
                <c:pt idx="5172">
                  <c:v>5182</c:v>
                </c:pt>
                <c:pt idx="5173">
                  <c:v>5183</c:v>
                </c:pt>
                <c:pt idx="5174">
                  <c:v>5184</c:v>
                </c:pt>
                <c:pt idx="5175">
                  <c:v>5185</c:v>
                </c:pt>
                <c:pt idx="5176">
                  <c:v>5186</c:v>
                </c:pt>
                <c:pt idx="5177">
                  <c:v>5187</c:v>
                </c:pt>
                <c:pt idx="5178">
                  <c:v>5188</c:v>
                </c:pt>
                <c:pt idx="5179">
                  <c:v>5189</c:v>
                </c:pt>
                <c:pt idx="5180">
                  <c:v>5190</c:v>
                </c:pt>
                <c:pt idx="5181">
                  <c:v>5191</c:v>
                </c:pt>
                <c:pt idx="5182">
                  <c:v>5192</c:v>
                </c:pt>
                <c:pt idx="5183">
                  <c:v>5193</c:v>
                </c:pt>
                <c:pt idx="5184">
                  <c:v>5194</c:v>
                </c:pt>
                <c:pt idx="5185">
                  <c:v>5195</c:v>
                </c:pt>
                <c:pt idx="5186">
                  <c:v>5196</c:v>
                </c:pt>
                <c:pt idx="5187">
                  <c:v>5197</c:v>
                </c:pt>
                <c:pt idx="5188">
                  <c:v>5198</c:v>
                </c:pt>
                <c:pt idx="5189">
                  <c:v>5199</c:v>
                </c:pt>
                <c:pt idx="5190">
                  <c:v>5200</c:v>
                </c:pt>
                <c:pt idx="5191">
                  <c:v>5201</c:v>
                </c:pt>
                <c:pt idx="5192">
                  <c:v>5202</c:v>
                </c:pt>
                <c:pt idx="5193">
                  <c:v>5203</c:v>
                </c:pt>
                <c:pt idx="5194">
                  <c:v>5204</c:v>
                </c:pt>
                <c:pt idx="5195">
                  <c:v>5205</c:v>
                </c:pt>
                <c:pt idx="5196">
                  <c:v>5206</c:v>
                </c:pt>
                <c:pt idx="5197">
                  <c:v>5207</c:v>
                </c:pt>
                <c:pt idx="5198">
                  <c:v>5208</c:v>
                </c:pt>
                <c:pt idx="5199">
                  <c:v>5209</c:v>
                </c:pt>
                <c:pt idx="5200">
                  <c:v>5210</c:v>
                </c:pt>
                <c:pt idx="5201">
                  <c:v>5211</c:v>
                </c:pt>
                <c:pt idx="5202">
                  <c:v>5212</c:v>
                </c:pt>
                <c:pt idx="5203">
                  <c:v>5213</c:v>
                </c:pt>
                <c:pt idx="5204">
                  <c:v>5214</c:v>
                </c:pt>
                <c:pt idx="5205">
                  <c:v>5215</c:v>
                </c:pt>
                <c:pt idx="5206">
                  <c:v>5216</c:v>
                </c:pt>
                <c:pt idx="5207">
                  <c:v>5217</c:v>
                </c:pt>
                <c:pt idx="5208">
                  <c:v>5218</c:v>
                </c:pt>
                <c:pt idx="5209">
                  <c:v>5219</c:v>
                </c:pt>
                <c:pt idx="5210">
                  <c:v>5220</c:v>
                </c:pt>
                <c:pt idx="5211">
                  <c:v>5221</c:v>
                </c:pt>
                <c:pt idx="5212">
                  <c:v>5222</c:v>
                </c:pt>
                <c:pt idx="5213">
                  <c:v>5223</c:v>
                </c:pt>
                <c:pt idx="5214">
                  <c:v>5224</c:v>
                </c:pt>
                <c:pt idx="5215">
                  <c:v>5225</c:v>
                </c:pt>
                <c:pt idx="5216">
                  <c:v>5226</c:v>
                </c:pt>
                <c:pt idx="5217">
                  <c:v>5227</c:v>
                </c:pt>
                <c:pt idx="5218">
                  <c:v>5228</c:v>
                </c:pt>
                <c:pt idx="5219">
                  <c:v>5229</c:v>
                </c:pt>
                <c:pt idx="5220">
                  <c:v>5230</c:v>
                </c:pt>
                <c:pt idx="5221">
                  <c:v>5231</c:v>
                </c:pt>
                <c:pt idx="5222">
                  <c:v>5232</c:v>
                </c:pt>
                <c:pt idx="5223">
                  <c:v>5233</c:v>
                </c:pt>
                <c:pt idx="5224">
                  <c:v>5234</c:v>
                </c:pt>
                <c:pt idx="5225">
                  <c:v>5235</c:v>
                </c:pt>
                <c:pt idx="5226">
                  <c:v>5236</c:v>
                </c:pt>
                <c:pt idx="5227">
                  <c:v>5237</c:v>
                </c:pt>
                <c:pt idx="5228">
                  <c:v>5238</c:v>
                </c:pt>
                <c:pt idx="5229">
                  <c:v>5239</c:v>
                </c:pt>
                <c:pt idx="5230">
                  <c:v>5240</c:v>
                </c:pt>
                <c:pt idx="5231">
                  <c:v>5241</c:v>
                </c:pt>
                <c:pt idx="5232">
                  <c:v>5242</c:v>
                </c:pt>
                <c:pt idx="5233">
                  <c:v>5243</c:v>
                </c:pt>
                <c:pt idx="5234">
                  <c:v>5244</c:v>
                </c:pt>
                <c:pt idx="5235">
                  <c:v>5245</c:v>
                </c:pt>
                <c:pt idx="5236">
                  <c:v>5246</c:v>
                </c:pt>
                <c:pt idx="5237">
                  <c:v>5247</c:v>
                </c:pt>
                <c:pt idx="5238">
                  <c:v>5248</c:v>
                </c:pt>
                <c:pt idx="5239">
                  <c:v>5249</c:v>
                </c:pt>
                <c:pt idx="5240">
                  <c:v>5250</c:v>
                </c:pt>
                <c:pt idx="5241">
                  <c:v>5251</c:v>
                </c:pt>
                <c:pt idx="5242">
                  <c:v>5252</c:v>
                </c:pt>
                <c:pt idx="5243">
                  <c:v>5253</c:v>
                </c:pt>
                <c:pt idx="5244">
                  <c:v>5254</c:v>
                </c:pt>
                <c:pt idx="5245">
                  <c:v>5255</c:v>
                </c:pt>
                <c:pt idx="5246">
                  <c:v>5256</c:v>
                </c:pt>
                <c:pt idx="5247">
                  <c:v>5257</c:v>
                </c:pt>
                <c:pt idx="5248">
                  <c:v>5258</c:v>
                </c:pt>
                <c:pt idx="5249">
                  <c:v>5259</c:v>
                </c:pt>
                <c:pt idx="5250">
                  <c:v>5260</c:v>
                </c:pt>
                <c:pt idx="5251">
                  <c:v>5261</c:v>
                </c:pt>
                <c:pt idx="5252">
                  <c:v>5262</c:v>
                </c:pt>
                <c:pt idx="5253">
                  <c:v>5263</c:v>
                </c:pt>
                <c:pt idx="5254">
                  <c:v>5264</c:v>
                </c:pt>
                <c:pt idx="5255">
                  <c:v>5265</c:v>
                </c:pt>
                <c:pt idx="5256">
                  <c:v>5266</c:v>
                </c:pt>
                <c:pt idx="5257">
                  <c:v>5267</c:v>
                </c:pt>
                <c:pt idx="5258">
                  <c:v>5268</c:v>
                </c:pt>
                <c:pt idx="5259">
                  <c:v>5269</c:v>
                </c:pt>
                <c:pt idx="5260">
                  <c:v>5270</c:v>
                </c:pt>
                <c:pt idx="5261">
                  <c:v>5271</c:v>
                </c:pt>
                <c:pt idx="5262">
                  <c:v>5272</c:v>
                </c:pt>
                <c:pt idx="5263">
                  <c:v>5273</c:v>
                </c:pt>
                <c:pt idx="5264">
                  <c:v>5274</c:v>
                </c:pt>
                <c:pt idx="5265">
                  <c:v>5275</c:v>
                </c:pt>
                <c:pt idx="5266">
                  <c:v>5276</c:v>
                </c:pt>
                <c:pt idx="5267">
                  <c:v>5277</c:v>
                </c:pt>
                <c:pt idx="5268">
                  <c:v>5278</c:v>
                </c:pt>
                <c:pt idx="5269">
                  <c:v>5279</c:v>
                </c:pt>
                <c:pt idx="5270">
                  <c:v>5280</c:v>
                </c:pt>
                <c:pt idx="5271">
                  <c:v>5281</c:v>
                </c:pt>
                <c:pt idx="5272">
                  <c:v>5282</c:v>
                </c:pt>
                <c:pt idx="5273">
                  <c:v>5283</c:v>
                </c:pt>
                <c:pt idx="5274">
                  <c:v>5284</c:v>
                </c:pt>
                <c:pt idx="5275">
                  <c:v>5285</c:v>
                </c:pt>
                <c:pt idx="5276">
                  <c:v>5286</c:v>
                </c:pt>
                <c:pt idx="5277">
                  <c:v>5287</c:v>
                </c:pt>
                <c:pt idx="5278">
                  <c:v>5288</c:v>
                </c:pt>
                <c:pt idx="5279">
                  <c:v>5289</c:v>
                </c:pt>
                <c:pt idx="5280">
                  <c:v>5290</c:v>
                </c:pt>
                <c:pt idx="5281">
                  <c:v>5291</c:v>
                </c:pt>
                <c:pt idx="5282">
                  <c:v>5292</c:v>
                </c:pt>
                <c:pt idx="5283">
                  <c:v>5293</c:v>
                </c:pt>
                <c:pt idx="5284">
                  <c:v>5294</c:v>
                </c:pt>
                <c:pt idx="5285">
                  <c:v>5295</c:v>
                </c:pt>
                <c:pt idx="5286">
                  <c:v>5296</c:v>
                </c:pt>
                <c:pt idx="5287">
                  <c:v>5297</c:v>
                </c:pt>
                <c:pt idx="5288">
                  <c:v>5298</c:v>
                </c:pt>
                <c:pt idx="5289">
                  <c:v>5299</c:v>
                </c:pt>
                <c:pt idx="5290">
                  <c:v>5300</c:v>
                </c:pt>
                <c:pt idx="5291">
                  <c:v>5301</c:v>
                </c:pt>
                <c:pt idx="5292">
                  <c:v>5302</c:v>
                </c:pt>
                <c:pt idx="5293">
                  <c:v>5303</c:v>
                </c:pt>
                <c:pt idx="5294">
                  <c:v>5304</c:v>
                </c:pt>
                <c:pt idx="5295">
                  <c:v>5305</c:v>
                </c:pt>
                <c:pt idx="5296">
                  <c:v>5306</c:v>
                </c:pt>
                <c:pt idx="5297">
                  <c:v>5307</c:v>
                </c:pt>
                <c:pt idx="5298">
                  <c:v>5308</c:v>
                </c:pt>
                <c:pt idx="5299">
                  <c:v>5309</c:v>
                </c:pt>
                <c:pt idx="5300">
                  <c:v>5310</c:v>
                </c:pt>
                <c:pt idx="5301">
                  <c:v>5311</c:v>
                </c:pt>
                <c:pt idx="5302">
                  <c:v>5312</c:v>
                </c:pt>
                <c:pt idx="5303">
                  <c:v>5313</c:v>
                </c:pt>
                <c:pt idx="5304">
                  <c:v>5314</c:v>
                </c:pt>
                <c:pt idx="5305">
                  <c:v>5315</c:v>
                </c:pt>
                <c:pt idx="5306">
                  <c:v>5316</c:v>
                </c:pt>
                <c:pt idx="5307">
                  <c:v>5317</c:v>
                </c:pt>
                <c:pt idx="5308">
                  <c:v>5318</c:v>
                </c:pt>
                <c:pt idx="5309">
                  <c:v>5319</c:v>
                </c:pt>
                <c:pt idx="5310">
                  <c:v>5320</c:v>
                </c:pt>
                <c:pt idx="5311">
                  <c:v>5321</c:v>
                </c:pt>
                <c:pt idx="5312">
                  <c:v>5322</c:v>
                </c:pt>
                <c:pt idx="5313">
                  <c:v>5323</c:v>
                </c:pt>
                <c:pt idx="5314">
                  <c:v>5324</c:v>
                </c:pt>
                <c:pt idx="5315">
                  <c:v>5325</c:v>
                </c:pt>
                <c:pt idx="5316">
                  <c:v>5326</c:v>
                </c:pt>
                <c:pt idx="5317">
                  <c:v>5327</c:v>
                </c:pt>
                <c:pt idx="5318">
                  <c:v>5328</c:v>
                </c:pt>
                <c:pt idx="5319">
                  <c:v>5329</c:v>
                </c:pt>
                <c:pt idx="5320">
                  <c:v>5330</c:v>
                </c:pt>
                <c:pt idx="5321">
                  <c:v>5331</c:v>
                </c:pt>
                <c:pt idx="5322">
                  <c:v>5332</c:v>
                </c:pt>
                <c:pt idx="5323">
                  <c:v>5333</c:v>
                </c:pt>
                <c:pt idx="5324">
                  <c:v>5334</c:v>
                </c:pt>
                <c:pt idx="5325">
                  <c:v>5335</c:v>
                </c:pt>
                <c:pt idx="5326">
                  <c:v>5336</c:v>
                </c:pt>
                <c:pt idx="5327">
                  <c:v>5337</c:v>
                </c:pt>
                <c:pt idx="5328">
                  <c:v>5338</c:v>
                </c:pt>
                <c:pt idx="5329">
                  <c:v>5339</c:v>
                </c:pt>
                <c:pt idx="5330">
                  <c:v>5340</c:v>
                </c:pt>
                <c:pt idx="5331">
                  <c:v>5341</c:v>
                </c:pt>
                <c:pt idx="5332">
                  <c:v>5342</c:v>
                </c:pt>
                <c:pt idx="5333">
                  <c:v>5343</c:v>
                </c:pt>
                <c:pt idx="5334">
                  <c:v>5344</c:v>
                </c:pt>
                <c:pt idx="5335">
                  <c:v>5345</c:v>
                </c:pt>
                <c:pt idx="5336">
                  <c:v>5346</c:v>
                </c:pt>
                <c:pt idx="5337">
                  <c:v>5347</c:v>
                </c:pt>
                <c:pt idx="5338">
                  <c:v>5348</c:v>
                </c:pt>
                <c:pt idx="5339">
                  <c:v>5349</c:v>
                </c:pt>
                <c:pt idx="5340">
                  <c:v>5350</c:v>
                </c:pt>
                <c:pt idx="5341">
                  <c:v>5351</c:v>
                </c:pt>
                <c:pt idx="5342">
                  <c:v>5352</c:v>
                </c:pt>
                <c:pt idx="5343">
                  <c:v>5353</c:v>
                </c:pt>
                <c:pt idx="5344">
                  <c:v>5354</c:v>
                </c:pt>
                <c:pt idx="5345">
                  <c:v>5355</c:v>
                </c:pt>
                <c:pt idx="5346">
                  <c:v>5356</c:v>
                </c:pt>
                <c:pt idx="5347">
                  <c:v>5357</c:v>
                </c:pt>
                <c:pt idx="5348">
                  <c:v>5358</c:v>
                </c:pt>
                <c:pt idx="5349">
                  <c:v>5359</c:v>
                </c:pt>
                <c:pt idx="5350">
                  <c:v>5360</c:v>
                </c:pt>
                <c:pt idx="5351">
                  <c:v>5361</c:v>
                </c:pt>
                <c:pt idx="5352">
                  <c:v>5362</c:v>
                </c:pt>
                <c:pt idx="5353">
                  <c:v>5363</c:v>
                </c:pt>
                <c:pt idx="5354">
                  <c:v>5364</c:v>
                </c:pt>
                <c:pt idx="5355">
                  <c:v>5365</c:v>
                </c:pt>
                <c:pt idx="5356">
                  <c:v>5366</c:v>
                </c:pt>
                <c:pt idx="5357">
                  <c:v>5367</c:v>
                </c:pt>
                <c:pt idx="5358">
                  <c:v>5368</c:v>
                </c:pt>
                <c:pt idx="5359">
                  <c:v>5369</c:v>
                </c:pt>
                <c:pt idx="5360">
                  <c:v>5370</c:v>
                </c:pt>
                <c:pt idx="5361">
                  <c:v>5371</c:v>
                </c:pt>
                <c:pt idx="5362">
                  <c:v>5372</c:v>
                </c:pt>
                <c:pt idx="5363">
                  <c:v>5373</c:v>
                </c:pt>
                <c:pt idx="5364">
                  <c:v>5374</c:v>
                </c:pt>
                <c:pt idx="5365">
                  <c:v>5375</c:v>
                </c:pt>
                <c:pt idx="5366">
                  <c:v>5376</c:v>
                </c:pt>
                <c:pt idx="5367">
                  <c:v>5377</c:v>
                </c:pt>
                <c:pt idx="5368">
                  <c:v>5378</c:v>
                </c:pt>
                <c:pt idx="5369">
                  <c:v>5379</c:v>
                </c:pt>
                <c:pt idx="5370">
                  <c:v>5380</c:v>
                </c:pt>
                <c:pt idx="5371">
                  <c:v>5381</c:v>
                </c:pt>
                <c:pt idx="5372">
                  <c:v>5382</c:v>
                </c:pt>
                <c:pt idx="5373">
                  <c:v>5383</c:v>
                </c:pt>
                <c:pt idx="5374">
                  <c:v>5384</c:v>
                </c:pt>
                <c:pt idx="5375">
                  <c:v>5385</c:v>
                </c:pt>
                <c:pt idx="5376">
                  <c:v>5386</c:v>
                </c:pt>
                <c:pt idx="5377">
                  <c:v>5387</c:v>
                </c:pt>
                <c:pt idx="5378">
                  <c:v>5388</c:v>
                </c:pt>
                <c:pt idx="5379">
                  <c:v>5389</c:v>
                </c:pt>
                <c:pt idx="5380">
                  <c:v>5390</c:v>
                </c:pt>
                <c:pt idx="5381">
                  <c:v>5391</c:v>
                </c:pt>
                <c:pt idx="5382">
                  <c:v>5392</c:v>
                </c:pt>
                <c:pt idx="5383">
                  <c:v>5393</c:v>
                </c:pt>
                <c:pt idx="5384">
                  <c:v>5394</c:v>
                </c:pt>
                <c:pt idx="5385">
                  <c:v>5395</c:v>
                </c:pt>
                <c:pt idx="5386">
                  <c:v>5396</c:v>
                </c:pt>
                <c:pt idx="5387">
                  <c:v>5397</c:v>
                </c:pt>
                <c:pt idx="5388">
                  <c:v>5398</c:v>
                </c:pt>
                <c:pt idx="5389">
                  <c:v>5399</c:v>
                </c:pt>
                <c:pt idx="5390">
                  <c:v>5400</c:v>
                </c:pt>
                <c:pt idx="5391">
                  <c:v>5401</c:v>
                </c:pt>
                <c:pt idx="5392">
                  <c:v>5402</c:v>
                </c:pt>
                <c:pt idx="5393">
                  <c:v>5403</c:v>
                </c:pt>
                <c:pt idx="5394">
                  <c:v>5404</c:v>
                </c:pt>
                <c:pt idx="5395">
                  <c:v>5405</c:v>
                </c:pt>
                <c:pt idx="5396">
                  <c:v>5406</c:v>
                </c:pt>
                <c:pt idx="5397">
                  <c:v>5407</c:v>
                </c:pt>
                <c:pt idx="5398">
                  <c:v>5408</c:v>
                </c:pt>
                <c:pt idx="5399">
                  <c:v>5409</c:v>
                </c:pt>
                <c:pt idx="5400">
                  <c:v>5410</c:v>
                </c:pt>
                <c:pt idx="5401">
                  <c:v>5411</c:v>
                </c:pt>
                <c:pt idx="5402">
                  <c:v>5412</c:v>
                </c:pt>
                <c:pt idx="5403">
                  <c:v>5413</c:v>
                </c:pt>
                <c:pt idx="5404">
                  <c:v>5414</c:v>
                </c:pt>
                <c:pt idx="5405">
                  <c:v>5415</c:v>
                </c:pt>
                <c:pt idx="5406">
                  <c:v>5416</c:v>
                </c:pt>
                <c:pt idx="5407">
                  <c:v>5417</c:v>
                </c:pt>
                <c:pt idx="5408">
                  <c:v>5418</c:v>
                </c:pt>
                <c:pt idx="5409">
                  <c:v>5419</c:v>
                </c:pt>
                <c:pt idx="5410">
                  <c:v>5420</c:v>
                </c:pt>
                <c:pt idx="5411">
                  <c:v>5421</c:v>
                </c:pt>
                <c:pt idx="5412">
                  <c:v>5422</c:v>
                </c:pt>
                <c:pt idx="5413">
                  <c:v>5423</c:v>
                </c:pt>
                <c:pt idx="5414">
                  <c:v>5424</c:v>
                </c:pt>
                <c:pt idx="5415">
                  <c:v>5425</c:v>
                </c:pt>
                <c:pt idx="5416">
                  <c:v>5426</c:v>
                </c:pt>
                <c:pt idx="5417">
                  <c:v>5427</c:v>
                </c:pt>
                <c:pt idx="5418">
                  <c:v>5428</c:v>
                </c:pt>
                <c:pt idx="5419">
                  <c:v>5429</c:v>
                </c:pt>
                <c:pt idx="5420">
                  <c:v>5430</c:v>
                </c:pt>
                <c:pt idx="5421">
                  <c:v>5431</c:v>
                </c:pt>
                <c:pt idx="5422">
                  <c:v>5432</c:v>
                </c:pt>
                <c:pt idx="5423">
                  <c:v>5433</c:v>
                </c:pt>
                <c:pt idx="5424">
                  <c:v>5434</c:v>
                </c:pt>
                <c:pt idx="5425">
                  <c:v>5435</c:v>
                </c:pt>
                <c:pt idx="5426">
                  <c:v>5436</c:v>
                </c:pt>
                <c:pt idx="5427">
                  <c:v>5437</c:v>
                </c:pt>
                <c:pt idx="5428">
                  <c:v>5438</c:v>
                </c:pt>
                <c:pt idx="5429">
                  <c:v>5439</c:v>
                </c:pt>
                <c:pt idx="5430">
                  <c:v>5440</c:v>
                </c:pt>
                <c:pt idx="5431">
                  <c:v>5441</c:v>
                </c:pt>
                <c:pt idx="5432">
                  <c:v>5442</c:v>
                </c:pt>
                <c:pt idx="5433">
                  <c:v>5443</c:v>
                </c:pt>
                <c:pt idx="5434">
                  <c:v>5444</c:v>
                </c:pt>
                <c:pt idx="5435">
                  <c:v>5445</c:v>
                </c:pt>
                <c:pt idx="5436">
                  <c:v>5446</c:v>
                </c:pt>
                <c:pt idx="5437">
                  <c:v>5447</c:v>
                </c:pt>
                <c:pt idx="5438">
                  <c:v>5448</c:v>
                </c:pt>
                <c:pt idx="5439">
                  <c:v>5449</c:v>
                </c:pt>
                <c:pt idx="5440">
                  <c:v>5450</c:v>
                </c:pt>
                <c:pt idx="5441">
                  <c:v>5451</c:v>
                </c:pt>
                <c:pt idx="5442">
                  <c:v>5452</c:v>
                </c:pt>
                <c:pt idx="5443">
                  <c:v>5453</c:v>
                </c:pt>
                <c:pt idx="5444">
                  <c:v>5454</c:v>
                </c:pt>
                <c:pt idx="5445">
                  <c:v>5455</c:v>
                </c:pt>
                <c:pt idx="5446">
                  <c:v>5456</c:v>
                </c:pt>
                <c:pt idx="5447">
                  <c:v>5457</c:v>
                </c:pt>
                <c:pt idx="5448">
                  <c:v>5458</c:v>
                </c:pt>
                <c:pt idx="5449">
                  <c:v>5459</c:v>
                </c:pt>
                <c:pt idx="5450">
                  <c:v>5460</c:v>
                </c:pt>
                <c:pt idx="5451">
                  <c:v>5461</c:v>
                </c:pt>
                <c:pt idx="5452">
                  <c:v>5462</c:v>
                </c:pt>
                <c:pt idx="5453">
                  <c:v>5463</c:v>
                </c:pt>
                <c:pt idx="5454">
                  <c:v>5464</c:v>
                </c:pt>
                <c:pt idx="5455">
                  <c:v>5465</c:v>
                </c:pt>
                <c:pt idx="5456">
                  <c:v>5466</c:v>
                </c:pt>
                <c:pt idx="5457">
                  <c:v>5467</c:v>
                </c:pt>
                <c:pt idx="5458">
                  <c:v>5468</c:v>
                </c:pt>
                <c:pt idx="5459">
                  <c:v>5469</c:v>
                </c:pt>
                <c:pt idx="5460">
                  <c:v>5470</c:v>
                </c:pt>
                <c:pt idx="5461">
                  <c:v>5471</c:v>
                </c:pt>
                <c:pt idx="5462">
                  <c:v>5472</c:v>
                </c:pt>
                <c:pt idx="5463">
                  <c:v>5473</c:v>
                </c:pt>
                <c:pt idx="5464">
                  <c:v>5474</c:v>
                </c:pt>
                <c:pt idx="5465">
                  <c:v>5475</c:v>
                </c:pt>
                <c:pt idx="5466">
                  <c:v>5476</c:v>
                </c:pt>
                <c:pt idx="5467">
                  <c:v>5477</c:v>
                </c:pt>
                <c:pt idx="5468">
                  <c:v>5478</c:v>
                </c:pt>
                <c:pt idx="5469">
                  <c:v>5479</c:v>
                </c:pt>
                <c:pt idx="5470">
                  <c:v>5480</c:v>
                </c:pt>
                <c:pt idx="5471">
                  <c:v>5481</c:v>
                </c:pt>
                <c:pt idx="5472">
                  <c:v>5482</c:v>
                </c:pt>
                <c:pt idx="5473">
                  <c:v>5483</c:v>
                </c:pt>
                <c:pt idx="5474">
                  <c:v>5484</c:v>
                </c:pt>
                <c:pt idx="5475">
                  <c:v>5485</c:v>
                </c:pt>
                <c:pt idx="5476">
                  <c:v>5486</c:v>
                </c:pt>
                <c:pt idx="5477">
                  <c:v>5487</c:v>
                </c:pt>
                <c:pt idx="5478">
                  <c:v>5488</c:v>
                </c:pt>
                <c:pt idx="5479">
                  <c:v>5489</c:v>
                </c:pt>
                <c:pt idx="5480">
                  <c:v>5490</c:v>
                </c:pt>
                <c:pt idx="5481">
                  <c:v>5491</c:v>
                </c:pt>
                <c:pt idx="5482">
                  <c:v>5492</c:v>
                </c:pt>
                <c:pt idx="5483">
                  <c:v>5493</c:v>
                </c:pt>
                <c:pt idx="5484">
                  <c:v>5494</c:v>
                </c:pt>
                <c:pt idx="5485">
                  <c:v>5495</c:v>
                </c:pt>
                <c:pt idx="5486">
                  <c:v>5496</c:v>
                </c:pt>
                <c:pt idx="5487">
                  <c:v>5497</c:v>
                </c:pt>
                <c:pt idx="5488">
                  <c:v>5498</c:v>
                </c:pt>
                <c:pt idx="5489">
                  <c:v>5499</c:v>
                </c:pt>
                <c:pt idx="5490">
                  <c:v>5500</c:v>
                </c:pt>
                <c:pt idx="5491">
                  <c:v>5501</c:v>
                </c:pt>
                <c:pt idx="5492">
                  <c:v>5502</c:v>
                </c:pt>
                <c:pt idx="5493">
                  <c:v>5503</c:v>
                </c:pt>
                <c:pt idx="5494">
                  <c:v>5504</c:v>
                </c:pt>
                <c:pt idx="5495">
                  <c:v>5505</c:v>
                </c:pt>
                <c:pt idx="5496">
                  <c:v>5506</c:v>
                </c:pt>
                <c:pt idx="5497">
                  <c:v>5507</c:v>
                </c:pt>
                <c:pt idx="5498">
                  <c:v>5508</c:v>
                </c:pt>
                <c:pt idx="5499">
                  <c:v>5509</c:v>
                </c:pt>
                <c:pt idx="5500">
                  <c:v>5510</c:v>
                </c:pt>
                <c:pt idx="5501">
                  <c:v>5511</c:v>
                </c:pt>
                <c:pt idx="5502">
                  <c:v>5512</c:v>
                </c:pt>
                <c:pt idx="5503">
                  <c:v>5513</c:v>
                </c:pt>
                <c:pt idx="5504">
                  <c:v>5514</c:v>
                </c:pt>
                <c:pt idx="5505">
                  <c:v>5515</c:v>
                </c:pt>
                <c:pt idx="5506">
                  <c:v>5516</c:v>
                </c:pt>
                <c:pt idx="5507">
                  <c:v>5517</c:v>
                </c:pt>
                <c:pt idx="5508">
                  <c:v>5518</c:v>
                </c:pt>
                <c:pt idx="5509">
                  <c:v>5519</c:v>
                </c:pt>
                <c:pt idx="5510">
                  <c:v>5520</c:v>
                </c:pt>
                <c:pt idx="5511">
                  <c:v>5521</c:v>
                </c:pt>
                <c:pt idx="5512">
                  <c:v>5522</c:v>
                </c:pt>
                <c:pt idx="5513">
                  <c:v>5523</c:v>
                </c:pt>
                <c:pt idx="5514">
                  <c:v>5524</c:v>
                </c:pt>
                <c:pt idx="5515">
                  <c:v>5525</c:v>
                </c:pt>
                <c:pt idx="5516">
                  <c:v>5526</c:v>
                </c:pt>
                <c:pt idx="5517">
                  <c:v>5527</c:v>
                </c:pt>
                <c:pt idx="5518">
                  <c:v>5528</c:v>
                </c:pt>
                <c:pt idx="5519">
                  <c:v>5529</c:v>
                </c:pt>
                <c:pt idx="5520">
                  <c:v>5530</c:v>
                </c:pt>
                <c:pt idx="5521">
                  <c:v>5531</c:v>
                </c:pt>
                <c:pt idx="5522">
                  <c:v>5532</c:v>
                </c:pt>
                <c:pt idx="5523">
                  <c:v>5533</c:v>
                </c:pt>
                <c:pt idx="5524">
                  <c:v>5534</c:v>
                </c:pt>
                <c:pt idx="5525">
                  <c:v>5535</c:v>
                </c:pt>
                <c:pt idx="5526">
                  <c:v>5536</c:v>
                </c:pt>
                <c:pt idx="5527">
                  <c:v>5537</c:v>
                </c:pt>
                <c:pt idx="5528">
                  <c:v>5538</c:v>
                </c:pt>
                <c:pt idx="5529">
                  <c:v>5539</c:v>
                </c:pt>
                <c:pt idx="5530">
                  <c:v>5540</c:v>
                </c:pt>
                <c:pt idx="5531">
                  <c:v>5541</c:v>
                </c:pt>
                <c:pt idx="5532">
                  <c:v>5542</c:v>
                </c:pt>
                <c:pt idx="5533">
                  <c:v>5543</c:v>
                </c:pt>
                <c:pt idx="5534">
                  <c:v>5544</c:v>
                </c:pt>
                <c:pt idx="5535">
                  <c:v>5545</c:v>
                </c:pt>
                <c:pt idx="5536">
                  <c:v>5546</c:v>
                </c:pt>
                <c:pt idx="5537">
                  <c:v>5547</c:v>
                </c:pt>
                <c:pt idx="5538">
                  <c:v>5548</c:v>
                </c:pt>
                <c:pt idx="5539">
                  <c:v>5549</c:v>
                </c:pt>
                <c:pt idx="5540">
                  <c:v>5550</c:v>
                </c:pt>
                <c:pt idx="5541">
                  <c:v>5551</c:v>
                </c:pt>
                <c:pt idx="5542">
                  <c:v>5552</c:v>
                </c:pt>
                <c:pt idx="5543">
                  <c:v>5553</c:v>
                </c:pt>
                <c:pt idx="5544">
                  <c:v>5554</c:v>
                </c:pt>
                <c:pt idx="5545">
                  <c:v>5555</c:v>
                </c:pt>
                <c:pt idx="5546">
                  <c:v>5556</c:v>
                </c:pt>
                <c:pt idx="5547">
                  <c:v>5557</c:v>
                </c:pt>
                <c:pt idx="5548">
                  <c:v>5558</c:v>
                </c:pt>
                <c:pt idx="5549">
                  <c:v>5559</c:v>
                </c:pt>
                <c:pt idx="5550">
                  <c:v>5560</c:v>
                </c:pt>
                <c:pt idx="5551">
                  <c:v>5561</c:v>
                </c:pt>
                <c:pt idx="5552">
                  <c:v>5562</c:v>
                </c:pt>
                <c:pt idx="5553">
                  <c:v>5563</c:v>
                </c:pt>
                <c:pt idx="5554">
                  <c:v>5564</c:v>
                </c:pt>
                <c:pt idx="5555">
                  <c:v>5565</c:v>
                </c:pt>
                <c:pt idx="5556">
                  <c:v>5566</c:v>
                </c:pt>
                <c:pt idx="5557">
                  <c:v>5567</c:v>
                </c:pt>
                <c:pt idx="5558">
                  <c:v>5568</c:v>
                </c:pt>
                <c:pt idx="5559">
                  <c:v>5569</c:v>
                </c:pt>
                <c:pt idx="5560">
                  <c:v>5570</c:v>
                </c:pt>
                <c:pt idx="5561">
                  <c:v>5571</c:v>
                </c:pt>
                <c:pt idx="5562">
                  <c:v>5572</c:v>
                </c:pt>
                <c:pt idx="5563">
                  <c:v>5573</c:v>
                </c:pt>
                <c:pt idx="5564">
                  <c:v>5574</c:v>
                </c:pt>
                <c:pt idx="5565">
                  <c:v>5575</c:v>
                </c:pt>
                <c:pt idx="5566">
                  <c:v>5576</c:v>
                </c:pt>
                <c:pt idx="5567">
                  <c:v>5577</c:v>
                </c:pt>
                <c:pt idx="5568">
                  <c:v>5578</c:v>
                </c:pt>
                <c:pt idx="5569">
                  <c:v>5579</c:v>
                </c:pt>
                <c:pt idx="5570">
                  <c:v>5580</c:v>
                </c:pt>
                <c:pt idx="5571">
                  <c:v>5581</c:v>
                </c:pt>
                <c:pt idx="5572">
                  <c:v>5582</c:v>
                </c:pt>
                <c:pt idx="5573">
                  <c:v>5583</c:v>
                </c:pt>
                <c:pt idx="5574">
                  <c:v>5584</c:v>
                </c:pt>
                <c:pt idx="5575">
                  <c:v>5585</c:v>
                </c:pt>
                <c:pt idx="5576">
                  <c:v>5586</c:v>
                </c:pt>
                <c:pt idx="5577">
                  <c:v>5587</c:v>
                </c:pt>
                <c:pt idx="5578">
                  <c:v>5588</c:v>
                </c:pt>
                <c:pt idx="5579">
                  <c:v>5589</c:v>
                </c:pt>
                <c:pt idx="5580">
                  <c:v>5590</c:v>
                </c:pt>
                <c:pt idx="5581">
                  <c:v>5591</c:v>
                </c:pt>
                <c:pt idx="5582">
                  <c:v>5592</c:v>
                </c:pt>
                <c:pt idx="5583">
                  <c:v>5593</c:v>
                </c:pt>
                <c:pt idx="5584">
                  <c:v>5594</c:v>
                </c:pt>
                <c:pt idx="5585">
                  <c:v>5595</c:v>
                </c:pt>
                <c:pt idx="5586">
                  <c:v>5596</c:v>
                </c:pt>
                <c:pt idx="5587">
                  <c:v>5597</c:v>
                </c:pt>
                <c:pt idx="5588">
                  <c:v>5598</c:v>
                </c:pt>
                <c:pt idx="5589">
                  <c:v>5599</c:v>
                </c:pt>
                <c:pt idx="5590">
                  <c:v>5600</c:v>
                </c:pt>
                <c:pt idx="5591">
                  <c:v>5601</c:v>
                </c:pt>
                <c:pt idx="5592">
                  <c:v>5602</c:v>
                </c:pt>
                <c:pt idx="5593">
                  <c:v>5603</c:v>
                </c:pt>
                <c:pt idx="5594">
                  <c:v>5604</c:v>
                </c:pt>
                <c:pt idx="5595">
                  <c:v>5605</c:v>
                </c:pt>
                <c:pt idx="5596">
                  <c:v>5606</c:v>
                </c:pt>
                <c:pt idx="5597">
                  <c:v>5607</c:v>
                </c:pt>
                <c:pt idx="5598">
                  <c:v>5608</c:v>
                </c:pt>
                <c:pt idx="5599">
                  <c:v>5609</c:v>
                </c:pt>
                <c:pt idx="5600">
                  <c:v>5610</c:v>
                </c:pt>
                <c:pt idx="5601">
                  <c:v>5611</c:v>
                </c:pt>
                <c:pt idx="5602">
                  <c:v>5612</c:v>
                </c:pt>
                <c:pt idx="5603">
                  <c:v>5613</c:v>
                </c:pt>
                <c:pt idx="5604">
                  <c:v>5614</c:v>
                </c:pt>
                <c:pt idx="5605">
                  <c:v>5615</c:v>
                </c:pt>
                <c:pt idx="5606">
                  <c:v>5616</c:v>
                </c:pt>
                <c:pt idx="5607">
                  <c:v>5617</c:v>
                </c:pt>
                <c:pt idx="5608">
                  <c:v>5618</c:v>
                </c:pt>
                <c:pt idx="5609">
                  <c:v>5619</c:v>
                </c:pt>
                <c:pt idx="5610">
                  <c:v>5620</c:v>
                </c:pt>
                <c:pt idx="5611">
                  <c:v>5621</c:v>
                </c:pt>
                <c:pt idx="5612">
                  <c:v>5622</c:v>
                </c:pt>
                <c:pt idx="5613">
                  <c:v>5623</c:v>
                </c:pt>
                <c:pt idx="5614">
                  <c:v>5624</c:v>
                </c:pt>
                <c:pt idx="5615">
                  <c:v>5625</c:v>
                </c:pt>
                <c:pt idx="5616">
                  <c:v>5626</c:v>
                </c:pt>
                <c:pt idx="5617">
                  <c:v>5627</c:v>
                </c:pt>
                <c:pt idx="5618">
                  <c:v>5628</c:v>
                </c:pt>
                <c:pt idx="5619">
                  <c:v>5629</c:v>
                </c:pt>
                <c:pt idx="5620">
                  <c:v>5630</c:v>
                </c:pt>
                <c:pt idx="5621">
                  <c:v>5631</c:v>
                </c:pt>
                <c:pt idx="5622">
                  <c:v>5632</c:v>
                </c:pt>
                <c:pt idx="5623">
                  <c:v>5633</c:v>
                </c:pt>
                <c:pt idx="5624">
                  <c:v>5634</c:v>
                </c:pt>
                <c:pt idx="5625">
                  <c:v>5635</c:v>
                </c:pt>
                <c:pt idx="5626">
                  <c:v>5636</c:v>
                </c:pt>
                <c:pt idx="5627">
                  <c:v>5637</c:v>
                </c:pt>
                <c:pt idx="5628">
                  <c:v>5638</c:v>
                </c:pt>
                <c:pt idx="5629">
                  <c:v>5639</c:v>
                </c:pt>
                <c:pt idx="5630">
                  <c:v>5640</c:v>
                </c:pt>
                <c:pt idx="5631">
                  <c:v>5641</c:v>
                </c:pt>
                <c:pt idx="5632">
                  <c:v>5642</c:v>
                </c:pt>
                <c:pt idx="5633">
                  <c:v>5643</c:v>
                </c:pt>
                <c:pt idx="5634">
                  <c:v>5644</c:v>
                </c:pt>
                <c:pt idx="5635">
                  <c:v>5645</c:v>
                </c:pt>
                <c:pt idx="5636">
                  <c:v>5646</c:v>
                </c:pt>
                <c:pt idx="5637">
                  <c:v>5647</c:v>
                </c:pt>
                <c:pt idx="5638">
                  <c:v>5648</c:v>
                </c:pt>
                <c:pt idx="5639">
                  <c:v>5649</c:v>
                </c:pt>
                <c:pt idx="5640">
                  <c:v>5650</c:v>
                </c:pt>
                <c:pt idx="5641">
                  <c:v>5651</c:v>
                </c:pt>
                <c:pt idx="5642">
                  <c:v>5652</c:v>
                </c:pt>
                <c:pt idx="5643">
                  <c:v>5653</c:v>
                </c:pt>
                <c:pt idx="5644">
                  <c:v>5654</c:v>
                </c:pt>
                <c:pt idx="5645">
                  <c:v>5655</c:v>
                </c:pt>
                <c:pt idx="5646">
                  <c:v>5656</c:v>
                </c:pt>
                <c:pt idx="5647">
                  <c:v>5657</c:v>
                </c:pt>
                <c:pt idx="5648">
                  <c:v>5658</c:v>
                </c:pt>
                <c:pt idx="5649">
                  <c:v>5659</c:v>
                </c:pt>
                <c:pt idx="5650">
                  <c:v>5660</c:v>
                </c:pt>
                <c:pt idx="5651">
                  <c:v>5661</c:v>
                </c:pt>
                <c:pt idx="5652">
                  <c:v>5662</c:v>
                </c:pt>
                <c:pt idx="5653">
                  <c:v>5663</c:v>
                </c:pt>
                <c:pt idx="5654">
                  <c:v>5664</c:v>
                </c:pt>
                <c:pt idx="5655">
                  <c:v>5665</c:v>
                </c:pt>
                <c:pt idx="5656">
                  <c:v>5666</c:v>
                </c:pt>
                <c:pt idx="5657">
                  <c:v>5667</c:v>
                </c:pt>
                <c:pt idx="5658">
                  <c:v>5668</c:v>
                </c:pt>
                <c:pt idx="5659">
                  <c:v>5669</c:v>
                </c:pt>
                <c:pt idx="5660">
                  <c:v>5670</c:v>
                </c:pt>
                <c:pt idx="5661">
                  <c:v>5671</c:v>
                </c:pt>
                <c:pt idx="5662">
                  <c:v>5672</c:v>
                </c:pt>
                <c:pt idx="5663">
                  <c:v>5673</c:v>
                </c:pt>
                <c:pt idx="5664">
                  <c:v>5674</c:v>
                </c:pt>
                <c:pt idx="5665">
                  <c:v>5675</c:v>
                </c:pt>
                <c:pt idx="5666">
                  <c:v>5676</c:v>
                </c:pt>
                <c:pt idx="5667">
                  <c:v>5677</c:v>
                </c:pt>
                <c:pt idx="5668">
                  <c:v>5678</c:v>
                </c:pt>
                <c:pt idx="5669">
                  <c:v>5679</c:v>
                </c:pt>
                <c:pt idx="5670">
                  <c:v>5680</c:v>
                </c:pt>
                <c:pt idx="5671">
                  <c:v>5681</c:v>
                </c:pt>
                <c:pt idx="5672">
                  <c:v>5682</c:v>
                </c:pt>
                <c:pt idx="5673">
                  <c:v>5683</c:v>
                </c:pt>
                <c:pt idx="5674">
                  <c:v>5684</c:v>
                </c:pt>
                <c:pt idx="5675">
                  <c:v>5685</c:v>
                </c:pt>
                <c:pt idx="5676">
                  <c:v>5686</c:v>
                </c:pt>
                <c:pt idx="5677">
                  <c:v>5687</c:v>
                </c:pt>
                <c:pt idx="5678">
                  <c:v>5688</c:v>
                </c:pt>
                <c:pt idx="5679">
                  <c:v>5689</c:v>
                </c:pt>
                <c:pt idx="5680">
                  <c:v>5690</c:v>
                </c:pt>
                <c:pt idx="5681">
                  <c:v>5691</c:v>
                </c:pt>
                <c:pt idx="5682">
                  <c:v>5692</c:v>
                </c:pt>
                <c:pt idx="5683">
                  <c:v>5693</c:v>
                </c:pt>
                <c:pt idx="5684">
                  <c:v>5694</c:v>
                </c:pt>
                <c:pt idx="5685">
                  <c:v>5695</c:v>
                </c:pt>
                <c:pt idx="5686">
                  <c:v>5696</c:v>
                </c:pt>
                <c:pt idx="5687">
                  <c:v>5697</c:v>
                </c:pt>
                <c:pt idx="5688">
                  <c:v>5698</c:v>
                </c:pt>
                <c:pt idx="5689">
                  <c:v>5699</c:v>
                </c:pt>
                <c:pt idx="5690">
                  <c:v>5700</c:v>
                </c:pt>
                <c:pt idx="5691">
                  <c:v>5701</c:v>
                </c:pt>
                <c:pt idx="5692">
                  <c:v>5702</c:v>
                </c:pt>
                <c:pt idx="5693">
                  <c:v>5703</c:v>
                </c:pt>
                <c:pt idx="5694">
                  <c:v>5704</c:v>
                </c:pt>
                <c:pt idx="5695">
                  <c:v>5705</c:v>
                </c:pt>
                <c:pt idx="5696">
                  <c:v>5706</c:v>
                </c:pt>
                <c:pt idx="5697">
                  <c:v>5707</c:v>
                </c:pt>
                <c:pt idx="5698">
                  <c:v>5708</c:v>
                </c:pt>
                <c:pt idx="5699">
                  <c:v>5709</c:v>
                </c:pt>
                <c:pt idx="5700">
                  <c:v>5710</c:v>
                </c:pt>
                <c:pt idx="5701">
                  <c:v>5711</c:v>
                </c:pt>
                <c:pt idx="5702">
                  <c:v>5712</c:v>
                </c:pt>
                <c:pt idx="5703">
                  <c:v>5713</c:v>
                </c:pt>
                <c:pt idx="5704">
                  <c:v>5714</c:v>
                </c:pt>
                <c:pt idx="5705">
                  <c:v>5715</c:v>
                </c:pt>
                <c:pt idx="5706">
                  <c:v>5716</c:v>
                </c:pt>
                <c:pt idx="5707">
                  <c:v>5717</c:v>
                </c:pt>
                <c:pt idx="5708">
                  <c:v>5718</c:v>
                </c:pt>
                <c:pt idx="5709">
                  <c:v>5719</c:v>
                </c:pt>
                <c:pt idx="5710">
                  <c:v>5720</c:v>
                </c:pt>
                <c:pt idx="5711">
                  <c:v>5721</c:v>
                </c:pt>
                <c:pt idx="5712">
                  <c:v>5722</c:v>
                </c:pt>
                <c:pt idx="5713">
                  <c:v>5723</c:v>
                </c:pt>
                <c:pt idx="5714">
                  <c:v>5724</c:v>
                </c:pt>
                <c:pt idx="5715">
                  <c:v>5725</c:v>
                </c:pt>
                <c:pt idx="5716">
                  <c:v>5726</c:v>
                </c:pt>
                <c:pt idx="5717">
                  <c:v>5727</c:v>
                </c:pt>
                <c:pt idx="5718">
                  <c:v>5728</c:v>
                </c:pt>
                <c:pt idx="5719">
                  <c:v>5729</c:v>
                </c:pt>
                <c:pt idx="5720">
                  <c:v>5730</c:v>
                </c:pt>
                <c:pt idx="5721">
                  <c:v>5731</c:v>
                </c:pt>
                <c:pt idx="5722">
                  <c:v>5732</c:v>
                </c:pt>
                <c:pt idx="5723">
                  <c:v>5733</c:v>
                </c:pt>
                <c:pt idx="5724">
                  <c:v>5734</c:v>
                </c:pt>
                <c:pt idx="5725">
                  <c:v>5735</c:v>
                </c:pt>
                <c:pt idx="5726">
                  <c:v>5736</c:v>
                </c:pt>
                <c:pt idx="5727">
                  <c:v>5737</c:v>
                </c:pt>
                <c:pt idx="5728">
                  <c:v>5738</c:v>
                </c:pt>
                <c:pt idx="5729">
                  <c:v>5739</c:v>
                </c:pt>
                <c:pt idx="5730">
                  <c:v>5740</c:v>
                </c:pt>
                <c:pt idx="5731">
                  <c:v>5741</c:v>
                </c:pt>
                <c:pt idx="5732">
                  <c:v>5742</c:v>
                </c:pt>
                <c:pt idx="5733">
                  <c:v>5743</c:v>
                </c:pt>
                <c:pt idx="5734">
                  <c:v>5744</c:v>
                </c:pt>
                <c:pt idx="5735">
                  <c:v>5745</c:v>
                </c:pt>
                <c:pt idx="5736">
                  <c:v>5746</c:v>
                </c:pt>
                <c:pt idx="5737">
                  <c:v>5747</c:v>
                </c:pt>
                <c:pt idx="5738">
                  <c:v>5748</c:v>
                </c:pt>
                <c:pt idx="5739">
                  <c:v>5749</c:v>
                </c:pt>
                <c:pt idx="5740">
                  <c:v>5750</c:v>
                </c:pt>
                <c:pt idx="5741">
                  <c:v>5751</c:v>
                </c:pt>
                <c:pt idx="5742">
                  <c:v>5752</c:v>
                </c:pt>
                <c:pt idx="5743">
                  <c:v>5753</c:v>
                </c:pt>
                <c:pt idx="5744">
                  <c:v>5754</c:v>
                </c:pt>
                <c:pt idx="5745">
                  <c:v>5755</c:v>
                </c:pt>
                <c:pt idx="5746">
                  <c:v>5756</c:v>
                </c:pt>
                <c:pt idx="5747">
                  <c:v>5757</c:v>
                </c:pt>
                <c:pt idx="5748">
                  <c:v>5758</c:v>
                </c:pt>
                <c:pt idx="5749">
                  <c:v>5759</c:v>
                </c:pt>
                <c:pt idx="5750">
                  <c:v>5760</c:v>
                </c:pt>
                <c:pt idx="5751">
                  <c:v>5761</c:v>
                </c:pt>
                <c:pt idx="5752">
                  <c:v>5762</c:v>
                </c:pt>
                <c:pt idx="5753">
                  <c:v>5763</c:v>
                </c:pt>
                <c:pt idx="5754">
                  <c:v>5764</c:v>
                </c:pt>
                <c:pt idx="5755">
                  <c:v>5765</c:v>
                </c:pt>
                <c:pt idx="5756">
                  <c:v>5766</c:v>
                </c:pt>
                <c:pt idx="5757">
                  <c:v>5767</c:v>
                </c:pt>
                <c:pt idx="5758">
                  <c:v>5768</c:v>
                </c:pt>
                <c:pt idx="5759">
                  <c:v>5769</c:v>
                </c:pt>
                <c:pt idx="5760">
                  <c:v>5770</c:v>
                </c:pt>
                <c:pt idx="5761">
                  <c:v>5771</c:v>
                </c:pt>
                <c:pt idx="5762">
                  <c:v>5772</c:v>
                </c:pt>
                <c:pt idx="5763">
                  <c:v>5773</c:v>
                </c:pt>
                <c:pt idx="5764">
                  <c:v>5774</c:v>
                </c:pt>
                <c:pt idx="5765">
                  <c:v>5775</c:v>
                </c:pt>
                <c:pt idx="5766">
                  <c:v>5776</c:v>
                </c:pt>
                <c:pt idx="5767">
                  <c:v>5777</c:v>
                </c:pt>
                <c:pt idx="5768">
                  <c:v>5778</c:v>
                </c:pt>
                <c:pt idx="5769">
                  <c:v>5779</c:v>
                </c:pt>
                <c:pt idx="5770">
                  <c:v>5780</c:v>
                </c:pt>
                <c:pt idx="5771">
                  <c:v>5781</c:v>
                </c:pt>
                <c:pt idx="5772">
                  <c:v>5782</c:v>
                </c:pt>
                <c:pt idx="5773">
                  <c:v>5783</c:v>
                </c:pt>
                <c:pt idx="5774">
                  <c:v>5784</c:v>
                </c:pt>
                <c:pt idx="5775">
                  <c:v>5785</c:v>
                </c:pt>
                <c:pt idx="5776">
                  <c:v>5786</c:v>
                </c:pt>
                <c:pt idx="5777">
                  <c:v>5787</c:v>
                </c:pt>
                <c:pt idx="5778">
                  <c:v>5788</c:v>
                </c:pt>
                <c:pt idx="5779">
                  <c:v>5789</c:v>
                </c:pt>
                <c:pt idx="5780">
                  <c:v>5790</c:v>
                </c:pt>
                <c:pt idx="5781">
                  <c:v>5791</c:v>
                </c:pt>
                <c:pt idx="5782">
                  <c:v>5792</c:v>
                </c:pt>
                <c:pt idx="5783">
                  <c:v>5793</c:v>
                </c:pt>
                <c:pt idx="5784">
                  <c:v>5794</c:v>
                </c:pt>
                <c:pt idx="5785">
                  <c:v>5795</c:v>
                </c:pt>
                <c:pt idx="5786">
                  <c:v>5796</c:v>
                </c:pt>
                <c:pt idx="5787">
                  <c:v>5797</c:v>
                </c:pt>
                <c:pt idx="5788">
                  <c:v>5798</c:v>
                </c:pt>
                <c:pt idx="5789">
                  <c:v>5799</c:v>
                </c:pt>
                <c:pt idx="5790">
                  <c:v>5800</c:v>
                </c:pt>
                <c:pt idx="5791">
                  <c:v>5801</c:v>
                </c:pt>
                <c:pt idx="5792">
                  <c:v>5802</c:v>
                </c:pt>
                <c:pt idx="5793">
                  <c:v>5803</c:v>
                </c:pt>
                <c:pt idx="5794">
                  <c:v>5804</c:v>
                </c:pt>
                <c:pt idx="5795">
                  <c:v>5805</c:v>
                </c:pt>
                <c:pt idx="5796">
                  <c:v>5806</c:v>
                </c:pt>
                <c:pt idx="5797">
                  <c:v>5807</c:v>
                </c:pt>
                <c:pt idx="5798">
                  <c:v>5808</c:v>
                </c:pt>
                <c:pt idx="5799">
                  <c:v>5809</c:v>
                </c:pt>
                <c:pt idx="5800">
                  <c:v>5810</c:v>
                </c:pt>
                <c:pt idx="5801">
                  <c:v>5811</c:v>
                </c:pt>
                <c:pt idx="5802">
                  <c:v>5812</c:v>
                </c:pt>
                <c:pt idx="5803">
                  <c:v>5813</c:v>
                </c:pt>
                <c:pt idx="5804">
                  <c:v>5814</c:v>
                </c:pt>
                <c:pt idx="5805">
                  <c:v>5815</c:v>
                </c:pt>
                <c:pt idx="5806">
                  <c:v>5816</c:v>
                </c:pt>
                <c:pt idx="5807">
                  <c:v>5817</c:v>
                </c:pt>
                <c:pt idx="5808">
                  <c:v>5818</c:v>
                </c:pt>
                <c:pt idx="5809">
                  <c:v>5819</c:v>
                </c:pt>
                <c:pt idx="5810">
                  <c:v>5820</c:v>
                </c:pt>
                <c:pt idx="5811">
                  <c:v>5821</c:v>
                </c:pt>
                <c:pt idx="5812">
                  <c:v>5822</c:v>
                </c:pt>
                <c:pt idx="5813">
                  <c:v>5823</c:v>
                </c:pt>
                <c:pt idx="5814">
                  <c:v>5824</c:v>
                </c:pt>
                <c:pt idx="5815">
                  <c:v>5825</c:v>
                </c:pt>
                <c:pt idx="5816">
                  <c:v>5826</c:v>
                </c:pt>
                <c:pt idx="5817">
                  <c:v>5827</c:v>
                </c:pt>
                <c:pt idx="5818">
                  <c:v>5828</c:v>
                </c:pt>
                <c:pt idx="5819">
                  <c:v>5829</c:v>
                </c:pt>
                <c:pt idx="5820">
                  <c:v>5830</c:v>
                </c:pt>
                <c:pt idx="5821">
                  <c:v>5831</c:v>
                </c:pt>
                <c:pt idx="5822">
                  <c:v>5832</c:v>
                </c:pt>
                <c:pt idx="5823">
                  <c:v>5833</c:v>
                </c:pt>
                <c:pt idx="5824">
                  <c:v>5834</c:v>
                </c:pt>
                <c:pt idx="5825">
                  <c:v>5835</c:v>
                </c:pt>
                <c:pt idx="5826">
                  <c:v>5836</c:v>
                </c:pt>
                <c:pt idx="5827">
                  <c:v>5837</c:v>
                </c:pt>
                <c:pt idx="5828">
                  <c:v>5838</c:v>
                </c:pt>
                <c:pt idx="5829">
                  <c:v>5839</c:v>
                </c:pt>
                <c:pt idx="5830">
                  <c:v>5840</c:v>
                </c:pt>
                <c:pt idx="5831">
                  <c:v>5841</c:v>
                </c:pt>
                <c:pt idx="5832">
                  <c:v>5842</c:v>
                </c:pt>
                <c:pt idx="5833">
                  <c:v>5843</c:v>
                </c:pt>
                <c:pt idx="5834">
                  <c:v>5844</c:v>
                </c:pt>
                <c:pt idx="5835">
                  <c:v>5845</c:v>
                </c:pt>
                <c:pt idx="5836">
                  <c:v>5846</c:v>
                </c:pt>
                <c:pt idx="5837">
                  <c:v>5847</c:v>
                </c:pt>
                <c:pt idx="5838">
                  <c:v>5848</c:v>
                </c:pt>
                <c:pt idx="5839">
                  <c:v>5849</c:v>
                </c:pt>
                <c:pt idx="5840">
                  <c:v>5850</c:v>
                </c:pt>
                <c:pt idx="5841">
                  <c:v>5851</c:v>
                </c:pt>
                <c:pt idx="5842">
                  <c:v>5852</c:v>
                </c:pt>
                <c:pt idx="5843">
                  <c:v>5853</c:v>
                </c:pt>
                <c:pt idx="5844">
                  <c:v>5854</c:v>
                </c:pt>
                <c:pt idx="5845">
                  <c:v>5855</c:v>
                </c:pt>
                <c:pt idx="5846">
                  <c:v>5856</c:v>
                </c:pt>
                <c:pt idx="5847">
                  <c:v>5857</c:v>
                </c:pt>
                <c:pt idx="5848">
                  <c:v>5858</c:v>
                </c:pt>
                <c:pt idx="5849">
                  <c:v>5859</c:v>
                </c:pt>
                <c:pt idx="5850">
                  <c:v>5860</c:v>
                </c:pt>
                <c:pt idx="5851">
                  <c:v>5861</c:v>
                </c:pt>
                <c:pt idx="5852">
                  <c:v>5862</c:v>
                </c:pt>
                <c:pt idx="5853">
                  <c:v>5863</c:v>
                </c:pt>
                <c:pt idx="5854">
                  <c:v>5864</c:v>
                </c:pt>
                <c:pt idx="5855">
                  <c:v>5865</c:v>
                </c:pt>
                <c:pt idx="5856">
                  <c:v>5866</c:v>
                </c:pt>
                <c:pt idx="5857">
                  <c:v>5867</c:v>
                </c:pt>
                <c:pt idx="5858">
                  <c:v>5868</c:v>
                </c:pt>
                <c:pt idx="5859">
                  <c:v>5869</c:v>
                </c:pt>
                <c:pt idx="5860">
                  <c:v>5870</c:v>
                </c:pt>
                <c:pt idx="5861">
                  <c:v>5871</c:v>
                </c:pt>
                <c:pt idx="5862">
                  <c:v>5872</c:v>
                </c:pt>
                <c:pt idx="5863">
                  <c:v>5873</c:v>
                </c:pt>
                <c:pt idx="5864">
                  <c:v>5874</c:v>
                </c:pt>
                <c:pt idx="5865">
                  <c:v>5875</c:v>
                </c:pt>
                <c:pt idx="5866">
                  <c:v>5876</c:v>
                </c:pt>
                <c:pt idx="5867">
                  <c:v>5877</c:v>
                </c:pt>
                <c:pt idx="5868">
                  <c:v>5878</c:v>
                </c:pt>
                <c:pt idx="5869">
                  <c:v>5879</c:v>
                </c:pt>
                <c:pt idx="5870">
                  <c:v>5880</c:v>
                </c:pt>
                <c:pt idx="5871">
                  <c:v>5881</c:v>
                </c:pt>
                <c:pt idx="5872">
                  <c:v>5882</c:v>
                </c:pt>
                <c:pt idx="5873">
                  <c:v>5883</c:v>
                </c:pt>
                <c:pt idx="5874">
                  <c:v>5884</c:v>
                </c:pt>
                <c:pt idx="5875">
                  <c:v>5885</c:v>
                </c:pt>
                <c:pt idx="5876">
                  <c:v>5886</c:v>
                </c:pt>
                <c:pt idx="5877">
                  <c:v>5887</c:v>
                </c:pt>
                <c:pt idx="5878">
                  <c:v>5888</c:v>
                </c:pt>
                <c:pt idx="5879">
                  <c:v>5889</c:v>
                </c:pt>
                <c:pt idx="5880">
                  <c:v>5890</c:v>
                </c:pt>
                <c:pt idx="5881">
                  <c:v>5891</c:v>
                </c:pt>
                <c:pt idx="5882">
                  <c:v>5892</c:v>
                </c:pt>
                <c:pt idx="5883">
                  <c:v>5893</c:v>
                </c:pt>
                <c:pt idx="5884">
                  <c:v>5894</c:v>
                </c:pt>
                <c:pt idx="5885">
                  <c:v>5895</c:v>
                </c:pt>
                <c:pt idx="5886">
                  <c:v>5896</c:v>
                </c:pt>
                <c:pt idx="5887">
                  <c:v>5897</c:v>
                </c:pt>
                <c:pt idx="5888">
                  <c:v>5898</c:v>
                </c:pt>
                <c:pt idx="5889">
                  <c:v>5899</c:v>
                </c:pt>
                <c:pt idx="5890">
                  <c:v>5900</c:v>
                </c:pt>
                <c:pt idx="5891">
                  <c:v>5901</c:v>
                </c:pt>
                <c:pt idx="5892">
                  <c:v>5902</c:v>
                </c:pt>
                <c:pt idx="5893">
                  <c:v>5903</c:v>
                </c:pt>
                <c:pt idx="5894">
                  <c:v>5904</c:v>
                </c:pt>
                <c:pt idx="5895">
                  <c:v>5905</c:v>
                </c:pt>
                <c:pt idx="5896">
                  <c:v>5906</c:v>
                </c:pt>
                <c:pt idx="5897">
                  <c:v>5907</c:v>
                </c:pt>
                <c:pt idx="5898">
                  <c:v>5908</c:v>
                </c:pt>
                <c:pt idx="5899">
                  <c:v>5909</c:v>
                </c:pt>
                <c:pt idx="5900">
                  <c:v>5910</c:v>
                </c:pt>
                <c:pt idx="5901">
                  <c:v>5911</c:v>
                </c:pt>
                <c:pt idx="5902">
                  <c:v>5912</c:v>
                </c:pt>
                <c:pt idx="5903">
                  <c:v>5913</c:v>
                </c:pt>
                <c:pt idx="5904">
                  <c:v>5914</c:v>
                </c:pt>
                <c:pt idx="5905">
                  <c:v>5915</c:v>
                </c:pt>
                <c:pt idx="5906">
                  <c:v>5916</c:v>
                </c:pt>
                <c:pt idx="5907">
                  <c:v>5917</c:v>
                </c:pt>
                <c:pt idx="5908">
                  <c:v>5918</c:v>
                </c:pt>
                <c:pt idx="5909">
                  <c:v>5919</c:v>
                </c:pt>
                <c:pt idx="5910">
                  <c:v>5920</c:v>
                </c:pt>
                <c:pt idx="5911">
                  <c:v>5921</c:v>
                </c:pt>
                <c:pt idx="5912">
                  <c:v>5922</c:v>
                </c:pt>
                <c:pt idx="5913">
                  <c:v>5923</c:v>
                </c:pt>
                <c:pt idx="5914">
                  <c:v>5924</c:v>
                </c:pt>
                <c:pt idx="5915">
                  <c:v>5925</c:v>
                </c:pt>
                <c:pt idx="5916">
                  <c:v>5926</c:v>
                </c:pt>
                <c:pt idx="5917">
                  <c:v>5927</c:v>
                </c:pt>
                <c:pt idx="5918">
                  <c:v>5928</c:v>
                </c:pt>
                <c:pt idx="5919">
                  <c:v>5929</c:v>
                </c:pt>
                <c:pt idx="5920">
                  <c:v>5930</c:v>
                </c:pt>
                <c:pt idx="5921">
                  <c:v>5931</c:v>
                </c:pt>
                <c:pt idx="5922">
                  <c:v>5932</c:v>
                </c:pt>
                <c:pt idx="5923">
                  <c:v>5933</c:v>
                </c:pt>
                <c:pt idx="5924">
                  <c:v>5934</c:v>
                </c:pt>
                <c:pt idx="5925">
                  <c:v>5935</c:v>
                </c:pt>
                <c:pt idx="5926">
                  <c:v>5936</c:v>
                </c:pt>
                <c:pt idx="5927">
                  <c:v>5937</c:v>
                </c:pt>
                <c:pt idx="5928">
                  <c:v>5938</c:v>
                </c:pt>
                <c:pt idx="5929">
                  <c:v>5939</c:v>
                </c:pt>
                <c:pt idx="5930">
                  <c:v>5940</c:v>
                </c:pt>
                <c:pt idx="5931">
                  <c:v>5941</c:v>
                </c:pt>
                <c:pt idx="5932">
                  <c:v>5942</c:v>
                </c:pt>
                <c:pt idx="5933">
                  <c:v>5943</c:v>
                </c:pt>
                <c:pt idx="5934">
                  <c:v>5944</c:v>
                </c:pt>
                <c:pt idx="5935">
                  <c:v>5945</c:v>
                </c:pt>
                <c:pt idx="5936">
                  <c:v>5946</c:v>
                </c:pt>
                <c:pt idx="5937">
                  <c:v>5947</c:v>
                </c:pt>
                <c:pt idx="5938">
                  <c:v>5948</c:v>
                </c:pt>
                <c:pt idx="5939">
                  <c:v>5949</c:v>
                </c:pt>
                <c:pt idx="5940">
                  <c:v>5950</c:v>
                </c:pt>
                <c:pt idx="5941">
                  <c:v>5951</c:v>
                </c:pt>
                <c:pt idx="5942">
                  <c:v>5952</c:v>
                </c:pt>
                <c:pt idx="5943">
                  <c:v>5953</c:v>
                </c:pt>
                <c:pt idx="5944">
                  <c:v>5954</c:v>
                </c:pt>
                <c:pt idx="5945">
                  <c:v>5955</c:v>
                </c:pt>
                <c:pt idx="5946">
                  <c:v>5956</c:v>
                </c:pt>
                <c:pt idx="5947">
                  <c:v>5957</c:v>
                </c:pt>
                <c:pt idx="5948">
                  <c:v>5958</c:v>
                </c:pt>
                <c:pt idx="5949">
                  <c:v>5959</c:v>
                </c:pt>
                <c:pt idx="5950">
                  <c:v>5960</c:v>
                </c:pt>
                <c:pt idx="5951">
                  <c:v>5961</c:v>
                </c:pt>
                <c:pt idx="5952">
                  <c:v>5962</c:v>
                </c:pt>
                <c:pt idx="5953">
                  <c:v>5963</c:v>
                </c:pt>
                <c:pt idx="5954">
                  <c:v>5964</c:v>
                </c:pt>
                <c:pt idx="5955">
                  <c:v>5965</c:v>
                </c:pt>
                <c:pt idx="5956">
                  <c:v>5966</c:v>
                </c:pt>
                <c:pt idx="5957">
                  <c:v>5967</c:v>
                </c:pt>
                <c:pt idx="5958">
                  <c:v>5968</c:v>
                </c:pt>
                <c:pt idx="5959">
                  <c:v>5969</c:v>
                </c:pt>
                <c:pt idx="5960">
                  <c:v>5970</c:v>
                </c:pt>
                <c:pt idx="5961">
                  <c:v>5971</c:v>
                </c:pt>
                <c:pt idx="5962">
                  <c:v>5972</c:v>
                </c:pt>
                <c:pt idx="5963">
                  <c:v>5973</c:v>
                </c:pt>
                <c:pt idx="5964">
                  <c:v>5974</c:v>
                </c:pt>
                <c:pt idx="5965">
                  <c:v>5975</c:v>
                </c:pt>
                <c:pt idx="5966">
                  <c:v>5976</c:v>
                </c:pt>
                <c:pt idx="5967">
                  <c:v>5977</c:v>
                </c:pt>
                <c:pt idx="5968">
                  <c:v>5978</c:v>
                </c:pt>
                <c:pt idx="5969">
                  <c:v>5979</c:v>
                </c:pt>
                <c:pt idx="5970">
                  <c:v>5980</c:v>
                </c:pt>
                <c:pt idx="5971">
                  <c:v>5981</c:v>
                </c:pt>
                <c:pt idx="5972">
                  <c:v>5982</c:v>
                </c:pt>
                <c:pt idx="5973">
                  <c:v>5983</c:v>
                </c:pt>
                <c:pt idx="5974">
                  <c:v>5984</c:v>
                </c:pt>
                <c:pt idx="5975">
                  <c:v>5985</c:v>
                </c:pt>
                <c:pt idx="5976">
                  <c:v>5986</c:v>
                </c:pt>
                <c:pt idx="5977">
                  <c:v>5987</c:v>
                </c:pt>
                <c:pt idx="5978">
                  <c:v>5988</c:v>
                </c:pt>
                <c:pt idx="5979">
                  <c:v>5989</c:v>
                </c:pt>
                <c:pt idx="5980">
                  <c:v>5990</c:v>
                </c:pt>
                <c:pt idx="5981">
                  <c:v>5991</c:v>
                </c:pt>
                <c:pt idx="5982">
                  <c:v>5992</c:v>
                </c:pt>
                <c:pt idx="5983">
                  <c:v>5993</c:v>
                </c:pt>
                <c:pt idx="5984">
                  <c:v>5994</c:v>
                </c:pt>
                <c:pt idx="5985">
                  <c:v>5995</c:v>
                </c:pt>
                <c:pt idx="5986">
                  <c:v>5996</c:v>
                </c:pt>
                <c:pt idx="5987">
                  <c:v>5997</c:v>
                </c:pt>
                <c:pt idx="5988">
                  <c:v>5998</c:v>
                </c:pt>
                <c:pt idx="5989">
                  <c:v>5999</c:v>
                </c:pt>
                <c:pt idx="5990">
                  <c:v>6000</c:v>
                </c:pt>
                <c:pt idx="5991">
                  <c:v>6001</c:v>
                </c:pt>
                <c:pt idx="5992">
                  <c:v>6002</c:v>
                </c:pt>
                <c:pt idx="5993">
                  <c:v>6003</c:v>
                </c:pt>
                <c:pt idx="5994">
                  <c:v>6004</c:v>
                </c:pt>
                <c:pt idx="5995">
                  <c:v>6005</c:v>
                </c:pt>
                <c:pt idx="5996">
                  <c:v>6006</c:v>
                </c:pt>
                <c:pt idx="5997">
                  <c:v>6007</c:v>
                </c:pt>
                <c:pt idx="5998">
                  <c:v>6008</c:v>
                </c:pt>
                <c:pt idx="5999">
                  <c:v>6009</c:v>
                </c:pt>
                <c:pt idx="6000">
                  <c:v>6010</c:v>
                </c:pt>
                <c:pt idx="6001">
                  <c:v>6011</c:v>
                </c:pt>
                <c:pt idx="6002">
                  <c:v>6012</c:v>
                </c:pt>
                <c:pt idx="6003">
                  <c:v>6013</c:v>
                </c:pt>
                <c:pt idx="6004">
                  <c:v>6014</c:v>
                </c:pt>
                <c:pt idx="6005">
                  <c:v>6015</c:v>
                </c:pt>
                <c:pt idx="6006">
                  <c:v>6016</c:v>
                </c:pt>
                <c:pt idx="6007">
                  <c:v>6017</c:v>
                </c:pt>
                <c:pt idx="6008">
                  <c:v>6018</c:v>
                </c:pt>
                <c:pt idx="6009">
                  <c:v>6019</c:v>
                </c:pt>
                <c:pt idx="6010">
                  <c:v>6020</c:v>
                </c:pt>
                <c:pt idx="6011">
                  <c:v>6021</c:v>
                </c:pt>
                <c:pt idx="6012">
                  <c:v>6022</c:v>
                </c:pt>
                <c:pt idx="6013">
                  <c:v>6023</c:v>
                </c:pt>
                <c:pt idx="6014">
                  <c:v>6024</c:v>
                </c:pt>
                <c:pt idx="6015">
                  <c:v>6025</c:v>
                </c:pt>
                <c:pt idx="6016">
                  <c:v>6026</c:v>
                </c:pt>
                <c:pt idx="6017">
                  <c:v>6027</c:v>
                </c:pt>
                <c:pt idx="6018">
                  <c:v>6028</c:v>
                </c:pt>
                <c:pt idx="6019">
                  <c:v>6029</c:v>
                </c:pt>
                <c:pt idx="6020">
                  <c:v>6030</c:v>
                </c:pt>
                <c:pt idx="6021">
                  <c:v>6031</c:v>
                </c:pt>
                <c:pt idx="6022">
                  <c:v>6032</c:v>
                </c:pt>
                <c:pt idx="6023">
                  <c:v>6033</c:v>
                </c:pt>
                <c:pt idx="6024">
                  <c:v>6034</c:v>
                </c:pt>
                <c:pt idx="6025">
                  <c:v>6035</c:v>
                </c:pt>
                <c:pt idx="6026">
                  <c:v>6036</c:v>
                </c:pt>
                <c:pt idx="6027">
                  <c:v>6037</c:v>
                </c:pt>
                <c:pt idx="6028">
                  <c:v>6038</c:v>
                </c:pt>
                <c:pt idx="6029">
                  <c:v>6039</c:v>
                </c:pt>
                <c:pt idx="6030">
                  <c:v>6040</c:v>
                </c:pt>
                <c:pt idx="6031">
                  <c:v>6041</c:v>
                </c:pt>
                <c:pt idx="6032">
                  <c:v>6042</c:v>
                </c:pt>
                <c:pt idx="6033">
                  <c:v>6043</c:v>
                </c:pt>
                <c:pt idx="6034">
                  <c:v>6044</c:v>
                </c:pt>
                <c:pt idx="6035">
                  <c:v>6045</c:v>
                </c:pt>
                <c:pt idx="6036">
                  <c:v>6046</c:v>
                </c:pt>
                <c:pt idx="6037">
                  <c:v>6047</c:v>
                </c:pt>
                <c:pt idx="6038">
                  <c:v>6048</c:v>
                </c:pt>
                <c:pt idx="6039">
                  <c:v>6049</c:v>
                </c:pt>
                <c:pt idx="6040">
                  <c:v>6050</c:v>
                </c:pt>
                <c:pt idx="6041">
                  <c:v>6051</c:v>
                </c:pt>
                <c:pt idx="6042">
                  <c:v>6052</c:v>
                </c:pt>
                <c:pt idx="6043">
                  <c:v>6053</c:v>
                </c:pt>
                <c:pt idx="6044">
                  <c:v>6054</c:v>
                </c:pt>
                <c:pt idx="6045">
                  <c:v>6055</c:v>
                </c:pt>
                <c:pt idx="6046">
                  <c:v>6056</c:v>
                </c:pt>
                <c:pt idx="6047">
                  <c:v>6057</c:v>
                </c:pt>
                <c:pt idx="6048">
                  <c:v>6058</c:v>
                </c:pt>
                <c:pt idx="6049">
                  <c:v>6059</c:v>
                </c:pt>
                <c:pt idx="6050">
                  <c:v>6060</c:v>
                </c:pt>
                <c:pt idx="6051">
                  <c:v>6061</c:v>
                </c:pt>
                <c:pt idx="6052">
                  <c:v>6062</c:v>
                </c:pt>
                <c:pt idx="6053">
                  <c:v>6063</c:v>
                </c:pt>
                <c:pt idx="6054">
                  <c:v>6064</c:v>
                </c:pt>
                <c:pt idx="6055">
                  <c:v>6065</c:v>
                </c:pt>
                <c:pt idx="6056">
                  <c:v>6066</c:v>
                </c:pt>
                <c:pt idx="6057">
                  <c:v>6067</c:v>
                </c:pt>
                <c:pt idx="6058">
                  <c:v>6068</c:v>
                </c:pt>
                <c:pt idx="6059">
                  <c:v>6069</c:v>
                </c:pt>
                <c:pt idx="6060">
                  <c:v>6070</c:v>
                </c:pt>
                <c:pt idx="6061">
                  <c:v>6071</c:v>
                </c:pt>
                <c:pt idx="6062">
                  <c:v>6072</c:v>
                </c:pt>
                <c:pt idx="6063">
                  <c:v>6073</c:v>
                </c:pt>
                <c:pt idx="6064">
                  <c:v>6074</c:v>
                </c:pt>
                <c:pt idx="6065">
                  <c:v>6075</c:v>
                </c:pt>
                <c:pt idx="6066">
                  <c:v>6076</c:v>
                </c:pt>
                <c:pt idx="6067">
                  <c:v>6077</c:v>
                </c:pt>
                <c:pt idx="6068">
                  <c:v>6078</c:v>
                </c:pt>
                <c:pt idx="6069">
                  <c:v>6079</c:v>
                </c:pt>
                <c:pt idx="6070">
                  <c:v>6080</c:v>
                </c:pt>
                <c:pt idx="6071">
                  <c:v>6081</c:v>
                </c:pt>
                <c:pt idx="6072">
                  <c:v>6082</c:v>
                </c:pt>
                <c:pt idx="6073">
                  <c:v>6083</c:v>
                </c:pt>
                <c:pt idx="6074">
                  <c:v>6084</c:v>
                </c:pt>
                <c:pt idx="6075">
                  <c:v>6085</c:v>
                </c:pt>
                <c:pt idx="6076">
                  <c:v>6086</c:v>
                </c:pt>
                <c:pt idx="6077">
                  <c:v>6087</c:v>
                </c:pt>
                <c:pt idx="6078">
                  <c:v>6088</c:v>
                </c:pt>
                <c:pt idx="6079">
                  <c:v>6089</c:v>
                </c:pt>
                <c:pt idx="6080">
                  <c:v>6090</c:v>
                </c:pt>
                <c:pt idx="6081">
                  <c:v>6091</c:v>
                </c:pt>
                <c:pt idx="6082">
                  <c:v>6092</c:v>
                </c:pt>
                <c:pt idx="6083">
                  <c:v>6093</c:v>
                </c:pt>
                <c:pt idx="6084">
                  <c:v>6094</c:v>
                </c:pt>
                <c:pt idx="6085">
                  <c:v>6095</c:v>
                </c:pt>
                <c:pt idx="6086">
                  <c:v>6096</c:v>
                </c:pt>
                <c:pt idx="6087">
                  <c:v>6097</c:v>
                </c:pt>
                <c:pt idx="6088">
                  <c:v>6098</c:v>
                </c:pt>
                <c:pt idx="6089">
                  <c:v>6099</c:v>
                </c:pt>
                <c:pt idx="6090">
                  <c:v>6100</c:v>
                </c:pt>
                <c:pt idx="6091">
                  <c:v>6101</c:v>
                </c:pt>
                <c:pt idx="6092">
                  <c:v>6102</c:v>
                </c:pt>
                <c:pt idx="6093">
                  <c:v>6103</c:v>
                </c:pt>
                <c:pt idx="6094">
                  <c:v>6104</c:v>
                </c:pt>
                <c:pt idx="6095">
                  <c:v>6105</c:v>
                </c:pt>
                <c:pt idx="6096">
                  <c:v>6106</c:v>
                </c:pt>
                <c:pt idx="6097">
                  <c:v>6107</c:v>
                </c:pt>
                <c:pt idx="6098">
                  <c:v>6108</c:v>
                </c:pt>
                <c:pt idx="6099">
                  <c:v>6109</c:v>
                </c:pt>
                <c:pt idx="6100">
                  <c:v>6110</c:v>
                </c:pt>
                <c:pt idx="6101">
                  <c:v>6111</c:v>
                </c:pt>
                <c:pt idx="6102">
                  <c:v>6112</c:v>
                </c:pt>
                <c:pt idx="6103">
                  <c:v>6113</c:v>
                </c:pt>
                <c:pt idx="6104">
                  <c:v>6114</c:v>
                </c:pt>
                <c:pt idx="6105">
                  <c:v>6115</c:v>
                </c:pt>
                <c:pt idx="6106">
                  <c:v>6116</c:v>
                </c:pt>
                <c:pt idx="6107">
                  <c:v>6117</c:v>
                </c:pt>
                <c:pt idx="6108">
                  <c:v>6118</c:v>
                </c:pt>
                <c:pt idx="6109">
                  <c:v>6119</c:v>
                </c:pt>
                <c:pt idx="6110">
                  <c:v>6120</c:v>
                </c:pt>
                <c:pt idx="6111">
                  <c:v>6121</c:v>
                </c:pt>
                <c:pt idx="6112">
                  <c:v>6122</c:v>
                </c:pt>
                <c:pt idx="6113">
                  <c:v>6123</c:v>
                </c:pt>
                <c:pt idx="6114">
                  <c:v>6124</c:v>
                </c:pt>
                <c:pt idx="6115">
                  <c:v>6125</c:v>
                </c:pt>
                <c:pt idx="6116">
                  <c:v>6126</c:v>
                </c:pt>
                <c:pt idx="6117">
                  <c:v>6127</c:v>
                </c:pt>
                <c:pt idx="6118">
                  <c:v>6128</c:v>
                </c:pt>
                <c:pt idx="6119">
                  <c:v>6129</c:v>
                </c:pt>
                <c:pt idx="6120">
                  <c:v>6130</c:v>
                </c:pt>
                <c:pt idx="6121">
                  <c:v>6131</c:v>
                </c:pt>
                <c:pt idx="6122">
                  <c:v>6132</c:v>
                </c:pt>
                <c:pt idx="6123">
                  <c:v>6133</c:v>
                </c:pt>
                <c:pt idx="6124">
                  <c:v>6134</c:v>
                </c:pt>
                <c:pt idx="6125">
                  <c:v>6135</c:v>
                </c:pt>
                <c:pt idx="6126">
                  <c:v>6136</c:v>
                </c:pt>
                <c:pt idx="6127">
                  <c:v>6137</c:v>
                </c:pt>
                <c:pt idx="6128">
                  <c:v>6138</c:v>
                </c:pt>
                <c:pt idx="6129">
                  <c:v>6139</c:v>
                </c:pt>
                <c:pt idx="6130">
                  <c:v>6140</c:v>
                </c:pt>
                <c:pt idx="6131">
                  <c:v>6141</c:v>
                </c:pt>
                <c:pt idx="6132">
                  <c:v>6142</c:v>
                </c:pt>
                <c:pt idx="6133">
                  <c:v>6143</c:v>
                </c:pt>
                <c:pt idx="6134">
                  <c:v>6144</c:v>
                </c:pt>
                <c:pt idx="6135">
                  <c:v>6145</c:v>
                </c:pt>
                <c:pt idx="6136">
                  <c:v>6146</c:v>
                </c:pt>
                <c:pt idx="6137">
                  <c:v>6147</c:v>
                </c:pt>
                <c:pt idx="6138">
                  <c:v>6148</c:v>
                </c:pt>
                <c:pt idx="6139">
                  <c:v>6149</c:v>
                </c:pt>
                <c:pt idx="6140">
                  <c:v>6150</c:v>
                </c:pt>
                <c:pt idx="6141">
                  <c:v>6151</c:v>
                </c:pt>
                <c:pt idx="6142">
                  <c:v>6152</c:v>
                </c:pt>
                <c:pt idx="6143">
                  <c:v>6153</c:v>
                </c:pt>
                <c:pt idx="6144">
                  <c:v>6154</c:v>
                </c:pt>
                <c:pt idx="6145">
                  <c:v>6155</c:v>
                </c:pt>
                <c:pt idx="6146">
                  <c:v>6156</c:v>
                </c:pt>
                <c:pt idx="6147">
                  <c:v>6157</c:v>
                </c:pt>
                <c:pt idx="6148">
                  <c:v>6158</c:v>
                </c:pt>
                <c:pt idx="6149">
                  <c:v>6159</c:v>
                </c:pt>
                <c:pt idx="6150">
                  <c:v>6160</c:v>
                </c:pt>
                <c:pt idx="6151">
                  <c:v>6161</c:v>
                </c:pt>
                <c:pt idx="6152">
                  <c:v>6162</c:v>
                </c:pt>
                <c:pt idx="6153">
                  <c:v>6163</c:v>
                </c:pt>
                <c:pt idx="6154">
                  <c:v>6164</c:v>
                </c:pt>
                <c:pt idx="6155">
                  <c:v>6165</c:v>
                </c:pt>
                <c:pt idx="6156">
                  <c:v>6166</c:v>
                </c:pt>
                <c:pt idx="6157">
                  <c:v>6167</c:v>
                </c:pt>
                <c:pt idx="6158">
                  <c:v>6168</c:v>
                </c:pt>
                <c:pt idx="6159">
                  <c:v>6169</c:v>
                </c:pt>
                <c:pt idx="6160">
                  <c:v>6170</c:v>
                </c:pt>
                <c:pt idx="6161">
                  <c:v>6171</c:v>
                </c:pt>
                <c:pt idx="6162">
                  <c:v>6172</c:v>
                </c:pt>
                <c:pt idx="6163">
                  <c:v>6173</c:v>
                </c:pt>
                <c:pt idx="6164">
                  <c:v>6174</c:v>
                </c:pt>
                <c:pt idx="6165">
                  <c:v>6175</c:v>
                </c:pt>
                <c:pt idx="6166">
                  <c:v>6176</c:v>
                </c:pt>
                <c:pt idx="6167">
                  <c:v>6177</c:v>
                </c:pt>
                <c:pt idx="6168">
                  <c:v>6178</c:v>
                </c:pt>
                <c:pt idx="6169">
                  <c:v>6179</c:v>
                </c:pt>
                <c:pt idx="6170">
                  <c:v>6180</c:v>
                </c:pt>
                <c:pt idx="6171">
                  <c:v>6181</c:v>
                </c:pt>
                <c:pt idx="6172">
                  <c:v>6182</c:v>
                </c:pt>
                <c:pt idx="6173">
                  <c:v>6183</c:v>
                </c:pt>
                <c:pt idx="6174">
                  <c:v>6184</c:v>
                </c:pt>
                <c:pt idx="6175">
                  <c:v>6185</c:v>
                </c:pt>
                <c:pt idx="6176">
                  <c:v>6186</c:v>
                </c:pt>
                <c:pt idx="6177">
                  <c:v>6187</c:v>
                </c:pt>
                <c:pt idx="6178">
                  <c:v>6188</c:v>
                </c:pt>
                <c:pt idx="6179">
                  <c:v>6189</c:v>
                </c:pt>
                <c:pt idx="6180">
                  <c:v>6190</c:v>
                </c:pt>
                <c:pt idx="6181">
                  <c:v>6191</c:v>
                </c:pt>
                <c:pt idx="6182">
                  <c:v>6192</c:v>
                </c:pt>
                <c:pt idx="6183">
                  <c:v>6193</c:v>
                </c:pt>
                <c:pt idx="6184">
                  <c:v>6194</c:v>
                </c:pt>
                <c:pt idx="6185">
                  <c:v>6195</c:v>
                </c:pt>
                <c:pt idx="6186">
                  <c:v>6196</c:v>
                </c:pt>
                <c:pt idx="6187">
                  <c:v>6197</c:v>
                </c:pt>
                <c:pt idx="6188">
                  <c:v>6198</c:v>
                </c:pt>
                <c:pt idx="6189">
                  <c:v>6199</c:v>
                </c:pt>
                <c:pt idx="6190">
                  <c:v>6200</c:v>
                </c:pt>
                <c:pt idx="6191">
                  <c:v>6201</c:v>
                </c:pt>
                <c:pt idx="6192">
                  <c:v>6202</c:v>
                </c:pt>
                <c:pt idx="6193">
                  <c:v>6203</c:v>
                </c:pt>
                <c:pt idx="6194">
                  <c:v>6204</c:v>
                </c:pt>
                <c:pt idx="6195">
                  <c:v>6205</c:v>
                </c:pt>
                <c:pt idx="6196">
                  <c:v>6206</c:v>
                </c:pt>
                <c:pt idx="6197">
                  <c:v>6207</c:v>
                </c:pt>
                <c:pt idx="6198">
                  <c:v>6208</c:v>
                </c:pt>
                <c:pt idx="6199">
                  <c:v>6209</c:v>
                </c:pt>
                <c:pt idx="6200">
                  <c:v>6210</c:v>
                </c:pt>
                <c:pt idx="6201">
                  <c:v>6211</c:v>
                </c:pt>
                <c:pt idx="6202">
                  <c:v>6212</c:v>
                </c:pt>
                <c:pt idx="6203">
                  <c:v>6213</c:v>
                </c:pt>
                <c:pt idx="6204">
                  <c:v>6214</c:v>
                </c:pt>
                <c:pt idx="6205">
                  <c:v>6215</c:v>
                </c:pt>
                <c:pt idx="6206">
                  <c:v>6216</c:v>
                </c:pt>
                <c:pt idx="6207">
                  <c:v>6217</c:v>
                </c:pt>
                <c:pt idx="6208">
                  <c:v>6218</c:v>
                </c:pt>
                <c:pt idx="6209">
                  <c:v>6219</c:v>
                </c:pt>
                <c:pt idx="6210">
                  <c:v>6220</c:v>
                </c:pt>
                <c:pt idx="6211">
                  <c:v>6221</c:v>
                </c:pt>
                <c:pt idx="6212">
                  <c:v>6222</c:v>
                </c:pt>
                <c:pt idx="6213">
                  <c:v>6223</c:v>
                </c:pt>
                <c:pt idx="6214">
                  <c:v>6224</c:v>
                </c:pt>
                <c:pt idx="6215">
                  <c:v>6225</c:v>
                </c:pt>
                <c:pt idx="6216">
                  <c:v>6226</c:v>
                </c:pt>
                <c:pt idx="6217">
                  <c:v>6227</c:v>
                </c:pt>
                <c:pt idx="6218">
                  <c:v>6228</c:v>
                </c:pt>
                <c:pt idx="6219">
                  <c:v>6229</c:v>
                </c:pt>
                <c:pt idx="6220">
                  <c:v>6230</c:v>
                </c:pt>
                <c:pt idx="6221">
                  <c:v>6231</c:v>
                </c:pt>
                <c:pt idx="6222">
                  <c:v>6232</c:v>
                </c:pt>
                <c:pt idx="6223">
                  <c:v>6233</c:v>
                </c:pt>
                <c:pt idx="6224">
                  <c:v>6234</c:v>
                </c:pt>
                <c:pt idx="6225">
                  <c:v>6235</c:v>
                </c:pt>
                <c:pt idx="6226">
                  <c:v>6236</c:v>
                </c:pt>
                <c:pt idx="6227">
                  <c:v>6237</c:v>
                </c:pt>
                <c:pt idx="6228">
                  <c:v>6238</c:v>
                </c:pt>
                <c:pt idx="6229">
                  <c:v>6239</c:v>
                </c:pt>
                <c:pt idx="6230">
                  <c:v>6240</c:v>
                </c:pt>
                <c:pt idx="6231">
                  <c:v>6241</c:v>
                </c:pt>
                <c:pt idx="6232">
                  <c:v>6242</c:v>
                </c:pt>
                <c:pt idx="6233">
                  <c:v>6243</c:v>
                </c:pt>
                <c:pt idx="6234">
                  <c:v>6244</c:v>
                </c:pt>
                <c:pt idx="6235">
                  <c:v>6245</c:v>
                </c:pt>
                <c:pt idx="6236">
                  <c:v>6246</c:v>
                </c:pt>
                <c:pt idx="6237">
                  <c:v>6247</c:v>
                </c:pt>
                <c:pt idx="6238">
                  <c:v>6248</c:v>
                </c:pt>
                <c:pt idx="6239">
                  <c:v>6249</c:v>
                </c:pt>
                <c:pt idx="6240">
                  <c:v>6250</c:v>
                </c:pt>
                <c:pt idx="6241">
                  <c:v>6251</c:v>
                </c:pt>
                <c:pt idx="6242">
                  <c:v>6252</c:v>
                </c:pt>
                <c:pt idx="6243">
                  <c:v>6253</c:v>
                </c:pt>
                <c:pt idx="6244">
                  <c:v>6254</c:v>
                </c:pt>
                <c:pt idx="6245">
                  <c:v>6255</c:v>
                </c:pt>
                <c:pt idx="6246">
                  <c:v>6256</c:v>
                </c:pt>
                <c:pt idx="6247">
                  <c:v>6257</c:v>
                </c:pt>
                <c:pt idx="6248">
                  <c:v>6258</c:v>
                </c:pt>
                <c:pt idx="6249">
                  <c:v>6259</c:v>
                </c:pt>
                <c:pt idx="6250">
                  <c:v>6260</c:v>
                </c:pt>
                <c:pt idx="6251">
                  <c:v>6261</c:v>
                </c:pt>
                <c:pt idx="6252">
                  <c:v>6262</c:v>
                </c:pt>
                <c:pt idx="6253">
                  <c:v>6263</c:v>
                </c:pt>
                <c:pt idx="6254">
                  <c:v>6264</c:v>
                </c:pt>
                <c:pt idx="6255">
                  <c:v>6265</c:v>
                </c:pt>
                <c:pt idx="6256">
                  <c:v>6266</c:v>
                </c:pt>
                <c:pt idx="6257">
                  <c:v>6267</c:v>
                </c:pt>
                <c:pt idx="6258">
                  <c:v>6268</c:v>
                </c:pt>
                <c:pt idx="6259">
                  <c:v>6269</c:v>
                </c:pt>
                <c:pt idx="6260">
                  <c:v>6270</c:v>
                </c:pt>
                <c:pt idx="6261">
                  <c:v>6271</c:v>
                </c:pt>
                <c:pt idx="6262">
                  <c:v>6272</c:v>
                </c:pt>
                <c:pt idx="6263">
                  <c:v>6273</c:v>
                </c:pt>
                <c:pt idx="6264">
                  <c:v>6274</c:v>
                </c:pt>
                <c:pt idx="6265">
                  <c:v>6275</c:v>
                </c:pt>
                <c:pt idx="6266">
                  <c:v>6276</c:v>
                </c:pt>
                <c:pt idx="6267">
                  <c:v>6277</c:v>
                </c:pt>
                <c:pt idx="6268">
                  <c:v>6278</c:v>
                </c:pt>
                <c:pt idx="6269">
                  <c:v>6279</c:v>
                </c:pt>
                <c:pt idx="6270">
                  <c:v>6280</c:v>
                </c:pt>
                <c:pt idx="6271">
                  <c:v>6281</c:v>
                </c:pt>
                <c:pt idx="6272">
                  <c:v>6282</c:v>
                </c:pt>
                <c:pt idx="6273">
                  <c:v>6283</c:v>
                </c:pt>
                <c:pt idx="6274">
                  <c:v>6284</c:v>
                </c:pt>
                <c:pt idx="6275">
                  <c:v>6285</c:v>
                </c:pt>
                <c:pt idx="6276">
                  <c:v>6286</c:v>
                </c:pt>
                <c:pt idx="6277">
                  <c:v>6287</c:v>
                </c:pt>
                <c:pt idx="6278">
                  <c:v>6288</c:v>
                </c:pt>
                <c:pt idx="6279">
                  <c:v>6289</c:v>
                </c:pt>
                <c:pt idx="6280">
                  <c:v>6290</c:v>
                </c:pt>
                <c:pt idx="6281">
                  <c:v>6291</c:v>
                </c:pt>
                <c:pt idx="6282">
                  <c:v>6292</c:v>
                </c:pt>
                <c:pt idx="6283">
                  <c:v>6293</c:v>
                </c:pt>
                <c:pt idx="6284">
                  <c:v>6294</c:v>
                </c:pt>
                <c:pt idx="6285">
                  <c:v>6295</c:v>
                </c:pt>
                <c:pt idx="6286">
                  <c:v>6296</c:v>
                </c:pt>
                <c:pt idx="6287">
                  <c:v>6297</c:v>
                </c:pt>
                <c:pt idx="6288">
                  <c:v>6298</c:v>
                </c:pt>
                <c:pt idx="6289">
                  <c:v>6299</c:v>
                </c:pt>
                <c:pt idx="6290">
                  <c:v>6300</c:v>
                </c:pt>
                <c:pt idx="6291">
                  <c:v>6301</c:v>
                </c:pt>
                <c:pt idx="6292">
                  <c:v>6302</c:v>
                </c:pt>
                <c:pt idx="6293">
                  <c:v>6303</c:v>
                </c:pt>
                <c:pt idx="6294">
                  <c:v>6304</c:v>
                </c:pt>
                <c:pt idx="6295">
                  <c:v>6305</c:v>
                </c:pt>
                <c:pt idx="6296">
                  <c:v>6306</c:v>
                </c:pt>
                <c:pt idx="6297">
                  <c:v>6307</c:v>
                </c:pt>
                <c:pt idx="6298">
                  <c:v>6308</c:v>
                </c:pt>
                <c:pt idx="6299">
                  <c:v>6309</c:v>
                </c:pt>
                <c:pt idx="6300">
                  <c:v>6310</c:v>
                </c:pt>
                <c:pt idx="6301">
                  <c:v>6311</c:v>
                </c:pt>
                <c:pt idx="6302">
                  <c:v>6312</c:v>
                </c:pt>
                <c:pt idx="6303">
                  <c:v>6313</c:v>
                </c:pt>
                <c:pt idx="6304">
                  <c:v>6314</c:v>
                </c:pt>
                <c:pt idx="6305">
                  <c:v>6315</c:v>
                </c:pt>
                <c:pt idx="6306">
                  <c:v>6316</c:v>
                </c:pt>
                <c:pt idx="6307">
                  <c:v>6317</c:v>
                </c:pt>
                <c:pt idx="6308">
                  <c:v>6318</c:v>
                </c:pt>
                <c:pt idx="6309">
                  <c:v>6319</c:v>
                </c:pt>
                <c:pt idx="6310">
                  <c:v>6320</c:v>
                </c:pt>
                <c:pt idx="6311">
                  <c:v>6321</c:v>
                </c:pt>
                <c:pt idx="6312">
                  <c:v>6322</c:v>
                </c:pt>
                <c:pt idx="6313">
                  <c:v>6323</c:v>
                </c:pt>
                <c:pt idx="6314">
                  <c:v>6324</c:v>
                </c:pt>
                <c:pt idx="6315">
                  <c:v>6325</c:v>
                </c:pt>
                <c:pt idx="6316">
                  <c:v>6326</c:v>
                </c:pt>
                <c:pt idx="6317">
                  <c:v>6327</c:v>
                </c:pt>
                <c:pt idx="6318">
                  <c:v>6328</c:v>
                </c:pt>
                <c:pt idx="6319">
                  <c:v>6329</c:v>
                </c:pt>
                <c:pt idx="6320">
                  <c:v>6330</c:v>
                </c:pt>
                <c:pt idx="6321">
                  <c:v>6331</c:v>
                </c:pt>
                <c:pt idx="6322">
                  <c:v>6332</c:v>
                </c:pt>
                <c:pt idx="6323">
                  <c:v>6333</c:v>
                </c:pt>
                <c:pt idx="6324">
                  <c:v>6334</c:v>
                </c:pt>
                <c:pt idx="6325">
                  <c:v>6335</c:v>
                </c:pt>
                <c:pt idx="6326">
                  <c:v>6336</c:v>
                </c:pt>
                <c:pt idx="6327">
                  <c:v>6337</c:v>
                </c:pt>
                <c:pt idx="6328">
                  <c:v>6338</c:v>
                </c:pt>
                <c:pt idx="6329">
                  <c:v>6339</c:v>
                </c:pt>
                <c:pt idx="6330">
                  <c:v>6340</c:v>
                </c:pt>
                <c:pt idx="6331">
                  <c:v>6341</c:v>
                </c:pt>
                <c:pt idx="6332">
                  <c:v>6342</c:v>
                </c:pt>
                <c:pt idx="6333">
                  <c:v>6343</c:v>
                </c:pt>
                <c:pt idx="6334">
                  <c:v>6344</c:v>
                </c:pt>
                <c:pt idx="6335">
                  <c:v>6345</c:v>
                </c:pt>
                <c:pt idx="6336">
                  <c:v>6346</c:v>
                </c:pt>
                <c:pt idx="6337">
                  <c:v>6347</c:v>
                </c:pt>
                <c:pt idx="6338">
                  <c:v>6348</c:v>
                </c:pt>
                <c:pt idx="6339">
                  <c:v>6349</c:v>
                </c:pt>
                <c:pt idx="6340">
                  <c:v>6350</c:v>
                </c:pt>
                <c:pt idx="6341">
                  <c:v>6351</c:v>
                </c:pt>
                <c:pt idx="6342">
                  <c:v>6352</c:v>
                </c:pt>
                <c:pt idx="6343">
                  <c:v>6353</c:v>
                </c:pt>
                <c:pt idx="6344">
                  <c:v>6354</c:v>
                </c:pt>
                <c:pt idx="6345">
                  <c:v>6355</c:v>
                </c:pt>
                <c:pt idx="6346">
                  <c:v>6356</c:v>
                </c:pt>
                <c:pt idx="6347">
                  <c:v>6357</c:v>
                </c:pt>
                <c:pt idx="6348">
                  <c:v>6358</c:v>
                </c:pt>
                <c:pt idx="6349">
                  <c:v>6359</c:v>
                </c:pt>
                <c:pt idx="6350">
                  <c:v>6360</c:v>
                </c:pt>
                <c:pt idx="6351">
                  <c:v>6361</c:v>
                </c:pt>
                <c:pt idx="6352">
                  <c:v>6362</c:v>
                </c:pt>
                <c:pt idx="6353">
                  <c:v>6363</c:v>
                </c:pt>
                <c:pt idx="6354">
                  <c:v>6364</c:v>
                </c:pt>
                <c:pt idx="6355">
                  <c:v>6365</c:v>
                </c:pt>
                <c:pt idx="6356">
                  <c:v>6366</c:v>
                </c:pt>
                <c:pt idx="6357">
                  <c:v>6367</c:v>
                </c:pt>
                <c:pt idx="6358">
                  <c:v>6368</c:v>
                </c:pt>
                <c:pt idx="6359">
                  <c:v>6369</c:v>
                </c:pt>
                <c:pt idx="6360">
                  <c:v>6370</c:v>
                </c:pt>
                <c:pt idx="6361">
                  <c:v>6371</c:v>
                </c:pt>
                <c:pt idx="6362">
                  <c:v>6372</c:v>
                </c:pt>
                <c:pt idx="6363">
                  <c:v>6373</c:v>
                </c:pt>
                <c:pt idx="6364">
                  <c:v>6374</c:v>
                </c:pt>
                <c:pt idx="6365">
                  <c:v>6375</c:v>
                </c:pt>
                <c:pt idx="6366">
                  <c:v>6376</c:v>
                </c:pt>
                <c:pt idx="6367">
                  <c:v>6377</c:v>
                </c:pt>
                <c:pt idx="6368">
                  <c:v>6378</c:v>
                </c:pt>
                <c:pt idx="6369">
                  <c:v>6379</c:v>
                </c:pt>
                <c:pt idx="6370">
                  <c:v>6380</c:v>
                </c:pt>
                <c:pt idx="6371">
                  <c:v>6381</c:v>
                </c:pt>
                <c:pt idx="6372">
                  <c:v>6382</c:v>
                </c:pt>
                <c:pt idx="6373">
                  <c:v>6383</c:v>
                </c:pt>
                <c:pt idx="6374">
                  <c:v>6384</c:v>
                </c:pt>
                <c:pt idx="6375">
                  <c:v>6385</c:v>
                </c:pt>
                <c:pt idx="6376">
                  <c:v>6386</c:v>
                </c:pt>
                <c:pt idx="6377">
                  <c:v>6387</c:v>
                </c:pt>
                <c:pt idx="6378">
                  <c:v>6388</c:v>
                </c:pt>
                <c:pt idx="6379">
                  <c:v>6389</c:v>
                </c:pt>
                <c:pt idx="6380">
                  <c:v>6390</c:v>
                </c:pt>
                <c:pt idx="6381">
                  <c:v>6391</c:v>
                </c:pt>
                <c:pt idx="6382">
                  <c:v>6392</c:v>
                </c:pt>
                <c:pt idx="6383">
                  <c:v>6393</c:v>
                </c:pt>
                <c:pt idx="6384">
                  <c:v>6394</c:v>
                </c:pt>
                <c:pt idx="6385">
                  <c:v>6395</c:v>
                </c:pt>
                <c:pt idx="6386">
                  <c:v>6396</c:v>
                </c:pt>
                <c:pt idx="6387">
                  <c:v>6397</c:v>
                </c:pt>
                <c:pt idx="6388">
                  <c:v>6398</c:v>
                </c:pt>
                <c:pt idx="6389">
                  <c:v>6399</c:v>
                </c:pt>
                <c:pt idx="6390">
                  <c:v>6400</c:v>
                </c:pt>
                <c:pt idx="6391">
                  <c:v>6401</c:v>
                </c:pt>
                <c:pt idx="6392">
                  <c:v>6402</c:v>
                </c:pt>
                <c:pt idx="6393">
                  <c:v>6403</c:v>
                </c:pt>
                <c:pt idx="6394">
                  <c:v>6404</c:v>
                </c:pt>
                <c:pt idx="6395">
                  <c:v>6405</c:v>
                </c:pt>
                <c:pt idx="6396">
                  <c:v>6406</c:v>
                </c:pt>
                <c:pt idx="6397">
                  <c:v>6407</c:v>
                </c:pt>
                <c:pt idx="6398">
                  <c:v>6408</c:v>
                </c:pt>
                <c:pt idx="6399">
                  <c:v>6409</c:v>
                </c:pt>
                <c:pt idx="6400">
                  <c:v>6410</c:v>
                </c:pt>
                <c:pt idx="6401">
                  <c:v>6411</c:v>
                </c:pt>
                <c:pt idx="6402">
                  <c:v>6412</c:v>
                </c:pt>
                <c:pt idx="6403">
                  <c:v>6413</c:v>
                </c:pt>
                <c:pt idx="6404">
                  <c:v>6414</c:v>
                </c:pt>
                <c:pt idx="6405">
                  <c:v>6415</c:v>
                </c:pt>
                <c:pt idx="6406">
                  <c:v>6416</c:v>
                </c:pt>
                <c:pt idx="6407">
                  <c:v>6417</c:v>
                </c:pt>
                <c:pt idx="6408">
                  <c:v>6418</c:v>
                </c:pt>
                <c:pt idx="6409">
                  <c:v>6419</c:v>
                </c:pt>
                <c:pt idx="6410">
                  <c:v>6420</c:v>
                </c:pt>
                <c:pt idx="6411">
                  <c:v>6421</c:v>
                </c:pt>
                <c:pt idx="6412">
                  <c:v>6422</c:v>
                </c:pt>
                <c:pt idx="6413">
                  <c:v>6423</c:v>
                </c:pt>
                <c:pt idx="6414">
                  <c:v>6424</c:v>
                </c:pt>
                <c:pt idx="6415">
                  <c:v>6425</c:v>
                </c:pt>
                <c:pt idx="6416">
                  <c:v>6426</c:v>
                </c:pt>
                <c:pt idx="6417">
                  <c:v>6427</c:v>
                </c:pt>
                <c:pt idx="6418">
                  <c:v>6428</c:v>
                </c:pt>
                <c:pt idx="6419">
                  <c:v>6429</c:v>
                </c:pt>
                <c:pt idx="6420">
                  <c:v>6430</c:v>
                </c:pt>
                <c:pt idx="6421">
                  <c:v>6431</c:v>
                </c:pt>
                <c:pt idx="6422">
                  <c:v>6432</c:v>
                </c:pt>
                <c:pt idx="6423">
                  <c:v>6433</c:v>
                </c:pt>
                <c:pt idx="6424">
                  <c:v>6434</c:v>
                </c:pt>
                <c:pt idx="6425">
                  <c:v>6435</c:v>
                </c:pt>
                <c:pt idx="6426">
                  <c:v>6436</c:v>
                </c:pt>
                <c:pt idx="6427">
                  <c:v>6437</c:v>
                </c:pt>
                <c:pt idx="6428">
                  <c:v>6438</c:v>
                </c:pt>
                <c:pt idx="6429">
                  <c:v>6439</c:v>
                </c:pt>
                <c:pt idx="6430">
                  <c:v>6440</c:v>
                </c:pt>
                <c:pt idx="6431">
                  <c:v>6441</c:v>
                </c:pt>
                <c:pt idx="6432">
                  <c:v>6442</c:v>
                </c:pt>
                <c:pt idx="6433">
                  <c:v>6443</c:v>
                </c:pt>
                <c:pt idx="6434">
                  <c:v>6444</c:v>
                </c:pt>
                <c:pt idx="6435">
                  <c:v>6445</c:v>
                </c:pt>
                <c:pt idx="6436">
                  <c:v>6446</c:v>
                </c:pt>
                <c:pt idx="6437">
                  <c:v>6447</c:v>
                </c:pt>
                <c:pt idx="6438">
                  <c:v>6448</c:v>
                </c:pt>
                <c:pt idx="6439">
                  <c:v>6449</c:v>
                </c:pt>
                <c:pt idx="6440">
                  <c:v>6450</c:v>
                </c:pt>
                <c:pt idx="6441">
                  <c:v>6451</c:v>
                </c:pt>
                <c:pt idx="6442">
                  <c:v>6452</c:v>
                </c:pt>
                <c:pt idx="6443">
                  <c:v>6453</c:v>
                </c:pt>
                <c:pt idx="6444">
                  <c:v>6454</c:v>
                </c:pt>
                <c:pt idx="6445">
                  <c:v>6455</c:v>
                </c:pt>
                <c:pt idx="6446">
                  <c:v>6456</c:v>
                </c:pt>
                <c:pt idx="6447">
                  <c:v>6457</c:v>
                </c:pt>
                <c:pt idx="6448">
                  <c:v>6458</c:v>
                </c:pt>
                <c:pt idx="6449">
                  <c:v>6459</c:v>
                </c:pt>
                <c:pt idx="6450">
                  <c:v>6460</c:v>
                </c:pt>
                <c:pt idx="6451">
                  <c:v>6461</c:v>
                </c:pt>
                <c:pt idx="6452">
                  <c:v>6462</c:v>
                </c:pt>
                <c:pt idx="6453">
                  <c:v>6463</c:v>
                </c:pt>
                <c:pt idx="6454">
                  <c:v>6464</c:v>
                </c:pt>
                <c:pt idx="6455">
                  <c:v>6465</c:v>
                </c:pt>
                <c:pt idx="6456">
                  <c:v>6466</c:v>
                </c:pt>
                <c:pt idx="6457">
                  <c:v>6467</c:v>
                </c:pt>
                <c:pt idx="6458">
                  <c:v>6468</c:v>
                </c:pt>
                <c:pt idx="6459">
                  <c:v>6469</c:v>
                </c:pt>
                <c:pt idx="6460">
                  <c:v>6470</c:v>
                </c:pt>
                <c:pt idx="6461">
                  <c:v>6471</c:v>
                </c:pt>
                <c:pt idx="6462">
                  <c:v>6472</c:v>
                </c:pt>
                <c:pt idx="6463">
                  <c:v>6473</c:v>
                </c:pt>
                <c:pt idx="6464">
                  <c:v>6474</c:v>
                </c:pt>
                <c:pt idx="6465">
                  <c:v>6475</c:v>
                </c:pt>
                <c:pt idx="6466">
                  <c:v>6476</c:v>
                </c:pt>
                <c:pt idx="6467">
                  <c:v>6477</c:v>
                </c:pt>
                <c:pt idx="6468">
                  <c:v>6478</c:v>
                </c:pt>
                <c:pt idx="6469">
                  <c:v>6479</c:v>
                </c:pt>
                <c:pt idx="6470">
                  <c:v>6480</c:v>
                </c:pt>
                <c:pt idx="6471">
                  <c:v>6481</c:v>
                </c:pt>
                <c:pt idx="6472">
                  <c:v>6482</c:v>
                </c:pt>
                <c:pt idx="6473">
                  <c:v>6483</c:v>
                </c:pt>
                <c:pt idx="6474">
                  <c:v>6484</c:v>
                </c:pt>
                <c:pt idx="6475">
                  <c:v>6485</c:v>
                </c:pt>
                <c:pt idx="6476">
                  <c:v>6486</c:v>
                </c:pt>
                <c:pt idx="6477">
                  <c:v>6487</c:v>
                </c:pt>
                <c:pt idx="6478">
                  <c:v>6488</c:v>
                </c:pt>
                <c:pt idx="6479">
                  <c:v>6489</c:v>
                </c:pt>
                <c:pt idx="6480">
                  <c:v>6490</c:v>
                </c:pt>
                <c:pt idx="6481">
                  <c:v>6491</c:v>
                </c:pt>
                <c:pt idx="6482">
                  <c:v>6492</c:v>
                </c:pt>
                <c:pt idx="6483">
                  <c:v>6493</c:v>
                </c:pt>
                <c:pt idx="6484">
                  <c:v>6494</c:v>
                </c:pt>
                <c:pt idx="6485">
                  <c:v>6495</c:v>
                </c:pt>
                <c:pt idx="6486">
                  <c:v>6496</c:v>
                </c:pt>
                <c:pt idx="6487">
                  <c:v>6497</c:v>
                </c:pt>
                <c:pt idx="6488">
                  <c:v>6498</c:v>
                </c:pt>
                <c:pt idx="6489">
                  <c:v>6499</c:v>
                </c:pt>
                <c:pt idx="6490">
                  <c:v>6500</c:v>
                </c:pt>
                <c:pt idx="6491">
                  <c:v>6501</c:v>
                </c:pt>
                <c:pt idx="6492">
                  <c:v>6502</c:v>
                </c:pt>
                <c:pt idx="6493">
                  <c:v>6503</c:v>
                </c:pt>
                <c:pt idx="6494">
                  <c:v>6504</c:v>
                </c:pt>
                <c:pt idx="6495">
                  <c:v>6505</c:v>
                </c:pt>
                <c:pt idx="6496">
                  <c:v>6506</c:v>
                </c:pt>
                <c:pt idx="6497">
                  <c:v>6507</c:v>
                </c:pt>
                <c:pt idx="6498">
                  <c:v>6508</c:v>
                </c:pt>
                <c:pt idx="6499">
                  <c:v>6509</c:v>
                </c:pt>
                <c:pt idx="6500">
                  <c:v>6510</c:v>
                </c:pt>
                <c:pt idx="6501">
                  <c:v>6511</c:v>
                </c:pt>
                <c:pt idx="6502">
                  <c:v>6512</c:v>
                </c:pt>
                <c:pt idx="6503">
                  <c:v>6513</c:v>
                </c:pt>
                <c:pt idx="6504">
                  <c:v>6514</c:v>
                </c:pt>
                <c:pt idx="6505">
                  <c:v>6515</c:v>
                </c:pt>
                <c:pt idx="6506">
                  <c:v>6516</c:v>
                </c:pt>
                <c:pt idx="6507">
                  <c:v>6517</c:v>
                </c:pt>
                <c:pt idx="6508">
                  <c:v>6518</c:v>
                </c:pt>
                <c:pt idx="6509">
                  <c:v>6519</c:v>
                </c:pt>
                <c:pt idx="6510">
                  <c:v>6520</c:v>
                </c:pt>
                <c:pt idx="6511">
                  <c:v>6521</c:v>
                </c:pt>
                <c:pt idx="6512">
                  <c:v>6522</c:v>
                </c:pt>
                <c:pt idx="6513">
                  <c:v>6523</c:v>
                </c:pt>
                <c:pt idx="6514">
                  <c:v>6524</c:v>
                </c:pt>
                <c:pt idx="6515">
                  <c:v>6525</c:v>
                </c:pt>
                <c:pt idx="6516">
                  <c:v>6526</c:v>
                </c:pt>
                <c:pt idx="6517">
                  <c:v>6527</c:v>
                </c:pt>
                <c:pt idx="6518">
                  <c:v>6528</c:v>
                </c:pt>
                <c:pt idx="6519">
                  <c:v>6529</c:v>
                </c:pt>
                <c:pt idx="6520">
                  <c:v>6530</c:v>
                </c:pt>
                <c:pt idx="6521">
                  <c:v>6531</c:v>
                </c:pt>
                <c:pt idx="6522">
                  <c:v>6532</c:v>
                </c:pt>
                <c:pt idx="6523">
                  <c:v>6533</c:v>
                </c:pt>
                <c:pt idx="6524">
                  <c:v>6534</c:v>
                </c:pt>
                <c:pt idx="6525">
                  <c:v>6535</c:v>
                </c:pt>
                <c:pt idx="6526">
                  <c:v>6536</c:v>
                </c:pt>
                <c:pt idx="6527">
                  <c:v>6537</c:v>
                </c:pt>
                <c:pt idx="6528">
                  <c:v>6538</c:v>
                </c:pt>
                <c:pt idx="6529">
                  <c:v>6539</c:v>
                </c:pt>
                <c:pt idx="6530">
                  <c:v>6540</c:v>
                </c:pt>
                <c:pt idx="6531">
                  <c:v>6541</c:v>
                </c:pt>
                <c:pt idx="6532">
                  <c:v>6542</c:v>
                </c:pt>
                <c:pt idx="6533">
                  <c:v>6543</c:v>
                </c:pt>
                <c:pt idx="6534">
                  <c:v>6544</c:v>
                </c:pt>
                <c:pt idx="6535">
                  <c:v>6545</c:v>
                </c:pt>
                <c:pt idx="6536">
                  <c:v>6546</c:v>
                </c:pt>
                <c:pt idx="6537">
                  <c:v>6547</c:v>
                </c:pt>
                <c:pt idx="6538">
                  <c:v>6548</c:v>
                </c:pt>
                <c:pt idx="6539">
                  <c:v>6549</c:v>
                </c:pt>
                <c:pt idx="6540">
                  <c:v>6550</c:v>
                </c:pt>
                <c:pt idx="6541">
                  <c:v>6551</c:v>
                </c:pt>
                <c:pt idx="6542">
                  <c:v>6552</c:v>
                </c:pt>
                <c:pt idx="6543">
                  <c:v>6553</c:v>
                </c:pt>
                <c:pt idx="6544">
                  <c:v>6554</c:v>
                </c:pt>
                <c:pt idx="6545">
                  <c:v>6555</c:v>
                </c:pt>
                <c:pt idx="6546">
                  <c:v>6556</c:v>
                </c:pt>
                <c:pt idx="6547">
                  <c:v>6557</c:v>
                </c:pt>
                <c:pt idx="6548">
                  <c:v>6558</c:v>
                </c:pt>
                <c:pt idx="6549">
                  <c:v>6559</c:v>
                </c:pt>
                <c:pt idx="6550">
                  <c:v>6560</c:v>
                </c:pt>
                <c:pt idx="6551">
                  <c:v>6561</c:v>
                </c:pt>
                <c:pt idx="6552">
                  <c:v>6562</c:v>
                </c:pt>
                <c:pt idx="6553">
                  <c:v>6563</c:v>
                </c:pt>
                <c:pt idx="6554">
                  <c:v>6564</c:v>
                </c:pt>
                <c:pt idx="6555">
                  <c:v>6565</c:v>
                </c:pt>
                <c:pt idx="6556">
                  <c:v>6566</c:v>
                </c:pt>
                <c:pt idx="6557">
                  <c:v>6567</c:v>
                </c:pt>
                <c:pt idx="6558">
                  <c:v>6568</c:v>
                </c:pt>
                <c:pt idx="6559">
                  <c:v>6569</c:v>
                </c:pt>
                <c:pt idx="6560">
                  <c:v>6570</c:v>
                </c:pt>
                <c:pt idx="6561">
                  <c:v>6571</c:v>
                </c:pt>
                <c:pt idx="6562">
                  <c:v>6572</c:v>
                </c:pt>
                <c:pt idx="6563">
                  <c:v>6573</c:v>
                </c:pt>
                <c:pt idx="6564">
                  <c:v>6574</c:v>
                </c:pt>
                <c:pt idx="6565">
                  <c:v>6575</c:v>
                </c:pt>
                <c:pt idx="6566">
                  <c:v>6576</c:v>
                </c:pt>
                <c:pt idx="6567">
                  <c:v>6577</c:v>
                </c:pt>
                <c:pt idx="6568">
                  <c:v>6578</c:v>
                </c:pt>
                <c:pt idx="6569">
                  <c:v>6579</c:v>
                </c:pt>
                <c:pt idx="6570">
                  <c:v>6580</c:v>
                </c:pt>
                <c:pt idx="6571">
                  <c:v>6581</c:v>
                </c:pt>
                <c:pt idx="6572">
                  <c:v>6582</c:v>
                </c:pt>
                <c:pt idx="6573">
                  <c:v>6583</c:v>
                </c:pt>
                <c:pt idx="6574">
                  <c:v>6584</c:v>
                </c:pt>
                <c:pt idx="6575">
                  <c:v>6585</c:v>
                </c:pt>
                <c:pt idx="6576">
                  <c:v>6586</c:v>
                </c:pt>
                <c:pt idx="6577">
                  <c:v>6587</c:v>
                </c:pt>
                <c:pt idx="6578">
                  <c:v>6588</c:v>
                </c:pt>
                <c:pt idx="6579">
                  <c:v>6589</c:v>
                </c:pt>
                <c:pt idx="6580">
                  <c:v>6590</c:v>
                </c:pt>
                <c:pt idx="6581">
                  <c:v>6591</c:v>
                </c:pt>
                <c:pt idx="6582">
                  <c:v>6592</c:v>
                </c:pt>
                <c:pt idx="6583">
                  <c:v>6593</c:v>
                </c:pt>
                <c:pt idx="6584">
                  <c:v>6594</c:v>
                </c:pt>
                <c:pt idx="6585">
                  <c:v>6595</c:v>
                </c:pt>
                <c:pt idx="6586">
                  <c:v>6596</c:v>
                </c:pt>
                <c:pt idx="6587">
                  <c:v>6597</c:v>
                </c:pt>
                <c:pt idx="6588">
                  <c:v>6598</c:v>
                </c:pt>
                <c:pt idx="6589">
                  <c:v>6599</c:v>
                </c:pt>
                <c:pt idx="6590">
                  <c:v>6600</c:v>
                </c:pt>
                <c:pt idx="6591">
                  <c:v>6601</c:v>
                </c:pt>
                <c:pt idx="6592">
                  <c:v>6602</c:v>
                </c:pt>
                <c:pt idx="6593">
                  <c:v>6603</c:v>
                </c:pt>
                <c:pt idx="6594">
                  <c:v>6604</c:v>
                </c:pt>
                <c:pt idx="6595">
                  <c:v>6605</c:v>
                </c:pt>
                <c:pt idx="6596">
                  <c:v>6606</c:v>
                </c:pt>
                <c:pt idx="6597">
                  <c:v>6607</c:v>
                </c:pt>
                <c:pt idx="6598">
                  <c:v>6608</c:v>
                </c:pt>
                <c:pt idx="6599">
                  <c:v>6609</c:v>
                </c:pt>
                <c:pt idx="6600">
                  <c:v>6610</c:v>
                </c:pt>
                <c:pt idx="6601">
                  <c:v>6611</c:v>
                </c:pt>
                <c:pt idx="6602">
                  <c:v>6612</c:v>
                </c:pt>
                <c:pt idx="6603">
                  <c:v>6613</c:v>
                </c:pt>
                <c:pt idx="6604">
                  <c:v>6614</c:v>
                </c:pt>
                <c:pt idx="6605">
                  <c:v>6615</c:v>
                </c:pt>
                <c:pt idx="6606">
                  <c:v>6616</c:v>
                </c:pt>
                <c:pt idx="6607">
                  <c:v>6617</c:v>
                </c:pt>
                <c:pt idx="6608">
                  <c:v>6618</c:v>
                </c:pt>
                <c:pt idx="6609">
                  <c:v>6619</c:v>
                </c:pt>
                <c:pt idx="6610">
                  <c:v>6620</c:v>
                </c:pt>
                <c:pt idx="6611">
                  <c:v>6621</c:v>
                </c:pt>
                <c:pt idx="6612">
                  <c:v>6622</c:v>
                </c:pt>
                <c:pt idx="6613">
                  <c:v>6623</c:v>
                </c:pt>
                <c:pt idx="6614">
                  <c:v>6624</c:v>
                </c:pt>
                <c:pt idx="6615">
                  <c:v>6625</c:v>
                </c:pt>
                <c:pt idx="6616">
                  <c:v>6626</c:v>
                </c:pt>
                <c:pt idx="6617">
                  <c:v>6627</c:v>
                </c:pt>
                <c:pt idx="6618">
                  <c:v>6628</c:v>
                </c:pt>
                <c:pt idx="6619">
                  <c:v>6629</c:v>
                </c:pt>
                <c:pt idx="6620">
                  <c:v>6630</c:v>
                </c:pt>
                <c:pt idx="6621">
                  <c:v>6631</c:v>
                </c:pt>
                <c:pt idx="6622">
                  <c:v>6632</c:v>
                </c:pt>
                <c:pt idx="6623">
                  <c:v>6633</c:v>
                </c:pt>
                <c:pt idx="6624">
                  <c:v>6634</c:v>
                </c:pt>
                <c:pt idx="6625">
                  <c:v>6635</c:v>
                </c:pt>
                <c:pt idx="6626">
                  <c:v>6636</c:v>
                </c:pt>
                <c:pt idx="6627">
                  <c:v>6637</c:v>
                </c:pt>
                <c:pt idx="6628">
                  <c:v>6638</c:v>
                </c:pt>
                <c:pt idx="6629">
                  <c:v>6639</c:v>
                </c:pt>
                <c:pt idx="6630">
                  <c:v>6640</c:v>
                </c:pt>
                <c:pt idx="6631">
                  <c:v>6641</c:v>
                </c:pt>
                <c:pt idx="6632">
                  <c:v>6642</c:v>
                </c:pt>
                <c:pt idx="6633">
                  <c:v>6643</c:v>
                </c:pt>
                <c:pt idx="6634">
                  <c:v>6644</c:v>
                </c:pt>
                <c:pt idx="6635">
                  <c:v>6645</c:v>
                </c:pt>
                <c:pt idx="6636">
                  <c:v>6646</c:v>
                </c:pt>
                <c:pt idx="6637">
                  <c:v>6647</c:v>
                </c:pt>
                <c:pt idx="6638">
                  <c:v>6648</c:v>
                </c:pt>
                <c:pt idx="6639">
                  <c:v>6649</c:v>
                </c:pt>
                <c:pt idx="6640">
                  <c:v>6650</c:v>
                </c:pt>
                <c:pt idx="6641">
                  <c:v>6651</c:v>
                </c:pt>
                <c:pt idx="6642">
                  <c:v>6652</c:v>
                </c:pt>
                <c:pt idx="6643">
                  <c:v>6653</c:v>
                </c:pt>
                <c:pt idx="6644">
                  <c:v>6654</c:v>
                </c:pt>
                <c:pt idx="6645">
                  <c:v>6655</c:v>
                </c:pt>
                <c:pt idx="6646">
                  <c:v>6656</c:v>
                </c:pt>
                <c:pt idx="6647">
                  <c:v>6657</c:v>
                </c:pt>
                <c:pt idx="6648">
                  <c:v>6658</c:v>
                </c:pt>
                <c:pt idx="6649">
                  <c:v>6659</c:v>
                </c:pt>
                <c:pt idx="6650">
                  <c:v>6660</c:v>
                </c:pt>
                <c:pt idx="6651">
                  <c:v>6661</c:v>
                </c:pt>
                <c:pt idx="6652">
                  <c:v>6662</c:v>
                </c:pt>
                <c:pt idx="6653">
                  <c:v>6663</c:v>
                </c:pt>
                <c:pt idx="6654">
                  <c:v>6664</c:v>
                </c:pt>
                <c:pt idx="6655">
                  <c:v>6665</c:v>
                </c:pt>
                <c:pt idx="6656">
                  <c:v>6666</c:v>
                </c:pt>
                <c:pt idx="6657">
                  <c:v>6667</c:v>
                </c:pt>
                <c:pt idx="6658">
                  <c:v>6668</c:v>
                </c:pt>
                <c:pt idx="6659">
                  <c:v>6669</c:v>
                </c:pt>
                <c:pt idx="6660">
                  <c:v>6670</c:v>
                </c:pt>
                <c:pt idx="6661">
                  <c:v>6671</c:v>
                </c:pt>
                <c:pt idx="6662">
                  <c:v>6672</c:v>
                </c:pt>
                <c:pt idx="6663">
                  <c:v>6673</c:v>
                </c:pt>
                <c:pt idx="6664">
                  <c:v>6674</c:v>
                </c:pt>
                <c:pt idx="6665">
                  <c:v>6675</c:v>
                </c:pt>
                <c:pt idx="6666">
                  <c:v>6676</c:v>
                </c:pt>
                <c:pt idx="6667">
                  <c:v>6677</c:v>
                </c:pt>
                <c:pt idx="6668">
                  <c:v>6678</c:v>
                </c:pt>
                <c:pt idx="6669">
                  <c:v>6679</c:v>
                </c:pt>
                <c:pt idx="6670">
                  <c:v>6680</c:v>
                </c:pt>
                <c:pt idx="6671">
                  <c:v>6681</c:v>
                </c:pt>
                <c:pt idx="6672">
                  <c:v>6682</c:v>
                </c:pt>
                <c:pt idx="6673">
                  <c:v>6683</c:v>
                </c:pt>
                <c:pt idx="6674">
                  <c:v>6684</c:v>
                </c:pt>
                <c:pt idx="6675">
                  <c:v>6685</c:v>
                </c:pt>
                <c:pt idx="6676">
                  <c:v>6686</c:v>
                </c:pt>
                <c:pt idx="6677">
                  <c:v>6687</c:v>
                </c:pt>
                <c:pt idx="6678">
                  <c:v>6688</c:v>
                </c:pt>
                <c:pt idx="6679">
                  <c:v>6689</c:v>
                </c:pt>
                <c:pt idx="6680">
                  <c:v>6690</c:v>
                </c:pt>
                <c:pt idx="6681">
                  <c:v>6691</c:v>
                </c:pt>
                <c:pt idx="6682">
                  <c:v>6692</c:v>
                </c:pt>
                <c:pt idx="6683">
                  <c:v>6693</c:v>
                </c:pt>
                <c:pt idx="6684">
                  <c:v>6694</c:v>
                </c:pt>
                <c:pt idx="6685">
                  <c:v>6695</c:v>
                </c:pt>
                <c:pt idx="6686">
                  <c:v>6696</c:v>
                </c:pt>
                <c:pt idx="6687">
                  <c:v>6697</c:v>
                </c:pt>
                <c:pt idx="6688">
                  <c:v>6698</c:v>
                </c:pt>
                <c:pt idx="6689">
                  <c:v>6699</c:v>
                </c:pt>
                <c:pt idx="6690">
                  <c:v>6700</c:v>
                </c:pt>
                <c:pt idx="6691">
                  <c:v>6701</c:v>
                </c:pt>
                <c:pt idx="6692">
                  <c:v>6702</c:v>
                </c:pt>
                <c:pt idx="6693">
                  <c:v>6703</c:v>
                </c:pt>
                <c:pt idx="6694">
                  <c:v>6704</c:v>
                </c:pt>
                <c:pt idx="6695">
                  <c:v>6705</c:v>
                </c:pt>
                <c:pt idx="6696">
                  <c:v>6706</c:v>
                </c:pt>
                <c:pt idx="6697">
                  <c:v>6707</c:v>
                </c:pt>
                <c:pt idx="6698">
                  <c:v>6708</c:v>
                </c:pt>
                <c:pt idx="6699">
                  <c:v>6709</c:v>
                </c:pt>
                <c:pt idx="6700">
                  <c:v>6710</c:v>
                </c:pt>
                <c:pt idx="6701">
                  <c:v>6711</c:v>
                </c:pt>
                <c:pt idx="6702">
                  <c:v>6712</c:v>
                </c:pt>
                <c:pt idx="6703">
                  <c:v>6713</c:v>
                </c:pt>
                <c:pt idx="6704">
                  <c:v>6714</c:v>
                </c:pt>
                <c:pt idx="6705">
                  <c:v>6715</c:v>
                </c:pt>
                <c:pt idx="6706">
                  <c:v>6716</c:v>
                </c:pt>
                <c:pt idx="6707">
                  <c:v>6717</c:v>
                </c:pt>
                <c:pt idx="6708">
                  <c:v>6718</c:v>
                </c:pt>
                <c:pt idx="6709">
                  <c:v>6719</c:v>
                </c:pt>
                <c:pt idx="6710">
                  <c:v>6720</c:v>
                </c:pt>
                <c:pt idx="6711">
                  <c:v>6721</c:v>
                </c:pt>
                <c:pt idx="6712">
                  <c:v>6722</c:v>
                </c:pt>
                <c:pt idx="6713">
                  <c:v>6723</c:v>
                </c:pt>
                <c:pt idx="6714">
                  <c:v>6724</c:v>
                </c:pt>
                <c:pt idx="6715">
                  <c:v>6725</c:v>
                </c:pt>
                <c:pt idx="6716">
                  <c:v>6726</c:v>
                </c:pt>
                <c:pt idx="6717">
                  <c:v>6727</c:v>
                </c:pt>
                <c:pt idx="6718">
                  <c:v>6728</c:v>
                </c:pt>
                <c:pt idx="6719">
                  <c:v>6729</c:v>
                </c:pt>
                <c:pt idx="6720">
                  <c:v>6730</c:v>
                </c:pt>
                <c:pt idx="6721">
                  <c:v>6731</c:v>
                </c:pt>
                <c:pt idx="6722">
                  <c:v>6732</c:v>
                </c:pt>
                <c:pt idx="6723">
                  <c:v>6733</c:v>
                </c:pt>
                <c:pt idx="6724">
                  <c:v>6734</c:v>
                </c:pt>
                <c:pt idx="6725">
                  <c:v>6735</c:v>
                </c:pt>
                <c:pt idx="6726">
                  <c:v>6736</c:v>
                </c:pt>
                <c:pt idx="6727">
                  <c:v>6737</c:v>
                </c:pt>
                <c:pt idx="6728">
                  <c:v>6738</c:v>
                </c:pt>
                <c:pt idx="6729">
                  <c:v>6739</c:v>
                </c:pt>
                <c:pt idx="6730">
                  <c:v>6740</c:v>
                </c:pt>
                <c:pt idx="6731">
                  <c:v>6741</c:v>
                </c:pt>
                <c:pt idx="6732">
                  <c:v>6742</c:v>
                </c:pt>
                <c:pt idx="6733">
                  <c:v>6743</c:v>
                </c:pt>
                <c:pt idx="6734">
                  <c:v>6744</c:v>
                </c:pt>
                <c:pt idx="6735">
                  <c:v>6745</c:v>
                </c:pt>
                <c:pt idx="6736">
                  <c:v>6746</c:v>
                </c:pt>
                <c:pt idx="6737">
                  <c:v>6747</c:v>
                </c:pt>
                <c:pt idx="6738">
                  <c:v>6748</c:v>
                </c:pt>
                <c:pt idx="6739">
                  <c:v>6749</c:v>
                </c:pt>
                <c:pt idx="6740">
                  <c:v>6750</c:v>
                </c:pt>
                <c:pt idx="6741">
                  <c:v>6751</c:v>
                </c:pt>
                <c:pt idx="6742">
                  <c:v>6752</c:v>
                </c:pt>
                <c:pt idx="6743">
                  <c:v>6753</c:v>
                </c:pt>
                <c:pt idx="6744">
                  <c:v>6754</c:v>
                </c:pt>
                <c:pt idx="6745">
                  <c:v>6755</c:v>
                </c:pt>
                <c:pt idx="6746">
                  <c:v>6756</c:v>
                </c:pt>
                <c:pt idx="6747">
                  <c:v>6757</c:v>
                </c:pt>
                <c:pt idx="6748">
                  <c:v>6758</c:v>
                </c:pt>
                <c:pt idx="6749">
                  <c:v>6759</c:v>
                </c:pt>
                <c:pt idx="6750">
                  <c:v>6760</c:v>
                </c:pt>
                <c:pt idx="6751">
                  <c:v>6761</c:v>
                </c:pt>
                <c:pt idx="6752">
                  <c:v>6762</c:v>
                </c:pt>
                <c:pt idx="6753">
                  <c:v>6763</c:v>
                </c:pt>
                <c:pt idx="6754">
                  <c:v>6764</c:v>
                </c:pt>
                <c:pt idx="6755">
                  <c:v>6765</c:v>
                </c:pt>
                <c:pt idx="6756">
                  <c:v>6766</c:v>
                </c:pt>
                <c:pt idx="6757">
                  <c:v>6767</c:v>
                </c:pt>
                <c:pt idx="6758">
                  <c:v>6768</c:v>
                </c:pt>
                <c:pt idx="6759">
                  <c:v>6769</c:v>
                </c:pt>
                <c:pt idx="6760">
                  <c:v>6770</c:v>
                </c:pt>
                <c:pt idx="6761">
                  <c:v>6771</c:v>
                </c:pt>
                <c:pt idx="6762">
                  <c:v>6772</c:v>
                </c:pt>
                <c:pt idx="6763">
                  <c:v>6773</c:v>
                </c:pt>
                <c:pt idx="6764">
                  <c:v>6774</c:v>
                </c:pt>
                <c:pt idx="6765">
                  <c:v>6775</c:v>
                </c:pt>
                <c:pt idx="6766">
                  <c:v>6776</c:v>
                </c:pt>
                <c:pt idx="6767">
                  <c:v>6777</c:v>
                </c:pt>
                <c:pt idx="6768">
                  <c:v>6778</c:v>
                </c:pt>
                <c:pt idx="6769">
                  <c:v>6779</c:v>
                </c:pt>
                <c:pt idx="6770">
                  <c:v>6780</c:v>
                </c:pt>
                <c:pt idx="6771">
                  <c:v>6781</c:v>
                </c:pt>
                <c:pt idx="6772">
                  <c:v>6782</c:v>
                </c:pt>
                <c:pt idx="6773">
                  <c:v>6783</c:v>
                </c:pt>
                <c:pt idx="6774">
                  <c:v>6784</c:v>
                </c:pt>
                <c:pt idx="6775">
                  <c:v>6785</c:v>
                </c:pt>
                <c:pt idx="6776">
                  <c:v>6786</c:v>
                </c:pt>
                <c:pt idx="6777">
                  <c:v>6787</c:v>
                </c:pt>
                <c:pt idx="6778">
                  <c:v>6788</c:v>
                </c:pt>
                <c:pt idx="6779">
                  <c:v>6789</c:v>
                </c:pt>
                <c:pt idx="6780">
                  <c:v>6790</c:v>
                </c:pt>
                <c:pt idx="6781">
                  <c:v>6791</c:v>
                </c:pt>
                <c:pt idx="6782">
                  <c:v>6792</c:v>
                </c:pt>
                <c:pt idx="6783">
                  <c:v>6793</c:v>
                </c:pt>
                <c:pt idx="6784">
                  <c:v>6794</c:v>
                </c:pt>
                <c:pt idx="6785">
                  <c:v>6795</c:v>
                </c:pt>
                <c:pt idx="6786">
                  <c:v>6796</c:v>
                </c:pt>
                <c:pt idx="6787">
                  <c:v>6797</c:v>
                </c:pt>
                <c:pt idx="6788">
                  <c:v>6798</c:v>
                </c:pt>
                <c:pt idx="6789">
                  <c:v>6799</c:v>
                </c:pt>
                <c:pt idx="6790">
                  <c:v>6800</c:v>
                </c:pt>
                <c:pt idx="6791">
                  <c:v>6801</c:v>
                </c:pt>
                <c:pt idx="6792">
                  <c:v>6802</c:v>
                </c:pt>
                <c:pt idx="6793">
                  <c:v>6803</c:v>
                </c:pt>
                <c:pt idx="6794">
                  <c:v>6804</c:v>
                </c:pt>
                <c:pt idx="6795">
                  <c:v>6805</c:v>
                </c:pt>
                <c:pt idx="6796">
                  <c:v>6806</c:v>
                </c:pt>
                <c:pt idx="6797">
                  <c:v>6807</c:v>
                </c:pt>
                <c:pt idx="6798">
                  <c:v>6808</c:v>
                </c:pt>
                <c:pt idx="6799">
                  <c:v>6809</c:v>
                </c:pt>
                <c:pt idx="6800">
                  <c:v>6810</c:v>
                </c:pt>
                <c:pt idx="6801">
                  <c:v>6811</c:v>
                </c:pt>
                <c:pt idx="6802">
                  <c:v>6812</c:v>
                </c:pt>
                <c:pt idx="6803">
                  <c:v>6813</c:v>
                </c:pt>
                <c:pt idx="6804">
                  <c:v>6814</c:v>
                </c:pt>
                <c:pt idx="6805">
                  <c:v>6815</c:v>
                </c:pt>
                <c:pt idx="6806">
                  <c:v>6816</c:v>
                </c:pt>
                <c:pt idx="6807">
                  <c:v>6817</c:v>
                </c:pt>
                <c:pt idx="6808">
                  <c:v>6818</c:v>
                </c:pt>
                <c:pt idx="6809">
                  <c:v>6819</c:v>
                </c:pt>
                <c:pt idx="6810">
                  <c:v>6820</c:v>
                </c:pt>
                <c:pt idx="6811">
                  <c:v>6821</c:v>
                </c:pt>
                <c:pt idx="6812">
                  <c:v>6822</c:v>
                </c:pt>
                <c:pt idx="6813">
                  <c:v>6823</c:v>
                </c:pt>
                <c:pt idx="6814">
                  <c:v>6824</c:v>
                </c:pt>
                <c:pt idx="6815">
                  <c:v>6825</c:v>
                </c:pt>
                <c:pt idx="6816">
                  <c:v>6826</c:v>
                </c:pt>
                <c:pt idx="6817">
                  <c:v>6827</c:v>
                </c:pt>
                <c:pt idx="6818">
                  <c:v>6828</c:v>
                </c:pt>
                <c:pt idx="6819">
                  <c:v>6829</c:v>
                </c:pt>
                <c:pt idx="6820">
                  <c:v>6830</c:v>
                </c:pt>
                <c:pt idx="6821">
                  <c:v>6831</c:v>
                </c:pt>
                <c:pt idx="6822">
                  <c:v>6832</c:v>
                </c:pt>
                <c:pt idx="6823">
                  <c:v>6833</c:v>
                </c:pt>
                <c:pt idx="6824">
                  <c:v>6834</c:v>
                </c:pt>
                <c:pt idx="6825">
                  <c:v>6835</c:v>
                </c:pt>
                <c:pt idx="6826">
                  <c:v>6836</c:v>
                </c:pt>
                <c:pt idx="6827">
                  <c:v>6837</c:v>
                </c:pt>
                <c:pt idx="6828">
                  <c:v>6838</c:v>
                </c:pt>
                <c:pt idx="6829">
                  <c:v>6839</c:v>
                </c:pt>
                <c:pt idx="6830">
                  <c:v>6840</c:v>
                </c:pt>
                <c:pt idx="6831">
                  <c:v>6841</c:v>
                </c:pt>
                <c:pt idx="6832">
                  <c:v>6842</c:v>
                </c:pt>
                <c:pt idx="6833">
                  <c:v>6843</c:v>
                </c:pt>
                <c:pt idx="6834">
                  <c:v>6844</c:v>
                </c:pt>
                <c:pt idx="6835">
                  <c:v>6845</c:v>
                </c:pt>
                <c:pt idx="6836">
                  <c:v>6846</c:v>
                </c:pt>
                <c:pt idx="6837">
                  <c:v>6847</c:v>
                </c:pt>
                <c:pt idx="6838">
                  <c:v>6848</c:v>
                </c:pt>
                <c:pt idx="6839">
                  <c:v>6849</c:v>
                </c:pt>
                <c:pt idx="6840">
                  <c:v>6850</c:v>
                </c:pt>
                <c:pt idx="6841">
                  <c:v>6851</c:v>
                </c:pt>
                <c:pt idx="6842">
                  <c:v>6852</c:v>
                </c:pt>
                <c:pt idx="6843">
                  <c:v>6853</c:v>
                </c:pt>
                <c:pt idx="6844">
                  <c:v>6854</c:v>
                </c:pt>
                <c:pt idx="6845">
                  <c:v>6855</c:v>
                </c:pt>
                <c:pt idx="6846">
                  <c:v>6856</c:v>
                </c:pt>
                <c:pt idx="6847">
                  <c:v>6857</c:v>
                </c:pt>
                <c:pt idx="6848">
                  <c:v>6858</c:v>
                </c:pt>
                <c:pt idx="6849">
                  <c:v>6859</c:v>
                </c:pt>
                <c:pt idx="6850">
                  <c:v>6860</c:v>
                </c:pt>
                <c:pt idx="6851">
                  <c:v>6861</c:v>
                </c:pt>
                <c:pt idx="6852">
                  <c:v>6862</c:v>
                </c:pt>
                <c:pt idx="6853">
                  <c:v>6863</c:v>
                </c:pt>
                <c:pt idx="6854">
                  <c:v>6864</c:v>
                </c:pt>
                <c:pt idx="6855">
                  <c:v>6865</c:v>
                </c:pt>
                <c:pt idx="6856">
                  <c:v>6866</c:v>
                </c:pt>
                <c:pt idx="6857">
                  <c:v>6867</c:v>
                </c:pt>
                <c:pt idx="6858">
                  <c:v>6868</c:v>
                </c:pt>
                <c:pt idx="6859">
                  <c:v>6869</c:v>
                </c:pt>
                <c:pt idx="6860">
                  <c:v>6870</c:v>
                </c:pt>
                <c:pt idx="6861">
                  <c:v>6871</c:v>
                </c:pt>
                <c:pt idx="6862">
                  <c:v>6872</c:v>
                </c:pt>
                <c:pt idx="6863">
                  <c:v>6873</c:v>
                </c:pt>
                <c:pt idx="6864">
                  <c:v>6874</c:v>
                </c:pt>
                <c:pt idx="6865">
                  <c:v>6875</c:v>
                </c:pt>
                <c:pt idx="6866">
                  <c:v>6876</c:v>
                </c:pt>
                <c:pt idx="6867">
                  <c:v>6877</c:v>
                </c:pt>
                <c:pt idx="6868">
                  <c:v>6878</c:v>
                </c:pt>
                <c:pt idx="6869">
                  <c:v>6879</c:v>
                </c:pt>
                <c:pt idx="6870">
                  <c:v>6880</c:v>
                </c:pt>
                <c:pt idx="6871">
                  <c:v>6881</c:v>
                </c:pt>
                <c:pt idx="6872">
                  <c:v>6882</c:v>
                </c:pt>
                <c:pt idx="6873">
                  <c:v>6883</c:v>
                </c:pt>
                <c:pt idx="6874">
                  <c:v>6884</c:v>
                </c:pt>
                <c:pt idx="6875">
                  <c:v>6885</c:v>
                </c:pt>
                <c:pt idx="6876">
                  <c:v>6886</c:v>
                </c:pt>
                <c:pt idx="6877">
                  <c:v>6887</c:v>
                </c:pt>
                <c:pt idx="6878">
                  <c:v>6888</c:v>
                </c:pt>
                <c:pt idx="6879">
                  <c:v>6889</c:v>
                </c:pt>
                <c:pt idx="6880">
                  <c:v>6890</c:v>
                </c:pt>
                <c:pt idx="6881">
                  <c:v>6891</c:v>
                </c:pt>
                <c:pt idx="6882">
                  <c:v>6892</c:v>
                </c:pt>
                <c:pt idx="6883">
                  <c:v>6893</c:v>
                </c:pt>
                <c:pt idx="6884">
                  <c:v>6894</c:v>
                </c:pt>
                <c:pt idx="6885">
                  <c:v>6895</c:v>
                </c:pt>
                <c:pt idx="6886">
                  <c:v>6896</c:v>
                </c:pt>
                <c:pt idx="6887">
                  <c:v>6897</c:v>
                </c:pt>
                <c:pt idx="6888">
                  <c:v>6898</c:v>
                </c:pt>
                <c:pt idx="6889">
                  <c:v>6899</c:v>
                </c:pt>
                <c:pt idx="6890">
                  <c:v>6900</c:v>
                </c:pt>
                <c:pt idx="6891">
                  <c:v>6901</c:v>
                </c:pt>
                <c:pt idx="6892">
                  <c:v>6902</c:v>
                </c:pt>
                <c:pt idx="6893">
                  <c:v>6903</c:v>
                </c:pt>
                <c:pt idx="6894">
                  <c:v>6904</c:v>
                </c:pt>
                <c:pt idx="6895">
                  <c:v>6905</c:v>
                </c:pt>
                <c:pt idx="6896">
                  <c:v>6906</c:v>
                </c:pt>
                <c:pt idx="6897">
                  <c:v>6907</c:v>
                </c:pt>
                <c:pt idx="6898">
                  <c:v>6908</c:v>
                </c:pt>
                <c:pt idx="6899">
                  <c:v>6909</c:v>
                </c:pt>
                <c:pt idx="6900">
                  <c:v>6910</c:v>
                </c:pt>
                <c:pt idx="6901">
                  <c:v>6911</c:v>
                </c:pt>
                <c:pt idx="6902">
                  <c:v>6912</c:v>
                </c:pt>
                <c:pt idx="6903">
                  <c:v>6913</c:v>
                </c:pt>
                <c:pt idx="6904">
                  <c:v>6914</c:v>
                </c:pt>
                <c:pt idx="6905">
                  <c:v>6915</c:v>
                </c:pt>
                <c:pt idx="6906">
                  <c:v>6916</c:v>
                </c:pt>
                <c:pt idx="6907">
                  <c:v>6917</c:v>
                </c:pt>
                <c:pt idx="6908">
                  <c:v>6918</c:v>
                </c:pt>
                <c:pt idx="6909">
                  <c:v>6919</c:v>
                </c:pt>
                <c:pt idx="6910">
                  <c:v>6920</c:v>
                </c:pt>
                <c:pt idx="6911">
                  <c:v>6921</c:v>
                </c:pt>
                <c:pt idx="6912">
                  <c:v>6922</c:v>
                </c:pt>
                <c:pt idx="6913">
                  <c:v>6923</c:v>
                </c:pt>
                <c:pt idx="6914">
                  <c:v>6924</c:v>
                </c:pt>
                <c:pt idx="6915">
                  <c:v>6925</c:v>
                </c:pt>
                <c:pt idx="6916">
                  <c:v>6926</c:v>
                </c:pt>
                <c:pt idx="6917">
                  <c:v>6927</c:v>
                </c:pt>
                <c:pt idx="6918">
                  <c:v>6928</c:v>
                </c:pt>
                <c:pt idx="6919">
                  <c:v>6929</c:v>
                </c:pt>
                <c:pt idx="6920">
                  <c:v>6930</c:v>
                </c:pt>
                <c:pt idx="6921">
                  <c:v>6931</c:v>
                </c:pt>
                <c:pt idx="6922">
                  <c:v>6932</c:v>
                </c:pt>
                <c:pt idx="6923">
                  <c:v>6933</c:v>
                </c:pt>
                <c:pt idx="6924">
                  <c:v>6934</c:v>
                </c:pt>
                <c:pt idx="6925">
                  <c:v>6935</c:v>
                </c:pt>
                <c:pt idx="6926">
                  <c:v>6936</c:v>
                </c:pt>
                <c:pt idx="6927">
                  <c:v>6937</c:v>
                </c:pt>
                <c:pt idx="6928">
                  <c:v>6938</c:v>
                </c:pt>
                <c:pt idx="6929">
                  <c:v>6939</c:v>
                </c:pt>
                <c:pt idx="6930">
                  <c:v>6940</c:v>
                </c:pt>
                <c:pt idx="6931">
                  <c:v>6941</c:v>
                </c:pt>
                <c:pt idx="6932">
                  <c:v>6942</c:v>
                </c:pt>
                <c:pt idx="6933">
                  <c:v>6943</c:v>
                </c:pt>
                <c:pt idx="6934">
                  <c:v>6944</c:v>
                </c:pt>
                <c:pt idx="6935">
                  <c:v>6945</c:v>
                </c:pt>
                <c:pt idx="6936">
                  <c:v>6946</c:v>
                </c:pt>
                <c:pt idx="6937">
                  <c:v>6947</c:v>
                </c:pt>
                <c:pt idx="6938">
                  <c:v>6948</c:v>
                </c:pt>
                <c:pt idx="6939">
                  <c:v>6949</c:v>
                </c:pt>
                <c:pt idx="6940">
                  <c:v>6950</c:v>
                </c:pt>
                <c:pt idx="6941">
                  <c:v>6951</c:v>
                </c:pt>
                <c:pt idx="6942">
                  <c:v>6952</c:v>
                </c:pt>
                <c:pt idx="6943">
                  <c:v>6953</c:v>
                </c:pt>
                <c:pt idx="6944">
                  <c:v>6954</c:v>
                </c:pt>
                <c:pt idx="6945">
                  <c:v>6955</c:v>
                </c:pt>
                <c:pt idx="6946">
                  <c:v>6956</c:v>
                </c:pt>
                <c:pt idx="6947">
                  <c:v>6957</c:v>
                </c:pt>
                <c:pt idx="6948">
                  <c:v>6958</c:v>
                </c:pt>
                <c:pt idx="6949">
                  <c:v>6959</c:v>
                </c:pt>
                <c:pt idx="6950">
                  <c:v>6960</c:v>
                </c:pt>
                <c:pt idx="6951">
                  <c:v>6961</c:v>
                </c:pt>
                <c:pt idx="6952">
                  <c:v>6962</c:v>
                </c:pt>
                <c:pt idx="6953">
                  <c:v>6963</c:v>
                </c:pt>
                <c:pt idx="6954">
                  <c:v>6964</c:v>
                </c:pt>
                <c:pt idx="6955">
                  <c:v>6965</c:v>
                </c:pt>
                <c:pt idx="6956">
                  <c:v>6966</c:v>
                </c:pt>
                <c:pt idx="6957">
                  <c:v>6967</c:v>
                </c:pt>
                <c:pt idx="6958">
                  <c:v>6968</c:v>
                </c:pt>
                <c:pt idx="6959">
                  <c:v>6969</c:v>
                </c:pt>
                <c:pt idx="6960">
                  <c:v>6970</c:v>
                </c:pt>
                <c:pt idx="6961">
                  <c:v>6971</c:v>
                </c:pt>
                <c:pt idx="6962">
                  <c:v>6972</c:v>
                </c:pt>
                <c:pt idx="6963">
                  <c:v>6973</c:v>
                </c:pt>
                <c:pt idx="6964">
                  <c:v>6974</c:v>
                </c:pt>
                <c:pt idx="6965">
                  <c:v>6975</c:v>
                </c:pt>
                <c:pt idx="6966">
                  <c:v>6976</c:v>
                </c:pt>
                <c:pt idx="6967">
                  <c:v>6977</c:v>
                </c:pt>
                <c:pt idx="6968">
                  <c:v>6978</c:v>
                </c:pt>
                <c:pt idx="6969">
                  <c:v>6979</c:v>
                </c:pt>
                <c:pt idx="6970">
                  <c:v>6980</c:v>
                </c:pt>
                <c:pt idx="6971">
                  <c:v>6981</c:v>
                </c:pt>
                <c:pt idx="6972">
                  <c:v>6982</c:v>
                </c:pt>
                <c:pt idx="6973">
                  <c:v>6983</c:v>
                </c:pt>
                <c:pt idx="6974">
                  <c:v>6984</c:v>
                </c:pt>
                <c:pt idx="6975">
                  <c:v>6985</c:v>
                </c:pt>
                <c:pt idx="6976">
                  <c:v>6986</c:v>
                </c:pt>
                <c:pt idx="6977">
                  <c:v>6987</c:v>
                </c:pt>
                <c:pt idx="6978">
                  <c:v>6988</c:v>
                </c:pt>
                <c:pt idx="6979">
                  <c:v>6989</c:v>
                </c:pt>
                <c:pt idx="6980">
                  <c:v>6990</c:v>
                </c:pt>
                <c:pt idx="6981">
                  <c:v>6991</c:v>
                </c:pt>
                <c:pt idx="6982">
                  <c:v>6992</c:v>
                </c:pt>
                <c:pt idx="6983">
                  <c:v>6993</c:v>
                </c:pt>
                <c:pt idx="6984">
                  <c:v>6994</c:v>
                </c:pt>
                <c:pt idx="6985">
                  <c:v>6995</c:v>
                </c:pt>
                <c:pt idx="6986">
                  <c:v>6996</c:v>
                </c:pt>
                <c:pt idx="6987">
                  <c:v>6997</c:v>
                </c:pt>
                <c:pt idx="6988">
                  <c:v>6998</c:v>
                </c:pt>
                <c:pt idx="6989">
                  <c:v>6999</c:v>
                </c:pt>
                <c:pt idx="6990">
                  <c:v>7000</c:v>
                </c:pt>
                <c:pt idx="6991">
                  <c:v>7001</c:v>
                </c:pt>
                <c:pt idx="6992">
                  <c:v>7002</c:v>
                </c:pt>
                <c:pt idx="6993">
                  <c:v>7003</c:v>
                </c:pt>
                <c:pt idx="6994">
                  <c:v>7004</c:v>
                </c:pt>
                <c:pt idx="6995">
                  <c:v>7005</c:v>
                </c:pt>
                <c:pt idx="6996">
                  <c:v>7006</c:v>
                </c:pt>
                <c:pt idx="6997">
                  <c:v>7007</c:v>
                </c:pt>
                <c:pt idx="6998">
                  <c:v>7008</c:v>
                </c:pt>
                <c:pt idx="6999">
                  <c:v>7009</c:v>
                </c:pt>
                <c:pt idx="7000">
                  <c:v>7010</c:v>
                </c:pt>
                <c:pt idx="7001">
                  <c:v>7011</c:v>
                </c:pt>
                <c:pt idx="7002">
                  <c:v>7012</c:v>
                </c:pt>
                <c:pt idx="7003">
                  <c:v>7013</c:v>
                </c:pt>
                <c:pt idx="7004">
                  <c:v>7014</c:v>
                </c:pt>
                <c:pt idx="7005">
                  <c:v>7015</c:v>
                </c:pt>
                <c:pt idx="7006">
                  <c:v>7016</c:v>
                </c:pt>
                <c:pt idx="7007">
                  <c:v>7017</c:v>
                </c:pt>
                <c:pt idx="7008">
                  <c:v>7018</c:v>
                </c:pt>
                <c:pt idx="7009">
                  <c:v>7019</c:v>
                </c:pt>
                <c:pt idx="7010">
                  <c:v>7020</c:v>
                </c:pt>
                <c:pt idx="7011">
                  <c:v>7021</c:v>
                </c:pt>
                <c:pt idx="7012">
                  <c:v>7022</c:v>
                </c:pt>
                <c:pt idx="7013">
                  <c:v>7023</c:v>
                </c:pt>
                <c:pt idx="7014">
                  <c:v>7024</c:v>
                </c:pt>
                <c:pt idx="7015">
                  <c:v>7025</c:v>
                </c:pt>
                <c:pt idx="7016">
                  <c:v>7026</c:v>
                </c:pt>
                <c:pt idx="7017">
                  <c:v>7027</c:v>
                </c:pt>
                <c:pt idx="7018">
                  <c:v>7028</c:v>
                </c:pt>
                <c:pt idx="7019">
                  <c:v>7029</c:v>
                </c:pt>
                <c:pt idx="7020">
                  <c:v>7030</c:v>
                </c:pt>
                <c:pt idx="7021">
                  <c:v>7031</c:v>
                </c:pt>
                <c:pt idx="7022">
                  <c:v>7032</c:v>
                </c:pt>
                <c:pt idx="7023">
                  <c:v>7033</c:v>
                </c:pt>
                <c:pt idx="7024">
                  <c:v>7034</c:v>
                </c:pt>
                <c:pt idx="7025">
                  <c:v>7035</c:v>
                </c:pt>
                <c:pt idx="7026">
                  <c:v>7036</c:v>
                </c:pt>
                <c:pt idx="7027">
                  <c:v>7037</c:v>
                </c:pt>
                <c:pt idx="7028">
                  <c:v>7038</c:v>
                </c:pt>
                <c:pt idx="7029">
                  <c:v>7039</c:v>
                </c:pt>
                <c:pt idx="7030">
                  <c:v>7040</c:v>
                </c:pt>
                <c:pt idx="7031">
                  <c:v>7041</c:v>
                </c:pt>
                <c:pt idx="7032">
                  <c:v>7042</c:v>
                </c:pt>
                <c:pt idx="7033">
                  <c:v>7043</c:v>
                </c:pt>
                <c:pt idx="7034">
                  <c:v>7044</c:v>
                </c:pt>
                <c:pt idx="7035">
                  <c:v>7045</c:v>
                </c:pt>
                <c:pt idx="7036">
                  <c:v>7046</c:v>
                </c:pt>
                <c:pt idx="7037">
                  <c:v>7047</c:v>
                </c:pt>
                <c:pt idx="7038">
                  <c:v>7048</c:v>
                </c:pt>
                <c:pt idx="7039">
                  <c:v>7049</c:v>
                </c:pt>
                <c:pt idx="7040">
                  <c:v>7050</c:v>
                </c:pt>
                <c:pt idx="7041">
                  <c:v>7051</c:v>
                </c:pt>
                <c:pt idx="7042">
                  <c:v>7052</c:v>
                </c:pt>
                <c:pt idx="7043">
                  <c:v>7053</c:v>
                </c:pt>
                <c:pt idx="7044">
                  <c:v>7054</c:v>
                </c:pt>
                <c:pt idx="7045">
                  <c:v>7055</c:v>
                </c:pt>
                <c:pt idx="7046">
                  <c:v>7056</c:v>
                </c:pt>
                <c:pt idx="7047">
                  <c:v>7057</c:v>
                </c:pt>
                <c:pt idx="7048">
                  <c:v>7058</c:v>
                </c:pt>
                <c:pt idx="7049">
                  <c:v>7059</c:v>
                </c:pt>
                <c:pt idx="7050">
                  <c:v>7060</c:v>
                </c:pt>
                <c:pt idx="7051">
                  <c:v>7061</c:v>
                </c:pt>
                <c:pt idx="7052">
                  <c:v>7062</c:v>
                </c:pt>
                <c:pt idx="7053">
                  <c:v>7063</c:v>
                </c:pt>
                <c:pt idx="7054">
                  <c:v>7064</c:v>
                </c:pt>
                <c:pt idx="7055">
                  <c:v>7065</c:v>
                </c:pt>
                <c:pt idx="7056">
                  <c:v>7066</c:v>
                </c:pt>
                <c:pt idx="7057">
                  <c:v>7067</c:v>
                </c:pt>
                <c:pt idx="7058">
                  <c:v>7068</c:v>
                </c:pt>
                <c:pt idx="7059">
                  <c:v>7069</c:v>
                </c:pt>
                <c:pt idx="7060">
                  <c:v>7070</c:v>
                </c:pt>
                <c:pt idx="7061">
                  <c:v>7071</c:v>
                </c:pt>
                <c:pt idx="7062">
                  <c:v>7072</c:v>
                </c:pt>
                <c:pt idx="7063">
                  <c:v>7073</c:v>
                </c:pt>
                <c:pt idx="7064">
                  <c:v>7074</c:v>
                </c:pt>
                <c:pt idx="7065">
                  <c:v>7075</c:v>
                </c:pt>
                <c:pt idx="7066">
                  <c:v>7076</c:v>
                </c:pt>
                <c:pt idx="7067">
                  <c:v>7077</c:v>
                </c:pt>
                <c:pt idx="7068">
                  <c:v>7078</c:v>
                </c:pt>
                <c:pt idx="7069">
                  <c:v>7079</c:v>
                </c:pt>
                <c:pt idx="7070">
                  <c:v>7080</c:v>
                </c:pt>
                <c:pt idx="7071">
                  <c:v>7081</c:v>
                </c:pt>
                <c:pt idx="7072">
                  <c:v>7082</c:v>
                </c:pt>
                <c:pt idx="7073">
                  <c:v>7083</c:v>
                </c:pt>
                <c:pt idx="7074">
                  <c:v>7084</c:v>
                </c:pt>
                <c:pt idx="7075">
                  <c:v>7085</c:v>
                </c:pt>
                <c:pt idx="7076">
                  <c:v>7086</c:v>
                </c:pt>
                <c:pt idx="7077">
                  <c:v>7087</c:v>
                </c:pt>
                <c:pt idx="7078">
                  <c:v>7088</c:v>
                </c:pt>
                <c:pt idx="7079">
                  <c:v>7089</c:v>
                </c:pt>
                <c:pt idx="7080">
                  <c:v>7090</c:v>
                </c:pt>
                <c:pt idx="7081">
                  <c:v>7091</c:v>
                </c:pt>
                <c:pt idx="7082">
                  <c:v>7092</c:v>
                </c:pt>
                <c:pt idx="7083">
                  <c:v>7093</c:v>
                </c:pt>
                <c:pt idx="7084">
                  <c:v>7094</c:v>
                </c:pt>
                <c:pt idx="7085">
                  <c:v>7095</c:v>
                </c:pt>
                <c:pt idx="7086">
                  <c:v>7096</c:v>
                </c:pt>
                <c:pt idx="7087">
                  <c:v>7097</c:v>
                </c:pt>
                <c:pt idx="7088">
                  <c:v>7098</c:v>
                </c:pt>
                <c:pt idx="7089">
                  <c:v>7099</c:v>
                </c:pt>
                <c:pt idx="7090">
                  <c:v>7100</c:v>
                </c:pt>
                <c:pt idx="7091">
                  <c:v>7101</c:v>
                </c:pt>
                <c:pt idx="7092">
                  <c:v>7102</c:v>
                </c:pt>
                <c:pt idx="7093">
                  <c:v>7103</c:v>
                </c:pt>
                <c:pt idx="7094">
                  <c:v>7104</c:v>
                </c:pt>
                <c:pt idx="7095">
                  <c:v>7105</c:v>
                </c:pt>
                <c:pt idx="7096">
                  <c:v>7106</c:v>
                </c:pt>
                <c:pt idx="7097">
                  <c:v>7107</c:v>
                </c:pt>
                <c:pt idx="7098">
                  <c:v>7108</c:v>
                </c:pt>
                <c:pt idx="7099">
                  <c:v>7109</c:v>
                </c:pt>
                <c:pt idx="7100">
                  <c:v>7110</c:v>
                </c:pt>
                <c:pt idx="7101">
                  <c:v>7111</c:v>
                </c:pt>
                <c:pt idx="7102">
                  <c:v>7112</c:v>
                </c:pt>
                <c:pt idx="7103">
                  <c:v>7113</c:v>
                </c:pt>
                <c:pt idx="7104">
                  <c:v>7114</c:v>
                </c:pt>
                <c:pt idx="7105">
                  <c:v>7115</c:v>
                </c:pt>
                <c:pt idx="7106">
                  <c:v>7116</c:v>
                </c:pt>
                <c:pt idx="7107">
                  <c:v>7117</c:v>
                </c:pt>
                <c:pt idx="7108">
                  <c:v>7118</c:v>
                </c:pt>
                <c:pt idx="7109">
                  <c:v>7119</c:v>
                </c:pt>
                <c:pt idx="7110">
                  <c:v>7120</c:v>
                </c:pt>
                <c:pt idx="7111">
                  <c:v>7121</c:v>
                </c:pt>
                <c:pt idx="7112">
                  <c:v>7122</c:v>
                </c:pt>
                <c:pt idx="7113">
                  <c:v>7123</c:v>
                </c:pt>
                <c:pt idx="7114">
                  <c:v>7124</c:v>
                </c:pt>
                <c:pt idx="7115">
                  <c:v>7125</c:v>
                </c:pt>
                <c:pt idx="7116">
                  <c:v>7126</c:v>
                </c:pt>
                <c:pt idx="7117">
                  <c:v>7127</c:v>
                </c:pt>
                <c:pt idx="7118">
                  <c:v>7128</c:v>
                </c:pt>
                <c:pt idx="7119">
                  <c:v>7129</c:v>
                </c:pt>
                <c:pt idx="7120">
                  <c:v>7130</c:v>
                </c:pt>
                <c:pt idx="7121">
                  <c:v>7131</c:v>
                </c:pt>
                <c:pt idx="7122">
                  <c:v>7132</c:v>
                </c:pt>
                <c:pt idx="7123">
                  <c:v>7133</c:v>
                </c:pt>
                <c:pt idx="7124">
                  <c:v>7134</c:v>
                </c:pt>
                <c:pt idx="7125">
                  <c:v>7135</c:v>
                </c:pt>
                <c:pt idx="7126">
                  <c:v>7136</c:v>
                </c:pt>
                <c:pt idx="7127">
                  <c:v>7137</c:v>
                </c:pt>
                <c:pt idx="7128">
                  <c:v>7138</c:v>
                </c:pt>
                <c:pt idx="7129">
                  <c:v>7139</c:v>
                </c:pt>
                <c:pt idx="7130">
                  <c:v>7140</c:v>
                </c:pt>
                <c:pt idx="7131">
                  <c:v>7141</c:v>
                </c:pt>
                <c:pt idx="7132">
                  <c:v>7142</c:v>
                </c:pt>
                <c:pt idx="7133">
                  <c:v>7143</c:v>
                </c:pt>
                <c:pt idx="7134">
                  <c:v>7144</c:v>
                </c:pt>
                <c:pt idx="7135">
                  <c:v>7145</c:v>
                </c:pt>
                <c:pt idx="7136">
                  <c:v>7146</c:v>
                </c:pt>
                <c:pt idx="7137">
                  <c:v>7147</c:v>
                </c:pt>
                <c:pt idx="7138">
                  <c:v>7148</c:v>
                </c:pt>
                <c:pt idx="7139">
                  <c:v>7149</c:v>
                </c:pt>
                <c:pt idx="7140">
                  <c:v>7150</c:v>
                </c:pt>
                <c:pt idx="7141">
                  <c:v>7151</c:v>
                </c:pt>
                <c:pt idx="7142">
                  <c:v>7152</c:v>
                </c:pt>
                <c:pt idx="7143">
                  <c:v>7153</c:v>
                </c:pt>
                <c:pt idx="7144">
                  <c:v>7154</c:v>
                </c:pt>
                <c:pt idx="7145">
                  <c:v>7155</c:v>
                </c:pt>
                <c:pt idx="7146">
                  <c:v>7156</c:v>
                </c:pt>
                <c:pt idx="7147">
                  <c:v>7157</c:v>
                </c:pt>
                <c:pt idx="7148">
                  <c:v>7158</c:v>
                </c:pt>
                <c:pt idx="7149">
                  <c:v>7159</c:v>
                </c:pt>
                <c:pt idx="7150">
                  <c:v>7160</c:v>
                </c:pt>
                <c:pt idx="7151">
                  <c:v>7161</c:v>
                </c:pt>
                <c:pt idx="7152">
                  <c:v>7162</c:v>
                </c:pt>
                <c:pt idx="7153">
                  <c:v>7163</c:v>
                </c:pt>
                <c:pt idx="7154">
                  <c:v>7164</c:v>
                </c:pt>
                <c:pt idx="7155">
                  <c:v>7165</c:v>
                </c:pt>
                <c:pt idx="7156">
                  <c:v>7166</c:v>
                </c:pt>
                <c:pt idx="7157">
                  <c:v>7167</c:v>
                </c:pt>
                <c:pt idx="7158">
                  <c:v>7168</c:v>
                </c:pt>
                <c:pt idx="7159">
                  <c:v>7169</c:v>
                </c:pt>
                <c:pt idx="7160">
                  <c:v>7170</c:v>
                </c:pt>
                <c:pt idx="7161">
                  <c:v>7171</c:v>
                </c:pt>
                <c:pt idx="7162">
                  <c:v>7172</c:v>
                </c:pt>
                <c:pt idx="7163">
                  <c:v>7173</c:v>
                </c:pt>
                <c:pt idx="7164">
                  <c:v>7174</c:v>
                </c:pt>
                <c:pt idx="7165">
                  <c:v>7175</c:v>
                </c:pt>
                <c:pt idx="7166">
                  <c:v>7176</c:v>
                </c:pt>
                <c:pt idx="7167">
                  <c:v>7177</c:v>
                </c:pt>
                <c:pt idx="7168">
                  <c:v>7178</c:v>
                </c:pt>
                <c:pt idx="7169">
                  <c:v>7179</c:v>
                </c:pt>
                <c:pt idx="7170">
                  <c:v>7180</c:v>
                </c:pt>
                <c:pt idx="7171">
                  <c:v>7181</c:v>
                </c:pt>
                <c:pt idx="7172">
                  <c:v>7182</c:v>
                </c:pt>
                <c:pt idx="7173">
                  <c:v>7183</c:v>
                </c:pt>
                <c:pt idx="7174">
                  <c:v>7184</c:v>
                </c:pt>
                <c:pt idx="7175">
                  <c:v>7185</c:v>
                </c:pt>
                <c:pt idx="7176">
                  <c:v>7186</c:v>
                </c:pt>
                <c:pt idx="7177">
                  <c:v>7187</c:v>
                </c:pt>
                <c:pt idx="7178">
                  <c:v>7188</c:v>
                </c:pt>
                <c:pt idx="7179">
                  <c:v>7189</c:v>
                </c:pt>
                <c:pt idx="7180">
                  <c:v>7190</c:v>
                </c:pt>
                <c:pt idx="7181">
                  <c:v>7191</c:v>
                </c:pt>
                <c:pt idx="7182">
                  <c:v>7192</c:v>
                </c:pt>
                <c:pt idx="7183">
                  <c:v>7193</c:v>
                </c:pt>
                <c:pt idx="7184">
                  <c:v>7194</c:v>
                </c:pt>
                <c:pt idx="7185">
                  <c:v>7195</c:v>
                </c:pt>
                <c:pt idx="7186">
                  <c:v>7196</c:v>
                </c:pt>
                <c:pt idx="7187">
                  <c:v>7197</c:v>
                </c:pt>
                <c:pt idx="7188">
                  <c:v>7198</c:v>
                </c:pt>
                <c:pt idx="7189">
                  <c:v>7199</c:v>
                </c:pt>
                <c:pt idx="7190">
                  <c:v>7200</c:v>
                </c:pt>
                <c:pt idx="7191">
                  <c:v>7201</c:v>
                </c:pt>
                <c:pt idx="7192">
                  <c:v>7202</c:v>
                </c:pt>
                <c:pt idx="7193">
                  <c:v>7203</c:v>
                </c:pt>
                <c:pt idx="7194">
                  <c:v>7204</c:v>
                </c:pt>
                <c:pt idx="7195">
                  <c:v>7205</c:v>
                </c:pt>
                <c:pt idx="7196">
                  <c:v>7206</c:v>
                </c:pt>
                <c:pt idx="7197">
                  <c:v>7207</c:v>
                </c:pt>
                <c:pt idx="7198">
                  <c:v>7208</c:v>
                </c:pt>
                <c:pt idx="7199">
                  <c:v>7209</c:v>
                </c:pt>
                <c:pt idx="7200">
                  <c:v>7210</c:v>
                </c:pt>
                <c:pt idx="7201">
                  <c:v>7211</c:v>
                </c:pt>
                <c:pt idx="7202">
                  <c:v>7212</c:v>
                </c:pt>
                <c:pt idx="7203">
                  <c:v>7213</c:v>
                </c:pt>
                <c:pt idx="7204">
                  <c:v>7214</c:v>
                </c:pt>
                <c:pt idx="7205">
                  <c:v>7215</c:v>
                </c:pt>
                <c:pt idx="7206">
                  <c:v>7216</c:v>
                </c:pt>
                <c:pt idx="7207">
                  <c:v>7217</c:v>
                </c:pt>
                <c:pt idx="7208">
                  <c:v>7218</c:v>
                </c:pt>
                <c:pt idx="7209">
                  <c:v>7219</c:v>
                </c:pt>
                <c:pt idx="7210">
                  <c:v>7220</c:v>
                </c:pt>
                <c:pt idx="7211">
                  <c:v>7221</c:v>
                </c:pt>
                <c:pt idx="7212">
                  <c:v>7222</c:v>
                </c:pt>
                <c:pt idx="7213">
                  <c:v>7223</c:v>
                </c:pt>
                <c:pt idx="7214">
                  <c:v>7224</c:v>
                </c:pt>
                <c:pt idx="7215">
                  <c:v>7225</c:v>
                </c:pt>
                <c:pt idx="7216">
                  <c:v>7226</c:v>
                </c:pt>
                <c:pt idx="7217">
                  <c:v>7227</c:v>
                </c:pt>
                <c:pt idx="7218">
                  <c:v>7228</c:v>
                </c:pt>
                <c:pt idx="7219">
                  <c:v>7229</c:v>
                </c:pt>
                <c:pt idx="7220">
                  <c:v>7230</c:v>
                </c:pt>
                <c:pt idx="7221">
                  <c:v>7231</c:v>
                </c:pt>
                <c:pt idx="7222">
                  <c:v>7232</c:v>
                </c:pt>
                <c:pt idx="7223">
                  <c:v>7233</c:v>
                </c:pt>
                <c:pt idx="7224">
                  <c:v>7234</c:v>
                </c:pt>
                <c:pt idx="7225">
                  <c:v>7235</c:v>
                </c:pt>
                <c:pt idx="7226">
                  <c:v>7236</c:v>
                </c:pt>
                <c:pt idx="7227">
                  <c:v>7237</c:v>
                </c:pt>
                <c:pt idx="7228">
                  <c:v>7238</c:v>
                </c:pt>
                <c:pt idx="7229">
                  <c:v>7239</c:v>
                </c:pt>
                <c:pt idx="7230">
                  <c:v>7240</c:v>
                </c:pt>
                <c:pt idx="7231">
                  <c:v>7241</c:v>
                </c:pt>
                <c:pt idx="7232">
                  <c:v>7242</c:v>
                </c:pt>
                <c:pt idx="7233">
                  <c:v>7243</c:v>
                </c:pt>
                <c:pt idx="7234">
                  <c:v>7244</c:v>
                </c:pt>
                <c:pt idx="7235">
                  <c:v>7245</c:v>
                </c:pt>
                <c:pt idx="7236">
                  <c:v>7246</c:v>
                </c:pt>
                <c:pt idx="7237">
                  <c:v>7247</c:v>
                </c:pt>
                <c:pt idx="7238">
                  <c:v>7248</c:v>
                </c:pt>
                <c:pt idx="7239">
                  <c:v>7249</c:v>
                </c:pt>
                <c:pt idx="7240">
                  <c:v>7250</c:v>
                </c:pt>
                <c:pt idx="7241">
                  <c:v>7251</c:v>
                </c:pt>
                <c:pt idx="7242">
                  <c:v>7252</c:v>
                </c:pt>
                <c:pt idx="7243">
                  <c:v>7253</c:v>
                </c:pt>
                <c:pt idx="7244">
                  <c:v>7254</c:v>
                </c:pt>
                <c:pt idx="7245">
                  <c:v>7255</c:v>
                </c:pt>
                <c:pt idx="7246">
                  <c:v>7256</c:v>
                </c:pt>
                <c:pt idx="7247">
                  <c:v>7257</c:v>
                </c:pt>
                <c:pt idx="7248">
                  <c:v>7258</c:v>
                </c:pt>
                <c:pt idx="7249">
                  <c:v>7259</c:v>
                </c:pt>
                <c:pt idx="7250">
                  <c:v>7260</c:v>
                </c:pt>
                <c:pt idx="7251">
                  <c:v>7261</c:v>
                </c:pt>
                <c:pt idx="7252">
                  <c:v>7262</c:v>
                </c:pt>
                <c:pt idx="7253">
                  <c:v>7263</c:v>
                </c:pt>
                <c:pt idx="7254">
                  <c:v>7264</c:v>
                </c:pt>
                <c:pt idx="7255">
                  <c:v>7265</c:v>
                </c:pt>
                <c:pt idx="7256">
                  <c:v>7266</c:v>
                </c:pt>
                <c:pt idx="7257">
                  <c:v>7267</c:v>
                </c:pt>
                <c:pt idx="7258">
                  <c:v>7268</c:v>
                </c:pt>
                <c:pt idx="7259">
                  <c:v>7269</c:v>
                </c:pt>
                <c:pt idx="7260">
                  <c:v>7270</c:v>
                </c:pt>
                <c:pt idx="7261">
                  <c:v>7271</c:v>
                </c:pt>
                <c:pt idx="7262">
                  <c:v>7272</c:v>
                </c:pt>
                <c:pt idx="7263">
                  <c:v>7273</c:v>
                </c:pt>
                <c:pt idx="7264">
                  <c:v>7274</c:v>
                </c:pt>
                <c:pt idx="7265">
                  <c:v>7275</c:v>
                </c:pt>
                <c:pt idx="7266">
                  <c:v>7276</c:v>
                </c:pt>
                <c:pt idx="7267">
                  <c:v>7277</c:v>
                </c:pt>
                <c:pt idx="7268">
                  <c:v>7278</c:v>
                </c:pt>
                <c:pt idx="7269">
                  <c:v>7279</c:v>
                </c:pt>
                <c:pt idx="7270">
                  <c:v>7280</c:v>
                </c:pt>
                <c:pt idx="7271">
                  <c:v>7281</c:v>
                </c:pt>
                <c:pt idx="7272">
                  <c:v>7282</c:v>
                </c:pt>
                <c:pt idx="7273">
                  <c:v>7283</c:v>
                </c:pt>
                <c:pt idx="7274">
                  <c:v>7284</c:v>
                </c:pt>
                <c:pt idx="7275">
                  <c:v>7285</c:v>
                </c:pt>
                <c:pt idx="7276">
                  <c:v>7286</c:v>
                </c:pt>
                <c:pt idx="7277">
                  <c:v>7287</c:v>
                </c:pt>
                <c:pt idx="7278">
                  <c:v>7288</c:v>
                </c:pt>
                <c:pt idx="7279">
                  <c:v>7289</c:v>
                </c:pt>
                <c:pt idx="7280">
                  <c:v>7290</c:v>
                </c:pt>
                <c:pt idx="7281">
                  <c:v>7291</c:v>
                </c:pt>
                <c:pt idx="7282">
                  <c:v>7292</c:v>
                </c:pt>
                <c:pt idx="7283">
                  <c:v>7293</c:v>
                </c:pt>
                <c:pt idx="7284">
                  <c:v>7294</c:v>
                </c:pt>
                <c:pt idx="7285">
                  <c:v>7295</c:v>
                </c:pt>
                <c:pt idx="7286">
                  <c:v>7296</c:v>
                </c:pt>
                <c:pt idx="7287">
                  <c:v>7297</c:v>
                </c:pt>
                <c:pt idx="7288">
                  <c:v>7298</c:v>
                </c:pt>
                <c:pt idx="7289">
                  <c:v>7299</c:v>
                </c:pt>
                <c:pt idx="7290">
                  <c:v>7300</c:v>
                </c:pt>
                <c:pt idx="7291">
                  <c:v>7301</c:v>
                </c:pt>
                <c:pt idx="7292">
                  <c:v>7302</c:v>
                </c:pt>
                <c:pt idx="7293">
                  <c:v>7303</c:v>
                </c:pt>
                <c:pt idx="7294">
                  <c:v>7304</c:v>
                </c:pt>
                <c:pt idx="7295">
                  <c:v>7305</c:v>
                </c:pt>
                <c:pt idx="7296">
                  <c:v>7306</c:v>
                </c:pt>
                <c:pt idx="7297">
                  <c:v>7307</c:v>
                </c:pt>
                <c:pt idx="7298">
                  <c:v>7308</c:v>
                </c:pt>
                <c:pt idx="7299">
                  <c:v>7309</c:v>
                </c:pt>
                <c:pt idx="7300">
                  <c:v>7310</c:v>
                </c:pt>
                <c:pt idx="7301">
                  <c:v>7311</c:v>
                </c:pt>
                <c:pt idx="7302">
                  <c:v>7312</c:v>
                </c:pt>
                <c:pt idx="7303">
                  <c:v>7313</c:v>
                </c:pt>
                <c:pt idx="7304">
                  <c:v>7314</c:v>
                </c:pt>
                <c:pt idx="7305">
                  <c:v>7315</c:v>
                </c:pt>
                <c:pt idx="7306">
                  <c:v>7316</c:v>
                </c:pt>
                <c:pt idx="7307">
                  <c:v>7317</c:v>
                </c:pt>
                <c:pt idx="7308">
                  <c:v>7318</c:v>
                </c:pt>
                <c:pt idx="7309">
                  <c:v>7319</c:v>
                </c:pt>
                <c:pt idx="7310">
                  <c:v>7320</c:v>
                </c:pt>
                <c:pt idx="7311">
                  <c:v>7321</c:v>
                </c:pt>
                <c:pt idx="7312">
                  <c:v>7322</c:v>
                </c:pt>
                <c:pt idx="7313">
                  <c:v>7323</c:v>
                </c:pt>
                <c:pt idx="7314">
                  <c:v>7324</c:v>
                </c:pt>
                <c:pt idx="7315">
                  <c:v>7325</c:v>
                </c:pt>
                <c:pt idx="7316">
                  <c:v>7326</c:v>
                </c:pt>
                <c:pt idx="7317">
                  <c:v>7327</c:v>
                </c:pt>
                <c:pt idx="7318">
                  <c:v>7328</c:v>
                </c:pt>
                <c:pt idx="7319">
                  <c:v>7329</c:v>
                </c:pt>
                <c:pt idx="7320">
                  <c:v>7330</c:v>
                </c:pt>
                <c:pt idx="7321">
                  <c:v>7331</c:v>
                </c:pt>
                <c:pt idx="7322">
                  <c:v>7332</c:v>
                </c:pt>
                <c:pt idx="7323">
                  <c:v>7333</c:v>
                </c:pt>
                <c:pt idx="7324">
                  <c:v>7334</c:v>
                </c:pt>
                <c:pt idx="7325">
                  <c:v>7335</c:v>
                </c:pt>
                <c:pt idx="7326">
                  <c:v>7336</c:v>
                </c:pt>
                <c:pt idx="7327">
                  <c:v>7337</c:v>
                </c:pt>
                <c:pt idx="7328">
                  <c:v>7338</c:v>
                </c:pt>
                <c:pt idx="7329">
                  <c:v>7339</c:v>
                </c:pt>
                <c:pt idx="7330">
                  <c:v>7340</c:v>
                </c:pt>
                <c:pt idx="7331">
                  <c:v>7341</c:v>
                </c:pt>
                <c:pt idx="7332">
                  <c:v>7342</c:v>
                </c:pt>
                <c:pt idx="7333">
                  <c:v>7343</c:v>
                </c:pt>
                <c:pt idx="7334">
                  <c:v>7344</c:v>
                </c:pt>
                <c:pt idx="7335">
                  <c:v>7345</c:v>
                </c:pt>
                <c:pt idx="7336">
                  <c:v>7346</c:v>
                </c:pt>
                <c:pt idx="7337">
                  <c:v>7347</c:v>
                </c:pt>
                <c:pt idx="7338">
                  <c:v>7348</c:v>
                </c:pt>
                <c:pt idx="7339">
                  <c:v>7349</c:v>
                </c:pt>
                <c:pt idx="7340">
                  <c:v>7350</c:v>
                </c:pt>
                <c:pt idx="7341">
                  <c:v>7351</c:v>
                </c:pt>
                <c:pt idx="7342">
                  <c:v>7352</c:v>
                </c:pt>
                <c:pt idx="7343">
                  <c:v>7353</c:v>
                </c:pt>
                <c:pt idx="7344">
                  <c:v>7354</c:v>
                </c:pt>
                <c:pt idx="7345">
                  <c:v>7355</c:v>
                </c:pt>
                <c:pt idx="7346">
                  <c:v>7356</c:v>
                </c:pt>
                <c:pt idx="7347">
                  <c:v>7357</c:v>
                </c:pt>
                <c:pt idx="7348">
                  <c:v>7358</c:v>
                </c:pt>
                <c:pt idx="7349">
                  <c:v>7359</c:v>
                </c:pt>
                <c:pt idx="7350">
                  <c:v>7360</c:v>
                </c:pt>
                <c:pt idx="7351">
                  <c:v>7361</c:v>
                </c:pt>
                <c:pt idx="7352">
                  <c:v>7362</c:v>
                </c:pt>
                <c:pt idx="7353">
                  <c:v>7363</c:v>
                </c:pt>
                <c:pt idx="7354">
                  <c:v>7364</c:v>
                </c:pt>
                <c:pt idx="7355">
                  <c:v>7365</c:v>
                </c:pt>
                <c:pt idx="7356">
                  <c:v>7366</c:v>
                </c:pt>
                <c:pt idx="7357">
                  <c:v>7367</c:v>
                </c:pt>
                <c:pt idx="7358">
                  <c:v>7368</c:v>
                </c:pt>
                <c:pt idx="7359">
                  <c:v>7369</c:v>
                </c:pt>
                <c:pt idx="7360">
                  <c:v>7370</c:v>
                </c:pt>
                <c:pt idx="7361">
                  <c:v>7371</c:v>
                </c:pt>
                <c:pt idx="7362">
                  <c:v>7372</c:v>
                </c:pt>
                <c:pt idx="7363">
                  <c:v>7373</c:v>
                </c:pt>
                <c:pt idx="7364">
                  <c:v>7374</c:v>
                </c:pt>
                <c:pt idx="7365">
                  <c:v>7375</c:v>
                </c:pt>
                <c:pt idx="7366">
                  <c:v>7376</c:v>
                </c:pt>
                <c:pt idx="7367">
                  <c:v>7377</c:v>
                </c:pt>
                <c:pt idx="7368">
                  <c:v>7378</c:v>
                </c:pt>
                <c:pt idx="7369">
                  <c:v>7379</c:v>
                </c:pt>
                <c:pt idx="7370">
                  <c:v>7380</c:v>
                </c:pt>
                <c:pt idx="7371">
                  <c:v>7381</c:v>
                </c:pt>
                <c:pt idx="7372">
                  <c:v>7382</c:v>
                </c:pt>
                <c:pt idx="7373">
                  <c:v>7383</c:v>
                </c:pt>
                <c:pt idx="7374">
                  <c:v>7384</c:v>
                </c:pt>
                <c:pt idx="7375">
                  <c:v>7385</c:v>
                </c:pt>
                <c:pt idx="7376">
                  <c:v>7386</c:v>
                </c:pt>
                <c:pt idx="7377">
                  <c:v>7387</c:v>
                </c:pt>
                <c:pt idx="7378">
                  <c:v>7388</c:v>
                </c:pt>
                <c:pt idx="7379">
                  <c:v>7389</c:v>
                </c:pt>
                <c:pt idx="7380">
                  <c:v>7390</c:v>
                </c:pt>
                <c:pt idx="7381">
                  <c:v>7391</c:v>
                </c:pt>
                <c:pt idx="7382">
                  <c:v>7392</c:v>
                </c:pt>
                <c:pt idx="7383">
                  <c:v>7393</c:v>
                </c:pt>
                <c:pt idx="7384">
                  <c:v>7394</c:v>
                </c:pt>
                <c:pt idx="7385">
                  <c:v>7395</c:v>
                </c:pt>
                <c:pt idx="7386">
                  <c:v>7396</c:v>
                </c:pt>
                <c:pt idx="7387">
                  <c:v>7397</c:v>
                </c:pt>
                <c:pt idx="7388">
                  <c:v>7398</c:v>
                </c:pt>
                <c:pt idx="7389">
                  <c:v>7399</c:v>
                </c:pt>
                <c:pt idx="7390">
                  <c:v>7400</c:v>
                </c:pt>
                <c:pt idx="7391">
                  <c:v>7401</c:v>
                </c:pt>
                <c:pt idx="7392">
                  <c:v>7402</c:v>
                </c:pt>
                <c:pt idx="7393">
                  <c:v>7403</c:v>
                </c:pt>
                <c:pt idx="7394">
                  <c:v>7404</c:v>
                </c:pt>
                <c:pt idx="7395">
                  <c:v>7405</c:v>
                </c:pt>
                <c:pt idx="7396">
                  <c:v>7406</c:v>
                </c:pt>
                <c:pt idx="7397">
                  <c:v>7407</c:v>
                </c:pt>
                <c:pt idx="7398">
                  <c:v>7408</c:v>
                </c:pt>
                <c:pt idx="7399">
                  <c:v>7409</c:v>
                </c:pt>
                <c:pt idx="7400">
                  <c:v>7410</c:v>
                </c:pt>
                <c:pt idx="7401">
                  <c:v>7411</c:v>
                </c:pt>
                <c:pt idx="7402">
                  <c:v>7412</c:v>
                </c:pt>
                <c:pt idx="7403">
                  <c:v>7413</c:v>
                </c:pt>
                <c:pt idx="7404">
                  <c:v>7414</c:v>
                </c:pt>
                <c:pt idx="7405">
                  <c:v>7415</c:v>
                </c:pt>
                <c:pt idx="7406">
                  <c:v>7416</c:v>
                </c:pt>
                <c:pt idx="7407">
                  <c:v>7417</c:v>
                </c:pt>
                <c:pt idx="7408">
                  <c:v>7418</c:v>
                </c:pt>
                <c:pt idx="7409">
                  <c:v>7419</c:v>
                </c:pt>
                <c:pt idx="7410">
                  <c:v>7420</c:v>
                </c:pt>
                <c:pt idx="7411">
                  <c:v>7421</c:v>
                </c:pt>
                <c:pt idx="7412">
                  <c:v>7422</c:v>
                </c:pt>
                <c:pt idx="7413">
                  <c:v>7423</c:v>
                </c:pt>
                <c:pt idx="7414">
                  <c:v>7424</c:v>
                </c:pt>
                <c:pt idx="7415">
                  <c:v>7425</c:v>
                </c:pt>
                <c:pt idx="7416">
                  <c:v>7426</c:v>
                </c:pt>
                <c:pt idx="7417">
                  <c:v>7427</c:v>
                </c:pt>
                <c:pt idx="7418">
                  <c:v>7428</c:v>
                </c:pt>
                <c:pt idx="7419">
                  <c:v>7429</c:v>
                </c:pt>
                <c:pt idx="7420">
                  <c:v>7430</c:v>
                </c:pt>
                <c:pt idx="7421">
                  <c:v>7431</c:v>
                </c:pt>
                <c:pt idx="7422">
                  <c:v>7432</c:v>
                </c:pt>
                <c:pt idx="7423">
                  <c:v>7433</c:v>
                </c:pt>
                <c:pt idx="7424">
                  <c:v>7434</c:v>
                </c:pt>
                <c:pt idx="7425">
                  <c:v>7435</c:v>
                </c:pt>
                <c:pt idx="7426">
                  <c:v>7436</c:v>
                </c:pt>
                <c:pt idx="7427">
                  <c:v>7437</c:v>
                </c:pt>
                <c:pt idx="7428">
                  <c:v>7438</c:v>
                </c:pt>
                <c:pt idx="7429">
                  <c:v>7439</c:v>
                </c:pt>
                <c:pt idx="7430">
                  <c:v>7440</c:v>
                </c:pt>
                <c:pt idx="7431">
                  <c:v>7441</c:v>
                </c:pt>
                <c:pt idx="7432">
                  <c:v>7442</c:v>
                </c:pt>
                <c:pt idx="7433">
                  <c:v>7443</c:v>
                </c:pt>
                <c:pt idx="7434">
                  <c:v>7444</c:v>
                </c:pt>
                <c:pt idx="7435">
                  <c:v>7445</c:v>
                </c:pt>
                <c:pt idx="7436">
                  <c:v>7446</c:v>
                </c:pt>
                <c:pt idx="7437">
                  <c:v>7447</c:v>
                </c:pt>
                <c:pt idx="7438">
                  <c:v>7448</c:v>
                </c:pt>
                <c:pt idx="7439">
                  <c:v>7449</c:v>
                </c:pt>
                <c:pt idx="7440">
                  <c:v>7450</c:v>
                </c:pt>
                <c:pt idx="7441">
                  <c:v>7451</c:v>
                </c:pt>
                <c:pt idx="7442">
                  <c:v>7452</c:v>
                </c:pt>
                <c:pt idx="7443">
                  <c:v>7453</c:v>
                </c:pt>
                <c:pt idx="7444">
                  <c:v>7454</c:v>
                </c:pt>
                <c:pt idx="7445">
                  <c:v>7455</c:v>
                </c:pt>
                <c:pt idx="7446">
                  <c:v>7456</c:v>
                </c:pt>
                <c:pt idx="7447">
                  <c:v>7457</c:v>
                </c:pt>
                <c:pt idx="7448">
                  <c:v>7458</c:v>
                </c:pt>
                <c:pt idx="7449">
                  <c:v>7459</c:v>
                </c:pt>
                <c:pt idx="7450">
                  <c:v>7460</c:v>
                </c:pt>
                <c:pt idx="7451">
                  <c:v>7461</c:v>
                </c:pt>
                <c:pt idx="7452">
                  <c:v>7462</c:v>
                </c:pt>
                <c:pt idx="7453">
                  <c:v>7463</c:v>
                </c:pt>
                <c:pt idx="7454">
                  <c:v>7464</c:v>
                </c:pt>
                <c:pt idx="7455">
                  <c:v>7465</c:v>
                </c:pt>
                <c:pt idx="7456">
                  <c:v>7466</c:v>
                </c:pt>
                <c:pt idx="7457">
                  <c:v>7467</c:v>
                </c:pt>
                <c:pt idx="7458">
                  <c:v>7468</c:v>
                </c:pt>
                <c:pt idx="7459">
                  <c:v>7469</c:v>
                </c:pt>
                <c:pt idx="7460">
                  <c:v>7470</c:v>
                </c:pt>
                <c:pt idx="7461">
                  <c:v>7471</c:v>
                </c:pt>
                <c:pt idx="7462">
                  <c:v>7472</c:v>
                </c:pt>
                <c:pt idx="7463">
                  <c:v>7473</c:v>
                </c:pt>
                <c:pt idx="7464">
                  <c:v>7474</c:v>
                </c:pt>
                <c:pt idx="7465">
                  <c:v>7475</c:v>
                </c:pt>
                <c:pt idx="7466">
                  <c:v>7476</c:v>
                </c:pt>
                <c:pt idx="7467">
                  <c:v>7477</c:v>
                </c:pt>
                <c:pt idx="7468">
                  <c:v>7478</c:v>
                </c:pt>
                <c:pt idx="7469">
                  <c:v>7479</c:v>
                </c:pt>
                <c:pt idx="7470">
                  <c:v>7480</c:v>
                </c:pt>
                <c:pt idx="7471">
                  <c:v>7481</c:v>
                </c:pt>
                <c:pt idx="7472">
                  <c:v>7482</c:v>
                </c:pt>
                <c:pt idx="7473">
                  <c:v>7483</c:v>
                </c:pt>
                <c:pt idx="7474">
                  <c:v>7484</c:v>
                </c:pt>
                <c:pt idx="7475">
                  <c:v>7485</c:v>
                </c:pt>
                <c:pt idx="7476">
                  <c:v>7486</c:v>
                </c:pt>
                <c:pt idx="7477">
                  <c:v>7487</c:v>
                </c:pt>
                <c:pt idx="7478">
                  <c:v>7488</c:v>
                </c:pt>
                <c:pt idx="7479">
                  <c:v>7489</c:v>
                </c:pt>
                <c:pt idx="7480">
                  <c:v>7490</c:v>
                </c:pt>
                <c:pt idx="7481">
                  <c:v>7491</c:v>
                </c:pt>
                <c:pt idx="7482">
                  <c:v>7492</c:v>
                </c:pt>
                <c:pt idx="7483">
                  <c:v>7493</c:v>
                </c:pt>
                <c:pt idx="7484">
                  <c:v>7494</c:v>
                </c:pt>
                <c:pt idx="7485">
                  <c:v>7495</c:v>
                </c:pt>
                <c:pt idx="7486">
                  <c:v>7496</c:v>
                </c:pt>
                <c:pt idx="7487">
                  <c:v>7497</c:v>
                </c:pt>
                <c:pt idx="7488">
                  <c:v>7498</c:v>
                </c:pt>
                <c:pt idx="7489">
                  <c:v>7499</c:v>
                </c:pt>
                <c:pt idx="7490">
                  <c:v>7500</c:v>
                </c:pt>
                <c:pt idx="7491">
                  <c:v>7501</c:v>
                </c:pt>
                <c:pt idx="7492">
                  <c:v>7502</c:v>
                </c:pt>
                <c:pt idx="7493">
                  <c:v>7503</c:v>
                </c:pt>
                <c:pt idx="7494">
                  <c:v>7504</c:v>
                </c:pt>
                <c:pt idx="7495">
                  <c:v>7505</c:v>
                </c:pt>
                <c:pt idx="7496">
                  <c:v>7506</c:v>
                </c:pt>
                <c:pt idx="7497">
                  <c:v>7507</c:v>
                </c:pt>
                <c:pt idx="7498">
                  <c:v>7508</c:v>
                </c:pt>
                <c:pt idx="7499">
                  <c:v>7509</c:v>
                </c:pt>
                <c:pt idx="7500">
                  <c:v>7510</c:v>
                </c:pt>
                <c:pt idx="7501">
                  <c:v>7511</c:v>
                </c:pt>
                <c:pt idx="7502">
                  <c:v>7512</c:v>
                </c:pt>
                <c:pt idx="7503">
                  <c:v>7513</c:v>
                </c:pt>
                <c:pt idx="7504">
                  <c:v>7514</c:v>
                </c:pt>
                <c:pt idx="7505">
                  <c:v>7515</c:v>
                </c:pt>
                <c:pt idx="7506">
                  <c:v>7516</c:v>
                </c:pt>
                <c:pt idx="7507">
                  <c:v>7517</c:v>
                </c:pt>
                <c:pt idx="7508">
                  <c:v>7518</c:v>
                </c:pt>
                <c:pt idx="7509">
                  <c:v>7519</c:v>
                </c:pt>
                <c:pt idx="7510">
                  <c:v>7520</c:v>
                </c:pt>
                <c:pt idx="7511">
                  <c:v>7521</c:v>
                </c:pt>
                <c:pt idx="7512">
                  <c:v>7522</c:v>
                </c:pt>
                <c:pt idx="7513">
                  <c:v>7523</c:v>
                </c:pt>
                <c:pt idx="7514">
                  <c:v>7524</c:v>
                </c:pt>
                <c:pt idx="7515">
                  <c:v>7525</c:v>
                </c:pt>
                <c:pt idx="7516">
                  <c:v>7526</c:v>
                </c:pt>
                <c:pt idx="7517">
                  <c:v>7527</c:v>
                </c:pt>
                <c:pt idx="7518">
                  <c:v>7528</c:v>
                </c:pt>
                <c:pt idx="7519">
                  <c:v>7529</c:v>
                </c:pt>
                <c:pt idx="7520">
                  <c:v>7530</c:v>
                </c:pt>
                <c:pt idx="7521">
                  <c:v>7531</c:v>
                </c:pt>
                <c:pt idx="7522">
                  <c:v>7532</c:v>
                </c:pt>
                <c:pt idx="7523">
                  <c:v>7533</c:v>
                </c:pt>
                <c:pt idx="7524">
                  <c:v>7534</c:v>
                </c:pt>
                <c:pt idx="7525">
                  <c:v>7535</c:v>
                </c:pt>
                <c:pt idx="7526">
                  <c:v>7536</c:v>
                </c:pt>
                <c:pt idx="7527">
                  <c:v>7537</c:v>
                </c:pt>
                <c:pt idx="7528">
                  <c:v>7538</c:v>
                </c:pt>
                <c:pt idx="7529">
                  <c:v>7539</c:v>
                </c:pt>
                <c:pt idx="7530">
                  <c:v>7540</c:v>
                </c:pt>
                <c:pt idx="7531">
                  <c:v>7541</c:v>
                </c:pt>
                <c:pt idx="7532">
                  <c:v>7542</c:v>
                </c:pt>
                <c:pt idx="7533">
                  <c:v>7543</c:v>
                </c:pt>
                <c:pt idx="7534">
                  <c:v>7544</c:v>
                </c:pt>
                <c:pt idx="7535">
                  <c:v>7545</c:v>
                </c:pt>
                <c:pt idx="7536">
                  <c:v>7546</c:v>
                </c:pt>
                <c:pt idx="7537">
                  <c:v>7547</c:v>
                </c:pt>
                <c:pt idx="7538">
                  <c:v>7548</c:v>
                </c:pt>
                <c:pt idx="7539">
                  <c:v>7549</c:v>
                </c:pt>
                <c:pt idx="7540">
                  <c:v>7550</c:v>
                </c:pt>
                <c:pt idx="7541">
                  <c:v>7551</c:v>
                </c:pt>
                <c:pt idx="7542">
                  <c:v>7552</c:v>
                </c:pt>
                <c:pt idx="7543">
                  <c:v>7553</c:v>
                </c:pt>
                <c:pt idx="7544">
                  <c:v>7554</c:v>
                </c:pt>
                <c:pt idx="7545">
                  <c:v>7555</c:v>
                </c:pt>
                <c:pt idx="7546">
                  <c:v>7556</c:v>
                </c:pt>
                <c:pt idx="7547">
                  <c:v>7557</c:v>
                </c:pt>
                <c:pt idx="7548">
                  <c:v>7558</c:v>
                </c:pt>
                <c:pt idx="7549">
                  <c:v>7559</c:v>
                </c:pt>
                <c:pt idx="7550">
                  <c:v>7560</c:v>
                </c:pt>
                <c:pt idx="7551">
                  <c:v>7561</c:v>
                </c:pt>
                <c:pt idx="7552">
                  <c:v>7562</c:v>
                </c:pt>
                <c:pt idx="7553">
                  <c:v>7563</c:v>
                </c:pt>
                <c:pt idx="7554">
                  <c:v>7564</c:v>
                </c:pt>
                <c:pt idx="7555">
                  <c:v>7565</c:v>
                </c:pt>
                <c:pt idx="7556">
                  <c:v>7566</c:v>
                </c:pt>
                <c:pt idx="7557">
                  <c:v>7567</c:v>
                </c:pt>
                <c:pt idx="7558">
                  <c:v>7568</c:v>
                </c:pt>
                <c:pt idx="7559">
                  <c:v>7569</c:v>
                </c:pt>
                <c:pt idx="7560">
                  <c:v>7570</c:v>
                </c:pt>
                <c:pt idx="7561">
                  <c:v>7571</c:v>
                </c:pt>
                <c:pt idx="7562">
                  <c:v>7572</c:v>
                </c:pt>
                <c:pt idx="7563">
                  <c:v>7573</c:v>
                </c:pt>
                <c:pt idx="7564">
                  <c:v>7574</c:v>
                </c:pt>
                <c:pt idx="7565">
                  <c:v>7575</c:v>
                </c:pt>
                <c:pt idx="7566">
                  <c:v>7576</c:v>
                </c:pt>
                <c:pt idx="7567">
                  <c:v>7577</c:v>
                </c:pt>
                <c:pt idx="7568">
                  <c:v>7578</c:v>
                </c:pt>
                <c:pt idx="7569">
                  <c:v>7579</c:v>
                </c:pt>
                <c:pt idx="7570">
                  <c:v>7580</c:v>
                </c:pt>
                <c:pt idx="7571">
                  <c:v>7581</c:v>
                </c:pt>
                <c:pt idx="7572">
                  <c:v>7582</c:v>
                </c:pt>
                <c:pt idx="7573">
                  <c:v>7583</c:v>
                </c:pt>
                <c:pt idx="7574">
                  <c:v>7584</c:v>
                </c:pt>
                <c:pt idx="7575">
                  <c:v>7585</c:v>
                </c:pt>
                <c:pt idx="7576">
                  <c:v>7586</c:v>
                </c:pt>
                <c:pt idx="7577">
                  <c:v>7587</c:v>
                </c:pt>
                <c:pt idx="7578">
                  <c:v>7588</c:v>
                </c:pt>
                <c:pt idx="7579">
                  <c:v>7589</c:v>
                </c:pt>
                <c:pt idx="7580">
                  <c:v>7590</c:v>
                </c:pt>
                <c:pt idx="7581">
                  <c:v>7591</c:v>
                </c:pt>
                <c:pt idx="7582">
                  <c:v>7592</c:v>
                </c:pt>
                <c:pt idx="7583">
                  <c:v>7593</c:v>
                </c:pt>
                <c:pt idx="7584">
                  <c:v>7594</c:v>
                </c:pt>
                <c:pt idx="7585">
                  <c:v>7595</c:v>
                </c:pt>
                <c:pt idx="7586">
                  <c:v>7596</c:v>
                </c:pt>
                <c:pt idx="7587">
                  <c:v>7597</c:v>
                </c:pt>
                <c:pt idx="7588">
                  <c:v>7598</c:v>
                </c:pt>
                <c:pt idx="7589">
                  <c:v>7599</c:v>
                </c:pt>
                <c:pt idx="7590">
                  <c:v>7600</c:v>
                </c:pt>
                <c:pt idx="7591">
                  <c:v>7601</c:v>
                </c:pt>
                <c:pt idx="7592">
                  <c:v>7602</c:v>
                </c:pt>
                <c:pt idx="7593">
                  <c:v>7603</c:v>
                </c:pt>
                <c:pt idx="7594">
                  <c:v>7604</c:v>
                </c:pt>
                <c:pt idx="7595">
                  <c:v>7605</c:v>
                </c:pt>
                <c:pt idx="7596">
                  <c:v>7606</c:v>
                </c:pt>
                <c:pt idx="7597">
                  <c:v>7607</c:v>
                </c:pt>
                <c:pt idx="7598">
                  <c:v>7608</c:v>
                </c:pt>
                <c:pt idx="7599">
                  <c:v>7609</c:v>
                </c:pt>
                <c:pt idx="7600">
                  <c:v>7610</c:v>
                </c:pt>
                <c:pt idx="7601">
                  <c:v>7611</c:v>
                </c:pt>
                <c:pt idx="7602">
                  <c:v>7612</c:v>
                </c:pt>
                <c:pt idx="7603">
                  <c:v>7613</c:v>
                </c:pt>
                <c:pt idx="7604">
                  <c:v>7614</c:v>
                </c:pt>
                <c:pt idx="7605">
                  <c:v>7615</c:v>
                </c:pt>
                <c:pt idx="7606">
                  <c:v>7616</c:v>
                </c:pt>
                <c:pt idx="7607">
                  <c:v>7617</c:v>
                </c:pt>
                <c:pt idx="7608">
                  <c:v>7618</c:v>
                </c:pt>
                <c:pt idx="7609">
                  <c:v>7619</c:v>
                </c:pt>
                <c:pt idx="7610">
                  <c:v>7620</c:v>
                </c:pt>
                <c:pt idx="7611">
                  <c:v>7621</c:v>
                </c:pt>
                <c:pt idx="7612">
                  <c:v>7622</c:v>
                </c:pt>
                <c:pt idx="7613">
                  <c:v>7623</c:v>
                </c:pt>
                <c:pt idx="7614">
                  <c:v>7624</c:v>
                </c:pt>
                <c:pt idx="7615">
                  <c:v>7625</c:v>
                </c:pt>
                <c:pt idx="7616">
                  <c:v>7626</c:v>
                </c:pt>
                <c:pt idx="7617">
                  <c:v>7627</c:v>
                </c:pt>
                <c:pt idx="7618">
                  <c:v>7628</c:v>
                </c:pt>
                <c:pt idx="7619">
                  <c:v>7629</c:v>
                </c:pt>
                <c:pt idx="7620">
                  <c:v>7630</c:v>
                </c:pt>
                <c:pt idx="7621">
                  <c:v>7631</c:v>
                </c:pt>
                <c:pt idx="7622">
                  <c:v>7632</c:v>
                </c:pt>
                <c:pt idx="7623">
                  <c:v>7633</c:v>
                </c:pt>
                <c:pt idx="7624">
                  <c:v>7634</c:v>
                </c:pt>
                <c:pt idx="7625">
                  <c:v>7635</c:v>
                </c:pt>
                <c:pt idx="7626">
                  <c:v>7636</c:v>
                </c:pt>
                <c:pt idx="7627">
                  <c:v>7637</c:v>
                </c:pt>
                <c:pt idx="7628">
                  <c:v>7638</c:v>
                </c:pt>
                <c:pt idx="7629">
                  <c:v>7639</c:v>
                </c:pt>
                <c:pt idx="7630">
                  <c:v>7640</c:v>
                </c:pt>
                <c:pt idx="7631">
                  <c:v>7641</c:v>
                </c:pt>
                <c:pt idx="7632">
                  <c:v>7642</c:v>
                </c:pt>
                <c:pt idx="7633">
                  <c:v>7643</c:v>
                </c:pt>
                <c:pt idx="7634">
                  <c:v>7644</c:v>
                </c:pt>
                <c:pt idx="7635">
                  <c:v>7645</c:v>
                </c:pt>
                <c:pt idx="7636">
                  <c:v>7646</c:v>
                </c:pt>
                <c:pt idx="7637">
                  <c:v>7647</c:v>
                </c:pt>
                <c:pt idx="7638">
                  <c:v>7648</c:v>
                </c:pt>
                <c:pt idx="7639">
                  <c:v>7649</c:v>
                </c:pt>
                <c:pt idx="7640">
                  <c:v>7650</c:v>
                </c:pt>
                <c:pt idx="7641">
                  <c:v>7651</c:v>
                </c:pt>
                <c:pt idx="7642">
                  <c:v>7652</c:v>
                </c:pt>
                <c:pt idx="7643">
                  <c:v>7653</c:v>
                </c:pt>
                <c:pt idx="7644">
                  <c:v>7654</c:v>
                </c:pt>
                <c:pt idx="7645">
                  <c:v>7655</c:v>
                </c:pt>
                <c:pt idx="7646">
                  <c:v>7656</c:v>
                </c:pt>
                <c:pt idx="7647">
                  <c:v>7657</c:v>
                </c:pt>
                <c:pt idx="7648">
                  <c:v>7658</c:v>
                </c:pt>
                <c:pt idx="7649">
                  <c:v>7659</c:v>
                </c:pt>
                <c:pt idx="7650">
                  <c:v>7660</c:v>
                </c:pt>
                <c:pt idx="7651">
                  <c:v>7661</c:v>
                </c:pt>
                <c:pt idx="7652">
                  <c:v>7662</c:v>
                </c:pt>
                <c:pt idx="7653">
                  <c:v>7663</c:v>
                </c:pt>
                <c:pt idx="7654">
                  <c:v>7664</c:v>
                </c:pt>
                <c:pt idx="7655">
                  <c:v>7665</c:v>
                </c:pt>
                <c:pt idx="7656">
                  <c:v>7666</c:v>
                </c:pt>
                <c:pt idx="7657">
                  <c:v>7667</c:v>
                </c:pt>
                <c:pt idx="7658">
                  <c:v>7668</c:v>
                </c:pt>
                <c:pt idx="7659">
                  <c:v>7669</c:v>
                </c:pt>
                <c:pt idx="7660">
                  <c:v>7670</c:v>
                </c:pt>
                <c:pt idx="7661">
                  <c:v>7671</c:v>
                </c:pt>
                <c:pt idx="7662">
                  <c:v>7672</c:v>
                </c:pt>
                <c:pt idx="7663">
                  <c:v>7673</c:v>
                </c:pt>
                <c:pt idx="7664">
                  <c:v>7674</c:v>
                </c:pt>
                <c:pt idx="7665">
                  <c:v>7675</c:v>
                </c:pt>
                <c:pt idx="7666">
                  <c:v>7676</c:v>
                </c:pt>
                <c:pt idx="7667">
                  <c:v>7677</c:v>
                </c:pt>
                <c:pt idx="7668">
                  <c:v>7678</c:v>
                </c:pt>
                <c:pt idx="7669">
                  <c:v>7679</c:v>
                </c:pt>
                <c:pt idx="7670">
                  <c:v>7680</c:v>
                </c:pt>
                <c:pt idx="7671">
                  <c:v>7681</c:v>
                </c:pt>
                <c:pt idx="7672">
                  <c:v>7682</c:v>
                </c:pt>
                <c:pt idx="7673">
                  <c:v>7683</c:v>
                </c:pt>
                <c:pt idx="7674">
                  <c:v>7684</c:v>
                </c:pt>
                <c:pt idx="7675">
                  <c:v>7685</c:v>
                </c:pt>
                <c:pt idx="7676">
                  <c:v>7686</c:v>
                </c:pt>
                <c:pt idx="7677">
                  <c:v>7687</c:v>
                </c:pt>
                <c:pt idx="7678">
                  <c:v>7688</c:v>
                </c:pt>
                <c:pt idx="7679">
                  <c:v>7689</c:v>
                </c:pt>
                <c:pt idx="7680">
                  <c:v>7690</c:v>
                </c:pt>
                <c:pt idx="7681">
                  <c:v>7691</c:v>
                </c:pt>
                <c:pt idx="7682">
                  <c:v>7692</c:v>
                </c:pt>
                <c:pt idx="7683">
                  <c:v>7693</c:v>
                </c:pt>
                <c:pt idx="7684">
                  <c:v>7694</c:v>
                </c:pt>
                <c:pt idx="7685">
                  <c:v>7695</c:v>
                </c:pt>
                <c:pt idx="7686">
                  <c:v>7696</c:v>
                </c:pt>
                <c:pt idx="7687">
                  <c:v>7697</c:v>
                </c:pt>
                <c:pt idx="7688">
                  <c:v>7698</c:v>
                </c:pt>
                <c:pt idx="7689">
                  <c:v>7699</c:v>
                </c:pt>
                <c:pt idx="7690">
                  <c:v>7700</c:v>
                </c:pt>
                <c:pt idx="7691">
                  <c:v>7701</c:v>
                </c:pt>
                <c:pt idx="7692">
                  <c:v>7702</c:v>
                </c:pt>
                <c:pt idx="7693">
                  <c:v>7703</c:v>
                </c:pt>
                <c:pt idx="7694">
                  <c:v>7704</c:v>
                </c:pt>
                <c:pt idx="7695">
                  <c:v>7705</c:v>
                </c:pt>
                <c:pt idx="7696">
                  <c:v>7706</c:v>
                </c:pt>
                <c:pt idx="7697">
                  <c:v>7707</c:v>
                </c:pt>
                <c:pt idx="7698">
                  <c:v>7708</c:v>
                </c:pt>
                <c:pt idx="7699">
                  <c:v>7709</c:v>
                </c:pt>
                <c:pt idx="7700">
                  <c:v>7710</c:v>
                </c:pt>
                <c:pt idx="7701">
                  <c:v>7711</c:v>
                </c:pt>
                <c:pt idx="7702">
                  <c:v>7712</c:v>
                </c:pt>
                <c:pt idx="7703">
                  <c:v>7713</c:v>
                </c:pt>
                <c:pt idx="7704">
                  <c:v>7714</c:v>
                </c:pt>
                <c:pt idx="7705">
                  <c:v>7715</c:v>
                </c:pt>
                <c:pt idx="7706">
                  <c:v>7716</c:v>
                </c:pt>
                <c:pt idx="7707">
                  <c:v>7717</c:v>
                </c:pt>
                <c:pt idx="7708">
                  <c:v>7718</c:v>
                </c:pt>
                <c:pt idx="7709">
                  <c:v>7719</c:v>
                </c:pt>
                <c:pt idx="7710">
                  <c:v>7720</c:v>
                </c:pt>
                <c:pt idx="7711">
                  <c:v>7721</c:v>
                </c:pt>
                <c:pt idx="7712">
                  <c:v>7722</c:v>
                </c:pt>
                <c:pt idx="7713">
                  <c:v>7723</c:v>
                </c:pt>
                <c:pt idx="7714">
                  <c:v>7724</c:v>
                </c:pt>
                <c:pt idx="7715">
                  <c:v>7725</c:v>
                </c:pt>
                <c:pt idx="7716">
                  <c:v>7726</c:v>
                </c:pt>
                <c:pt idx="7717">
                  <c:v>7727</c:v>
                </c:pt>
                <c:pt idx="7718">
                  <c:v>7728</c:v>
                </c:pt>
                <c:pt idx="7719">
                  <c:v>7729</c:v>
                </c:pt>
                <c:pt idx="7720">
                  <c:v>7730</c:v>
                </c:pt>
                <c:pt idx="7721">
                  <c:v>7731</c:v>
                </c:pt>
                <c:pt idx="7722">
                  <c:v>7732</c:v>
                </c:pt>
                <c:pt idx="7723">
                  <c:v>7733</c:v>
                </c:pt>
                <c:pt idx="7724">
                  <c:v>7734</c:v>
                </c:pt>
                <c:pt idx="7725">
                  <c:v>7735</c:v>
                </c:pt>
                <c:pt idx="7726">
                  <c:v>7736</c:v>
                </c:pt>
                <c:pt idx="7727">
                  <c:v>7737</c:v>
                </c:pt>
                <c:pt idx="7728">
                  <c:v>7738</c:v>
                </c:pt>
                <c:pt idx="7729">
                  <c:v>7739</c:v>
                </c:pt>
                <c:pt idx="7730">
                  <c:v>7740</c:v>
                </c:pt>
                <c:pt idx="7731">
                  <c:v>7741</c:v>
                </c:pt>
                <c:pt idx="7732">
                  <c:v>7742</c:v>
                </c:pt>
                <c:pt idx="7733">
                  <c:v>7743</c:v>
                </c:pt>
                <c:pt idx="7734">
                  <c:v>7744</c:v>
                </c:pt>
                <c:pt idx="7735">
                  <c:v>7745</c:v>
                </c:pt>
                <c:pt idx="7736">
                  <c:v>7746</c:v>
                </c:pt>
                <c:pt idx="7737">
                  <c:v>7747</c:v>
                </c:pt>
                <c:pt idx="7738">
                  <c:v>7748</c:v>
                </c:pt>
                <c:pt idx="7739">
                  <c:v>7749</c:v>
                </c:pt>
                <c:pt idx="7740">
                  <c:v>7750</c:v>
                </c:pt>
                <c:pt idx="7741">
                  <c:v>7751</c:v>
                </c:pt>
                <c:pt idx="7742">
                  <c:v>7752</c:v>
                </c:pt>
                <c:pt idx="7743">
                  <c:v>7753</c:v>
                </c:pt>
                <c:pt idx="7744">
                  <c:v>7754</c:v>
                </c:pt>
                <c:pt idx="7745">
                  <c:v>7755</c:v>
                </c:pt>
                <c:pt idx="7746">
                  <c:v>7756</c:v>
                </c:pt>
                <c:pt idx="7747">
                  <c:v>7757</c:v>
                </c:pt>
                <c:pt idx="7748">
                  <c:v>7758</c:v>
                </c:pt>
                <c:pt idx="7749">
                  <c:v>7759</c:v>
                </c:pt>
                <c:pt idx="7750">
                  <c:v>7760</c:v>
                </c:pt>
                <c:pt idx="7751">
                  <c:v>7761</c:v>
                </c:pt>
                <c:pt idx="7752">
                  <c:v>7762</c:v>
                </c:pt>
                <c:pt idx="7753">
                  <c:v>7763</c:v>
                </c:pt>
                <c:pt idx="7754">
                  <c:v>7764</c:v>
                </c:pt>
                <c:pt idx="7755">
                  <c:v>7765</c:v>
                </c:pt>
                <c:pt idx="7756">
                  <c:v>7766</c:v>
                </c:pt>
                <c:pt idx="7757">
                  <c:v>7767</c:v>
                </c:pt>
                <c:pt idx="7758">
                  <c:v>7768</c:v>
                </c:pt>
                <c:pt idx="7759">
                  <c:v>7769</c:v>
                </c:pt>
                <c:pt idx="7760">
                  <c:v>7770</c:v>
                </c:pt>
                <c:pt idx="7761">
                  <c:v>7771</c:v>
                </c:pt>
                <c:pt idx="7762">
                  <c:v>7772</c:v>
                </c:pt>
                <c:pt idx="7763">
                  <c:v>7773</c:v>
                </c:pt>
                <c:pt idx="7764">
                  <c:v>7774</c:v>
                </c:pt>
                <c:pt idx="7765">
                  <c:v>7775</c:v>
                </c:pt>
                <c:pt idx="7766">
                  <c:v>7776</c:v>
                </c:pt>
                <c:pt idx="7767">
                  <c:v>7777</c:v>
                </c:pt>
                <c:pt idx="7768">
                  <c:v>7778</c:v>
                </c:pt>
                <c:pt idx="7769">
                  <c:v>7779</c:v>
                </c:pt>
                <c:pt idx="7770">
                  <c:v>7780</c:v>
                </c:pt>
                <c:pt idx="7771">
                  <c:v>7781</c:v>
                </c:pt>
                <c:pt idx="7772">
                  <c:v>7782</c:v>
                </c:pt>
                <c:pt idx="7773">
                  <c:v>7783</c:v>
                </c:pt>
                <c:pt idx="7774">
                  <c:v>7784</c:v>
                </c:pt>
                <c:pt idx="7775">
                  <c:v>7785</c:v>
                </c:pt>
                <c:pt idx="7776">
                  <c:v>7786</c:v>
                </c:pt>
                <c:pt idx="7777">
                  <c:v>7787</c:v>
                </c:pt>
                <c:pt idx="7778">
                  <c:v>7788</c:v>
                </c:pt>
                <c:pt idx="7779">
                  <c:v>7789</c:v>
                </c:pt>
                <c:pt idx="7780">
                  <c:v>7790</c:v>
                </c:pt>
                <c:pt idx="7781">
                  <c:v>7791</c:v>
                </c:pt>
                <c:pt idx="7782">
                  <c:v>7792</c:v>
                </c:pt>
                <c:pt idx="7783">
                  <c:v>7793</c:v>
                </c:pt>
                <c:pt idx="7784">
                  <c:v>7794</c:v>
                </c:pt>
                <c:pt idx="7785">
                  <c:v>7795</c:v>
                </c:pt>
                <c:pt idx="7786">
                  <c:v>7796</c:v>
                </c:pt>
                <c:pt idx="7787">
                  <c:v>7797</c:v>
                </c:pt>
                <c:pt idx="7788">
                  <c:v>7798</c:v>
                </c:pt>
                <c:pt idx="7789">
                  <c:v>7799</c:v>
                </c:pt>
                <c:pt idx="7790">
                  <c:v>7800</c:v>
                </c:pt>
                <c:pt idx="7791">
                  <c:v>7801</c:v>
                </c:pt>
                <c:pt idx="7792">
                  <c:v>7802</c:v>
                </c:pt>
                <c:pt idx="7793">
                  <c:v>7803</c:v>
                </c:pt>
                <c:pt idx="7794">
                  <c:v>7804</c:v>
                </c:pt>
                <c:pt idx="7795">
                  <c:v>7805</c:v>
                </c:pt>
                <c:pt idx="7796">
                  <c:v>7806</c:v>
                </c:pt>
                <c:pt idx="7797">
                  <c:v>7807</c:v>
                </c:pt>
                <c:pt idx="7798">
                  <c:v>7808</c:v>
                </c:pt>
                <c:pt idx="7799">
                  <c:v>7809</c:v>
                </c:pt>
                <c:pt idx="7800">
                  <c:v>7810</c:v>
                </c:pt>
                <c:pt idx="7801">
                  <c:v>7811</c:v>
                </c:pt>
                <c:pt idx="7802">
                  <c:v>7812</c:v>
                </c:pt>
                <c:pt idx="7803">
                  <c:v>7813</c:v>
                </c:pt>
                <c:pt idx="7804">
                  <c:v>7814</c:v>
                </c:pt>
                <c:pt idx="7805">
                  <c:v>7815</c:v>
                </c:pt>
                <c:pt idx="7806">
                  <c:v>7816</c:v>
                </c:pt>
                <c:pt idx="7807">
                  <c:v>7817</c:v>
                </c:pt>
                <c:pt idx="7808">
                  <c:v>7818</c:v>
                </c:pt>
                <c:pt idx="7809">
                  <c:v>7819</c:v>
                </c:pt>
                <c:pt idx="7810">
                  <c:v>7820</c:v>
                </c:pt>
                <c:pt idx="7811">
                  <c:v>7821</c:v>
                </c:pt>
                <c:pt idx="7812">
                  <c:v>7822</c:v>
                </c:pt>
                <c:pt idx="7813">
                  <c:v>7823</c:v>
                </c:pt>
                <c:pt idx="7814">
                  <c:v>7824</c:v>
                </c:pt>
                <c:pt idx="7815">
                  <c:v>7825</c:v>
                </c:pt>
                <c:pt idx="7816">
                  <c:v>7826</c:v>
                </c:pt>
                <c:pt idx="7817">
                  <c:v>7827</c:v>
                </c:pt>
                <c:pt idx="7818">
                  <c:v>7828</c:v>
                </c:pt>
                <c:pt idx="7819">
                  <c:v>7829</c:v>
                </c:pt>
                <c:pt idx="7820">
                  <c:v>7830</c:v>
                </c:pt>
                <c:pt idx="7821">
                  <c:v>7831</c:v>
                </c:pt>
                <c:pt idx="7822">
                  <c:v>7832</c:v>
                </c:pt>
                <c:pt idx="7823">
                  <c:v>7833</c:v>
                </c:pt>
                <c:pt idx="7824">
                  <c:v>7834</c:v>
                </c:pt>
                <c:pt idx="7825">
                  <c:v>7835</c:v>
                </c:pt>
                <c:pt idx="7826">
                  <c:v>7836</c:v>
                </c:pt>
                <c:pt idx="7827">
                  <c:v>7837</c:v>
                </c:pt>
                <c:pt idx="7828">
                  <c:v>7838</c:v>
                </c:pt>
                <c:pt idx="7829">
                  <c:v>7839</c:v>
                </c:pt>
                <c:pt idx="7830">
                  <c:v>7840</c:v>
                </c:pt>
                <c:pt idx="7831">
                  <c:v>7841</c:v>
                </c:pt>
                <c:pt idx="7832">
                  <c:v>7842</c:v>
                </c:pt>
                <c:pt idx="7833">
                  <c:v>7843</c:v>
                </c:pt>
                <c:pt idx="7834">
                  <c:v>7844</c:v>
                </c:pt>
                <c:pt idx="7835">
                  <c:v>7845</c:v>
                </c:pt>
                <c:pt idx="7836">
                  <c:v>7846</c:v>
                </c:pt>
                <c:pt idx="7837">
                  <c:v>7847</c:v>
                </c:pt>
                <c:pt idx="7838">
                  <c:v>7848</c:v>
                </c:pt>
                <c:pt idx="7839">
                  <c:v>7849</c:v>
                </c:pt>
                <c:pt idx="7840">
                  <c:v>7850</c:v>
                </c:pt>
                <c:pt idx="7841">
                  <c:v>7851</c:v>
                </c:pt>
                <c:pt idx="7842">
                  <c:v>7852</c:v>
                </c:pt>
                <c:pt idx="7843">
                  <c:v>7853</c:v>
                </c:pt>
                <c:pt idx="7844">
                  <c:v>7854</c:v>
                </c:pt>
                <c:pt idx="7845">
                  <c:v>7855</c:v>
                </c:pt>
                <c:pt idx="7846">
                  <c:v>7856</c:v>
                </c:pt>
                <c:pt idx="7847">
                  <c:v>7857</c:v>
                </c:pt>
                <c:pt idx="7848">
                  <c:v>7858</c:v>
                </c:pt>
                <c:pt idx="7849">
                  <c:v>7859</c:v>
                </c:pt>
                <c:pt idx="7850">
                  <c:v>7860</c:v>
                </c:pt>
                <c:pt idx="7851">
                  <c:v>7861</c:v>
                </c:pt>
                <c:pt idx="7852">
                  <c:v>7862</c:v>
                </c:pt>
                <c:pt idx="7853">
                  <c:v>7863</c:v>
                </c:pt>
                <c:pt idx="7854">
                  <c:v>7864</c:v>
                </c:pt>
                <c:pt idx="7855">
                  <c:v>7865</c:v>
                </c:pt>
                <c:pt idx="7856">
                  <c:v>7866</c:v>
                </c:pt>
                <c:pt idx="7857">
                  <c:v>7867</c:v>
                </c:pt>
                <c:pt idx="7858">
                  <c:v>7868</c:v>
                </c:pt>
                <c:pt idx="7859">
                  <c:v>7869</c:v>
                </c:pt>
                <c:pt idx="7860">
                  <c:v>7870</c:v>
                </c:pt>
                <c:pt idx="7861">
                  <c:v>7871</c:v>
                </c:pt>
                <c:pt idx="7862">
                  <c:v>7872</c:v>
                </c:pt>
                <c:pt idx="7863">
                  <c:v>7873</c:v>
                </c:pt>
                <c:pt idx="7864">
                  <c:v>7874</c:v>
                </c:pt>
                <c:pt idx="7865">
                  <c:v>7875</c:v>
                </c:pt>
                <c:pt idx="7866">
                  <c:v>7876</c:v>
                </c:pt>
                <c:pt idx="7867">
                  <c:v>7877</c:v>
                </c:pt>
                <c:pt idx="7868">
                  <c:v>7878</c:v>
                </c:pt>
                <c:pt idx="7869">
                  <c:v>7879</c:v>
                </c:pt>
                <c:pt idx="7870">
                  <c:v>7880</c:v>
                </c:pt>
                <c:pt idx="7871">
                  <c:v>7881</c:v>
                </c:pt>
                <c:pt idx="7872">
                  <c:v>7882</c:v>
                </c:pt>
                <c:pt idx="7873">
                  <c:v>7883</c:v>
                </c:pt>
                <c:pt idx="7874">
                  <c:v>7884</c:v>
                </c:pt>
                <c:pt idx="7875">
                  <c:v>7885</c:v>
                </c:pt>
                <c:pt idx="7876">
                  <c:v>7886</c:v>
                </c:pt>
                <c:pt idx="7877">
                  <c:v>7887</c:v>
                </c:pt>
                <c:pt idx="7878">
                  <c:v>7888</c:v>
                </c:pt>
                <c:pt idx="7879">
                  <c:v>7889</c:v>
                </c:pt>
                <c:pt idx="7880">
                  <c:v>7890</c:v>
                </c:pt>
                <c:pt idx="7881">
                  <c:v>7891</c:v>
                </c:pt>
                <c:pt idx="7882">
                  <c:v>7892</c:v>
                </c:pt>
                <c:pt idx="7883">
                  <c:v>7893</c:v>
                </c:pt>
                <c:pt idx="7884">
                  <c:v>7894</c:v>
                </c:pt>
                <c:pt idx="7885">
                  <c:v>7895</c:v>
                </c:pt>
                <c:pt idx="7886">
                  <c:v>7896</c:v>
                </c:pt>
                <c:pt idx="7887">
                  <c:v>7897</c:v>
                </c:pt>
                <c:pt idx="7888">
                  <c:v>7898</c:v>
                </c:pt>
                <c:pt idx="7889">
                  <c:v>7899</c:v>
                </c:pt>
                <c:pt idx="7890">
                  <c:v>7900</c:v>
                </c:pt>
                <c:pt idx="7891">
                  <c:v>7901</c:v>
                </c:pt>
                <c:pt idx="7892">
                  <c:v>7902</c:v>
                </c:pt>
                <c:pt idx="7893">
                  <c:v>7903</c:v>
                </c:pt>
                <c:pt idx="7894">
                  <c:v>7904</c:v>
                </c:pt>
                <c:pt idx="7895">
                  <c:v>7905</c:v>
                </c:pt>
                <c:pt idx="7896">
                  <c:v>7906</c:v>
                </c:pt>
                <c:pt idx="7897">
                  <c:v>7907</c:v>
                </c:pt>
                <c:pt idx="7898">
                  <c:v>7908</c:v>
                </c:pt>
                <c:pt idx="7899">
                  <c:v>7909</c:v>
                </c:pt>
                <c:pt idx="7900">
                  <c:v>7910</c:v>
                </c:pt>
                <c:pt idx="7901">
                  <c:v>7911</c:v>
                </c:pt>
                <c:pt idx="7902">
                  <c:v>7912</c:v>
                </c:pt>
                <c:pt idx="7903">
                  <c:v>7913</c:v>
                </c:pt>
                <c:pt idx="7904">
                  <c:v>7914</c:v>
                </c:pt>
                <c:pt idx="7905">
                  <c:v>7915</c:v>
                </c:pt>
                <c:pt idx="7906">
                  <c:v>7916</c:v>
                </c:pt>
                <c:pt idx="7907">
                  <c:v>7917</c:v>
                </c:pt>
                <c:pt idx="7908">
                  <c:v>7918</c:v>
                </c:pt>
                <c:pt idx="7909">
                  <c:v>7919</c:v>
                </c:pt>
                <c:pt idx="7910">
                  <c:v>7920</c:v>
                </c:pt>
                <c:pt idx="7911">
                  <c:v>7921</c:v>
                </c:pt>
                <c:pt idx="7912">
                  <c:v>7922</c:v>
                </c:pt>
                <c:pt idx="7913">
                  <c:v>7923</c:v>
                </c:pt>
                <c:pt idx="7914">
                  <c:v>7924</c:v>
                </c:pt>
                <c:pt idx="7915">
                  <c:v>7925</c:v>
                </c:pt>
                <c:pt idx="7916">
                  <c:v>7926</c:v>
                </c:pt>
                <c:pt idx="7917">
                  <c:v>7927</c:v>
                </c:pt>
                <c:pt idx="7918">
                  <c:v>7928</c:v>
                </c:pt>
                <c:pt idx="7919">
                  <c:v>7929</c:v>
                </c:pt>
                <c:pt idx="7920">
                  <c:v>7930</c:v>
                </c:pt>
                <c:pt idx="7921">
                  <c:v>7931</c:v>
                </c:pt>
                <c:pt idx="7922">
                  <c:v>7932</c:v>
                </c:pt>
                <c:pt idx="7923">
                  <c:v>7933</c:v>
                </c:pt>
                <c:pt idx="7924">
                  <c:v>7934</c:v>
                </c:pt>
                <c:pt idx="7925">
                  <c:v>7935</c:v>
                </c:pt>
                <c:pt idx="7926">
                  <c:v>7936</c:v>
                </c:pt>
                <c:pt idx="7927">
                  <c:v>7937</c:v>
                </c:pt>
                <c:pt idx="7928">
                  <c:v>7938</c:v>
                </c:pt>
                <c:pt idx="7929">
                  <c:v>7939</c:v>
                </c:pt>
                <c:pt idx="7930">
                  <c:v>7940</c:v>
                </c:pt>
                <c:pt idx="7931">
                  <c:v>7941</c:v>
                </c:pt>
                <c:pt idx="7932">
                  <c:v>7942</c:v>
                </c:pt>
                <c:pt idx="7933">
                  <c:v>7943</c:v>
                </c:pt>
                <c:pt idx="7934">
                  <c:v>7944</c:v>
                </c:pt>
                <c:pt idx="7935">
                  <c:v>7945</c:v>
                </c:pt>
                <c:pt idx="7936">
                  <c:v>7946</c:v>
                </c:pt>
                <c:pt idx="7937">
                  <c:v>7947</c:v>
                </c:pt>
                <c:pt idx="7938">
                  <c:v>7948</c:v>
                </c:pt>
                <c:pt idx="7939">
                  <c:v>7949</c:v>
                </c:pt>
                <c:pt idx="7940">
                  <c:v>7950</c:v>
                </c:pt>
                <c:pt idx="7941">
                  <c:v>7951</c:v>
                </c:pt>
                <c:pt idx="7942">
                  <c:v>7952</c:v>
                </c:pt>
                <c:pt idx="7943">
                  <c:v>7953</c:v>
                </c:pt>
                <c:pt idx="7944">
                  <c:v>7954</c:v>
                </c:pt>
                <c:pt idx="7945">
                  <c:v>7955</c:v>
                </c:pt>
                <c:pt idx="7946">
                  <c:v>7956</c:v>
                </c:pt>
                <c:pt idx="7947">
                  <c:v>7957</c:v>
                </c:pt>
                <c:pt idx="7948">
                  <c:v>7958</c:v>
                </c:pt>
                <c:pt idx="7949">
                  <c:v>7959</c:v>
                </c:pt>
                <c:pt idx="7950">
                  <c:v>7960</c:v>
                </c:pt>
                <c:pt idx="7951">
                  <c:v>7961</c:v>
                </c:pt>
                <c:pt idx="7952">
                  <c:v>7962</c:v>
                </c:pt>
                <c:pt idx="7953">
                  <c:v>7963</c:v>
                </c:pt>
                <c:pt idx="7954">
                  <c:v>7964</c:v>
                </c:pt>
                <c:pt idx="7955">
                  <c:v>7965</c:v>
                </c:pt>
                <c:pt idx="7956">
                  <c:v>7966</c:v>
                </c:pt>
                <c:pt idx="7957">
                  <c:v>7967</c:v>
                </c:pt>
                <c:pt idx="7958">
                  <c:v>7968</c:v>
                </c:pt>
                <c:pt idx="7959">
                  <c:v>7969</c:v>
                </c:pt>
                <c:pt idx="7960">
                  <c:v>7970</c:v>
                </c:pt>
                <c:pt idx="7961">
                  <c:v>7971</c:v>
                </c:pt>
                <c:pt idx="7962">
                  <c:v>7972</c:v>
                </c:pt>
                <c:pt idx="7963">
                  <c:v>7973</c:v>
                </c:pt>
                <c:pt idx="7964">
                  <c:v>7974</c:v>
                </c:pt>
                <c:pt idx="7965">
                  <c:v>7975</c:v>
                </c:pt>
                <c:pt idx="7966">
                  <c:v>7976</c:v>
                </c:pt>
                <c:pt idx="7967">
                  <c:v>7977</c:v>
                </c:pt>
                <c:pt idx="7968">
                  <c:v>7978</c:v>
                </c:pt>
                <c:pt idx="7969">
                  <c:v>7979</c:v>
                </c:pt>
                <c:pt idx="7970">
                  <c:v>7980</c:v>
                </c:pt>
                <c:pt idx="7971">
                  <c:v>7981</c:v>
                </c:pt>
                <c:pt idx="7972">
                  <c:v>7982</c:v>
                </c:pt>
                <c:pt idx="7973">
                  <c:v>7983</c:v>
                </c:pt>
                <c:pt idx="7974">
                  <c:v>7984</c:v>
                </c:pt>
                <c:pt idx="7975">
                  <c:v>7985</c:v>
                </c:pt>
                <c:pt idx="7976">
                  <c:v>7986</c:v>
                </c:pt>
                <c:pt idx="7977">
                  <c:v>7987</c:v>
                </c:pt>
                <c:pt idx="7978">
                  <c:v>7988</c:v>
                </c:pt>
                <c:pt idx="7979">
                  <c:v>7989</c:v>
                </c:pt>
                <c:pt idx="7980">
                  <c:v>7990</c:v>
                </c:pt>
                <c:pt idx="7981">
                  <c:v>7991</c:v>
                </c:pt>
                <c:pt idx="7982">
                  <c:v>7992</c:v>
                </c:pt>
                <c:pt idx="7983">
                  <c:v>7993</c:v>
                </c:pt>
                <c:pt idx="7984">
                  <c:v>7994</c:v>
                </c:pt>
                <c:pt idx="7985">
                  <c:v>7995</c:v>
                </c:pt>
                <c:pt idx="7986">
                  <c:v>7996</c:v>
                </c:pt>
                <c:pt idx="7987">
                  <c:v>7997</c:v>
                </c:pt>
                <c:pt idx="7988">
                  <c:v>7998</c:v>
                </c:pt>
                <c:pt idx="7989">
                  <c:v>7999</c:v>
                </c:pt>
                <c:pt idx="7990">
                  <c:v>8000</c:v>
                </c:pt>
                <c:pt idx="7991">
                  <c:v>8001</c:v>
                </c:pt>
                <c:pt idx="7992">
                  <c:v>8002</c:v>
                </c:pt>
                <c:pt idx="7993">
                  <c:v>8003</c:v>
                </c:pt>
                <c:pt idx="7994">
                  <c:v>8004</c:v>
                </c:pt>
                <c:pt idx="7995">
                  <c:v>8005</c:v>
                </c:pt>
                <c:pt idx="7996">
                  <c:v>8006</c:v>
                </c:pt>
                <c:pt idx="7997">
                  <c:v>8007</c:v>
                </c:pt>
                <c:pt idx="7998">
                  <c:v>8008</c:v>
                </c:pt>
                <c:pt idx="7999">
                  <c:v>8009</c:v>
                </c:pt>
                <c:pt idx="8000">
                  <c:v>8010</c:v>
                </c:pt>
                <c:pt idx="8001">
                  <c:v>8011</c:v>
                </c:pt>
                <c:pt idx="8002">
                  <c:v>8012</c:v>
                </c:pt>
                <c:pt idx="8003">
                  <c:v>8013</c:v>
                </c:pt>
                <c:pt idx="8004">
                  <c:v>8014</c:v>
                </c:pt>
                <c:pt idx="8005">
                  <c:v>8015</c:v>
                </c:pt>
                <c:pt idx="8006">
                  <c:v>8016</c:v>
                </c:pt>
                <c:pt idx="8007">
                  <c:v>8017</c:v>
                </c:pt>
                <c:pt idx="8008">
                  <c:v>8018</c:v>
                </c:pt>
                <c:pt idx="8009">
                  <c:v>8019</c:v>
                </c:pt>
                <c:pt idx="8010">
                  <c:v>8020</c:v>
                </c:pt>
                <c:pt idx="8011">
                  <c:v>8021</c:v>
                </c:pt>
                <c:pt idx="8012">
                  <c:v>8022</c:v>
                </c:pt>
                <c:pt idx="8013">
                  <c:v>8023</c:v>
                </c:pt>
                <c:pt idx="8014">
                  <c:v>8024</c:v>
                </c:pt>
                <c:pt idx="8015">
                  <c:v>8025</c:v>
                </c:pt>
                <c:pt idx="8016">
                  <c:v>8026</c:v>
                </c:pt>
                <c:pt idx="8017">
                  <c:v>8027</c:v>
                </c:pt>
                <c:pt idx="8018">
                  <c:v>8028</c:v>
                </c:pt>
                <c:pt idx="8019">
                  <c:v>8029</c:v>
                </c:pt>
                <c:pt idx="8020">
                  <c:v>8030</c:v>
                </c:pt>
                <c:pt idx="8021">
                  <c:v>8031</c:v>
                </c:pt>
                <c:pt idx="8022">
                  <c:v>8032</c:v>
                </c:pt>
                <c:pt idx="8023">
                  <c:v>8033</c:v>
                </c:pt>
                <c:pt idx="8024">
                  <c:v>8034</c:v>
                </c:pt>
                <c:pt idx="8025">
                  <c:v>8035</c:v>
                </c:pt>
                <c:pt idx="8026">
                  <c:v>8036</c:v>
                </c:pt>
                <c:pt idx="8027">
                  <c:v>8037</c:v>
                </c:pt>
                <c:pt idx="8028">
                  <c:v>8038</c:v>
                </c:pt>
                <c:pt idx="8029">
                  <c:v>8039</c:v>
                </c:pt>
                <c:pt idx="8030">
                  <c:v>8040</c:v>
                </c:pt>
                <c:pt idx="8031">
                  <c:v>8041</c:v>
                </c:pt>
                <c:pt idx="8032">
                  <c:v>8042</c:v>
                </c:pt>
                <c:pt idx="8033">
                  <c:v>8043</c:v>
                </c:pt>
                <c:pt idx="8034">
                  <c:v>8044</c:v>
                </c:pt>
                <c:pt idx="8035">
                  <c:v>8045</c:v>
                </c:pt>
                <c:pt idx="8036">
                  <c:v>8046</c:v>
                </c:pt>
                <c:pt idx="8037">
                  <c:v>8047</c:v>
                </c:pt>
                <c:pt idx="8038">
                  <c:v>8048</c:v>
                </c:pt>
                <c:pt idx="8039">
                  <c:v>8049</c:v>
                </c:pt>
                <c:pt idx="8040">
                  <c:v>8050</c:v>
                </c:pt>
                <c:pt idx="8041">
                  <c:v>8051</c:v>
                </c:pt>
                <c:pt idx="8042">
                  <c:v>8052</c:v>
                </c:pt>
                <c:pt idx="8043">
                  <c:v>8053</c:v>
                </c:pt>
                <c:pt idx="8044">
                  <c:v>8054</c:v>
                </c:pt>
                <c:pt idx="8045">
                  <c:v>8055</c:v>
                </c:pt>
                <c:pt idx="8046">
                  <c:v>8056</c:v>
                </c:pt>
                <c:pt idx="8047">
                  <c:v>8057</c:v>
                </c:pt>
                <c:pt idx="8048">
                  <c:v>8058</c:v>
                </c:pt>
                <c:pt idx="8049">
                  <c:v>8059</c:v>
                </c:pt>
                <c:pt idx="8050">
                  <c:v>8060</c:v>
                </c:pt>
                <c:pt idx="8051">
                  <c:v>8061</c:v>
                </c:pt>
                <c:pt idx="8052">
                  <c:v>8062</c:v>
                </c:pt>
                <c:pt idx="8053">
                  <c:v>8063</c:v>
                </c:pt>
                <c:pt idx="8054">
                  <c:v>8064</c:v>
                </c:pt>
                <c:pt idx="8055">
                  <c:v>8065</c:v>
                </c:pt>
                <c:pt idx="8056">
                  <c:v>8066</c:v>
                </c:pt>
                <c:pt idx="8057">
                  <c:v>8067</c:v>
                </c:pt>
                <c:pt idx="8058">
                  <c:v>8068</c:v>
                </c:pt>
                <c:pt idx="8059">
                  <c:v>8069</c:v>
                </c:pt>
                <c:pt idx="8060">
                  <c:v>8070</c:v>
                </c:pt>
                <c:pt idx="8061">
                  <c:v>8071</c:v>
                </c:pt>
                <c:pt idx="8062">
                  <c:v>8072</c:v>
                </c:pt>
                <c:pt idx="8063">
                  <c:v>8073</c:v>
                </c:pt>
                <c:pt idx="8064">
                  <c:v>8074</c:v>
                </c:pt>
                <c:pt idx="8065">
                  <c:v>8075</c:v>
                </c:pt>
                <c:pt idx="8066">
                  <c:v>8076</c:v>
                </c:pt>
                <c:pt idx="8067">
                  <c:v>8077</c:v>
                </c:pt>
                <c:pt idx="8068">
                  <c:v>8078</c:v>
                </c:pt>
                <c:pt idx="8069">
                  <c:v>8079</c:v>
                </c:pt>
                <c:pt idx="8070">
                  <c:v>8080</c:v>
                </c:pt>
                <c:pt idx="8071">
                  <c:v>8081</c:v>
                </c:pt>
                <c:pt idx="8072">
                  <c:v>8082</c:v>
                </c:pt>
                <c:pt idx="8073">
                  <c:v>8083</c:v>
                </c:pt>
                <c:pt idx="8074">
                  <c:v>8084</c:v>
                </c:pt>
                <c:pt idx="8075">
                  <c:v>8085</c:v>
                </c:pt>
                <c:pt idx="8076">
                  <c:v>8086</c:v>
                </c:pt>
                <c:pt idx="8077">
                  <c:v>8087</c:v>
                </c:pt>
                <c:pt idx="8078">
                  <c:v>8088</c:v>
                </c:pt>
                <c:pt idx="8079">
                  <c:v>8089</c:v>
                </c:pt>
                <c:pt idx="8080">
                  <c:v>8090</c:v>
                </c:pt>
                <c:pt idx="8081">
                  <c:v>8091</c:v>
                </c:pt>
                <c:pt idx="8082">
                  <c:v>8092</c:v>
                </c:pt>
                <c:pt idx="8083">
                  <c:v>8093</c:v>
                </c:pt>
                <c:pt idx="8084">
                  <c:v>8094</c:v>
                </c:pt>
                <c:pt idx="8085">
                  <c:v>8095</c:v>
                </c:pt>
                <c:pt idx="8086">
                  <c:v>8096</c:v>
                </c:pt>
                <c:pt idx="8087">
                  <c:v>8097</c:v>
                </c:pt>
                <c:pt idx="8088">
                  <c:v>8098</c:v>
                </c:pt>
                <c:pt idx="8089">
                  <c:v>8099</c:v>
                </c:pt>
                <c:pt idx="8090">
                  <c:v>8100</c:v>
                </c:pt>
                <c:pt idx="8091">
                  <c:v>8101</c:v>
                </c:pt>
                <c:pt idx="8092">
                  <c:v>8102</c:v>
                </c:pt>
                <c:pt idx="8093">
                  <c:v>8103</c:v>
                </c:pt>
                <c:pt idx="8094">
                  <c:v>8104</c:v>
                </c:pt>
                <c:pt idx="8095">
                  <c:v>8105</c:v>
                </c:pt>
                <c:pt idx="8096">
                  <c:v>8106</c:v>
                </c:pt>
                <c:pt idx="8097">
                  <c:v>8107</c:v>
                </c:pt>
                <c:pt idx="8098">
                  <c:v>8108</c:v>
                </c:pt>
                <c:pt idx="8099">
                  <c:v>8109</c:v>
                </c:pt>
                <c:pt idx="8100">
                  <c:v>8110</c:v>
                </c:pt>
                <c:pt idx="8101">
                  <c:v>8111</c:v>
                </c:pt>
                <c:pt idx="8102">
                  <c:v>8112</c:v>
                </c:pt>
                <c:pt idx="8103">
                  <c:v>8113</c:v>
                </c:pt>
                <c:pt idx="8104">
                  <c:v>8114</c:v>
                </c:pt>
                <c:pt idx="8105">
                  <c:v>8115</c:v>
                </c:pt>
                <c:pt idx="8106">
                  <c:v>8116</c:v>
                </c:pt>
                <c:pt idx="8107">
                  <c:v>8117</c:v>
                </c:pt>
                <c:pt idx="8108">
                  <c:v>8118</c:v>
                </c:pt>
                <c:pt idx="8109">
                  <c:v>8119</c:v>
                </c:pt>
                <c:pt idx="8110">
                  <c:v>8120</c:v>
                </c:pt>
                <c:pt idx="8111">
                  <c:v>8121</c:v>
                </c:pt>
                <c:pt idx="8112">
                  <c:v>8122</c:v>
                </c:pt>
                <c:pt idx="8113">
                  <c:v>8123</c:v>
                </c:pt>
                <c:pt idx="8114">
                  <c:v>8124</c:v>
                </c:pt>
                <c:pt idx="8115">
                  <c:v>8125</c:v>
                </c:pt>
                <c:pt idx="8116">
                  <c:v>8126</c:v>
                </c:pt>
                <c:pt idx="8117">
                  <c:v>8127</c:v>
                </c:pt>
                <c:pt idx="8118">
                  <c:v>8128</c:v>
                </c:pt>
                <c:pt idx="8119">
                  <c:v>8129</c:v>
                </c:pt>
                <c:pt idx="8120">
                  <c:v>8130</c:v>
                </c:pt>
                <c:pt idx="8121">
                  <c:v>8131</c:v>
                </c:pt>
                <c:pt idx="8122">
                  <c:v>8132</c:v>
                </c:pt>
                <c:pt idx="8123">
                  <c:v>8133</c:v>
                </c:pt>
                <c:pt idx="8124">
                  <c:v>8134</c:v>
                </c:pt>
                <c:pt idx="8125">
                  <c:v>8135</c:v>
                </c:pt>
                <c:pt idx="8126">
                  <c:v>8136</c:v>
                </c:pt>
                <c:pt idx="8127">
                  <c:v>8137</c:v>
                </c:pt>
                <c:pt idx="8128">
                  <c:v>8138</c:v>
                </c:pt>
                <c:pt idx="8129">
                  <c:v>8139</c:v>
                </c:pt>
                <c:pt idx="8130">
                  <c:v>8140</c:v>
                </c:pt>
                <c:pt idx="8131">
                  <c:v>8141</c:v>
                </c:pt>
                <c:pt idx="8132">
                  <c:v>8142</c:v>
                </c:pt>
                <c:pt idx="8133">
                  <c:v>8143</c:v>
                </c:pt>
                <c:pt idx="8134">
                  <c:v>8144</c:v>
                </c:pt>
                <c:pt idx="8135">
                  <c:v>8145</c:v>
                </c:pt>
                <c:pt idx="8136">
                  <c:v>8146</c:v>
                </c:pt>
                <c:pt idx="8137">
                  <c:v>8147</c:v>
                </c:pt>
                <c:pt idx="8138">
                  <c:v>8148</c:v>
                </c:pt>
                <c:pt idx="8139">
                  <c:v>8149</c:v>
                </c:pt>
                <c:pt idx="8140">
                  <c:v>8150</c:v>
                </c:pt>
                <c:pt idx="8141">
                  <c:v>8151</c:v>
                </c:pt>
                <c:pt idx="8142">
                  <c:v>8152</c:v>
                </c:pt>
                <c:pt idx="8143">
                  <c:v>8153</c:v>
                </c:pt>
                <c:pt idx="8144">
                  <c:v>8154</c:v>
                </c:pt>
                <c:pt idx="8145">
                  <c:v>8155</c:v>
                </c:pt>
                <c:pt idx="8146">
                  <c:v>8156</c:v>
                </c:pt>
                <c:pt idx="8147">
                  <c:v>8157</c:v>
                </c:pt>
                <c:pt idx="8148">
                  <c:v>8158</c:v>
                </c:pt>
                <c:pt idx="8149">
                  <c:v>8159</c:v>
                </c:pt>
                <c:pt idx="8150">
                  <c:v>8160</c:v>
                </c:pt>
                <c:pt idx="8151">
                  <c:v>8161</c:v>
                </c:pt>
                <c:pt idx="8152">
                  <c:v>8162</c:v>
                </c:pt>
                <c:pt idx="8153">
                  <c:v>8163</c:v>
                </c:pt>
                <c:pt idx="8154">
                  <c:v>8164</c:v>
                </c:pt>
                <c:pt idx="8155">
                  <c:v>8165</c:v>
                </c:pt>
                <c:pt idx="8156">
                  <c:v>8166</c:v>
                </c:pt>
                <c:pt idx="8157">
                  <c:v>8167</c:v>
                </c:pt>
                <c:pt idx="8158">
                  <c:v>8168</c:v>
                </c:pt>
                <c:pt idx="8159">
                  <c:v>8169</c:v>
                </c:pt>
                <c:pt idx="8160">
                  <c:v>8170</c:v>
                </c:pt>
                <c:pt idx="8161">
                  <c:v>8171</c:v>
                </c:pt>
                <c:pt idx="8162">
                  <c:v>8172</c:v>
                </c:pt>
                <c:pt idx="8163">
                  <c:v>8173</c:v>
                </c:pt>
                <c:pt idx="8164">
                  <c:v>8174</c:v>
                </c:pt>
                <c:pt idx="8165">
                  <c:v>8175</c:v>
                </c:pt>
                <c:pt idx="8166">
                  <c:v>8176</c:v>
                </c:pt>
                <c:pt idx="8167">
                  <c:v>8177</c:v>
                </c:pt>
                <c:pt idx="8168">
                  <c:v>8178</c:v>
                </c:pt>
                <c:pt idx="8169">
                  <c:v>8179</c:v>
                </c:pt>
                <c:pt idx="8170">
                  <c:v>8180</c:v>
                </c:pt>
                <c:pt idx="8171">
                  <c:v>8181</c:v>
                </c:pt>
                <c:pt idx="8172">
                  <c:v>8182</c:v>
                </c:pt>
                <c:pt idx="8173">
                  <c:v>8183</c:v>
                </c:pt>
                <c:pt idx="8174">
                  <c:v>8184</c:v>
                </c:pt>
                <c:pt idx="8175">
                  <c:v>8185</c:v>
                </c:pt>
                <c:pt idx="8176">
                  <c:v>8186</c:v>
                </c:pt>
                <c:pt idx="8177">
                  <c:v>8187</c:v>
                </c:pt>
                <c:pt idx="8178">
                  <c:v>8188</c:v>
                </c:pt>
                <c:pt idx="8179">
                  <c:v>8189</c:v>
                </c:pt>
                <c:pt idx="8180">
                  <c:v>8190</c:v>
                </c:pt>
                <c:pt idx="8181">
                  <c:v>8191</c:v>
                </c:pt>
                <c:pt idx="8182">
                  <c:v>8192</c:v>
                </c:pt>
                <c:pt idx="8183">
                  <c:v>8193</c:v>
                </c:pt>
                <c:pt idx="8184">
                  <c:v>8194</c:v>
                </c:pt>
                <c:pt idx="8185">
                  <c:v>8195</c:v>
                </c:pt>
                <c:pt idx="8186">
                  <c:v>8196</c:v>
                </c:pt>
                <c:pt idx="8187">
                  <c:v>8197</c:v>
                </c:pt>
                <c:pt idx="8188">
                  <c:v>8198</c:v>
                </c:pt>
                <c:pt idx="8189">
                  <c:v>8199</c:v>
                </c:pt>
                <c:pt idx="8190">
                  <c:v>8200</c:v>
                </c:pt>
                <c:pt idx="8191">
                  <c:v>8201</c:v>
                </c:pt>
                <c:pt idx="8192">
                  <c:v>8202</c:v>
                </c:pt>
                <c:pt idx="8193">
                  <c:v>8203</c:v>
                </c:pt>
                <c:pt idx="8194">
                  <c:v>8204</c:v>
                </c:pt>
                <c:pt idx="8195">
                  <c:v>8205</c:v>
                </c:pt>
                <c:pt idx="8196">
                  <c:v>8206</c:v>
                </c:pt>
                <c:pt idx="8197">
                  <c:v>8207</c:v>
                </c:pt>
                <c:pt idx="8198">
                  <c:v>8208</c:v>
                </c:pt>
                <c:pt idx="8199">
                  <c:v>8209</c:v>
                </c:pt>
                <c:pt idx="8200">
                  <c:v>8210</c:v>
                </c:pt>
                <c:pt idx="8201">
                  <c:v>8211</c:v>
                </c:pt>
                <c:pt idx="8202">
                  <c:v>8212</c:v>
                </c:pt>
                <c:pt idx="8203">
                  <c:v>8213</c:v>
                </c:pt>
                <c:pt idx="8204">
                  <c:v>8214</c:v>
                </c:pt>
                <c:pt idx="8205">
                  <c:v>8215</c:v>
                </c:pt>
                <c:pt idx="8206">
                  <c:v>8216</c:v>
                </c:pt>
                <c:pt idx="8207">
                  <c:v>8217</c:v>
                </c:pt>
                <c:pt idx="8208">
                  <c:v>8218</c:v>
                </c:pt>
                <c:pt idx="8209">
                  <c:v>8219</c:v>
                </c:pt>
                <c:pt idx="8210">
                  <c:v>8220</c:v>
                </c:pt>
                <c:pt idx="8211">
                  <c:v>8221</c:v>
                </c:pt>
                <c:pt idx="8212">
                  <c:v>8222</c:v>
                </c:pt>
                <c:pt idx="8213">
                  <c:v>8223</c:v>
                </c:pt>
                <c:pt idx="8214">
                  <c:v>8224</c:v>
                </c:pt>
                <c:pt idx="8215">
                  <c:v>8225</c:v>
                </c:pt>
                <c:pt idx="8216">
                  <c:v>8226</c:v>
                </c:pt>
                <c:pt idx="8217">
                  <c:v>8227</c:v>
                </c:pt>
                <c:pt idx="8218">
                  <c:v>8228</c:v>
                </c:pt>
                <c:pt idx="8219">
                  <c:v>8229</c:v>
                </c:pt>
                <c:pt idx="8220">
                  <c:v>8230</c:v>
                </c:pt>
                <c:pt idx="8221">
                  <c:v>8231</c:v>
                </c:pt>
                <c:pt idx="8222">
                  <c:v>8232</c:v>
                </c:pt>
                <c:pt idx="8223">
                  <c:v>8233</c:v>
                </c:pt>
                <c:pt idx="8224">
                  <c:v>8234</c:v>
                </c:pt>
                <c:pt idx="8225">
                  <c:v>8235</c:v>
                </c:pt>
                <c:pt idx="8226">
                  <c:v>8236</c:v>
                </c:pt>
                <c:pt idx="8227">
                  <c:v>8237</c:v>
                </c:pt>
                <c:pt idx="8228">
                  <c:v>8238</c:v>
                </c:pt>
                <c:pt idx="8229">
                  <c:v>8239</c:v>
                </c:pt>
                <c:pt idx="8230">
                  <c:v>8240</c:v>
                </c:pt>
                <c:pt idx="8231">
                  <c:v>8241</c:v>
                </c:pt>
                <c:pt idx="8232">
                  <c:v>8242</c:v>
                </c:pt>
                <c:pt idx="8233">
                  <c:v>8243</c:v>
                </c:pt>
                <c:pt idx="8234">
                  <c:v>8244</c:v>
                </c:pt>
                <c:pt idx="8235">
                  <c:v>8245</c:v>
                </c:pt>
                <c:pt idx="8236">
                  <c:v>8246</c:v>
                </c:pt>
                <c:pt idx="8237">
                  <c:v>8247</c:v>
                </c:pt>
                <c:pt idx="8238">
                  <c:v>8248</c:v>
                </c:pt>
                <c:pt idx="8239">
                  <c:v>8249</c:v>
                </c:pt>
                <c:pt idx="8240">
                  <c:v>8250</c:v>
                </c:pt>
                <c:pt idx="8241">
                  <c:v>8251</c:v>
                </c:pt>
                <c:pt idx="8242">
                  <c:v>8252</c:v>
                </c:pt>
                <c:pt idx="8243">
                  <c:v>8253</c:v>
                </c:pt>
                <c:pt idx="8244">
                  <c:v>8254</c:v>
                </c:pt>
                <c:pt idx="8245">
                  <c:v>8255</c:v>
                </c:pt>
                <c:pt idx="8246">
                  <c:v>8256</c:v>
                </c:pt>
                <c:pt idx="8247">
                  <c:v>8257</c:v>
                </c:pt>
                <c:pt idx="8248">
                  <c:v>8258</c:v>
                </c:pt>
                <c:pt idx="8249">
                  <c:v>8259</c:v>
                </c:pt>
                <c:pt idx="8250">
                  <c:v>8260</c:v>
                </c:pt>
                <c:pt idx="8251">
                  <c:v>8261</c:v>
                </c:pt>
                <c:pt idx="8252">
                  <c:v>8262</c:v>
                </c:pt>
                <c:pt idx="8253">
                  <c:v>8263</c:v>
                </c:pt>
                <c:pt idx="8254">
                  <c:v>8264</c:v>
                </c:pt>
                <c:pt idx="8255">
                  <c:v>8265</c:v>
                </c:pt>
                <c:pt idx="8256">
                  <c:v>8266</c:v>
                </c:pt>
                <c:pt idx="8257">
                  <c:v>8267</c:v>
                </c:pt>
                <c:pt idx="8258">
                  <c:v>8268</c:v>
                </c:pt>
                <c:pt idx="8259">
                  <c:v>8269</c:v>
                </c:pt>
                <c:pt idx="8260">
                  <c:v>8270</c:v>
                </c:pt>
                <c:pt idx="8261">
                  <c:v>8271</c:v>
                </c:pt>
                <c:pt idx="8262">
                  <c:v>8272</c:v>
                </c:pt>
                <c:pt idx="8263">
                  <c:v>8273</c:v>
                </c:pt>
                <c:pt idx="8264">
                  <c:v>8274</c:v>
                </c:pt>
                <c:pt idx="8265">
                  <c:v>8275</c:v>
                </c:pt>
                <c:pt idx="8266">
                  <c:v>8276</c:v>
                </c:pt>
                <c:pt idx="8267">
                  <c:v>8277</c:v>
                </c:pt>
                <c:pt idx="8268">
                  <c:v>8278</c:v>
                </c:pt>
                <c:pt idx="8269">
                  <c:v>8279</c:v>
                </c:pt>
                <c:pt idx="8270">
                  <c:v>8280</c:v>
                </c:pt>
                <c:pt idx="8271">
                  <c:v>8281</c:v>
                </c:pt>
                <c:pt idx="8272">
                  <c:v>8282</c:v>
                </c:pt>
                <c:pt idx="8273">
                  <c:v>8283</c:v>
                </c:pt>
                <c:pt idx="8274">
                  <c:v>8284</c:v>
                </c:pt>
                <c:pt idx="8275">
                  <c:v>8285</c:v>
                </c:pt>
                <c:pt idx="8276">
                  <c:v>8286</c:v>
                </c:pt>
                <c:pt idx="8277">
                  <c:v>8287</c:v>
                </c:pt>
                <c:pt idx="8278">
                  <c:v>8288</c:v>
                </c:pt>
                <c:pt idx="8279">
                  <c:v>8289</c:v>
                </c:pt>
                <c:pt idx="8280">
                  <c:v>8290</c:v>
                </c:pt>
                <c:pt idx="8281">
                  <c:v>8291</c:v>
                </c:pt>
                <c:pt idx="8282">
                  <c:v>8292</c:v>
                </c:pt>
                <c:pt idx="8283">
                  <c:v>8293</c:v>
                </c:pt>
                <c:pt idx="8284">
                  <c:v>8294</c:v>
                </c:pt>
                <c:pt idx="8285">
                  <c:v>8295</c:v>
                </c:pt>
                <c:pt idx="8286">
                  <c:v>8296</c:v>
                </c:pt>
                <c:pt idx="8287">
                  <c:v>8297</c:v>
                </c:pt>
                <c:pt idx="8288">
                  <c:v>8298</c:v>
                </c:pt>
                <c:pt idx="8289">
                  <c:v>8299</c:v>
                </c:pt>
                <c:pt idx="8290">
                  <c:v>8300</c:v>
                </c:pt>
                <c:pt idx="8291">
                  <c:v>8301</c:v>
                </c:pt>
                <c:pt idx="8292">
                  <c:v>8302</c:v>
                </c:pt>
                <c:pt idx="8293">
                  <c:v>8303</c:v>
                </c:pt>
                <c:pt idx="8294">
                  <c:v>8304</c:v>
                </c:pt>
                <c:pt idx="8295">
                  <c:v>8305</c:v>
                </c:pt>
                <c:pt idx="8296">
                  <c:v>8306</c:v>
                </c:pt>
                <c:pt idx="8297">
                  <c:v>8307</c:v>
                </c:pt>
                <c:pt idx="8298">
                  <c:v>8308</c:v>
                </c:pt>
                <c:pt idx="8299">
                  <c:v>8309</c:v>
                </c:pt>
                <c:pt idx="8300">
                  <c:v>8310</c:v>
                </c:pt>
                <c:pt idx="8301">
                  <c:v>8311</c:v>
                </c:pt>
                <c:pt idx="8302">
                  <c:v>8312</c:v>
                </c:pt>
                <c:pt idx="8303">
                  <c:v>8313</c:v>
                </c:pt>
                <c:pt idx="8304">
                  <c:v>8314</c:v>
                </c:pt>
                <c:pt idx="8305">
                  <c:v>8315</c:v>
                </c:pt>
                <c:pt idx="8306">
                  <c:v>8316</c:v>
                </c:pt>
                <c:pt idx="8307">
                  <c:v>8317</c:v>
                </c:pt>
                <c:pt idx="8308">
                  <c:v>8318</c:v>
                </c:pt>
                <c:pt idx="8309">
                  <c:v>8319</c:v>
                </c:pt>
                <c:pt idx="8310">
                  <c:v>8320</c:v>
                </c:pt>
                <c:pt idx="8311">
                  <c:v>8321</c:v>
                </c:pt>
                <c:pt idx="8312">
                  <c:v>8322</c:v>
                </c:pt>
                <c:pt idx="8313">
                  <c:v>8323</c:v>
                </c:pt>
                <c:pt idx="8314">
                  <c:v>8324</c:v>
                </c:pt>
                <c:pt idx="8315">
                  <c:v>8325</c:v>
                </c:pt>
                <c:pt idx="8316">
                  <c:v>8326</c:v>
                </c:pt>
                <c:pt idx="8317">
                  <c:v>8327</c:v>
                </c:pt>
                <c:pt idx="8318">
                  <c:v>8328</c:v>
                </c:pt>
                <c:pt idx="8319">
                  <c:v>8329</c:v>
                </c:pt>
                <c:pt idx="8320">
                  <c:v>8330</c:v>
                </c:pt>
                <c:pt idx="8321">
                  <c:v>8331</c:v>
                </c:pt>
                <c:pt idx="8322">
                  <c:v>8332</c:v>
                </c:pt>
                <c:pt idx="8323">
                  <c:v>8333</c:v>
                </c:pt>
                <c:pt idx="8324">
                  <c:v>8334</c:v>
                </c:pt>
                <c:pt idx="8325">
                  <c:v>8335</c:v>
                </c:pt>
                <c:pt idx="8326">
                  <c:v>8336</c:v>
                </c:pt>
                <c:pt idx="8327">
                  <c:v>8337</c:v>
                </c:pt>
                <c:pt idx="8328">
                  <c:v>8338</c:v>
                </c:pt>
                <c:pt idx="8329">
                  <c:v>8339</c:v>
                </c:pt>
                <c:pt idx="8330">
                  <c:v>8340</c:v>
                </c:pt>
                <c:pt idx="8331">
                  <c:v>8341</c:v>
                </c:pt>
                <c:pt idx="8332">
                  <c:v>8342</c:v>
                </c:pt>
                <c:pt idx="8333">
                  <c:v>8343</c:v>
                </c:pt>
                <c:pt idx="8334">
                  <c:v>8344</c:v>
                </c:pt>
                <c:pt idx="8335">
                  <c:v>8345</c:v>
                </c:pt>
                <c:pt idx="8336">
                  <c:v>8346</c:v>
                </c:pt>
                <c:pt idx="8337">
                  <c:v>8347</c:v>
                </c:pt>
                <c:pt idx="8338">
                  <c:v>8348</c:v>
                </c:pt>
                <c:pt idx="8339">
                  <c:v>8349</c:v>
                </c:pt>
                <c:pt idx="8340">
                  <c:v>8350</c:v>
                </c:pt>
                <c:pt idx="8341">
                  <c:v>8351</c:v>
                </c:pt>
                <c:pt idx="8342">
                  <c:v>8352</c:v>
                </c:pt>
                <c:pt idx="8343">
                  <c:v>8353</c:v>
                </c:pt>
                <c:pt idx="8344">
                  <c:v>8354</c:v>
                </c:pt>
                <c:pt idx="8345">
                  <c:v>8355</c:v>
                </c:pt>
                <c:pt idx="8346">
                  <c:v>8356</c:v>
                </c:pt>
                <c:pt idx="8347">
                  <c:v>8357</c:v>
                </c:pt>
                <c:pt idx="8348">
                  <c:v>8358</c:v>
                </c:pt>
                <c:pt idx="8349">
                  <c:v>8359</c:v>
                </c:pt>
                <c:pt idx="8350">
                  <c:v>8360</c:v>
                </c:pt>
                <c:pt idx="8351">
                  <c:v>8361</c:v>
                </c:pt>
                <c:pt idx="8352">
                  <c:v>8362</c:v>
                </c:pt>
                <c:pt idx="8353">
                  <c:v>8363</c:v>
                </c:pt>
                <c:pt idx="8354">
                  <c:v>8364</c:v>
                </c:pt>
                <c:pt idx="8355">
                  <c:v>8365</c:v>
                </c:pt>
                <c:pt idx="8356">
                  <c:v>8366</c:v>
                </c:pt>
                <c:pt idx="8357">
                  <c:v>8367</c:v>
                </c:pt>
                <c:pt idx="8358">
                  <c:v>8368</c:v>
                </c:pt>
                <c:pt idx="8359">
                  <c:v>8369</c:v>
                </c:pt>
                <c:pt idx="8360">
                  <c:v>8370</c:v>
                </c:pt>
                <c:pt idx="8361">
                  <c:v>8371</c:v>
                </c:pt>
                <c:pt idx="8362">
                  <c:v>8372</c:v>
                </c:pt>
                <c:pt idx="8363">
                  <c:v>8373</c:v>
                </c:pt>
                <c:pt idx="8364">
                  <c:v>8374</c:v>
                </c:pt>
                <c:pt idx="8365">
                  <c:v>8375</c:v>
                </c:pt>
                <c:pt idx="8366">
                  <c:v>8376</c:v>
                </c:pt>
                <c:pt idx="8367">
                  <c:v>8377</c:v>
                </c:pt>
                <c:pt idx="8368">
                  <c:v>8378</c:v>
                </c:pt>
                <c:pt idx="8369">
                  <c:v>8379</c:v>
                </c:pt>
                <c:pt idx="8370">
                  <c:v>8380</c:v>
                </c:pt>
                <c:pt idx="8371">
                  <c:v>8381</c:v>
                </c:pt>
                <c:pt idx="8372">
                  <c:v>8382</c:v>
                </c:pt>
                <c:pt idx="8373">
                  <c:v>8383</c:v>
                </c:pt>
                <c:pt idx="8374">
                  <c:v>8384</c:v>
                </c:pt>
                <c:pt idx="8375">
                  <c:v>8385</c:v>
                </c:pt>
                <c:pt idx="8376">
                  <c:v>8386</c:v>
                </c:pt>
                <c:pt idx="8377">
                  <c:v>8387</c:v>
                </c:pt>
                <c:pt idx="8378">
                  <c:v>8388</c:v>
                </c:pt>
                <c:pt idx="8379">
                  <c:v>8389</c:v>
                </c:pt>
                <c:pt idx="8380">
                  <c:v>8390</c:v>
                </c:pt>
                <c:pt idx="8381">
                  <c:v>8391</c:v>
                </c:pt>
                <c:pt idx="8382">
                  <c:v>8392</c:v>
                </c:pt>
                <c:pt idx="8383">
                  <c:v>8393</c:v>
                </c:pt>
                <c:pt idx="8384">
                  <c:v>8394</c:v>
                </c:pt>
                <c:pt idx="8385">
                  <c:v>8395</c:v>
                </c:pt>
                <c:pt idx="8386">
                  <c:v>8396</c:v>
                </c:pt>
                <c:pt idx="8387">
                  <c:v>8397</c:v>
                </c:pt>
                <c:pt idx="8388">
                  <c:v>8398</c:v>
                </c:pt>
                <c:pt idx="8389">
                  <c:v>8399</c:v>
                </c:pt>
                <c:pt idx="8390">
                  <c:v>8400</c:v>
                </c:pt>
                <c:pt idx="8391">
                  <c:v>8401</c:v>
                </c:pt>
                <c:pt idx="8392">
                  <c:v>8402</c:v>
                </c:pt>
                <c:pt idx="8393">
                  <c:v>8403</c:v>
                </c:pt>
                <c:pt idx="8394">
                  <c:v>8404</c:v>
                </c:pt>
                <c:pt idx="8395">
                  <c:v>8405</c:v>
                </c:pt>
                <c:pt idx="8396">
                  <c:v>8406</c:v>
                </c:pt>
                <c:pt idx="8397">
                  <c:v>8407</c:v>
                </c:pt>
                <c:pt idx="8398">
                  <c:v>8408</c:v>
                </c:pt>
                <c:pt idx="8399">
                  <c:v>8409</c:v>
                </c:pt>
                <c:pt idx="8400">
                  <c:v>8410</c:v>
                </c:pt>
                <c:pt idx="8401">
                  <c:v>8411</c:v>
                </c:pt>
                <c:pt idx="8402">
                  <c:v>8412</c:v>
                </c:pt>
                <c:pt idx="8403">
                  <c:v>8413</c:v>
                </c:pt>
                <c:pt idx="8404">
                  <c:v>8414</c:v>
                </c:pt>
                <c:pt idx="8405">
                  <c:v>8415</c:v>
                </c:pt>
                <c:pt idx="8406">
                  <c:v>8416</c:v>
                </c:pt>
                <c:pt idx="8407">
                  <c:v>8417</c:v>
                </c:pt>
                <c:pt idx="8408">
                  <c:v>8418</c:v>
                </c:pt>
                <c:pt idx="8409">
                  <c:v>8419</c:v>
                </c:pt>
                <c:pt idx="8410">
                  <c:v>8420</c:v>
                </c:pt>
                <c:pt idx="8411">
                  <c:v>8421</c:v>
                </c:pt>
                <c:pt idx="8412">
                  <c:v>8422</c:v>
                </c:pt>
                <c:pt idx="8413">
                  <c:v>8423</c:v>
                </c:pt>
                <c:pt idx="8414">
                  <c:v>8424</c:v>
                </c:pt>
                <c:pt idx="8415">
                  <c:v>8425</c:v>
                </c:pt>
                <c:pt idx="8416">
                  <c:v>8426</c:v>
                </c:pt>
                <c:pt idx="8417">
                  <c:v>8427</c:v>
                </c:pt>
                <c:pt idx="8418">
                  <c:v>8428</c:v>
                </c:pt>
                <c:pt idx="8419">
                  <c:v>8429</c:v>
                </c:pt>
                <c:pt idx="8420">
                  <c:v>8430</c:v>
                </c:pt>
                <c:pt idx="8421">
                  <c:v>8431</c:v>
                </c:pt>
                <c:pt idx="8422">
                  <c:v>8432</c:v>
                </c:pt>
                <c:pt idx="8423">
                  <c:v>8433</c:v>
                </c:pt>
                <c:pt idx="8424">
                  <c:v>8434</c:v>
                </c:pt>
                <c:pt idx="8425">
                  <c:v>8435</c:v>
                </c:pt>
                <c:pt idx="8426">
                  <c:v>8436</c:v>
                </c:pt>
                <c:pt idx="8427">
                  <c:v>8437</c:v>
                </c:pt>
                <c:pt idx="8428">
                  <c:v>8438</c:v>
                </c:pt>
                <c:pt idx="8429">
                  <c:v>8439</c:v>
                </c:pt>
                <c:pt idx="8430">
                  <c:v>8440</c:v>
                </c:pt>
                <c:pt idx="8431">
                  <c:v>8441</c:v>
                </c:pt>
                <c:pt idx="8432">
                  <c:v>8442</c:v>
                </c:pt>
                <c:pt idx="8433">
                  <c:v>8443</c:v>
                </c:pt>
                <c:pt idx="8434">
                  <c:v>8444</c:v>
                </c:pt>
                <c:pt idx="8435">
                  <c:v>8445</c:v>
                </c:pt>
                <c:pt idx="8436">
                  <c:v>8446</c:v>
                </c:pt>
                <c:pt idx="8437">
                  <c:v>8447</c:v>
                </c:pt>
                <c:pt idx="8438">
                  <c:v>8448</c:v>
                </c:pt>
                <c:pt idx="8439">
                  <c:v>8449</c:v>
                </c:pt>
                <c:pt idx="8440">
                  <c:v>8450</c:v>
                </c:pt>
                <c:pt idx="8441">
                  <c:v>8451</c:v>
                </c:pt>
                <c:pt idx="8442">
                  <c:v>8452</c:v>
                </c:pt>
                <c:pt idx="8443">
                  <c:v>8453</c:v>
                </c:pt>
                <c:pt idx="8444">
                  <c:v>8454</c:v>
                </c:pt>
                <c:pt idx="8445">
                  <c:v>8455</c:v>
                </c:pt>
                <c:pt idx="8446">
                  <c:v>8456</c:v>
                </c:pt>
                <c:pt idx="8447">
                  <c:v>8457</c:v>
                </c:pt>
                <c:pt idx="8448">
                  <c:v>8458</c:v>
                </c:pt>
                <c:pt idx="8449">
                  <c:v>8459</c:v>
                </c:pt>
                <c:pt idx="8450">
                  <c:v>8460</c:v>
                </c:pt>
                <c:pt idx="8451">
                  <c:v>8461</c:v>
                </c:pt>
                <c:pt idx="8452">
                  <c:v>8462</c:v>
                </c:pt>
                <c:pt idx="8453">
                  <c:v>8463</c:v>
                </c:pt>
                <c:pt idx="8454">
                  <c:v>8464</c:v>
                </c:pt>
                <c:pt idx="8455">
                  <c:v>8465</c:v>
                </c:pt>
                <c:pt idx="8456">
                  <c:v>8466</c:v>
                </c:pt>
                <c:pt idx="8457">
                  <c:v>8467</c:v>
                </c:pt>
                <c:pt idx="8458">
                  <c:v>8468</c:v>
                </c:pt>
                <c:pt idx="8459">
                  <c:v>8469</c:v>
                </c:pt>
                <c:pt idx="8460">
                  <c:v>8470</c:v>
                </c:pt>
                <c:pt idx="8461">
                  <c:v>8471</c:v>
                </c:pt>
                <c:pt idx="8462">
                  <c:v>8472</c:v>
                </c:pt>
                <c:pt idx="8463">
                  <c:v>8473</c:v>
                </c:pt>
                <c:pt idx="8464">
                  <c:v>8474</c:v>
                </c:pt>
                <c:pt idx="8465">
                  <c:v>8475</c:v>
                </c:pt>
                <c:pt idx="8466">
                  <c:v>8476</c:v>
                </c:pt>
                <c:pt idx="8467">
                  <c:v>8477</c:v>
                </c:pt>
                <c:pt idx="8468">
                  <c:v>8478</c:v>
                </c:pt>
                <c:pt idx="8469">
                  <c:v>8479</c:v>
                </c:pt>
                <c:pt idx="8470">
                  <c:v>8480</c:v>
                </c:pt>
                <c:pt idx="8471">
                  <c:v>8481</c:v>
                </c:pt>
                <c:pt idx="8472">
                  <c:v>8482</c:v>
                </c:pt>
                <c:pt idx="8473">
                  <c:v>8483</c:v>
                </c:pt>
                <c:pt idx="8474">
                  <c:v>8484</c:v>
                </c:pt>
                <c:pt idx="8475">
                  <c:v>8485</c:v>
                </c:pt>
                <c:pt idx="8476">
                  <c:v>8486</c:v>
                </c:pt>
                <c:pt idx="8477">
                  <c:v>8487</c:v>
                </c:pt>
                <c:pt idx="8478">
                  <c:v>8488</c:v>
                </c:pt>
                <c:pt idx="8479">
                  <c:v>8489</c:v>
                </c:pt>
                <c:pt idx="8480">
                  <c:v>8490</c:v>
                </c:pt>
                <c:pt idx="8481">
                  <c:v>8491</c:v>
                </c:pt>
                <c:pt idx="8482">
                  <c:v>8492</c:v>
                </c:pt>
                <c:pt idx="8483">
                  <c:v>8493</c:v>
                </c:pt>
                <c:pt idx="8484">
                  <c:v>8494</c:v>
                </c:pt>
                <c:pt idx="8485">
                  <c:v>8495</c:v>
                </c:pt>
                <c:pt idx="8486">
                  <c:v>8496</c:v>
                </c:pt>
                <c:pt idx="8487">
                  <c:v>8497</c:v>
                </c:pt>
                <c:pt idx="8488">
                  <c:v>8498</c:v>
                </c:pt>
                <c:pt idx="8489">
                  <c:v>8499</c:v>
                </c:pt>
                <c:pt idx="8490">
                  <c:v>8500</c:v>
                </c:pt>
                <c:pt idx="8491">
                  <c:v>8501</c:v>
                </c:pt>
                <c:pt idx="8492">
                  <c:v>8502</c:v>
                </c:pt>
                <c:pt idx="8493">
                  <c:v>8503</c:v>
                </c:pt>
                <c:pt idx="8494">
                  <c:v>8504</c:v>
                </c:pt>
                <c:pt idx="8495">
                  <c:v>8505</c:v>
                </c:pt>
                <c:pt idx="8496">
                  <c:v>8506</c:v>
                </c:pt>
                <c:pt idx="8497">
                  <c:v>8507</c:v>
                </c:pt>
                <c:pt idx="8498">
                  <c:v>8508</c:v>
                </c:pt>
                <c:pt idx="8499">
                  <c:v>8509</c:v>
                </c:pt>
                <c:pt idx="8500">
                  <c:v>8510</c:v>
                </c:pt>
                <c:pt idx="8501">
                  <c:v>8511</c:v>
                </c:pt>
                <c:pt idx="8502">
                  <c:v>8512</c:v>
                </c:pt>
                <c:pt idx="8503">
                  <c:v>8513</c:v>
                </c:pt>
                <c:pt idx="8504">
                  <c:v>8514</c:v>
                </c:pt>
                <c:pt idx="8505">
                  <c:v>8515</c:v>
                </c:pt>
                <c:pt idx="8506">
                  <c:v>8516</c:v>
                </c:pt>
                <c:pt idx="8507">
                  <c:v>8517</c:v>
                </c:pt>
                <c:pt idx="8508">
                  <c:v>8518</c:v>
                </c:pt>
                <c:pt idx="8509">
                  <c:v>8519</c:v>
                </c:pt>
                <c:pt idx="8510">
                  <c:v>8520</c:v>
                </c:pt>
                <c:pt idx="8511">
                  <c:v>8521</c:v>
                </c:pt>
                <c:pt idx="8512">
                  <c:v>8522</c:v>
                </c:pt>
                <c:pt idx="8513">
                  <c:v>8523</c:v>
                </c:pt>
                <c:pt idx="8514">
                  <c:v>8524</c:v>
                </c:pt>
                <c:pt idx="8515">
                  <c:v>8525</c:v>
                </c:pt>
                <c:pt idx="8516">
                  <c:v>8526</c:v>
                </c:pt>
                <c:pt idx="8517">
                  <c:v>8527</c:v>
                </c:pt>
                <c:pt idx="8518">
                  <c:v>8528</c:v>
                </c:pt>
                <c:pt idx="8519">
                  <c:v>8529</c:v>
                </c:pt>
                <c:pt idx="8520">
                  <c:v>8530</c:v>
                </c:pt>
                <c:pt idx="8521">
                  <c:v>8531</c:v>
                </c:pt>
                <c:pt idx="8522">
                  <c:v>8532</c:v>
                </c:pt>
                <c:pt idx="8523">
                  <c:v>8533</c:v>
                </c:pt>
                <c:pt idx="8524">
                  <c:v>8534</c:v>
                </c:pt>
                <c:pt idx="8525">
                  <c:v>8535</c:v>
                </c:pt>
                <c:pt idx="8526">
                  <c:v>8536</c:v>
                </c:pt>
                <c:pt idx="8527">
                  <c:v>8537</c:v>
                </c:pt>
                <c:pt idx="8528">
                  <c:v>8538</c:v>
                </c:pt>
                <c:pt idx="8529">
                  <c:v>8539</c:v>
                </c:pt>
                <c:pt idx="8530">
                  <c:v>8540</c:v>
                </c:pt>
                <c:pt idx="8531">
                  <c:v>8541</c:v>
                </c:pt>
                <c:pt idx="8532">
                  <c:v>8542</c:v>
                </c:pt>
                <c:pt idx="8533">
                  <c:v>8543</c:v>
                </c:pt>
                <c:pt idx="8534">
                  <c:v>8544</c:v>
                </c:pt>
                <c:pt idx="8535">
                  <c:v>8545</c:v>
                </c:pt>
                <c:pt idx="8536">
                  <c:v>8546</c:v>
                </c:pt>
                <c:pt idx="8537">
                  <c:v>8547</c:v>
                </c:pt>
                <c:pt idx="8538">
                  <c:v>8548</c:v>
                </c:pt>
                <c:pt idx="8539">
                  <c:v>8549</c:v>
                </c:pt>
                <c:pt idx="8540">
                  <c:v>8550</c:v>
                </c:pt>
                <c:pt idx="8541">
                  <c:v>8551</c:v>
                </c:pt>
                <c:pt idx="8542">
                  <c:v>8552</c:v>
                </c:pt>
                <c:pt idx="8543">
                  <c:v>8553</c:v>
                </c:pt>
                <c:pt idx="8544">
                  <c:v>8554</c:v>
                </c:pt>
                <c:pt idx="8545">
                  <c:v>8554.89</c:v>
                </c:pt>
              </c:numCache>
            </c:numRef>
          </c:xVal>
          <c:yVal>
            <c:numRef>
              <c:f>Sheet1!$L$4:$L$8549</c:f>
              <c:numCache>
                <c:formatCode>General</c:formatCode>
                <c:ptCount val="8546"/>
                <c:pt idx="0">
                  <c:v>156.72</c:v>
                </c:pt>
                <c:pt idx="1">
                  <c:v>143.01499999999999</c:v>
                </c:pt>
                <c:pt idx="2">
                  <c:v>131.518</c:v>
                </c:pt>
                <c:pt idx="3">
                  <c:v>121.91799999999999</c:v>
                </c:pt>
                <c:pt idx="4">
                  <c:v>113.336</c:v>
                </c:pt>
                <c:pt idx="5">
                  <c:v>106.105</c:v>
                </c:pt>
                <c:pt idx="6">
                  <c:v>99.6477</c:v>
                </c:pt>
                <c:pt idx="7">
                  <c:v>94.000199999999992</c:v>
                </c:pt>
                <c:pt idx="8">
                  <c:v>88.764599999999987</c:v>
                </c:pt>
                <c:pt idx="9">
                  <c:v>84.434300000000007</c:v>
                </c:pt>
                <c:pt idx="10">
                  <c:v>80.079400000000007</c:v>
                </c:pt>
                <c:pt idx="11">
                  <c:v>76.545900000000003</c:v>
                </c:pt>
                <c:pt idx="12">
                  <c:v>73.047300000000007</c:v>
                </c:pt>
                <c:pt idx="13">
                  <c:v>70.15209999999999</c:v>
                </c:pt>
                <c:pt idx="14">
                  <c:v>67.221000000000004</c:v>
                </c:pt>
                <c:pt idx="15">
                  <c:v>64.56580000000001</c:v>
                </c:pt>
                <c:pt idx="16">
                  <c:v>62.0199</c:v>
                </c:pt>
                <c:pt idx="17">
                  <c:v>59.761200000000002</c:v>
                </c:pt>
                <c:pt idx="18">
                  <c:v>57.796399999999998</c:v>
                </c:pt>
                <c:pt idx="19">
                  <c:v>55.578500000000005</c:v>
                </c:pt>
                <c:pt idx="20">
                  <c:v>53.818199999999997</c:v>
                </c:pt>
                <c:pt idx="21">
                  <c:v>51.906500000000001</c:v>
                </c:pt>
                <c:pt idx="22">
                  <c:v>49.354599999999998</c:v>
                </c:pt>
                <c:pt idx="23">
                  <c:v>48.839099999999995</c:v>
                </c:pt>
                <c:pt idx="24">
                  <c:v>47.420899999999996</c:v>
                </c:pt>
                <c:pt idx="25">
                  <c:v>45.999899999999997</c:v>
                </c:pt>
                <c:pt idx="26">
                  <c:v>44.848199999999999</c:v>
                </c:pt>
                <c:pt idx="27">
                  <c:v>43.560299999999998</c:v>
                </c:pt>
                <c:pt idx="28">
                  <c:v>42.341700000000003</c:v>
                </c:pt>
                <c:pt idx="29">
                  <c:v>41.228499999999997</c:v>
                </c:pt>
                <c:pt idx="30">
                  <c:v>40.297599999999996</c:v>
                </c:pt>
                <c:pt idx="31">
                  <c:v>39.198900000000002</c:v>
                </c:pt>
                <c:pt idx="32">
                  <c:v>38.205399999999997</c:v>
                </c:pt>
                <c:pt idx="33">
                  <c:v>37.3489</c:v>
                </c:pt>
                <c:pt idx="34">
                  <c:v>36.419199999999996</c:v>
                </c:pt>
                <c:pt idx="35">
                  <c:v>35.596499999999999</c:v>
                </c:pt>
                <c:pt idx="36">
                  <c:v>34.769199999999998</c:v>
                </c:pt>
                <c:pt idx="37">
                  <c:v>34.046700000000001</c:v>
                </c:pt>
                <c:pt idx="38">
                  <c:v>33.113500000000002</c:v>
                </c:pt>
                <c:pt idx="39">
                  <c:v>32.56</c:v>
                </c:pt>
                <c:pt idx="40">
                  <c:v>31.826399999999996</c:v>
                </c:pt>
                <c:pt idx="41">
                  <c:v>31.255099999999999</c:v>
                </c:pt>
                <c:pt idx="42">
                  <c:v>30.624299999999998</c:v>
                </c:pt>
                <c:pt idx="43">
                  <c:v>29.8718</c:v>
                </c:pt>
                <c:pt idx="44">
                  <c:v>29.4133</c:v>
                </c:pt>
                <c:pt idx="45">
                  <c:v>28.853400000000001</c:v>
                </c:pt>
                <c:pt idx="46">
                  <c:v>28.3185</c:v>
                </c:pt>
                <c:pt idx="47">
                  <c:v>27.595299999999998</c:v>
                </c:pt>
                <c:pt idx="48">
                  <c:v>27.1614</c:v>
                </c:pt>
                <c:pt idx="49">
                  <c:v>26.7468</c:v>
                </c:pt>
                <c:pt idx="50">
                  <c:v>26.216200000000001</c:v>
                </c:pt>
                <c:pt idx="51">
                  <c:v>25.736000000000001</c:v>
                </c:pt>
                <c:pt idx="52">
                  <c:v>25.279</c:v>
                </c:pt>
                <c:pt idx="53">
                  <c:v>24.881499999999999</c:v>
                </c:pt>
                <c:pt idx="54">
                  <c:v>24.521799999999999</c:v>
                </c:pt>
                <c:pt idx="55">
                  <c:v>24.031599999999997</c:v>
                </c:pt>
                <c:pt idx="56">
                  <c:v>23.624600000000001</c:v>
                </c:pt>
                <c:pt idx="57">
                  <c:v>23.307600000000001</c:v>
                </c:pt>
                <c:pt idx="58">
                  <c:v>22.8003</c:v>
                </c:pt>
                <c:pt idx="59">
                  <c:v>22.534399999999998</c:v>
                </c:pt>
                <c:pt idx="60">
                  <c:v>22.1252</c:v>
                </c:pt>
                <c:pt idx="61">
                  <c:v>21.849299999999999</c:v>
                </c:pt>
                <c:pt idx="62">
                  <c:v>21.405100000000001</c:v>
                </c:pt>
                <c:pt idx="63">
                  <c:v>21.062100000000001</c:v>
                </c:pt>
                <c:pt idx="64">
                  <c:v>20.6678</c:v>
                </c:pt>
                <c:pt idx="65">
                  <c:v>20.581199999999999</c:v>
                </c:pt>
                <c:pt idx="66">
                  <c:v>20.089300000000001</c:v>
                </c:pt>
                <c:pt idx="67">
                  <c:v>19.907699999999998</c:v>
                </c:pt>
                <c:pt idx="68">
                  <c:v>19.616700000000002</c:v>
                </c:pt>
                <c:pt idx="69">
                  <c:v>19.292399999999997</c:v>
                </c:pt>
                <c:pt idx="70">
                  <c:v>18.991900000000001</c:v>
                </c:pt>
                <c:pt idx="71">
                  <c:v>18.7425</c:v>
                </c:pt>
                <c:pt idx="72">
                  <c:v>18.453800000000001</c:v>
                </c:pt>
                <c:pt idx="73">
                  <c:v>18.273199999999999</c:v>
                </c:pt>
                <c:pt idx="74">
                  <c:v>18.045399999999997</c:v>
                </c:pt>
                <c:pt idx="75">
                  <c:v>17.778099999999998</c:v>
                </c:pt>
                <c:pt idx="76">
                  <c:v>17.544999999999998</c:v>
                </c:pt>
                <c:pt idx="77">
                  <c:v>17.187700000000003</c:v>
                </c:pt>
                <c:pt idx="78">
                  <c:v>16.989100000000001</c:v>
                </c:pt>
                <c:pt idx="79">
                  <c:v>16.795100000000001</c:v>
                </c:pt>
                <c:pt idx="80">
                  <c:v>16.527699999999999</c:v>
                </c:pt>
                <c:pt idx="81">
                  <c:v>16.369499999999999</c:v>
                </c:pt>
                <c:pt idx="82">
                  <c:v>16.218</c:v>
                </c:pt>
                <c:pt idx="83">
                  <c:v>16.142700000000001</c:v>
                </c:pt>
                <c:pt idx="84">
                  <c:v>15.773999999999999</c:v>
                </c:pt>
                <c:pt idx="85">
                  <c:v>15.623900000000001</c:v>
                </c:pt>
                <c:pt idx="86">
                  <c:v>15.346299999999999</c:v>
                </c:pt>
                <c:pt idx="87">
                  <c:v>15.3314</c:v>
                </c:pt>
                <c:pt idx="88">
                  <c:v>15.07</c:v>
                </c:pt>
                <c:pt idx="89">
                  <c:v>15.0905</c:v>
                </c:pt>
                <c:pt idx="90">
                  <c:v>14.691800000000001</c:v>
                </c:pt>
                <c:pt idx="91">
                  <c:v>14.420199999999999</c:v>
                </c:pt>
                <c:pt idx="92">
                  <c:v>14.3057</c:v>
                </c:pt>
                <c:pt idx="93">
                  <c:v>14.157499999999999</c:v>
                </c:pt>
                <c:pt idx="94">
                  <c:v>14.031700000000001</c:v>
                </c:pt>
                <c:pt idx="95">
                  <c:v>13.804600000000001</c:v>
                </c:pt>
                <c:pt idx="96">
                  <c:v>13.7423</c:v>
                </c:pt>
                <c:pt idx="97">
                  <c:v>13.3903</c:v>
                </c:pt>
                <c:pt idx="98">
                  <c:v>13.3659</c:v>
                </c:pt>
                <c:pt idx="99">
                  <c:v>13.204099999999999</c:v>
                </c:pt>
                <c:pt idx="100">
                  <c:v>13.2727</c:v>
                </c:pt>
                <c:pt idx="101">
                  <c:v>12.938199999999998</c:v>
                </c:pt>
                <c:pt idx="102">
                  <c:v>12.8202</c:v>
                </c:pt>
                <c:pt idx="103">
                  <c:v>12.5618</c:v>
                </c:pt>
                <c:pt idx="104">
                  <c:v>12.6721</c:v>
                </c:pt>
                <c:pt idx="105">
                  <c:v>12.311300000000001</c:v>
                </c:pt>
                <c:pt idx="106">
                  <c:v>12.276299999999999</c:v>
                </c:pt>
                <c:pt idx="107">
                  <c:v>12.1882</c:v>
                </c:pt>
                <c:pt idx="108">
                  <c:v>11.9436</c:v>
                </c:pt>
                <c:pt idx="109">
                  <c:v>11.935700000000001</c:v>
                </c:pt>
                <c:pt idx="110">
                  <c:v>11.6913</c:v>
                </c:pt>
                <c:pt idx="111">
                  <c:v>11.773299999999999</c:v>
                </c:pt>
                <c:pt idx="112">
                  <c:v>11.459099999999999</c:v>
                </c:pt>
                <c:pt idx="113">
                  <c:v>11.498199999999999</c:v>
                </c:pt>
                <c:pt idx="114">
                  <c:v>11.318800000000001</c:v>
                </c:pt>
                <c:pt idx="115">
                  <c:v>11.209299999999999</c:v>
                </c:pt>
                <c:pt idx="116">
                  <c:v>11.075699999999999</c:v>
                </c:pt>
                <c:pt idx="117">
                  <c:v>10.9115</c:v>
                </c:pt>
                <c:pt idx="118">
                  <c:v>10.9359</c:v>
                </c:pt>
                <c:pt idx="119">
                  <c:v>10.7234</c:v>
                </c:pt>
                <c:pt idx="120">
                  <c:v>10.661300000000001</c:v>
                </c:pt>
                <c:pt idx="121">
                  <c:v>10.559900000000001</c:v>
                </c:pt>
                <c:pt idx="122">
                  <c:v>10.568099999999999</c:v>
                </c:pt>
                <c:pt idx="123">
                  <c:v>10.4468</c:v>
                </c:pt>
                <c:pt idx="124">
                  <c:v>10.3659</c:v>
                </c:pt>
                <c:pt idx="125">
                  <c:v>10.033800000000001</c:v>
                </c:pt>
                <c:pt idx="126">
                  <c:v>10.163600000000001</c:v>
                </c:pt>
                <c:pt idx="127">
                  <c:v>10.0083</c:v>
                </c:pt>
                <c:pt idx="128">
                  <c:v>9.9657</c:v>
                </c:pt>
                <c:pt idx="129">
                  <c:v>9.7817500000000006</c:v>
                </c:pt>
                <c:pt idx="130">
                  <c:v>9.6823099999999993</c:v>
                </c:pt>
                <c:pt idx="131">
                  <c:v>9.7090199999999989</c:v>
                </c:pt>
                <c:pt idx="132">
                  <c:v>9.4653500000000008</c:v>
                </c:pt>
                <c:pt idx="133">
                  <c:v>9.5427999999999997</c:v>
                </c:pt>
                <c:pt idx="134">
                  <c:v>9.4108699999999992</c:v>
                </c:pt>
                <c:pt idx="135">
                  <c:v>9.3272699999999986</c:v>
                </c:pt>
                <c:pt idx="136">
                  <c:v>9.2086600000000001</c:v>
                </c:pt>
                <c:pt idx="137">
                  <c:v>9.20824</c:v>
                </c:pt>
                <c:pt idx="138">
                  <c:v>9.167390000000001</c:v>
                </c:pt>
                <c:pt idx="139">
                  <c:v>9.0969899999999999</c:v>
                </c:pt>
                <c:pt idx="140">
                  <c:v>8.8874500000000012</c:v>
                </c:pt>
                <c:pt idx="141">
                  <c:v>8.8122599999999984</c:v>
                </c:pt>
                <c:pt idx="142">
                  <c:v>8.8900500000000005</c:v>
                </c:pt>
                <c:pt idx="143">
                  <c:v>8.6963500000000007</c:v>
                </c:pt>
                <c:pt idx="144">
                  <c:v>8.6759299999999993</c:v>
                </c:pt>
                <c:pt idx="145">
                  <c:v>8.5862400000000001</c:v>
                </c:pt>
                <c:pt idx="146">
                  <c:v>8.5954000000000015</c:v>
                </c:pt>
                <c:pt idx="147">
                  <c:v>8.3900199999999998</c:v>
                </c:pt>
                <c:pt idx="148">
                  <c:v>8.3585199999999986</c:v>
                </c:pt>
                <c:pt idx="149">
                  <c:v>8.21584</c:v>
                </c:pt>
                <c:pt idx="150">
                  <c:v>8.2972200000000011</c:v>
                </c:pt>
                <c:pt idx="151">
                  <c:v>8.1128300000000007</c:v>
                </c:pt>
                <c:pt idx="152">
                  <c:v>8.1800300000000004</c:v>
                </c:pt>
                <c:pt idx="153">
                  <c:v>8.203380000000001</c:v>
                </c:pt>
                <c:pt idx="154">
                  <c:v>8.0308799999999998</c:v>
                </c:pt>
                <c:pt idx="155">
                  <c:v>7.9495399999999998</c:v>
                </c:pt>
                <c:pt idx="156">
                  <c:v>7.7294200000000002</c:v>
                </c:pt>
                <c:pt idx="157">
                  <c:v>7.8402699999999994</c:v>
                </c:pt>
                <c:pt idx="158">
                  <c:v>7.7865900000000003</c:v>
                </c:pt>
                <c:pt idx="159">
                  <c:v>7.7114200000000004</c:v>
                </c:pt>
                <c:pt idx="160">
                  <c:v>7.6081799999999999</c:v>
                </c:pt>
                <c:pt idx="161">
                  <c:v>7.7441299999999993</c:v>
                </c:pt>
                <c:pt idx="162">
                  <c:v>7.4338499999999996</c:v>
                </c:pt>
                <c:pt idx="163">
                  <c:v>7.53843</c:v>
                </c:pt>
                <c:pt idx="164">
                  <c:v>7.3109000000000002</c:v>
                </c:pt>
                <c:pt idx="165">
                  <c:v>7.4724900000000005</c:v>
                </c:pt>
                <c:pt idx="166">
                  <c:v>7.3392200000000001</c:v>
                </c:pt>
                <c:pt idx="167">
                  <c:v>7.4035000000000002</c:v>
                </c:pt>
                <c:pt idx="168">
                  <c:v>7.1949100000000001</c:v>
                </c:pt>
                <c:pt idx="169">
                  <c:v>7.173</c:v>
                </c:pt>
                <c:pt idx="170">
                  <c:v>7.09206</c:v>
                </c:pt>
                <c:pt idx="171">
                  <c:v>7.1078300000000008</c:v>
                </c:pt>
                <c:pt idx="172">
                  <c:v>7.1939900000000003</c:v>
                </c:pt>
                <c:pt idx="173">
                  <c:v>6.9948300000000003</c:v>
                </c:pt>
                <c:pt idx="174">
                  <c:v>6.9749699999999999</c:v>
                </c:pt>
                <c:pt idx="175">
                  <c:v>6.9894499999999997</c:v>
                </c:pt>
                <c:pt idx="176">
                  <c:v>7.0116900000000006</c:v>
                </c:pt>
                <c:pt idx="177">
                  <c:v>6.74085</c:v>
                </c:pt>
                <c:pt idx="178">
                  <c:v>6.8216900000000003</c:v>
                </c:pt>
                <c:pt idx="179">
                  <c:v>7.7381799999999998</c:v>
                </c:pt>
                <c:pt idx="180">
                  <c:v>6.7843</c:v>
                </c:pt>
                <c:pt idx="181">
                  <c:v>6.6242299999999998</c:v>
                </c:pt>
                <c:pt idx="182">
                  <c:v>6.6316299999999995</c:v>
                </c:pt>
                <c:pt idx="183">
                  <c:v>6.6120700000000001</c:v>
                </c:pt>
                <c:pt idx="184">
                  <c:v>6.5208899999999996</c:v>
                </c:pt>
                <c:pt idx="185">
                  <c:v>6.5427299999999997</c:v>
                </c:pt>
                <c:pt idx="186">
                  <c:v>6.3536700000000002</c:v>
                </c:pt>
                <c:pt idx="187">
                  <c:v>6.4831099999999999</c:v>
                </c:pt>
                <c:pt idx="188">
                  <c:v>6.3256100000000002</c:v>
                </c:pt>
                <c:pt idx="189">
                  <c:v>6.3604199999999995</c:v>
                </c:pt>
                <c:pt idx="190">
                  <c:v>6.1760599999999997</c:v>
                </c:pt>
                <c:pt idx="191">
                  <c:v>6.2670500000000002</c:v>
                </c:pt>
                <c:pt idx="192">
                  <c:v>6.1414499999999999</c:v>
                </c:pt>
                <c:pt idx="193">
                  <c:v>6.2570899999999998</c:v>
                </c:pt>
                <c:pt idx="194">
                  <c:v>6.0716900000000003</c:v>
                </c:pt>
                <c:pt idx="195">
                  <c:v>6.0885699999999998</c:v>
                </c:pt>
                <c:pt idx="196">
                  <c:v>6.1342599999999994</c:v>
                </c:pt>
                <c:pt idx="197">
                  <c:v>6.1607400000000005</c:v>
                </c:pt>
                <c:pt idx="198">
                  <c:v>6.0822500000000002</c:v>
                </c:pt>
                <c:pt idx="199">
                  <c:v>5.9114800000000001</c:v>
                </c:pt>
                <c:pt idx="200">
                  <c:v>6.0010599999999998</c:v>
                </c:pt>
                <c:pt idx="201">
                  <c:v>5.7725399999999993</c:v>
                </c:pt>
                <c:pt idx="202">
                  <c:v>5.9428200000000002</c:v>
                </c:pt>
                <c:pt idx="203">
                  <c:v>5.9070900000000002</c:v>
                </c:pt>
                <c:pt idx="204">
                  <c:v>5.9370700000000003</c:v>
                </c:pt>
                <c:pt idx="205">
                  <c:v>5.7131400000000001</c:v>
                </c:pt>
                <c:pt idx="206">
                  <c:v>5.7469599999999996</c:v>
                </c:pt>
                <c:pt idx="207">
                  <c:v>5.6548800000000004</c:v>
                </c:pt>
                <c:pt idx="208">
                  <c:v>5.6253799999999998</c:v>
                </c:pt>
                <c:pt idx="209">
                  <c:v>5.65639</c:v>
                </c:pt>
                <c:pt idx="210">
                  <c:v>5.5534799999999995</c:v>
                </c:pt>
                <c:pt idx="211">
                  <c:v>5.6054599999999999</c:v>
                </c:pt>
                <c:pt idx="212">
                  <c:v>5.4793099999999999</c:v>
                </c:pt>
                <c:pt idx="213">
                  <c:v>5.5615600000000001</c:v>
                </c:pt>
                <c:pt idx="214">
                  <c:v>5.4132299999999995</c:v>
                </c:pt>
                <c:pt idx="215">
                  <c:v>5.5272699999999997</c:v>
                </c:pt>
                <c:pt idx="216">
                  <c:v>5.4175199999999997</c:v>
                </c:pt>
                <c:pt idx="217">
                  <c:v>5.3751899999999999</c:v>
                </c:pt>
                <c:pt idx="218">
                  <c:v>5.3532800000000007</c:v>
                </c:pt>
                <c:pt idx="219">
                  <c:v>5.3838600000000003</c:v>
                </c:pt>
                <c:pt idx="220">
                  <c:v>5.3129900000000001</c:v>
                </c:pt>
                <c:pt idx="221">
                  <c:v>5.3439499999999995</c:v>
                </c:pt>
                <c:pt idx="222">
                  <c:v>5.2519</c:v>
                </c:pt>
                <c:pt idx="223">
                  <c:v>5.1613299999999995</c:v>
                </c:pt>
                <c:pt idx="224">
                  <c:v>5.1625100000000002</c:v>
                </c:pt>
                <c:pt idx="225">
                  <c:v>5.1683199999999996</c:v>
                </c:pt>
                <c:pt idx="226">
                  <c:v>5.20547</c:v>
                </c:pt>
                <c:pt idx="227">
                  <c:v>5.01654</c:v>
                </c:pt>
                <c:pt idx="228">
                  <c:v>5.1493199999999995</c:v>
                </c:pt>
                <c:pt idx="229">
                  <c:v>5.0759799999999995</c:v>
                </c:pt>
                <c:pt idx="230">
                  <c:v>5.0361799999999999</c:v>
                </c:pt>
                <c:pt idx="231">
                  <c:v>5.0047600000000001</c:v>
                </c:pt>
                <c:pt idx="232">
                  <c:v>4.9678599999999999</c:v>
                </c:pt>
                <c:pt idx="233">
                  <c:v>4.9224700000000006</c:v>
                </c:pt>
                <c:pt idx="234">
                  <c:v>4.8749900000000004</c:v>
                </c:pt>
                <c:pt idx="235">
                  <c:v>4.9516200000000001</c:v>
                </c:pt>
                <c:pt idx="236">
                  <c:v>4.9493299999999998</c:v>
                </c:pt>
                <c:pt idx="237">
                  <c:v>4.8168500000000005</c:v>
                </c:pt>
                <c:pt idx="238">
                  <c:v>4.8560599999999994</c:v>
                </c:pt>
                <c:pt idx="239">
                  <c:v>4.89018</c:v>
                </c:pt>
                <c:pt idx="240">
                  <c:v>4.7721400000000003</c:v>
                </c:pt>
                <c:pt idx="241">
                  <c:v>4.8667000000000007</c:v>
                </c:pt>
                <c:pt idx="242">
                  <c:v>4.7652200000000002</c:v>
                </c:pt>
                <c:pt idx="243">
                  <c:v>4.77142</c:v>
                </c:pt>
                <c:pt idx="244">
                  <c:v>4.7095499999999992</c:v>
                </c:pt>
                <c:pt idx="245">
                  <c:v>4.7031000000000001</c:v>
                </c:pt>
                <c:pt idx="246">
                  <c:v>4.7079800000000001</c:v>
                </c:pt>
                <c:pt idx="247">
                  <c:v>4.6259600000000001</c:v>
                </c:pt>
                <c:pt idx="248">
                  <c:v>4.5101100000000001</c:v>
                </c:pt>
                <c:pt idx="249">
                  <c:v>4.6347500000000004</c:v>
                </c:pt>
                <c:pt idx="250">
                  <c:v>4.63856</c:v>
                </c:pt>
                <c:pt idx="251">
                  <c:v>4.5047899999999998</c:v>
                </c:pt>
                <c:pt idx="252">
                  <c:v>4.5932300000000001</c:v>
                </c:pt>
                <c:pt idx="253">
                  <c:v>4.4492200000000004</c:v>
                </c:pt>
                <c:pt idx="254">
                  <c:v>4.5640299999999998</c:v>
                </c:pt>
                <c:pt idx="255">
                  <c:v>4.4084099999999999</c:v>
                </c:pt>
                <c:pt idx="256">
                  <c:v>4.59964</c:v>
                </c:pt>
                <c:pt idx="257">
                  <c:v>4.3835300000000004</c:v>
                </c:pt>
                <c:pt idx="258">
                  <c:v>4.3983300000000005</c:v>
                </c:pt>
                <c:pt idx="259">
                  <c:v>4.32165</c:v>
                </c:pt>
                <c:pt idx="260">
                  <c:v>4.4409200000000002</c:v>
                </c:pt>
                <c:pt idx="261">
                  <c:v>4.3233499999999996</c:v>
                </c:pt>
                <c:pt idx="262">
                  <c:v>4.2759</c:v>
                </c:pt>
                <c:pt idx="263">
                  <c:v>4.4203900000000003</c:v>
                </c:pt>
                <c:pt idx="264">
                  <c:v>4.23611</c:v>
                </c:pt>
                <c:pt idx="265">
                  <c:v>4.3545299999999996</c:v>
                </c:pt>
                <c:pt idx="266">
                  <c:v>4.3333200000000005</c:v>
                </c:pt>
                <c:pt idx="267">
                  <c:v>4.3027800000000003</c:v>
                </c:pt>
                <c:pt idx="268">
                  <c:v>4.18574</c:v>
                </c:pt>
                <c:pt idx="269">
                  <c:v>4.35459</c:v>
                </c:pt>
                <c:pt idx="270">
                  <c:v>4.1475499999999998</c:v>
                </c:pt>
                <c:pt idx="271">
                  <c:v>4.1890599999999996</c:v>
                </c:pt>
                <c:pt idx="272">
                  <c:v>4.1496699999999995</c:v>
                </c:pt>
                <c:pt idx="273">
                  <c:v>4.2270799999999999</c:v>
                </c:pt>
                <c:pt idx="274">
                  <c:v>4.1823399999999999</c:v>
                </c:pt>
                <c:pt idx="275">
                  <c:v>4.2155399999999998</c:v>
                </c:pt>
                <c:pt idx="276">
                  <c:v>4.0545400000000003</c:v>
                </c:pt>
                <c:pt idx="277">
                  <c:v>4.1130199999999997</c:v>
                </c:pt>
                <c:pt idx="278">
                  <c:v>4.1164000000000005</c:v>
                </c:pt>
                <c:pt idx="279">
                  <c:v>4.1132</c:v>
                </c:pt>
                <c:pt idx="280">
                  <c:v>4.0017400000000007</c:v>
                </c:pt>
                <c:pt idx="281">
                  <c:v>4.2480400000000005</c:v>
                </c:pt>
                <c:pt idx="282">
                  <c:v>4.0137200000000002</c:v>
                </c:pt>
                <c:pt idx="283">
                  <c:v>3.7568100000000002</c:v>
                </c:pt>
                <c:pt idx="284">
                  <c:v>3.8351900000000003</c:v>
                </c:pt>
                <c:pt idx="285">
                  <c:v>3.8308099999999996</c:v>
                </c:pt>
                <c:pt idx="286">
                  <c:v>4.0173399999999999</c:v>
                </c:pt>
                <c:pt idx="287">
                  <c:v>4.0738900000000005</c:v>
                </c:pt>
                <c:pt idx="288">
                  <c:v>4.3549899999999999</c:v>
                </c:pt>
                <c:pt idx="289">
                  <c:v>4.45214</c:v>
                </c:pt>
                <c:pt idx="290">
                  <c:v>4.6756500000000001</c:v>
                </c:pt>
                <c:pt idx="291">
                  <c:v>5.0091700000000001</c:v>
                </c:pt>
                <c:pt idx="292">
                  <c:v>4.6037800000000004</c:v>
                </c:pt>
                <c:pt idx="293">
                  <c:v>4.81351</c:v>
                </c:pt>
                <c:pt idx="294">
                  <c:v>4.9844299999999997</c:v>
                </c:pt>
                <c:pt idx="295">
                  <c:v>5.2995400000000004</c:v>
                </c:pt>
                <c:pt idx="296">
                  <c:v>5.36972</c:v>
                </c:pt>
                <c:pt idx="297">
                  <c:v>5.57294</c:v>
                </c:pt>
                <c:pt idx="298">
                  <c:v>5.6815599999999993</c:v>
                </c:pt>
                <c:pt idx="299">
                  <c:v>5.9200499999999998</c:v>
                </c:pt>
                <c:pt idx="300">
                  <c:v>6.1919300000000002</c:v>
                </c:pt>
                <c:pt idx="301">
                  <c:v>6.4800599999999999</c:v>
                </c:pt>
                <c:pt idx="302">
                  <c:v>6.3880499999999998</c:v>
                </c:pt>
                <c:pt idx="303">
                  <c:v>6.5716199999999994</c:v>
                </c:pt>
                <c:pt idx="304">
                  <c:v>6.8314700000000004</c:v>
                </c:pt>
                <c:pt idx="305">
                  <c:v>6.9008199999999995</c:v>
                </c:pt>
                <c:pt idx="306">
                  <c:v>7.24491</c:v>
                </c:pt>
                <c:pt idx="307">
                  <c:v>7.3567399999999994</c:v>
                </c:pt>
                <c:pt idx="308">
                  <c:v>7.5487700000000002</c:v>
                </c:pt>
                <c:pt idx="309">
                  <c:v>7.6426800000000013</c:v>
                </c:pt>
                <c:pt idx="310">
                  <c:v>7.9129899999999997</c:v>
                </c:pt>
                <c:pt idx="311">
                  <c:v>8.110850000000001</c:v>
                </c:pt>
                <c:pt idx="312">
                  <c:v>6.4343399999999997</c:v>
                </c:pt>
                <c:pt idx="313">
                  <c:v>8.4066399999999994</c:v>
                </c:pt>
                <c:pt idx="314">
                  <c:v>8.5655300000000008</c:v>
                </c:pt>
                <c:pt idx="315">
                  <c:v>8.774890000000001</c:v>
                </c:pt>
                <c:pt idx="316">
                  <c:v>9.0240599999999986</c:v>
                </c:pt>
                <c:pt idx="317">
                  <c:v>9.10764</c:v>
                </c:pt>
                <c:pt idx="318">
                  <c:v>9.1876800000000003</c:v>
                </c:pt>
                <c:pt idx="319">
                  <c:v>9.4414499999999997</c:v>
                </c:pt>
                <c:pt idx="320">
                  <c:v>9.4653899999999993</c:v>
                </c:pt>
                <c:pt idx="321">
                  <c:v>9.7271400000000003</c:v>
                </c:pt>
                <c:pt idx="322">
                  <c:v>9.7006899999999998</c:v>
                </c:pt>
                <c:pt idx="323">
                  <c:v>9.9664100000000015</c:v>
                </c:pt>
                <c:pt idx="324">
                  <c:v>9.9904799999999998</c:v>
                </c:pt>
                <c:pt idx="325">
                  <c:v>10.020899999999999</c:v>
                </c:pt>
                <c:pt idx="326">
                  <c:v>10.2409</c:v>
                </c:pt>
                <c:pt idx="327">
                  <c:v>10.314300000000001</c:v>
                </c:pt>
                <c:pt idx="328">
                  <c:v>10.436500000000001</c:v>
                </c:pt>
                <c:pt idx="329">
                  <c:v>10.613</c:v>
                </c:pt>
                <c:pt idx="330">
                  <c:v>10.767199999999999</c:v>
                </c:pt>
                <c:pt idx="331">
                  <c:v>10.853700000000002</c:v>
                </c:pt>
                <c:pt idx="332">
                  <c:v>11.019299999999999</c:v>
                </c:pt>
                <c:pt idx="333">
                  <c:v>10.8575</c:v>
                </c:pt>
                <c:pt idx="334">
                  <c:v>11.106200000000001</c:v>
                </c:pt>
                <c:pt idx="335">
                  <c:v>11.189500000000001</c:v>
                </c:pt>
                <c:pt idx="336">
                  <c:v>11.404999999999999</c:v>
                </c:pt>
                <c:pt idx="337">
                  <c:v>11.3926</c:v>
                </c:pt>
                <c:pt idx="338">
                  <c:v>11.5352</c:v>
                </c:pt>
                <c:pt idx="339">
                  <c:v>11.52</c:v>
                </c:pt>
                <c:pt idx="340">
                  <c:v>11.742000000000001</c:v>
                </c:pt>
                <c:pt idx="341">
                  <c:v>11.9352</c:v>
                </c:pt>
                <c:pt idx="342">
                  <c:v>11.956299999999999</c:v>
                </c:pt>
                <c:pt idx="343">
                  <c:v>12.106800000000002</c:v>
                </c:pt>
                <c:pt idx="344">
                  <c:v>12.1035</c:v>
                </c:pt>
                <c:pt idx="345">
                  <c:v>12.312900000000001</c:v>
                </c:pt>
                <c:pt idx="346">
                  <c:v>12.2638</c:v>
                </c:pt>
                <c:pt idx="347">
                  <c:v>12.392199999999999</c:v>
                </c:pt>
                <c:pt idx="348">
                  <c:v>12.277799999999999</c:v>
                </c:pt>
                <c:pt idx="349">
                  <c:v>12.4536</c:v>
                </c:pt>
                <c:pt idx="350">
                  <c:v>12.5204</c:v>
                </c:pt>
                <c:pt idx="351">
                  <c:v>12.737</c:v>
                </c:pt>
                <c:pt idx="352">
                  <c:v>12.7288</c:v>
                </c:pt>
                <c:pt idx="353">
                  <c:v>12.697000000000001</c:v>
                </c:pt>
                <c:pt idx="354">
                  <c:v>12.674799999999999</c:v>
                </c:pt>
                <c:pt idx="355">
                  <c:v>12.7783</c:v>
                </c:pt>
                <c:pt idx="356">
                  <c:v>12.961399999999999</c:v>
                </c:pt>
                <c:pt idx="357">
                  <c:v>12.9908</c:v>
                </c:pt>
                <c:pt idx="358">
                  <c:v>12.935600000000001</c:v>
                </c:pt>
                <c:pt idx="359">
                  <c:v>12.9435</c:v>
                </c:pt>
                <c:pt idx="360">
                  <c:v>13.1934</c:v>
                </c:pt>
                <c:pt idx="361">
                  <c:v>13.0564</c:v>
                </c:pt>
                <c:pt idx="362">
                  <c:v>13.1998</c:v>
                </c:pt>
                <c:pt idx="363">
                  <c:v>13.228999999999999</c:v>
                </c:pt>
                <c:pt idx="364">
                  <c:v>13.405099999999999</c:v>
                </c:pt>
                <c:pt idx="365">
                  <c:v>13.2715</c:v>
                </c:pt>
                <c:pt idx="366">
                  <c:v>13.368500000000001</c:v>
                </c:pt>
                <c:pt idx="367">
                  <c:v>13.5145</c:v>
                </c:pt>
                <c:pt idx="368">
                  <c:v>13.4495</c:v>
                </c:pt>
                <c:pt idx="369">
                  <c:v>13.613200000000001</c:v>
                </c:pt>
                <c:pt idx="370">
                  <c:v>13.726000000000001</c:v>
                </c:pt>
                <c:pt idx="371">
                  <c:v>13.779400000000001</c:v>
                </c:pt>
                <c:pt idx="372">
                  <c:v>13.806100000000001</c:v>
                </c:pt>
                <c:pt idx="373">
                  <c:v>13.944599999999999</c:v>
                </c:pt>
                <c:pt idx="374">
                  <c:v>13.9115</c:v>
                </c:pt>
                <c:pt idx="375">
                  <c:v>14.0961</c:v>
                </c:pt>
                <c:pt idx="376">
                  <c:v>13.9611</c:v>
                </c:pt>
                <c:pt idx="377">
                  <c:v>14.0938</c:v>
                </c:pt>
                <c:pt idx="378">
                  <c:v>14.143800000000001</c:v>
                </c:pt>
                <c:pt idx="379">
                  <c:v>14.193199999999999</c:v>
                </c:pt>
                <c:pt idx="380">
                  <c:v>14.313000000000001</c:v>
                </c:pt>
                <c:pt idx="381">
                  <c:v>14.399000000000001</c:v>
                </c:pt>
                <c:pt idx="382">
                  <c:v>14.4122</c:v>
                </c:pt>
                <c:pt idx="383">
                  <c:v>14.508000000000001</c:v>
                </c:pt>
                <c:pt idx="384">
                  <c:v>14.621699999999999</c:v>
                </c:pt>
                <c:pt idx="385">
                  <c:v>14.517399999999999</c:v>
                </c:pt>
                <c:pt idx="386">
                  <c:v>14.738300000000001</c:v>
                </c:pt>
                <c:pt idx="387">
                  <c:v>14.6366</c:v>
                </c:pt>
                <c:pt idx="388">
                  <c:v>14.8775</c:v>
                </c:pt>
                <c:pt idx="389">
                  <c:v>14.860300000000001</c:v>
                </c:pt>
                <c:pt idx="390">
                  <c:v>14.8848</c:v>
                </c:pt>
                <c:pt idx="391">
                  <c:v>14.8521</c:v>
                </c:pt>
                <c:pt idx="392">
                  <c:v>15.0061</c:v>
                </c:pt>
                <c:pt idx="393">
                  <c:v>14.900500000000001</c:v>
                </c:pt>
                <c:pt idx="394">
                  <c:v>15.0656</c:v>
                </c:pt>
                <c:pt idx="395">
                  <c:v>15.131500000000001</c:v>
                </c:pt>
                <c:pt idx="396">
                  <c:v>15.2155</c:v>
                </c:pt>
                <c:pt idx="397">
                  <c:v>15.163399999999999</c:v>
                </c:pt>
                <c:pt idx="398">
                  <c:v>15.249600000000001</c:v>
                </c:pt>
                <c:pt idx="399">
                  <c:v>15.301199999999998</c:v>
                </c:pt>
                <c:pt idx="400">
                  <c:v>15.298299999999999</c:v>
                </c:pt>
                <c:pt idx="401">
                  <c:v>15.4407</c:v>
                </c:pt>
                <c:pt idx="402">
                  <c:v>15.3917</c:v>
                </c:pt>
                <c:pt idx="403">
                  <c:v>15.470099999999999</c:v>
                </c:pt>
                <c:pt idx="404">
                  <c:v>15.451299999999998</c:v>
                </c:pt>
                <c:pt idx="405">
                  <c:v>15.661899999999999</c:v>
                </c:pt>
                <c:pt idx="406">
                  <c:v>15.6693</c:v>
                </c:pt>
                <c:pt idx="407">
                  <c:v>15.837899999999999</c:v>
                </c:pt>
                <c:pt idx="408">
                  <c:v>15.8749</c:v>
                </c:pt>
                <c:pt idx="409">
                  <c:v>15.7874</c:v>
                </c:pt>
                <c:pt idx="410">
                  <c:v>15.8726</c:v>
                </c:pt>
                <c:pt idx="411">
                  <c:v>15.905899999999999</c:v>
                </c:pt>
                <c:pt idx="412">
                  <c:v>15.993399999999998</c:v>
                </c:pt>
                <c:pt idx="413">
                  <c:v>16.052000000000003</c:v>
                </c:pt>
                <c:pt idx="414">
                  <c:v>16.0715</c:v>
                </c:pt>
                <c:pt idx="415">
                  <c:v>16.073</c:v>
                </c:pt>
                <c:pt idx="416">
                  <c:v>16.278600000000001</c:v>
                </c:pt>
                <c:pt idx="417">
                  <c:v>16.2029</c:v>
                </c:pt>
                <c:pt idx="418">
                  <c:v>16.3004</c:v>
                </c:pt>
                <c:pt idx="419">
                  <c:v>16.373100000000001</c:v>
                </c:pt>
                <c:pt idx="420">
                  <c:v>16.374300000000002</c:v>
                </c:pt>
                <c:pt idx="421">
                  <c:v>16.401499999999999</c:v>
                </c:pt>
                <c:pt idx="422">
                  <c:v>16.5105</c:v>
                </c:pt>
                <c:pt idx="423">
                  <c:v>16.4526</c:v>
                </c:pt>
                <c:pt idx="424">
                  <c:v>16.656599999999997</c:v>
                </c:pt>
                <c:pt idx="425">
                  <c:v>16.6371</c:v>
                </c:pt>
                <c:pt idx="426">
                  <c:v>16.822800000000001</c:v>
                </c:pt>
                <c:pt idx="427">
                  <c:v>16.8095</c:v>
                </c:pt>
                <c:pt idx="428">
                  <c:v>16.812000000000001</c:v>
                </c:pt>
                <c:pt idx="429">
                  <c:v>16.809200000000001</c:v>
                </c:pt>
                <c:pt idx="430">
                  <c:v>16.906300000000002</c:v>
                </c:pt>
                <c:pt idx="431">
                  <c:v>17.0885</c:v>
                </c:pt>
                <c:pt idx="432">
                  <c:v>16.973199999999999</c:v>
                </c:pt>
                <c:pt idx="433">
                  <c:v>17.027000000000001</c:v>
                </c:pt>
                <c:pt idx="434">
                  <c:v>17.141000000000002</c:v>
                </c:pt>
                <c:pt idx="435">
                  <c:v>17.202400000000001</c:v>
                </c:pt>
                <c:pt idx="436">
                  <c:v>17.203800000000001</c:v>
                </c:pt>
                <c:pt idx="437">
                  <c:v>17.286100000000001</c:v>
                </c:pt>
                <c:pt idx="438">
                  <c:v>17.3752</c:v>
                </c:pt>
                <c:pt idx="439">
                  <c:v>17.3704</c:v>
                </c:pt>
                <c:pt idx="440">
                  <c:v>17.440900000000003</c:v>
                </c:pt>
                <c:pt idx="441">
                  <c:v>17.3902</c:v>
                </c:pt>
                <c:pt idx="442">
                  <c:v>17.570600000000002</c:v>
                </c:pt>
                <c:pt idx="443">
                  <c:v>17.592500000000001</c:v>
                </c:pt>
                <c:pt idx="444">
                  <c:v>17.656199999999998</c:v>
                </c:pt>
                <c:pt idx="445">
                  <c:v>17.6403</c:v>
                </c:pt>
                <c:pt idx="446">
                  <c:v>17.679100000000002</c:v>
                </c:pt>
                <c:pt idx="447">
                  <c:v>17.681799999999999</c:v>
                </c:pt>
                <c:pt idx="448">
                  <c:v>17.712399999999999</c:v>
                </c:pt>
                <c:pt idx="449">
                  <c:v>17.8657</c:v>
                </c:pt>
                <c:pt idx="450">
                  <c:v>17.946999999999999</c:v>
                </c:pt>
                <c:pt idx="451">
                  <c:v>18.036100000000001</c:v>
                </c:pt>
                <c:pt idx="452">
                  <c:v>17.891400000000001</c:v>
                </c:pt>
                <c:pt idx="453">
                  <c:v>18.1127</c:v>
                </c:pt>
                <c:pt idx="454">
                  <c:v>18.153000000000002</c:v>
                </c:pt>
                <c:pt idx="455">
                  <c:v>18.304600000000001</c:v>
                </c:pt>
                <c:pt idx="456">
                  <c:v>18.211600000000001</c:v>
                </c:pt>
                <c:pt idx="457">
                  <c:v>18.4024</c:v>
                </c:pt>
                <c:pt idx="458">
                  <c:v>18.357799999999997</c:v>
                </c:pt>
                <c:pt idx="459">
                  <c:v>18.413399999999999</c:v>
                </c:pt>
                <c:pt idx="460">
                  <c:v>18.438500000000001</c:v>
                </c:pt>
                <c:pt idx="461">
                  <c:v>18.573899999999998</c:v>
                </c:pt>
                <c:pt idx="462">
                  <c:v>18.508400000000002</c:v>
                </c:pt>
                <c:pt idx="463">
                  <c:v>18.684800000000003</c:v>
                </c:pt>
                <c:pt idx="464">
                  <c:v>18.7546</c:v>
                </c:pt>
                <c:pt idx="465">
                  <c:v>18.802300000000002</c:v>
                </c:pt>
                <c:pt idx="466">
                  <c:v>18.876999999999999</c:v>
                </c:pt>
                <c:pt idx="467">
                  <c:v>18.963699999999999</c:v>
                </c:pt>
                <c:pt idx="468">
                  <c:v>19.047900000000002</c:v>
                </c:pt>
                <c:pt idx="469">
                  <c:v>19.054499999999997</c:v>
                </c:pt>
                <c:pt idx="470">
                  <c:v>19.036199999999997</c:v>
                </c:pt>
                <c:pt idx="471">
                  <c:v>19.1572</c:v>
                </c:pt>
                <c:pt idx="472">
                  <c:v>19.294799999999999</c:v>
                </c:pt>
                <c:pt idx="473">
                  <c:v>19.3188</c:v>
                </c:pt>
                <c:pt idx="474">
                  <c:v>19.368500000000001</c:v>
                </c:pt>
                <c:pt idx="475">
                  <c:v>19.3917</c:v>
                </c:pt>
                <c:pt idx="476">
                  <c:v>19.534700000000001</c:v>
                </c:pt>
                <c:pt idx="477">
                  <c:v>19.467099999999999</c:v>
                </c:pt>
                <c:pt idx="478">
                  <c:v>19.581800000000001</c:v>
                </c:pt>
                <c:pt idx="479">
                  <c:v>19.697100000000002</c:v>
                </c:pt>
                <c:pt idx="480">
                  <c:v>19.708500000000001</c:v>
                </c:pt>
                <c:pt idx="481">
                  <c:v>19.770299999999999</c:v>
                </c:pt>
                <c:pt idx="482">
                  <c:v>19.7895</c:v>
                </c:pt>
                <c:pt idx="483">
                  <c:v>19.875399999999999</c:v>
                </c:pt>
                <c:pt idx="484">
                  <c:v>19.952500000000001</c:v>
                </c:pt>
                <c:pt idx="485">
                  <c:v>20.1373</c:v>
                </c:pt>
                <c:pt idx="486">
                  <c:v>20.041</c:v>
                </c:pt>
                <c:pt idx="487">
                  <c:v>20.1587</c:v>
                </c:pt>
                <c:pt idx="488">
                  <c:v>20.162200000000002</c:v>
                </c:pt>
                <c:pt idx="489">
                  <c:v>20.332999999999998</c:v>
                </c:pt>
                <c:pt idx="490">
                  <c:v>20.343299999999999</c:v>
                </c:pt>
                <c:pt idx="491">
                  <c:v>20.287699999999997</c:v>
                </c:pt>
                <c:pt idx="492">
                  <c:v>20.428699999999999</c:v>
                </c:pt>
                <c:pt idx="493">
                  <c:v>20.492000000000001</c:v>
                </c:pt>
                <c:pt idx="494">
                  <c:v>20.563800000000001</c:v>
                </c:pt>
                <c:pt idx="495">
                  <c:v>20.6295</c:v>
                </c:pt>
                <c:pt idx="496">
                  <c:v>20.692200000000003</c:v>
                </c:pt>
                <c:pt idx="497">
                  <c:v>20.685600000000001</c:v>
                </c:pt>
                <c:pt idx="498">
                  <c:v>20.774899999999999</c:v>
                </c:pt>
                <c:pt idx="499">
                  <c:v>20.9026</c:v>
                </c:pt>
                <c:pt idx="500">
                  <c:v>20.9328</c:v>
                </c:pt>
                <c:pt idx="501">
                  <c:v>20.915800000000001</c:v>
                </c:pt>
                <c:pt idx="502">
                  <c:v>20.951499999999999</c:v>
                </c:pt>
                <c:pt idx="503">
                  <c:v>21.0717</c:v>
                </c:pt>
                <c:pt idx="504">
                  <c:v>21.169500000000003</c:v>
                </c:pt>
                <c:pt idx="505">
                  <c:v>21.058499999999999</c:v>
                </c:pt>
                <c:pt idx="506">
                  <c:v>21.249400000000001</c:v>
                </c:pt>
                <c:pt idx="507">
                  <c:v>21.293599999999998</c:v>
                </c:pt>
                <c:pt idx="508">
                  <c:v>21.442499999999999</c:v>
                </c:pt>
                <c:pt idx="509">
                  <c:v>21.479800000000001</c:v>
                </c:pt>
                <c:pt idx="510">
                  <c:v>21.446999999999999</c:v>
                </c:pt>
                <c:pt idx="511">
                  <c:v>21.554400000000001</c:v>
                </c:pt>
                <c:pt idx="512">
                  <c:v>21.514300000000002</c:v>
                </c:pt>
                <c:pt idx="513">
                  <c:v>21.599</c:v>
                </c:pt>
                <c:pt idx="514">
                  <c:v>21.627000000000002</c:v>
                </c:pt>
                <c:pt idx="515">
                  <c:v>21.858800000000002</c:v>
                </c:pt>
                <c:pt idx="516">
                  <c:v>21.813099999999999</c:v>
                </c:pt>
                <c:pt idx="517">
                  <c:v>21.83</c:v>
                </c:pt>
                <c:pt idx="518">
                  <c:v>22.003700000000002</c:v>
                </c:pt>
                <c:pt idx="519">
                  <c:v>22.114599999999999</c:v>
                </c:pt>
                <c:pt idx="520">
                  <c:v>22.141000000000002</c:v>
                </c:pt>
                <c:pt idx="521">
                  <c:v>22.0839</c:v>
                </c:pt>
                <c:pt idx="522">
                  <c:v>22.290399999999998</c:v>
                </c:pt>
                <c:pt idx="523">
                  <c:v>22.162099999999999</c:v>
                </c:pt>
                <c:pt idx="524">
                  <c:v>22.391400000000001</c:v>
                </c:pt>
                <c:pt idx="525">
                  <c:v>22.373000000000001</c:v>
                </c:pt>
                <c:pt idx="526">
                  <c:v>22.577100000000002</c:v>
                </c:pt>
                <c:pt idx="527">
                  <c:v>22.511199999999999</c:v>
                </c:pt>
                <c:pt idx="528">
                  <c:v>22.540800000000001</c:v>
                </c:pt>
                <c:pt idx="529">
                  <c:v>22.651699999999998</c:v>
                </c:pt>
                <c:pt idx="530">
                  <c:v>22.736799999999999</c:v>
                </c:pt>
                <c:pt idx="531">
                  <c:v>22.733400000000003</c:v>
                </c:pt>
                <c:pt idx="532">
                  <c:v>22.728000000000002</c:v>
                </c:pt>
                <c:pt idx="533">
                  <c:v>22.888400000000001</c:v>
                </c:pt>
                <c:pt idx="534">
                  <c:v>22.9939</c:v>
                </c:pt>
                <c:pt idx="535">
                  <c:v>22.997299999999999</c:v>
                </c:pt>
                <c:pt idx="536">
                  <c:v>22.999700000000001</c:v>
                </c:pt>
                <c:pt idx="537">
                  <c:v>23.1374</c:v>
                </c:pt>
                <c:pt idx="538">
                  <c:v>23.090599999999998</c:v>
                </c:pt>
                <c:pt idx="539">
                  <c:v>23.263100000000001</c:v>
                </c:pt>
                <c:pt idx="540">
                  <c:v>23.123899999999999</c:v>
                </c:pt>
                <c:pt idx="541">
                  <c:v>23.328799999999998</c:v>
                </c:pt>
                <c:pt idx="542">
                  <c:v>23.254299999999997</c:v>
                </c:pt>
                <c:pt idx="543">
                  <c:v>23.4438</c:v>
                </c:pt>
                <c:pt idx="544">
                  <c:v>23.493200000000002</c:v>
                </c:pt>
                <c:pt idx="545">
                  <c:v>23.488099999999999</c:v>
                </c:pt>
                <c:pt idx="546">
                  <c:v>23.553800000000003</c:v>
                </c:pt>
                <c:pt idx="547">
                  <c:v>23.583299999999998</c:v>
                </c:pt>
                <c:pt idx="548">
                  <c:v>23.621200000000002</c:v>
                </c:pt>
                <c:pt idx="549">
                  <c:v>23.716299999999997</c:v>
                </c:pt>
                <c:pt idx="550">
                  <c:v>23.7181</c:v>
                </c:pt>
                <c:pt idx="551">
                  <c:v>23.761700000000001</c:v>
                </c:pt>
                <c:pt idx="552">
                  <c:v>23.9101</c:v>
                </c:pt>
                <c:pt idx="553">
                  <c:v>23.972799999999999</c:v>
                </c:pt>
                <c:pt idx="554">
                  <c:v>23.994300000000003</c:v>
                </c:pt>
                <c:pt idx="555">
                  <c:v>23.9101</c:v>
                </c:pt>
                <c:pt idx="556">
                  <c:v>24.1265</c:v>
                </c:pt>
                <c:pt idx="557">
                  <c:v>24.107000000000003</c:v>
                </c:pt>
                <c:pt idx="558">
                  <c:v>24.251200000000001</c:v>
                </c:pt>
                <c:pt idx="559">
                  <c:v>24.213899999999999</c:v>
                </c:pt>
                <c:pt idx="560">
                  <c:v>24.326400000000003</c:v>
                </c:pt>
                <c:pt idx="561">
                  <c:v>24.388100000000001</c:v>
                </c:pt>
                <c:pt idx="562">
                  <c:v>24.464199999999998</c:v>
                </c:pt>
                <c:pt idx="563">
                  <c:v>24.486499999999999</c:v>
                </c:pt>
                <c:pt idx="564">
                  <c:v>24.521999999999998</c:v>
                </c:pt>
                <c:pt idx="565">
                  <c:v>24.685099999999998</c:v>
                </c:pt>
                <c:pt idx="566">
                  <c:v>24.498799999999999</c:v>
                </c:pt>
                <c:pt idx="567">
                  <c:v>24.7928</c:v>
                </c:pt>
                <c:pt idx="568">
                  <c:v>24.680200000000003</c:v>
                </c:pt>
                <c:pt idx="569">
                  <c:v>24.884300000000003</c:v>
                </c:pt>
                <c:pt idx="570">
                  <c:v>24.869</c:v>
                </c:pt>
                <c:pt idx="571">
                  <c:v>24.973099999999999</c:v>
                </c:pt>
                <c:pt idx="572">
                  <c:v>24.973999999999997</c:v>
                </c:pt>
                <c:pt idx="573">
                  <c:v>25.203199999999999</c:v>
                </c:pt>
                <c:pt idx="574">
                  <c:v>25.052300000000002</c:v>
                </c:pt>
                <c:pt idx="575">
                  <c:v>25.216799999999999</c:v>
                </c:pt>
                <c:pt idx="576">
                  <c:v>25.200299999999999</c:v>
                </c:pt>
                <c:pt idx="577">
                  <c:v>25.3491</c:v>
                </c:pt>
                <c:pt idx="578">
                  <c:v>25.401</c:v>
                </c:pt>
                <c:pt idx="579">
                  <c:v>25.415300000000002</c:v>
                </c:pt>
                <c:pt idx="580">
                  <c:v>25.413800000000002</c:v>
                </c:pt>
                <c:pt idx="581">
                  <c:v>25.470600000000001</c:v>
                </c:pt>
                <c:pt idx="582">
                  <c:v>25.625700000000002</c:v>
                </c:pt>
                <c:pt idx="583">
                  <c:v>25.5871</c:v>
                </c:pt>
                <c:pt idx="584">
                  <c:v>25.767700000000001</c:v>
                </c:pt>
                <c:pt idx="585">
                  <c:v>25.728299999999997</c:v>
                </c:pt>
                <c:pt idx="586">
                  <c:v>25.920400000000001</c:v>
                </c:pt>
                <c:pt idx="587">
                  <c:v>25.950699999999998</c:v>
                </c:pt>
                <c:pt idx="588">
                  <c:v>26.036900000000003</c:v>
                </c:pt>
                <c:pt idx="589">
                  <c:v>26.144400000000001</c:v>
                </c:pt>
                <c:pt idx="590">
                  <c:v>26.254000000000001</c:v>
                </c:pt>
                <c:pt idx="591">
                  <c:v>26.287599999999998</c:v>
                </c:pt>
                <c:pt idx="592">
                  <c:v>26.448599999999999</c:v>
                </c:pt>
                <c:pt idx="593">
                  <c:v>26.432400000000001</c:v>
                </c:pt>
                <c:pt idx="594">
                  <c:v>26.454599999999999</c:v>
                </c:pt>
                <c:pt idx="595">
                  <c:v>26.537500000000001</c:v>
                </c:pt>
                <c:pt idx="596">
                  <c:v>26.592199999999998</c:v>
                </c:pt>
                <c:pt idx="597">
                  <c:v>26.709800000000001</c:v>
                </c:pt>
                <c:pt idx="598">
                  <c:v>26.728300000000001</c:v>
                </c:pt>
                <c:pt idx="599">
                  <c:v>26.883199999999999</c:v>
                </c:pt>
                <c:pt idx="600">
                  <c:v>26.767400000000002</c:v>
                </c:pt>
                <c:pt idx="601">
                  <c:v>26.901900000000001</c:v>
                </c:pt>
                <c:pt idx="602">
                  <c:v>27.034600000000001</c:v>
                </c:pt>
                <c:pt idx="603">
                  <c:v>27.025600000000001</c:v>
                </c:pt>
                <c:pt idx="604">
                  <c:v>27.238500000000002</c:v>
                </c:pt>
                <c:pt idx="605">
                  <c:v>27.157699999999998</c:v>
                </c:pt>
                <c:pt idx="606">
                  <c:v>27.1525</c:v>
                </c:pt>
                <c:pt idx="607">
                  <c:v>27.248899999999999</c:v>
                </c:pt>
                <c:pt idx="608">
                  <c:v>27.308199999999999</c:v>
                </c:pt>
                <c:pt idx="609">
                  <c:v>27.2667</c:v>
                </c:pt>
                <c:pt idx="610">
                  <c:v>27.493099999999998</c:v>
                </c:pt>
                <c:pt idx="611">
                  <c:v>27.4466</c:v>
                </c:pt>
                <c:pt idx="612">
                  <c:v>27.491199999999999</c:v>
                </c:pt>
                <c:pt idx="613">
                  <c:v>27.581900000000001</c:v>
                </c:pt>
                <c:pt idx="614">
                  <c:v>27.621299999999998</c:v>
                </c:pt>
                <c:pt idx="615">
                  <c:v>27.601199999999999</c:v>
                </c:pt>
                <c:pt idx="616">
                  <c:v>27.798599999999997</c:v>
                </c:pt>
                <c:pt idx="617">
                  <c:v>27.747999999999998</c:v>
                </c:pt>
                <c:pt idx="618">
                  <c:v>27.863200000000003</c:v>
                </c:pt>
                <c:pt idx="619">
                  <c:v>27.8706</c:v>
                </c:pt>
                <c:pt idx="620">
                  <c:v>27.911999999999999</c:v>
                </c:pt>
                <c:pt idx="621">
                  <c:v>28.069499999999998</c:v>
                </c:pt>
                <c:pt idx="622">
                  <c:v>28.120799999999999</c:v>
                </c:pt>
                <c:pt idx="623">
                  <c:v>28.102700000000002</c:v>
                </c:pt>
                <c:pt idx="624">
                  <c:v>28.156300000000002</c:v>
                </c:pt>
                <c:pt idx="625">
                  <c:v>28.384699999999999</c:v>
                </c:pt>
                <c:pt idx="626">
                  <c:v>28.314799999999998</c:v>
                </c:pt>
                <c:pt idx="627">
                  <c:v>28.4285</c:v>
                </c:pt>
                <c:pt idx="628">
                  <c:v>28.456400000000002</c:v>
                </c:pt>
                <c:pt idx="629">
                  <c:v>28.611899999999999</c:v>
                </c:pt>
                <c:pt idx="630">
                  <c:v>28.504100000000001</c:v>
                </c:pt>
                <c:pt idx="631">
                  <c:v>28.688800000000001</c:v>
                </c:pt>
                <c:pt idx="632">
                  <c:v>28.694799999999997</c:v>
                </c:pt>
                <c:pt idx="633">
                  <c:v>28.6004</c:v>
                </c:pt>
                <c:pt idx="634">
                  <c:v>28.8919</c:v>
                </c:pt>
                <c:pt idx="635">
                  <c:v>28.824999999999999</c:v>
                </c:pt>
                <c:pt idx="636">
                  <c:v>28.904899999999998</c:v>
                </c:pt>
                <c:pt idx="637">
                  <c:v>29.0274</c:v>
                </c:pt>
                <c:pt idx="638">
                  <c:v>29.139300000000002</c:v>
                </c:pt>
                <c:pt idx="639">
                  <c:v>29.025599999999997</c:v>
                </c:pt>
                <c:pt idx="640">
                  <c:v>29.254299999999997</c:v>
                </c:pt>
                <c:pt idx="641">
                  <c:v>29.235400000000002</c:v>
                </c:pt>
                <c:pt idx="642">
                  <c:v>29.395700000000001</c:v>
                </c:pt>
                <c:pt idx="643">
                  <c:v>29.4009</c:v>
                </c:pt>
                <c:pt idx="644">
                  <c:v>29.475899999999999</c:v>
                </c:pt>
                <c:pt idx="645">
                  <c:v>29.557299999999998</c:v>
                </c:pt>
                <c:pt idx="646">
                  <c:v>29.627300000000002</c:v>
                </c:pt>
                <c:pt idx="647">
                  <c:v>29.739699999999999</c:v>
                </c:pt>
                <c:pt idx="648">
                  <c:v>29.656700000000001</c:v>
                </c:pt>
                <c:pt idx="649">
                  <c:v>29.841899999999999</c:v>
                </c:pt>
                <c:pt idx="650">
                  <c:v>29.8431</c:v>
                </c:pt>
                <c:pt idx="651">
                  <c:v>29.936600000000002</c:v>
                </c:pt>
                <c:pt idx="652">
                  <c:v>30.016299999999998</c:v>
                </c:pt>
                <c:pt idx="653">
                  <c:v>30.1282</c:v>
                </c:pt>
                <c:pt idx="654">
                  <c:v>30.040400000000002</c:v>
                </c:pt>
                <c:pt idx="655">
                  <c:v>30.1798</c:v>
                </c:pt>
                <c:pt idx="656">
                  <c:v>30.318700000000003</c:v>
                </c:pt>
                <c:pt idx="657">
                  <c:v>30.358999999999998</c:v>
                </c:pt>
                <c:pt idx="658">
                  <c:v>30.388200000000001</c:v>
                </c:pt>
                <c:pt idx="659">
                  <c:v>30.4298</c:v>
                </c:pt>
                <c:pt idx="660">
                  <c:v>30.487100000000002</c:v>
                </c:pt>
                <c:pt idx="661">
                  <c:v>30.625299999999999</c:v>
                </c:pt>
                <c:pt idx="662">
                  <c:v>30.611100000000004</c:v>
                </c:pt>
                <c:pt idx="663">
                  <c:v>30.659199999999998</c:v>
                </c:pt>
                <c:pt idx="664">
                  <c:v>30.819299999999998</c:v>
                </c:pt>
                <c:pt idx="665">
                  <c:v>30.795099999999998</c:v>
                </c:pt>
                <c:pt idx="666">
                  <c:v>30.906199999999998</c:v>
                </c:pt>
                <c:pt idx="667">
                  <c:v>30.891099999999998</c:v>
                </c:pt>
                <c:pt idx="668">
                  <c:v>31.064499999999999</c:v>
                </c:pt>
                <c:pt idx="669">
                  <c:v>31.004199999999997</c:v>
                </c:pt>
                <c:pt idx="670">
                  <c:v>31.2318</c:v>
                </c:pt>
                <c:pt idx="671">
                  <c:v>31.128499999999999</c:v>
                </c:pt>
                <c:pt idx="672">
                  <c:v>31.317800000000002</c:v>
                </c:pt>
                <c:pt idx="673">
                  <c:v>31.354900000000001</c:v>
                </c:pt>
                <c:pt idx="674">
                  <c:v>31.351800000000001</c:v>
                </c:pt>
                <c:pt idx="675">
                  <c:v>31.402699999999996</c:v>
                </c:pt>
                <c:pt idx="676">
                  <c:v>31.534300000000002</c:v>
                </c:pt>
                <c:pt idx="677">
                  <c:v>31.545999999999999</c:v>
                </c:pt>
                <c:pt idx="678">
                  <c:v>31.585699999999999</c:v>
                </c:pt>
                <c:pt idx="679">
                  <c:v>31.661900000000003</c:v>
                </c:pt>
                <c:pt idx="680">
                  <c:v>31.597999999999999</c:v>
                </c:pt>
                <c:pt idx="681">
                  <c:v>31.788800000000002</c:v>
                </c:pt>
                <c:pt idx="682">
                  <c:v>31.921899999999997</c:v>
                </c:pt>
                <c:pt idx="683">
                  <c:v>31.935600000000001</c:v>
                </c:pt>
                <c:pt idx="684">
                  <c:v>32.035800000000002</c:v>
                </c:pt>
                <c:pt idx="685">
                  <c:v>31.943100000000001</c:v>
                </c:pt>
                <c:pt idx="686">
                  <c:v>32.119</c:v>
                </c:pt>
                <c:pt idx="687">
                  <c:v>32.2333</c:v>
                </c:pt>
                <c:pt idx="688">
                  <c:v>32.189900000000002</c:v>
                </c:pt>
                <c:pt idx="689">
                  <c:v>32.261200000000002</c:v>
                </c:pt>
                <c:pt idx="690">
                  <c:v>32.448799999999999</c:v>
                </c:pt>
                <c:pt idx="691">
                  <c:v>32.440100000000001</c:v>
                </c:pt>
                <c:pt idx="692">
                  <c:v>32.538800000000002</c:v>
                </c:pt>
                <c:pt idx="693">
                  <c:v>32.499000000000002</c:v>
                </c:pt>
                <c:pt idx="694">
                  <c:v>32.686399999999999</c:v>
                </c:pt>
                <c:pt idx="695">
                  <c:v>32.693600000000004</c:v>
                </c:pt>
                <c:pt idx="696">
                  <c:v>32.815899999999999</c:v>
                </c:pt>
                <c:pt idx="697">
                  <c:v>32.943199999999997</c:v>
                </c:pt>
                <c:pt idx="698">
                  <c:v>32.977400000000003</c:v>
                </c:pt>
                <c:pt idx="699">
                  <c:v>33.139300000000006</c:v>
                </c:pt>
                <c:pt idx="700">
                  <c:v>33.1539</c:v>
                </c:pt>
                <c:pt idx="701">
                  <c:v>33.306100000000001</c:v>
                </c:pt>
                <c:pt idx="702">
                  <c:v>33.180399999999999</c:v>
                </c:pt>
                <c:pt idx="703">
                  <c:v>33.345300000000002</c:v>
                </c:pt>
                <c:pt idx="704">
                  <c:v>33.275000000000006</c:v>
                </c:pt>
                <c:pt idx="705">
                  <c:v>33.305300000000003</c:v>
                </c:pt>
                <c:pt idx="706">
                  <c:v>33.347499999999997</c:v>
                </c:pt>
                <c:pt idx="707">
                  <c:v>33.529899999999998</c:v>
                </c:pt>
                <c:pt idx="708">
                  <c:v>33.518900000000002</c:v>
                </c:pt>
                <c:pt idx="709">
                  <c:v>33.619099999999996</c:v>
                </c:pt>
                <c:pt idx="710">
                  <c:v>33.7393</c:v>
                </c:pt>
                <c:pt idx="711">
                  <c:v>33.711799999999997</c:v>
                </c:pt>
                <c:pt idx="712">
                  <c:v>33.815400000000004</c:v>
                </c:pt>
                <c:pt idx="713">
                  <c:v>33.866999999999997</c:v>
                </c:pt>
                <c:pt idx="714">
                  <c:v>33.986200000000004</c:v>
                </c:pt>
                <c:pt idx="715">
                  <c:v>33.997900000000001</c:v>
                </c:pt>
                <c:pt idx="716">
                  <c:v>34.1372</c:v>
                </c:pt>
                <c:pt idx="717">
                  <c:v>34.1389</c:v>
                </c:pt>
                <c:pt idx="718">
                  <c:v>34.248999999999995</c:v>
                </c:pt>
                <c:pt idx="719">
                  <c:v>34.284199999999998</c:v>
                </c:pt>
                <c:pt idx="720">
                  <c:v>34.467600000000004</c:v>
                </c:pt>
                <c:pt idx="721">
                  <c:v>34.3369</c:v>
                </c:pt>
                <c:pt idx="722">
                  <c:v>34.575700000000005</c:v>
                </c:pt>
                <c:pt idx="723">
                  <c:v>34.570499999999996</c:v>
                </c:pt>
                <c:pt idx="724">
                  <c:v>34.664999999999999</c:v>
                </c:pt>
                <c:pt idx="725">
                  <c:v>34.7303</c:v>
                </c:pt>
                <c:pt idx="726">
                  <c:v>34.846800000000002</c:v>
                </c:pt>
                <c:pt idx="727">
                  <c:v>34.8247</c:v>
                </c:pt>
                <c:pt idx="728">
                  <c:v>34.855899999999998</c:v>
                </c:pt>
                <c:pt idx="729">
                  <c:v>35.0914</c:v>
                </c:pt>
                <c:pt idx="730">
                  <c:v>35.010800000000003</c:v>
                </c:pt>
                <c:pt idx="731">
                  <c:v>35.199600000000004</c:v>
                </c:pt>
                <c:pt idx="732">
                  <c:v>35.2151</c:v>
                </c:pt>
                <c:pt idx="733">
                  <c:v>35.373400000000004</c:v>
                </c:pt>
                <c:pt idx="734">
                  <c:v>35.364400000000003</c:v>
                </c:pt>
                <c:pt idx="735">
                  <c:v>35.445999999999998</c:v>
                </c:pt>
                <c:pt idx="736">
                  <c:v>35.525399999999998</c:v>
                </c:pt>
                <c:pt idx="737">
                  <c:v>35.615600000000001</c:v>
                </c:pt>
                <c:pt idx="738">
                  <c:v>35.560299999999998</c:v>
                </c:pt>
                <c:pt idx="739">
                  <c:v>35.734000000000002</c:v>
                </c:pt>
                <c:pt idx="740">
                  <c:v>35.694299999999998</c:v>
                </c:pt>
                <c:pt idx="741">
                  <c:v>35.862099999999998</c:v>
                </c:pt>
                <c:pt idx="742">
                  <c:v>35.962699999999998</c:v>
                </c:pt>
                <c:pt idx="743">
                  <c:v>35.943599999999996</c:v>
                </c:pt>
                <c:pt idx="744">
                  <c:v>35.978400000000001</c:v>
                </c:pt>
                <c:pt idx="745">
                  <c:v>36.115599999999993</c:v>
                </c:pt>
                <c:pt idx="746">
                  <c:v>36.240699999999997</c:v>
                </c:pt>
                <c:pt idx="747">
                  <c:v>36.237400000000001</c:v>
                </c:pt>
                <c:pt idx="748">
                  <c:v>36.336100000000002</c:v>
                </c:pt>
                <c:pt idx="749">
                  <c:v>36.372299999999996</c:v>
                </c:pt>
                <c:pt idx="750">
                  <c:v>36.492100000000001</c:v>
                </c:pt>
                <c:pt idx="751">
                  <c:v>36.537700000000001</c:v>
                </c:pt>
                <c:pt idx="752">
                  <c:v>36.563000000000002</c:v>
                </c:pt>
                <c:pt idx="753">
                  <c:v>36.709499999999998</c:v>
                </c:pt>
                <c:pt idx="754">
                  <c:v>36.793700000000001</c:v>
                </c:pt>
                <c:pt idx="755">
                  <c:v>36.8643</c:v>
                </c:pt>
                <c:pt idx="756">
                  <c:v>36.867899999999999</c:v>
                </c:pt>
                <c:pt idx="757">
                  <c:v>37.099299999999999</c:v>
                </c:pt>
                <c:pt idx="758">
                  <c:v>36.9039</c:v>
                </c:pt>
                <c:pt idx="759">
                  <c:v>37.139899999999997</c:v>
                </c:pt>
                <c:pt idx="760">
                  <c:v>37.172899999999998</c:v>
                </c:pt>
                <c:pt idx="761">
                  <c:v>37.2453</c:v>
                </c:pt>
                <c:pt idx="762">
                  <c:v>37.371499999999997</c:v>
                </c:pt>
                <c:pt idx="763">
                  <c:v>37.333999999999996</c:v>
                </c:pt>
                <c:pt idx="764">
                  <c:v>37.531099999999995</c:v>
                </c:pt>
                <c:pt idx="765">
                  <c:v>37.538600000000002</c:v>
                </c:pt>
                <c:pt idx="766">
                  <c:v>37.597999999999999</c:v>
                </c:pt>
                <c:pt idx="767">
                  <c:v>37.663500000000006</c:v>
                </c:pt>
                <c:pt idx="768">
                  <c:v>37.712400000000002</c:v>
                </c:pt>
                <c:pt idx="769">
                  <c:v>37.686399999999999</c:v>
                </c:pt>
                <c:pt idx="770">
                  <c:v>37.9114</c:v>
                </c:pt>
                <c:pt idx="771">
                  <c:v>37.8416</c:v>
                </c:pt>
                <c:pt idx="772">
                  <c:v>38.004099999999994</c:v>
                </c:pt>
                <c:pt idx="773">
                  <c:v>38.148299999999999</c:v>
                </c:pt>
                <c:pt idx="774">
                  <c:v>38.194900000000004</c:v>
                </c:pt>
                <c:pt idx="775">
                  <c:v>38.165900000000001</c:v>
                </c:pt>
                <c:pt idx="776">
                  <c:v>38.339800000000004</c:v>
                </c:pt>
                <c:pt idx="777">
                  <c:v>38.3932</c:v>
                </c:pt>
                <c:pt idx="778">
                  <c:v>38.5533</c:v>
                </c:pt>
                <c:pt idx="779">
                  <c:v>38.529199999999996</c:v>
                </c:pt>
                <c:pt idx="780">
                  <c:v>38.579700000000003</c:v>
                </c:pt>
                <c:pt idx="781">
                  <c:v>38.708799999999997</c:v>
                </c:pt>
                <c:pt idx="782">
                  <c:v>38.715299999999999</c:v>
                </c:pt>
                <c:pt idx="783">
                  <c:v>38.864899999999999</c:v>
                </c:pt>
                <c:pt idx="784">
                  <c:v>38.986699999999999</c:v>
                </c:pt>
                <c:pt idx="785">
                  <c:v>39.018499999999996</c:v>
                </c:pt>
                <c:pt idx="786">
                  <c:v>39.006700000000002</c:v>
                </c:pt>
                <c:pt idx="787">
                  <c:v>39.134899999999995</c:v>
                </c:pt>
                <c:pt idx="788">
                  <c:v>39.133900000000004</c:v>
                </c:pt>
                <c:pt idx="789">
                  <c:v>39.273700000000005</c:v>
                </c:pt>
                <c:pt idx="790">
                  <c:v>39.299199999999999</c:v>
                </c:pt>
                <c:pt idx="791">
                  <c:v>39.443200000000004</c:v>
                </c:pt>
                <c:pt idx="792">
                  <c:v>39.522399999999998</c:v>
                </c:pt>
                <c:pt idx="793">
                  <c:v>39.604300000000002</c:v>
                </c:pt>
                <c:pt idx="794">
                  <c:v>39.791899999999998</c:v>
                </c:pt>
                <c:pt idx="795">
                  <c:v>39.755099999999999</c:v>
                </c:pt>
                <c:pt idx="796">
                  <c:v>39.731399999999994</c:v>
                </c:pt>
                <c:pt idx="797">
                  <c:v>39.907200000000003</c:v>
                </c:pt>
                <c:pt idx="798">
                  <c:v>40.0304</c:v>
                </c:pt>
                <c:pt idx="799">
                  <c:v>40.103299999999997</c:v>
                </c:pt>
                <c:pt idx="800">
                  <c:v>40.260099999999994</c:v>
                </c:pt>
                <c:pt idx="801">
                  <c:v>40.258299999999998</c:v>
                </c:pt>
                <c:pt idx="802">
                  <c:v>40.4604</c:v>
                </c:pt>
                <c:pt idx="803">
                  <c:v>40.562200000000004</c:v>
                </c:pt>
                <c:pt idx="804">
                  <c:v>40.616799999999998</c:v>
                </c:pt>
                <c:pt idx="805">
                  <c:v>40.676500000000004</c:v>
                </c:pt>
                <c:pt idx="806">
                  <c:v>40.6663</c:v>
                </c:pt>
                <c:pt idx="807">
                  <c:v>40.896100000000004</c:v>
                </c:pt>
                <c:pt idx="808">
                  <c:v>40.887900000000002</c:v>
                </c:pt>
                <c:pt idx="809">
                  <c:v>40.996699999999997</c:v>
                </c:pt>
                <c:pt idx="810">
                  <c:v>41.078699999999998</c:v>
                </c:pt>
                <c:pt idx="811">
                  <c:v>41.000599999999999</c:v>
                </c:pt>
                <c:pt idx="812">
                  <c:v>41.162999999999997</c:v>
                </c:pt>
                <c:pt idx="813">
                  <c:v>41.357999999999997</c:v>
                </c:pt>
                <c:pt idx="814">
                  <c:v>41.464600000000004</c:v>
                </c:pt>
                <c:pt idx="815">
                  <c:v>41.472099999999998</c:v>
                </c:pt>
                <c:pt idx="816">
                  <c:v>41.456299999999999</c:v>
                </c:pt>
                <c:pt idx="817">
                  <c:v>41.610900000000001</c:v>
                </c:pt>
                <c:pt idx="818">
                  <c:v>41.733000000000004</c:v>
                </c:pt>
                <c:pt idx="819">
                  <c:v>41.776000000000003</c:v>
                </c:pt>
                <c:pt idx="820">
                  <c:v>41.826400000000007</c:v>
                </c:pt>
                <c:pt idx="821">
                  <c:v>41.859000000000002</c:v>
                </c:pt>
                <c:pt idx="822">
                  <c:v>42.078699999999998</c:v>
                </c:pt>
                <c:pt idx="823">
                  <c:v>42.043700000000001</c:v>
                </c:pt>
                <c:pt idx="824">
                  <c:v>42.143799999999999</c:v>
                </c:pt>
                <c:pt idx="825">
                  <c:v>42.234000000000002</c:v>
                </c:pt>
                <c:pt idx="826">
                  <c:v>42.412199999999999</c:v>
                </c:pt>
                <c:pt idx="827">
                  <c:v>42.3962</c:v>
                </c:pt>
                <c:pt idx="828">
                  <c:v>42.526499999999999</c:v>
                </c:pt>
                <c:pt idx="829">
                  <c:v>42.6081</c:v>
                </c:pt>
                <c:pt idx="830">
                  <c:v>42.671199999999999</c:v>
                </c:pt>
                <c:pt idx="831">
                  <c:v>42.805300000000003</c:v>
                </c:pt>
                <c:pt idx="832">
                  <c:v>42.8337</c:v>
                </c:pt>
                <c:pt idx="833">
                  <c:v>42.957599999999999</c:v>
                </c:pt>
                <c:pt idx="834">
                  <c:v>42.964299999999994</c:v>
                </c:pt>
                <c:pt idx="835">
                  <c:v>43.159700000000001</c:v>
                </c:pt>
                <c:pt idx="836">
                  <c:v>43.053200000000004</c:v>
                </c:pt>
                <c:pt idx="837">
                  <c:v>43.318400000000004</c:v>
                </c:pt>
                <c:pt idx="838">
                  <c:v>43.306999999999995</c:v>
                </c:pt>
                <c:pt idx="839">
                  <c:v>43.539900000000003</c:v>
                </c:pt>
                <c:pt idx="840">
                  <c:v>43.519200000000005</c:v>
                </c:pt>
                <c:pt idx="841">
                  <c:v>43.642800000000001</c:v>
                </c:pt>
                <c:pt idx="842">
                  <c:v>43.6584</c:v>
                </c:pt>
                <c:pt idx="843">
                  <c:v>43.780099999999997</c:v>
                </c:pt>
                <c:pt idx="844">
                  <c:v>43.937399999999997</c:v>
                </c:pt>
                <c:pt idx="845">
                  <c:v>43.919499999999999</c:v>
                </c:pt>
                <c:pt idx="846">
                  <c:v>44.0944</c:v>
                </c:pt>
                <c:pt idx="847">
                  <c:v>44.115400000000001</c:v>
                </c:pt>
                <c:pt idx="848">
                  <c:v>44.335300000000004</c:v>
                </c:pt>
                <c:pt idx="849">
                  <c:v>44.320799999999998</c:v>
                </c:pt>
                <c:pt idx="850">
                  <c:v>44.432400000000001</c:v>
                </c:pt>
                <c:pt idx="851">
                  <c:v>44.572800000000001</c:v>
                </c:pt>
                <c:pt idx="852">
                  <c:v>44.586100000000002</c:v>
                </c:pt>
                <c:pt idx="853">
                  <c:v>44.794800000000002</c:v>
                </c:pt>
                <c:pt idx="854">
                  <c:v>44.784299999999995</c:v>
                </c:pt>
                <c:pt idx="855">
                  <c:v>44.908699999999996</c:v>
                </c:pt>
                <c:pt idx="856">
                  <c:v>45.005900000000004</c:v>
                </c:pt>
                <c:pt idx="857">
                  <c:v>45.104700000000001</c:v>
                </c:pt>
                <c:pt idx="858">
                  <c:v>45.235299999999995</c:v>
                </c:pt>
                <c:pt idx="859">
                  <c:v>45.318599999999996</c:v>
                </c:pt>
                <c:pt idx="860">
                  <c:v>45.381500000000003</c:v>
                </c:pt>
                <c:pt idx="861">
                  <c:v>45.445399999999999</c:v>
                </c:pt>
                <c:pt idx="862">
                  <c:v>45.579099999999997</c:v>
                </c:pt>
                <c:pt idx="863">
                  <c:v>45.723100000000002</c:v>
                </c:pt>
                <c:pt idx="864">
                  <c:v>45.717700000000001</c:v>
                </c:pt>
                <c:pt idx="865">
                  <c:v>45.886400000000002</c:v>
                </c:pt>
                <c:pt idx="866">
                  <c:v>45.946599999999997</c:v>
                </c:pt>
                <c:pt idx="867">
                  <c:v>45.971199999999996</c:v>
                </c:pt>
                <c:pt idx="868">
                  <c:v>46.201599999999999</c:v>
                </c:pt>
                <c:pt idx="869">
                  <c:v>46.168599999999998</c:v>
                </c:pt>
                <c:pt idx="870">
                  <c:v>46.360599999999998</c:v>
                </c:pt>
                <c:pt idx="871">
                  <c:v>46.4617</c:v>
                </c:pt>
                <c:pt idx="872">
                  <c:v>46.585899999999995</c:v>
                </c:pt>
                <c:pt idx="873">
                  <c:v>46.691499999999998</c:v>
                </c:pt>
                <c:pt idx="874">
                  <c:v>46.829700000000003</c:v>
                </c:pt>
                <c:pt idx="875">
                  <c:v>46.831800000000001</c:v>
                </c:pt>
                <c:pt idx="876">
                  <c:v>47.036100000000005</c:v>
                </c:pt>
                <c:pt idx="877">
                  <c:v>47.186099999999996</c:v>
                </c:pt>
                <c:pt idx="878">
                  <c:v>47.319699999999997</c:v>
                </c:pt>
                <c:pt idx="879">
                  <c:v>47.366100000000003</c:v>
                </c:pt>
                <c:pt idx="880">
                  <c:v>47.4373</c:v>
                </c:pt>
                <c:pt idx="881">
                  <c:v>47.614799999999995</c:v>
                </c:pt>
                <c:pt idx="882">
                  <c:v>47.582099999999997</c:v>
                </c:pt>
                <c:pt idx="883">
                  <c:v>47.741</c:v>
                </c:pt>
                <c:pt idx="884">
                  <c:v>47.8155</c:v>
                </c:pt>
                <c:pt idx="885">
                  <c:v>47.958199999999998</c:v>
                </c:pt>
                <c:pt idx="886">
                  <c:v>48.0593</c:v>
                </c:pt>
                <c:pt idx="887">
                  <c:v>48.173700000000004</c:v>
                </c:pt>
                <c:pt idx="888">
                  <c:v>48.262</c:v>
                </c:pt>
                <c:pt idx="889">
                  <c:v>48.481299999999997</c:v>
                </c:pt>
                <c:pt idx="890">
                  <c:v>48.378299999999996</c:v>
                </c:pt>
                <c:pt idx="891">
                  <c:v>48.616399999999999</c:v>
                </c:pt>
                <c:pt idx="892">
                  <c:v>48.696200000000005</c:v>
                </c:pt>
                <c:pt idx="893">
                  <c:v>48.843200000000003</c:v>
                </c:pt>
                <c:pt idx="894">
                  <c:v>48.927600000000005</c:v>
                </c:pt>
                <c:pt idx="895">
                  <c:v>49.038400000000003</c:v>
                </c:pt>
                <c:pt idx="896">
                  <c:v>49.260399999999997</c:v>
                </c:pt>
                <c:pt idx="897">
                  <c:v>49.273700000000005</c:v>
                </c:pt>
                <c:pt idx="898">
                  <c:v>49.348300000000002</c:v>
                </c:pt>
                <c:pt idx="899">
                  <c:v>49.4985</c:v>
                </c:pt>
                <c:pt idx="900">
                  <c:v>49.669400000000003</c:v>
                </c:pt>
                <c:pt idx="901">
                  <c:v>49.551900000000003</c:v>
                </c:pt>
                <c:pt idx="902">
                  <c:v>49.783200000000001</c:v>
                </c:pt>
                <c:pt idx="903">
                  <c:v>49.863800000000005</c:v>
                </c:pt>
                <c:pt idx="904">
                  <c:v>50.011400000000002</c:v>
                </c:pt>
                <c:pt idx="905">
                  <c:v>50.043100000000003</c:v>
                </c:pt>
                <c:pt idx="906">
                  <c:v>50.201599999999999</c:v>
                </c:pt>
                <c:pt idx="907">
                  <c:v>50.275400000000005</c:v>
                </c:pt>
                <c:pt idx="908">
                  <c:v>50.387099999999997</c:v>
                </c:pt>
                <c:pt idx="909">
                  <c:v>50.551099999999998</c:v>
                </c:pt>
                <c:pt idx="910">
                  <c:v>50.594200000000001</c:v>
                </c:pt>
                <c:pt idx="911">
                  <c:v>50.776399999999995</c:v>
                </c:pt>
                <c:pt idx="912">
                  <c:v>50.726200000000006</c:v>
                </c:pt>
                <c:pt idx="913">
                  <c:v>50.9039</c:v>
                </c:pt>
                <c:pt idx="914">
                  <c:v>51.074399999999997</c:v>
                </c:pt>
                <c:pt idx="915">
                  <c:v>51.260899999999999</c:v>
                </c:pt>
                <c:pt idx="916">
                  <c:v>51.313800000000001</c:v>
                </c:pt>
                <c:pt idx="917">
                  <c:v>51.480799999999995</c:v>
                </c:pt>
                <c:pt idx="918">
                  <c:v>51.773400000000002</c:v>
                </c:pt>
                <c:pt idx="919">
                  <c:v>51.813900000000004</c:v>
                </c:pt>
                <c:pt idx="920">
                  <c:v>51.876599999999996</c:v>
                </c:pt>
                <c:pt idx="921">
                  <c:v>52.020400000000002</c:v>
                </c:pt>
                <c:pt idx="922">
                  <c:v>52.188899999999997</c:v>
                </c:pt>
                <c:pt idx="923">
                  <c:v>52.194099999999999</c:v>
                </c:pt>
                <c:pt idx="924">
                  <c:v>52.370200000000004</c:v>
                </c:pt>
                <c:pt idx="925">
                  <c:v>52.465000000000003</c:v>
                </c:pt>
                <c:pt idx="926">
                  <c:v>52.594299999999997</c:v>
                </c:pt>
                <c:pt idx="927">
                  <c:v>52.788899999999998</c:v>
                </c:pt>
                <c:pt idx="928">
                  <c:v>52.937899999999999</c:v>
                </c:pt>
                <c:pt idx="929">
                  <c:v>53.139000000000003</c:v>
                </c:pt>
                <c:pt idx="930">
                  <c:v>53.235300000000002</c:v>
                </c:pt>
                <c:pt idx="931">
                  <c:v>53.4223</c:v>
                </c:pt>
                <c:pt idx="932">
                  <c:v>53.410199999999996</c:v>
                </c:pt>
                <c:pt idx="933">
                  <c:v>53.538200000000003</c:v>
                </c:pt>
                <c:pt idx="934">
                  <c:v>53.568199999999997</c:v>
                </c:pt>
                <c:pt idx="935">
                  <c:v>53.732500000000002</c:v>
                </c:pt>
                <c:pt idx="936">
                  <c:v>53.836199999999998</c:v>
                </c:pt>
                <c:pt idx="937">
                  <c:v>54.095700000000001</c:v>
                </c:pt>
                <c:pt idx="938">
                  <c:v>54.043999999999997</c:v>
                </c:pt>
                <c:pt idx="939">
                  <c:v>54.273499999999999</c:v>
                </c:pt>
                <c:pt idx="940">
                  <c:v>54.3932</c:v>
                </c:pt>
                <c:pt idx="941">
                  <c:v>54.412199999999999</c:v>
                </c:pt>
                <c:pt idx="942">
                  <c:v>54.675699999999999</c:v>
                </c:pt>
                <c:pt idx="943">
                  <c:v>54.712499999999999</c:v>
                </c:pt>
                <c:pt idx="944">
                  <c:v>54.824000000000005</c:v>
                </c:pt>
                <c:pt idx="945">
                  <c:v>54.892899999999997</c:v>
                </c:pt>
                <c:pt idx="946">
                  <c:v>55.052500000000002</c:v>
                </c:pt>
                <c:pt idx="947">
                  <c:v>55.246700000000004</c:v>
                </c:pt>
                <c:pt idx="948">
                  <c:v>55.529299999999999</c:v>
                </c:pt>
                <c:pt idx="949">
                  <c:v>55.6038</c:v>
                </c:pt>
                <c:pt idx="950">
                  <c:v>55.785600000000002</c:v>
                </c:pt>
                <c:pt idx="951">
                  <c:v>55.958500000000001</c:v>
                </c:pt>
                <c:pt idx="952">
                  <c:v>55.958300000000001</c:v>
                </c:pt>
                <c:pt idx="953">
                  <c:v>56.111699999999999</c:v>
                </c:pt>
                <c:pt idx="954">
                  <c:v>56.136400000000002</c:v>
                </c:pt>
                <c:pt idx="955">
                  <c:v>56.411299999999997</c:v>
                </c:pt>
                <c:pt idx="956">
                  <c:v>56.427599999999998</c:v>
                </c:pt>
                <c:pt idx="957">
                  <c:v>56.6614</c:v>
                </c:pt>
                <c:pt idx="958">
                  <c:v>56.657899999999998</c:v>
                </c:pt>
                <c:pt idx="959">
                  <c:v>56.8185</c:v>
                </c:pt>
                <c:pt idx="960">
                  <c:v>56.893299999999996</c:v>
                </c:pt>
                <c:pt idx="961">
                  <c:v>56.983200000000004</c:v>
                </c:pt>
                <c:pt idx="962">
                  <c:v>57.243900000000004</c:v>
                </c:pt>
                <c:pt idx="963">
                  <c:v>57.363300000000002</c:v>
                </c:pt>
                <c:pt idx="964">
                  <c:v>57.524300000000004</c:v>
                </c:pt>
                <c:pt idx="965">
                  <c:v>57.5685</c:v>
                </c:pt>
                <c:pt idx="966">
                  <c:v>57.842500000000001</c:v>
                </c:pt>
                <c:pt idx="967">
                  <c:v>58.089500000000001</c:v>
                </c:pt>
                <c:pt idx="968">
                  <c:v>58.203099999999999</c:v>
                </c:pt>
                <c:pt idx="969">
                  <c:v>58.385099999999994</c:v>
                </c:pt>
                <c:pt idx="970">
                  <c:v>58.57</c:v>
                </c:pt>
                <c:pt idx="971">
                  <c:v>58.694400000000002</c:v>
                </c:pt>
                <c:pt idx="972">
                  <c:v>58.802399999999999</c:v>
                </c:pt>
                <c:pt idx="973">
                  <c:v>58.720800000000004</c:v>
                </c:pt>
                <c:pt idx="974">
                  <c:v>59.003</c:v>
                </c:pt>
                <c:pt idx="975">
                  <c:v>59.055</c:v>
                </c:pt>
                <c:pt idx="976">
                  <c:v>59.357600000000005</c:v>
                </c:pt>
                <c:pt idx="977">
                  <c:v>59.436199999999999</c:v>
                </c:pt>
                <c:pt idx="978">
                  <c:v>59.5319</c:v>
                </c:pt>
                <c:pt idx="979">
                  <c:v>59.625500000000002</c:v>
                </c:pt>
                <c:pt idx="980">
                  <c:v>59.606900000000003</c:v>
                </c:pt>
                <c:pt idx="981">
                  <c:v>59.841999999999999</c:v>
                </c:pt>
                <c:pt idx="982">
                  <c:v>59.916400000000003</c:v>
                </c:pt>
                <c:pt idx="983">
                  <c:v>60.328200000000002</c:v>
                </c:pt>
                <c:pt idx="984">
                  <c:v>60.561599999999999</c:v>
                </c:pt>
                <c:pt idx="985">
                  <c:v>60.712699999999998</c:v>
                </c:pt>
                <c:pt idx="986">
                  <c:v>60.783900000000003</c:v>
                </c:pt>
                <c:pt idx="987">
                  <c:v>60.952799999999996</c:v>
                </c:pt>
                <c:pt idx="988">
                  <c:v>61.016399999999997</c:v>
                </c:pt>
                <c:pt idx="989">
                  <c:v>61.2136</c:v>
                </c:pt>
                <c:pt idx="990">
                  <c:v>61.290400000000005</c:v>
                </c:pt>
                <c:pt idx="991">
                  <c:v>61.429300000000005</c:v>
                </c:pt>
                <c:pt idx="992">
                  <c:v>61.661699999999996</c:v>
                </c:pt>
                <c:pt idx="993">
                  <c:v>61.866300000000003</c:v>
                </c:pt>
                <c:pt idx="994">
                  <c:v>62.215299999999992</c:v>
                </c:pt>
                <c:pt idx="995">
                  <c:v>62.275700000000008</c:v>
                </c:pt>
                <c:pt idx="996">
                  <c:v>62.417999999999999</c:v>
                </c:pt>
                <c:pt idx="997">
                  <c:v>62.3857</c:v>
                </c:pt>
                <c:pt idx="998">
                  <c:v>62.6021</c:v>
                </c:pt>
                <c:pt idx="999">
                  <c:v>62.788799999999995</c:v>
                </c:pt>
                <c:pt idx="1000">
                  <c:v>62.933400000000006</c:v>
                </c:pt>
                <c:pt idx="1001">
                  <c:v>63.130899999999997</c:v>
                </c:pt>
                <c:pt idx="1002">
                  <c:v>63.394900000000007</c:v>
                </c:pt>
                <c:pt idx="1003">
                  <c:v>63.547799999999995</c:v>
                </c:pt>
                <c:pt idx="1004">
                  <c:v>63.740199999999994</c:v>
                </c:pt>
                <c:pt idx="1005">
                  <c:v>63.826599999999999</c:v>
                </c:pt>
                <c:pt idx="1006">
                  <c:v>64.021799999999999</c:v>
                </c:pt>
                <c:pt idx="1007">
                  <c:v>64.219899999999996</c:v>
                </c:pt>
                <c:pt idx="1008">
                  <c:v>64.170099999999991</c:v>
                </c:pt>
                <c:pt idx="1009">
                  <c:v>64.230899999999991</c:v>
                </c:pt>
                <c:pt idx="1010">
                  <c:v>64.414100000000005</c:v>
                </c:pt>
                <c:pt idx="1011">
                  <c:v>64.652500000000003</c:v>
                </c:pt>
                <c:pt idx="1012">
                  <c:v>64.747799999999998</c:v>
                </c:pt>
                <c:pt idx="1013">
                  <c:v>65.131700000000009</c:v>
                </c:pt>
                <c:pt idx="1014">
                  <c:v>65.511800000000008</c:v>
                </c:pt>
                <c:pt idx="1015">
                  <c:v>65.474600000000009</c:v>
                </c:pt>
                <c:pt idx="1016">
                  <c:v>65.8279</c:v>
                </c:pt>
                <c:pt idx="1017">
                  <c:v>65.9041</c:v>
                </c:pt>
                <c:pt idx="1018">
                  <c:v>66.2029</c:v>
                </c:pt>
                <c:pt idx="1019">
                  <c:v>66.354500000000002</c:v>
                </c:pt>
                <c:pt idx="1020">
                  <c:v>66.2834</c:v>
                </c:pt>
                <c:pt idx="1021">
                  <c:v>66.310100000000006</c:v>
                </c:pt>
                <c:pt idx="1022">
                  <c:v>66.400000000000006</c:v>
                </c:pt>
                <c:pt idx="1023">
                  <c:v>66.779599999999988</c:v>
                </c:pt>
                <c:pt idx="1024">
                  <c:v>66.890299999999996</c:v>
                </c:pt>
                <c:pt idx="1025">
                  <c:v>67.123800000000003</c:v>
                </c:pt>
                <c:pt idx="1026">
                  <c:v>67.324300000000008</c:v>
                </c:pt>
                <c:pt idx="1027">
                  <c:v>67.4422</c:v>
                </c:pt>
                <c:pt idx="1028">
                  <c:v>67.479300000000009</c:v>
                </c:pt>
                <c:pt idx="1029">
                  <c:v>67.716899999999995</c:v>
                </c:pt>
                <c:pt idx="1030">
                  <c:v>67.839600000000004</c:v>
                </c:pt>
                <c:pt idx="1031">
                  <c:v>68.1952</c:v>
                </c:pt>
                <c:pt idx="1032">
                  <c:v>68.440899999999999</c:v>
                </c:pt>
                <c:pt idx="1033">
                  <c:v>68.748400000000004</c:v>
                </c:pt>
                <c:pt idx="1034">
                  <c:v>68.674599999999998</c:v>
                </c:pt>
                <c:pt idx="1035">
                  <c:v>68.851199999999992</c:v>
                </c:pt>
                <c:pt idx="1036">
                  <c:v>69.20259999999999</c:v>
                </c:pt>
                <c:pt idx="1037">
                  <c:v>69.224499999999992</c:v>
                </c:pt>
                <c:pt idx="1038">
                  <c:v>69.154899999999998</c:v>
                </c:pt>
                <c:pt idx="1039">
                  <c:v>69.418300000000002</c:v>
                </c:pt>
                <c:pt idx="1040">
                  <c:v>69.67</c:v>
                </c:pt>
                <c:pt idx="1041">
                  <c:v>69.761399999999995</c:v>
                </c:pt>
                <c:pt idx="1042">
                  <c:v>69.939799999999991</c:v>
                </c:pt>
                <c:pt idx="1043">
                  <c:v>70.108800000000002</c:v>
                </c:pt>
                <c:pt idx="1044">
                  <c:v>70.334900000000005</c:v>
                </c:pt>
                <c:pt idx="1045">
                  <c:v>70.32350000000001</c:v>
                </c:pt>
                <c:pt idx="1046">
                  <c:v>70.469099999999997</c:v>
                </c:pt>
                <c:pt idx="1047">
                  <c:v>70.606499999999997</c:v>
                </c:pt>
                <c:pt idx="1048">
                  <c:v>71.084599999999995</c:v>
                </c:pt>
                <c:pt idx="1049">
                  <c:v>71.312399999999997</c:v>
                </c:pt>
                <c:pt idx="1050">
                  <c:v>71.493200000000002</c:v>
                </c:pt>
                <c:pt idx="1051">
                  <c:v>71.601799999999997</c:v>
                </c:pt>
                <c:pt idx="1052">
                  <c:v>71.721199999999996</c:v>
                </c:pt>
                <c:pt idx="1053">
                  <c:v>71.688100000000006</c:v>
                </c:pt>
                <c:pt idx="1054">
                  <c:v>71.957999999999998</c:v>
                </c:pt>
                <c:pt idx="1055">
                  <c:v>72.032899999999998</c:v>
                </c:pt>
                <c:pt idx="1056">
                  <c:v>72.286299999999997</c:v>
                </c:pt>
                <c:pt idx="1057">
                  <c:v>72.605699999999999</c:v>
                </c:pt>
                <c:pt idx="1058">
                  <c:v>72.411599999999993</c:v>
                </c:pt>
                <c:pt idx="1059">
                  <c:v>72.621700000000004</c:v>
                </c:pt>
                <c:pt idx="1060">
                  <c:v>72.859699999999989</c:v>
                </c:pt>
                <c:pt idx="1061">
                  <c:v>73.238400000000013</c:v>
                </c:pt>
                <c:pt idx="1062">
                  <c:v>73.433800000000005</c:v>
                </c:pt>
                <c:pt idx="1063">
                  <c:v>73.601900000000001</c:v>
                </c:pt>
                <c:pt idx="1064">
                  <c:v>73.92519999999999</c:v>
                </c:pt>
                <c:pt idx="1065">
                  <c:v>74.325800000000001</c:v>
                </c:pt>
                <c:pt idx="1066">
                  <c:v>74.7577</c:v>
                </c:pt>
                <c:pt idx="1067">
                  <c:v>74.969000000000008</c:v>
                </c:pt>
                <c:pt idx="1068">
                  <c:v>74.926100000000005</c:v>
                </c:pt>
                <c:pt idx="1069">
                  <c:v>75.194000000000003</c:v>
                </c:pt>
                <c:pt idx="1070">
                  <c:v>75.466500000000011</c:v>
                </c:pt>
                <c:pt idx="1071">
                  <c:v>75.352699999999999</c:v>
                </c:pt>
                <c:pt idx="1072">
                  <c:v>75.644999999999996</c:v>
                </c:pt>
                <c:pt idx="1073">
                  <c:v>75.907800000000009</c:v>
                </c:pt>
                <c:pt idx="1074">
                  <c:v>76.183999999999997</c:v>
                </c:pt>
                <c:pt idx="1075">
                  <c:v>76.152000000000001</c:v>
                </c:pt>
                <c:pt idx="1076">
                  <c:v>76.2226</c:v>
                </c:pt>
                <c:pt idx="1077">
                  <c:v>76.332499999999996</c:v>
                </c:pt>
                <c:pt idx="1078">
                  <c:v>76.377499999999998</c:v>
                </c:pt>
                <c:pt idx="1079">
                  <c:v>76.775100000000009</c:v>
                </c:pt>
                <c:pt idx="1080">
                  <c:v>77.049599999999998</c:v>
                </c:pt>
                <c:pt idx="1081">
                  <c:v>77.340400000000002</c:v>
                </c:pt>
                <c:pt idx="1082">
                  <c:v>77.411299999999997</c:v>
                </c:pt>
                <c:pt idx="1083">
                  <c:v>77.605400000000003</c:v>
                </c:pt>
                <c:pt idx="1084">
                  <c:v>77.835800000000006</c:v>
                </c:pt>
                <c:pt idx="1085">
                  <c:v>78.1755</c:v>
                </c:pt>
                <c:pt idx="1086">
                  <c:v>78.444400000000002</c:v>
                </c:pt>
                <c:pt idx="1087">
                  <c:v>78.601900000000001</c:v>
                </c:pt>
                <c:pt idx="1088">
                  <c:v>78.720100000000002</c:v>
                </c:pt>
                <c:pt idx="1089">
                  <c:v>78.861800000000002</c:v>
                </c:pt>
                <c:pt idx="1090">
                  <c:v>79.013400000000004</c:v>
                </c:pt>
                <c:pt idx="1091">
                  <c:v>79.087800000000001</c:v>
                </c:pt>
                <c:pt idx="1092">
                  <c:v>79.193699999999993</c:v>
                </c:pt>
                <c:pt idx="1093">
                  <c:v>79.382500000000007</c:v>
                </c:pt>
                <c:pt idx="1094">
                  <c:v>79.551900000000003</c:v>
                </c:pt>
                <c:pt idx="1095">
                  <c:v>79.653600000000012</c:v>
                </c:pt>
                <c:pt idx="1096">
                  <c:v>80.091899999999995</c:v>
                </c:pt>
                <c:pt idx="1097">
                  <c:v>80.0976</c:v>
                </c:pt>
                <c:pt idx="1098">
                  <c:v>80.407000000000011</c:v>
                </c:pt>
                <c:pt idx="1099">
                  <c:v>80.634200000000007</c:v>
                </c:pt>
                <c:pt idx="1100">
                  <c:v>80.7286</c:v>
                </c:pt>
                <c:pt idx="1101">
                  <c:v>80.921399999999991</c:v>
                </c:pt>
                <c:pt idx="1102">
                  <c:v>81.276399999999995</c:v>
                </c:pt>
                <c:pt idx="1103">
                  <c:v>81.361900000000006</c:v>
                </c:pt>
                <c:pt idx="1104">
                  <c:v>81.757800000000003</c:v>
                </c:pt>
                <c:pt idx="1105">
                  <c:v>81.877400000000009</c:v>
                </c:pt>
                <c:pt idx="1106">
                  <c:v>81.930500000000009</c:v>
                </c:pt>
                <c:pt idx="1107">
                  <c:v>82.267899999999997</c:v>
                </c:pt>
                <c:pt idx="1108">
                  <c:v>82.240600000000001</c:v>
                </c:pt>
                <c:pt idx="1109">
                  <c:v>82.6875</c:v>
                </c:pt>
                <c:pt idx="1110">
                  <c:v>83.122700000000009</c:v>
                </c:pt>
                <c:pt idx="1111">
                  <c:v>83.124800000000008</c:v>
                </c:pt>
                <c:pt idx="1112">
                  <c:v>83.3245</c:v>
                </c:pt>
                <c:pt idx="1113">
                  <c:v>83.544899999999998</c:v>
                </c:pt>
                <c:pt idx="1114">
                  <c:v>83.741700000000009</c:v>
                </c:pt>
                <c:pt idx="1115">
                  <c:v>83.645600000000002</c:v>
                </c:pt>
                <c:pt idx="1116">
                  <c:v>83.596099999999993</c:v>
                </c:pt>
                <c:pt idx="1117">
                  <c:v>84.0792</c:v>
                </c:pt>
                <c:pt idx="1118">
                  <c:v>84.766599999999997</c:v>
                </c:pt>
                <c:pt idx="1119">
                  <c:v>84.749900000000011</c:v>
                </c:pt>
                <c:pt idx="1120">
                  <c:v>85.110399999999998</c:v>
                </c:pt>
                <c:pt idx="1121">
                  <c:v>85.217100000000002</c:v>
                </c:pt>
                <c:pt idx="1122">
                  <c:v>85.661900000000003</c:v>
                </c:pt>
                <c:pt idx="1123">
                  <c:v>85.80749999999999</c:v>
                </c:pt>
                <c:pt idx="1124">
                  <c:v>86.059799999999996</c:v>
                </c:pt>
                <c:pt idx="1125">
                  <c:v>85.990700000000004</c:v>
                </c:pt>
                <c:pt idx="1126">
                  <c:v>86.296999999999997</c:v>
                </c:pt>
                <c:pt idx="1127">
                  <c:v>86.357200000000006</c:v>
                </c:pt>
                <c:pt idx="1128">
                  <c:v>86.348299999999995</c:v>
                </c:pt>
                <c:pt idx="1129">
                  <c:v>86.521199999999993</c:v>
                </c:pt>
                <c:pt idx="1130">
                  <c:v>86.903600000000012</c:v>
                </c:pt>
                <c:pt idx="1131">
                  <c:v>87.24499999999999</c:v>
                </c:pt>
                <c:pt idx="1132">
                  <c:v>87.407399999999996</c:v>
                </c:pt>
                <c:pt idx="1133">
                  <c:v>87.800700000000006</c:v>
                </c:pt>
                <c:pt idx="1134">
                  <c:v>88.388500000000008</c:v>
                </c:pt>
                <c:pt idx="1135">
                  <c:v>88.6096</c:v>
                </c:pt>
                <c:pt idx="1136">
                  <c:v>88.772100000000009</c:v>
                </c:pt>
                <c:pt idx="1137">
                  <c:v>89.037300000000002</c:v>
                </c:pt>
                <c:pt idx="1138">
                  <c:v>88.683800000000005</c:v>
                </c:pt>
                <c:pt idx="1139">
                  <c:v>88.842299999999994</c:v>
                </c:pt>
                <c:pt idx="1140">
                  <c:v>88.9726</c:v>
                </c:pt>
                <c:pt idx="1141">
                  <c:v>89.303899999999999</c:v>
                </c:pt>
                <c:pt idx="1142">
                  <c:v>89.75</c:v>
                </c:pt>
                <c:pt idx="1143">
                  <c:v>90.064800000000005</c:v>
                </c:pt>
                <c:pt idx="1144">
                  <c:v>90.124099999999999</c:v>
                </c:pt>
                <c:pt idx="1145">
                  <c:v>90.367999999999995</c:v>
                </c:pt>
                <c:pt idx="1146">
                  <c:v>90.615399999999994</c:v>
                </c:pt>
                <c:pt idx="1147">
                  <c:v>90.8279</c:v>
                </c:pt>
                <c:pt idx="1148">
                  <c:v>91.307700000000011</c:v>
                </c:pt>
                <c:pt idx="1149">
                  <c:v>91.569200000000009</c:v>
                </c:pt>
                <c:pt idx="1150">
                  <c:v>91.7697</c:v>
                </c:pt>
                <c:pt idx="1151">
                  <c:v>91.416499999999999</c:v>
                </c:pt>
                <c:pt idx="1152">
                  <c:v>91.554900000000004</c:v>
                </c:pt>
                <c:pt idx="1153">
                  <c:v>91.867399999999989</c:v>
                </c:pt>
                <c:pt idx="1154">
                  <c:v>91.972700000000003</c:v>
                </c:pt>
                <c:pt idx="1155">
                  <c:v>92.176100000000005</c:v>
                </c:pt>
                <c:pt idx="1156">
                  <c:v>92.186499999999995</c:v>
                </c:pt>
                <c:pt idx="1157">
                  <c:v>92.484999999999999</c:v>
                </c:pt>
                <c:pt idx="1158">
                  <c:v>92.838799999999992</c:v>
                </c:pt>
                <c:pt idx="1159">
                  <c:v>93.311899999999994</c:v>
                </c:pt>
                <c:pt idx="1160">
                  <c:v>93.503600000000006</c:v>
                </c:pt>
                <c:pt idx="1161">
                  <c:v>93.805299999999988</c:v>
                </c:pt>
                <c:pt idx="1162">
                  <c:v>93.734399999999994</c:v>
                </c:pt>
                <c:pt idx="1163">
                  <c:v>93.950399999999988</c:v>
                </c:pt>
                <c:pt idx="1164">
                  <c:v>94.420400000000001</c:v>
                </c:pt>
                <c:pt idx="1165">
                  <c:v>94.546499999999995</c:v>
                </c:pt>
                <c:pt idx="1166">
                  <c:v>94.480200000000011</c:v>
                </c:pt>
                <c:pt idx="1167">
                  <c:v>94.778599999999997</c:v>
                </c:pt>
                <c:pt idx="1168">
                  <c:v>95.182500000000005</c:v>
                </c:pt>
                <c:pt idx="1169">
                  <c:v>95.30149999999999</c:v>
                </c:pt>
                <c:pt idx="1170">
                  <c:v>95.765600000000006</c:v>
                </c:pt>
                <c:pt idx="1171">
                  <c:v>96.0154</c:v>
                </c:pt>
                <c:pt idx="1172">
                  <c:v>96.659100000000009</c:v>
                </c:pt>
                <c:pt idx="1173">
                  <c:v>96.788799999999995</c:v>
                </c:pt>
                <c:pt idx="1174">
                  <c:v>97.458399999999997</c:v>
                </c:pt>
                <c:pt idx="1175">
                  <c:v>97.337900000000005</c:v>
                </c:pt>
                <c:pt idx="1176">
                  <c:v>97.315399999999997</c:v>
                </c:pt>
                <c:pt idx="1177">
                  <c:v>97.5595</c:v>
                </c:pt>
                <c:pt idx="1178">
                  <c:v>97.545600000000007</c:v>
                </c:pt>
                <c:pt idx="1179">
                  <c:v>97.881999999999991</c:v>
                </c:pt>
                <c:pt idx="1180">
                  <c:v>98.299499999999995</c:v>
                </c:pt>
                <c:pt idx="1181">
                  <c:v>98.211799999999997</c:v>
                </c:pt>
                <c:pt idx="1182">
                  <c:v>97.972999999999999</c:v>
                </c:pt>
                <c:pt idx="1183">
                  <c:v>98.062700000000007</c:v>
                </c:pt>
                <c:pt idx="1184">
                  <c:v>98.384699999999995</c:v>
                </c:pt>
                <c:pt idx="1185">
                  <c:v>98.808900000000008</c:v>
                </c:pt>
                <c:pt idx="1186">
                  <c:v>98.895700000000005</c:v>
                </c:pt>
                <c:pt idx="1187">
                  <c:v>99.062100000000001</c:v>
                </c:pt>
                <c:pt idx="1188">
                  <c:v>99.41109999999999</c:v>
                </c:pt>
                <c:pt idx="1189">
                  <c:v>99.554000000000002</c:v>
                </c:pt>
                <c:pt idx="1190">
                  <c:v>99.838200000000001</c:v>
                </c:pt>
                <c:pt idx="1191">
                  <c:v>100.054</c:v>
                </c:pt>
                <c:pt idx="1192">
                  <c:v>100.437</c:v>
                </c:pt>
                <c:pt idx="1193">
                  <c:v>100.616</c:v>
                </c:pt>
                <c:pt idx="1194">
                  <c:v>100.889</c:v>
                </c:pt>
                <c:pt idx="1195">
                  <c:v>101.351</c:v>
                </c:pt>
                <c:pt idx="1196">
                  <c:v>101.58900000000001</c:v>
                </c:pt>
                <c:pt idx="1197">
                  <c:v>101.565</c:v>
                </c:pt>
                <c:pt idx="1198">
                  <c:v>102.321</c:v>
                </c:pt>
                <c:pt idx="1199">
                  <c:v>102.47300000000001</c:v>
                </c:pt>
                <c:pt idx="1200">
                  <c:v>102.70100000000001</c:v>
                </c:pt>
                <c:pt idx="1201">
                  <c:v>102.92699999999999</c:v>
                </c:pt>
                <c:pt idx="1202">
                  <c:v>103.039</c:v>
                </c:pt>
                <c:pt idx="1203">
                  <c:v>103.52300000000001</c:v>
                </c:pt>
                <c:pt idx="1204">
                  <c:v>103.90899999999999</c:v>
                </c:pt>
                <c:pt idx="1205">
                  <c:v>104</c:v>
                </c:pt>
                <c:pt idx="1206">
                  <c:v>103.66</c:v>
                </c:pt>
                <c:pt idx="1207">
                  <c:v>103.896</c:v>
                </c:pt>
                <c:pt idx="1208">
                  <c:v>104.399</c:v>
                </c:pt>
                <c:pt idx="1209">
                  <c:v>104.93300000000001</c:v>
                </c:pt>
                <c:pt idx="1210">
                  <c:v>105.456</c:v>
                </c:pt>
                <c:pt idx="1211">
                  <c:v>105.89100000000001</c:v>
                </c:pt>
                <c:pt idx="1212">
                  <c:v>106.184</c:v>
                </c:pt>
                <c:pt idx="1213">
                  <c:v>106.105</c:v>
                </c:pt>
                <c:pt idx="1214">
                  <c:v>105.738</c:v>
                </c:pt>
                <c:pt idx="1215">
                  <c:v>105.828</c:v>
                </c:pt>
                <c:pt idx="1216">
                  <c:v>106.125</c:v>
                </c:pt>
                <c:pt idx="1217">
                  <c:v>105.999</c:v>
                </c:pt>
                <c:pt idx="1218">
                  <c:v>106.11200000000001</c:v>
                </c:pt>
                <c:pt idx="1219">
                  <c:v>106.57899999999999</c:v>
                </c:pt>
                <c:pt idx="1220">
                  <c:v>106.834</c:v>
                </c:pt>
                <c:pt idx="1221">
                  <c:v>107.15899999999999</c:v>
                </c:pt>
                <c:pt idx="1222">
                  <c:v>107.736</c:v>
                </c:pt>
                <c:pt idx="1223">
                  <c:v>107.994</c:v>
                </c:pt>
                <c:pt idx="1224">
                  <c:v>108.508</c:v>
                </c:pt>
                <c:pt idx="1225">
                  <c:v>109.006</c:v>
                </c:pt>
                <c:pt idx="1226">
                  <c:v>108.732</c:v>
                </c:pt>
                <c:pt idx="1227">
                  <c:v>108.90899999999999</c:v>
                </c:pt>
                <c:pt idx="1228">
                  <c:v>108.494</c:v>
                </c:pt>
                <c:pt idx="1229">
                  <c:v>108.923</c:v>
                </c:pt>
                <c:pt idx="1230">
                  <c:v>109.586</c:v>
                </c:pt>
                <c:pt idx="1231">
                  <c:v>110.125</c:v>
                </c:pt>
                <c:pt idx="1232">
                  <c:v>110.23400000000001</c:v>
                </c:pt>
                <c:pt idx="1233">
                  <c:v>110.44000000000001</c:v>
                </c:pt>
                <c:pt idx="1234">
                  <c:v>110.426</c:v>
                </c:pt>
                <c:pt idx="1235">
                  <c:v>110.462</c:v>
                </c:pt>
                <c:pt idx="1236">
                  <c:v>110.74900000000001</c:v>
                </c:pt>
                <c:pt idx="1237">
                  <c:v>111.18899999999999</c:v>
                </c:pt>
                <c:pt idx="1238">
                  <c:v>111.5</c:v>
                </c:pt>
                <c:pt idx="1239">
                  <c:v>111.858</c:v>
                </c:pt>
                <c:pt idx="1240">
                  <c:v>112.128</c:v>
                </c:pt>
                <c:pt idx="1241">
                  <c:v>112.32900000000001</c:v>
                </c:pt>
                <c:pt idx="1242">
                  <c:v>112.06500000000001</c:v>
                </c:pt>
                <c:pt idx="1243">
                  <c:v>112.06099999999999</c:v>
                </c:pt>
                <c:pt idx="1244">
                  <c:v>111.965</c:v>
                </c:pt>
                <c:pt idx="1245">
                  <c:v>112.32599999999999</c:v>
                </c:pt>
                <c:pt idx="1246">
                  <c:v>112.72099999999999</c:v>
                </c:pt>
                <c:pt idx="1247">
                  <c:v>113.051</c:v>
                </c:pt>
                <c:pt idx="1248">
                  <c:v>113.85199999999999</c:v>
                </c:pt>
                <c:pt idx="1249">
                  <c:v>114.608</c:v>
                </c:pt>
                <c:pt idx="1250">
                  <c:v>114.38900000000001</c:v>
                </c:pt>
                <c:pt idx="1251">
                  <c:v>114.19499999999999</c:v>
                </c:pt>
                <c:pt idx="1252">
                  <c:v>114.538</c:v>
                </c:pt>
                <c:pt idx="1253">
                  <c:v>114.56299999999999</c:v>
                </c:pt>
                <c:pt idx="1254">
                  <c:v>115.05500000000001</c:v>
                </c:pt>
                <c:pt idx="1255">
                  <c:v>115.39700000000001</c:v>
                </c:pt>
                <c:pt idx="1256">
                  <c:v>115.61499999999999</c:v>
                </c:pt>
                <c:pt idx="1257">
                  <c:v>116.39399999999999</c:v>
                </c:pt>
                <c:pt idx="1258">
                  <c:v>116.854</c:v>
                </c:pt>
                <c:pt idx="1259">
                  <c:v>117.23399999999999</c:v>
                </c:pt>
                <c:pt idx="1260">
                  <c:v>116.914</c:v>
                </c:pt>
                <c:pt idx="1261">
                  <c:v>116.89800000000001</c:v>
                </c:pt>
                <c:pt idx="1262">
                  <c:v>117.11199999999999</c:v>
                </c:pt>
                <c:pt idx="1263">
                  <c:v>117.30799999999999</c:v>
                </c:pt>
                <c:pt idx="1264">
                  <c:v>117.771</c:v>
                </c:pt>
                <c:pt idx="1265">
                  <c:v>118.529</c:v>
                </c:pt>
                <c:pt idx="1266">
                  <c:v>118.82100000000001</c:v>
                </c:pt>
                <c:pt idx="1267">
                  <c:v>119.208</c:v>
                </c:pt>
                <c:pt idx="1268">
                  <c:v>118.851</c:v>
                </c:pt>
                <c:pt idx="1269">
                  <c:v>118.256</c:v>
                </c:pt>
                <c:pt idx="1270">
                  <c:v>118.01899999999999</c:v>
                </c:pt>
                <c:pt idx="1271">
                  <c:v>118.60300000000001</c:v>
                </c:pt>
                <c:pt idx="1272">
                  <c:v>119.655</c:v>
                </c:pt>
                <c:pt idx="1273">
                  <c:v>120.122</c:v>
                </c:pt>
                <c:pt idx="1274">
                  <c:v>120.43300000000001</c:v>
                </c:pt>
                <c:pt idx="1275">
                  <c:v>120.58200000000001</c:v>
                </c:pt>
                <c:pt idx="1276">
                  <c:v>120.473</c:v>
                </c:pt>
                <c:pt idx="1277">
                  <c:v>120.57000000000001</c:v>
                </c:pt>
                <c:pt idx="1278">
                  <c:v>120.905</c:v>
                </c:pt>
                <c:pt idx="1279">
                  <c:v>121.001</c:v>
                </c:pt>
                <c:pt idx="1280">
                  <c:v>121.524</c:v>
                </c:pt>
                <c:pt idx="1281">
                  <c:v>121.94</c:v>
                </c:pt>
                <c:pt idx="1282">
                  <c:v>122.72800000000001</c:v>
                </c:pt>
                <c:pt idx="1283">
                  <c:v>122.81</c:v>
                </c:pt>
                <c:pt idx="1284">
                  <c:v>122.554</c:v>
                </c:pt>
                <c:pt idx="1285">
                  <c:v>122.999</c:v>
                </c:pt>
                <c:pt idx="1286">
                  <c:v>123.33799999999999</c:v>
                </c:pt>
                <c:pt idx="1287">
                  <c:v>123.36000000000001</c:v>
                </c:pt>
                <c:pt idx="1288">
                  <c:v>123.38099999999999</c:v>
                </c:pt>
                <c:pt idx="1289">
                  <c:v>123.742</c:v>
                </c:pt>
                <c:pt idx="1290">
                  <c:v>124.07999999999998</c:v>
                </c:pt>
                <c:pt idx="1291">
                  <c:v>124.38099999999999</c:v>
                </c:pt>
                <c:pt idx="1292">
                  <c:v>124.88500000000001</c:v>
                </c:pt>
                <c:pt idx="1293">
                  <c:v>125.494</c:v>
                </c:pt>
                <c:pt idx="1294">
                  <c:v>125.75800000000001</c:v>
                </c:pt>
                <c:pt idx="1295">
                  <c:v>125.6</c:v>
                </c:pt>
                <c:pt idx="1296">
                  <c:v>125.84</c:v>
                </c:pt>
                <c:pt idx="1297">
                  <c:v>126.23100000000001</c:v>
                </c:pt>
                <c:pt idx="1298">
                  <c:v>126.441</c:v>
                </c:pt>
                <c:pt idx="1299">
                  <c:v>126.42700000000001</c:v>
                </c:pt>
                <c:pt idx="1300">
                  <c:v>126.711</c:v>
                </c:pt>
                <c:pt idx="1301">
                  <c:v>127.352</c:v>
                </c:pt>
                <c:pt idx="1302">
                  <c:v>127.666</c:v>
                </c:pt>
                <c:pt idx="1303">
                  <c:v>127.47</c:v>
                </c:pt>
                <c:pt idx="1304">
                  <c:v>127.75699999999999</c:v>
                </c:pt>
                <c:pt idx="1305">
                  <c:v>128.23000000000002</c:v>
                </c:pt>
                <c:pt idx="1306">
                  <c:v>128.83799999999999</c:v>
                </c:pt>
                <c:pt idx="1307">
                  <c:v>128.62200000000001</c:v>
                </c:pt>
                <c:pt idx="1308">
                  <c:v>128.87799999999999</c:v>
                </c:pt>
                <c:pt idx="1309">
                  <c:v>129.56700000000001</c:v>
                </c:pt>
                <c:pt idx="1310">
                  <c:v>129.85300000000001</c:v>
                </c:pt>
                <c:pt idx="1311">
                  <c:v>129.70700000000002</c:v>
                </c:pt>
                <c:pt idx="1312">
                  <c:v>129.06100000000001</c:v>
                </c:pt>
                <c:pt idx="1313">
                  <c:v>129.37300000000002</c:v>
                </c:pt>
                <c:pt idx="1314">
                  <c:v>130.36800000000002</c:v>
                </c:pt>
                <c:pt idx="1315">
                  <c:v>130.75900000000001</c:v>
                </c:pt>
                <c:pt idx="1316">
                  <c:v>131.608</c:v>
                </c:pt>
                <c:pt idx="1317">
                  <c:v>132.22800000000001</c:v>
                </c:pt>
                <c:pt idx="1318">
                  <c:v>132.12599999999998</c:v>
                </c:pt>
                <c:pt idx="1319">
                  <c:v>131.46699999999998</c:v>
                </c:pt>
                <c:pt idx="1320">
                  <c:v>131.25700000000001</c:v>
                </c:pt>
                <c:pt idx="1321">
                  <c:v>131.63800000000001</c:v>
                </c:pt>
                <c:pt idx="1322">
                  <c:v>132.227</c:v>
                </c:pt>
                <c:pt idx="1323">
                  <c:v>131.95700000000002</c:v>
                </c:pt>
                <c:pt idx="1324">
                  <c:v>132.07300000000001</c:v>
                </c:pt>
                <c:pt idx="1325">
                  <c:v>132.755</c:v>
                </c:pt>
                <c:pt idx="1326">
                  <c:v>133.501</c:v>
                </c:pt>
                <c:pt idx="1327">
                  <c:v>133.81299999999999</c:v>
                </c:pt>
                <c:pt idx="1328">
                  <c:v>133.61799999999999</c:v>
                </c:pt>
                <c:pt idx="1329">
                  <c:v>133.28799999999998</c:v>
                </c:pt>
                <c:pt idx="1330">
                  <c:v>133.15199999999999</c:v>
                </c:pt>
                <c:pt idx="1331">
                  <c:v>134.095</c:v>
                </c:pt>
                <c:pt idx="1332">
                  <c:v>134.447</c:v>
                </c:pt>
                <c:pt idx="1333">
                  <c:v>134.648</c:v>
                </c:pt>
                <c:pt idx="1334">
                  <c:v>134.72899999999998</c:v>
                </c:pt>
                <c:pt idx="1335">
                  <c:v>134.94800000000001</c:v>
                </c:pt>
                <c:pt idx="1336">
                  <c:v>135.25899999999999</c:v>
                </c:pt>
                <c:pt idx="1337">
                  <c:v>135.83000000000001</c:v>
                </c:pt>
                <c:pt idx="1338">
                  <c:v>136.11199999999999</c:v>
                </c:pt>
                <c:pt idx="1339">
                  <c:v>136.72999999999999</c:v>
                </c:pt>
                <c:pt idx="1340">
                  <c:v>136.64999999999998</c:v>
                </c:pt>
                <c:pt idx="1341">
                  <c:v>137.328</c:v>
                </c:pt>
                <c:pt idx="1342">
                  <c:v>137.673</c:v>
                </c:pt>
                <c:pt idx="1343">
                  <c:v>137.72</c:v>
                </c:pt>
                <c:pt idx="1344">
                  <c:v>137.99099999999999</c:v>
                </c:pt>
                <c:pt idx="1345">
                  <c:v>137.88800000000001</c:v>
                </c:pt>
                <c:pt idx="1346">
                  <c:v>137.822</c:v>
                </c:pt>
                <c:pt idx="1347">
                  <c:v>138.00399999999999</c:v>
                </c:pt>
                <c:pt idx="1348">
                  <c:v>139.03700000000001</c:v>
                </c:pt>
                <c:pt idx="1349">
                  <c:v>139.39399999999998</c:v>
                </c:pt>
                <c:pt idx="1350">
                  <c:v>139.268</c:v>
                </c:pt>
                <c:pt idx="1351">
                  <c:v>139.268</c:v>
                </c:pt>
                <c:pt idx="1352">
                  <c:v>139.684</c:v>
                </c:pt>
                <c:pt idx="1353">
                  <c:v>139.80500000000001</c:v>
                </c:pt>
                <c:pt idx="1354">
                  <c:v>140.6</c:v>
                </c:pt>
                <c:pt idx="1355">
                  <c:v>141.55099999999999</c:v>
                </c:pt>
                <c:pt idx="1356">
                  <c:v>141.66900000000001</c:v>
                </c:pt>
                <c:pt idx="1357">
                  <c:v>141.41499999999999</c:v>
                </c:pt>
                <c:pt idx="1358">
                  <c:v>140.922</c:v>
                </c:pt>
                <c:pt idx="1359">
                  <c:v>141.12200000000001</c:v>
                </c:pt>
                <c:pt idx="1360">
                  <c:v>141.46199999999999</c:v>
                </c:pt>
                <c:pt idx="1361">
                  <c:v>141.697</c:v>
                </c:pt>
                <c:pt idx="1362">
                  <c:v>141.94800000000001</c:v>
                </c:pt>
                <c:pt idx="1363">
                  <c:v>142.203</c:v>
                </c:pt>
                <c:pt idx="1364">
                  <c:v>142.11700000000002</c:v>
                </c:pt>
                <c:pt idx="1365">
                  <c:v>142.76299999999998</c:v>
                </c:pt>
                <c:pt idx="1366">
                  <c:v>143.45600000000002</c:v>
                </c:pt>
                <c:pt idx="1367">
                  <c:v>143.85600000000002</c:v>
                </c:pt>
                <c:pt idx="1368">
                  <c:v>144.19</c:v>
                </c:pt>
                <c:pt idx="1369">
                  <c:v>144.126</c:v>
                </c:pt>
                <c:pt idx="1370">
                  <c:v>144.381</c:v>
                </c:pt>
                <c:pt idx="1371">
                  <c:v>145.489</c:v>
                </c:pt>
                <c:pt idx="1372">
                  <c:v>145.309</c:v>
                </c:pt>
                <c:pt idx="1373">
                  <c:v>145.14599999999999</c:v>
                </c:pt>
                <c:pt idx="1374">
                  <c:v>145.304</c:v>
                </c:pt>
                <c:pt idx="1375">
                  <c:v>145.93200000000002</c:v>
                </c:pt>
                <c:pt idx="1376">
                  <c:v>145.916</c:v>
                </c:pt>
                <c:pt idx="1377">
                  <c:v>145.69200000000001</c:v>
                </c:pt>
                <c:pt idx="1378">
                  <c:v>146.315</c:v>
                </c:pt>
                <c:pt idx="1379">
                  <c:v>146.83500000000001</c:v>
                </c:pt>
                <c:pt idx="1380">
                  <c:v>147.17400000000001</c:v>
                </c:pt>
                <c:pt idx="1381">
                  <c:v>146.90100000000001</c:v>
                </c:pt>
                <c:pt idx="1382">
                  <c:v>146.85599999999999</c:v>
                </c:pt>
                <c:pt idx="1383">
                  <c:v>147.25799999999998</c:v>
                </c:pt>
                <c:pt idx="1384">
                  <c:v>147.57999999999998</c:v>
                </c:pt>
                <c:pt idx="1385">
                  <c:v>148.35299999999998</c:v>
                </c:pt>
                <c:pt idx="1386">
                  <c:v>148.44</c:v>
                </c:pt>
                <c:pt idx="1387">
                  <c:v>148.63</c:v>
                </c:pt>
                <c:pt idx="1388">
                  <c:v>148.41499999999999</c:v>
                </c:pt>
                <c:pt idx="1389">
                  <c:v>148.09799999999998</c:v>
                </c:pt>
                <c:pt idx="1390">
                  <c:v>148.75399999999999</c:v>
                </c:pt>
                <c:pt idx="1391">
                  <c:v>149.99499999999998</c:v>
                </c:pt>
                <c:pt idx="1392">
                  <c:v>150.339</c:v>
                </c:pt>
                <c:pt idx="1393">
                  <c:v>150.25200000000001</c:v>
                </c:pt>
                <c:pt idx="1394">
                  <c:v>150.00800000000001</c:v>
                </c:pt>
                <c:pt idx="1395">
                  <c:v>149.78100000000001</c:v>
                </c:pt>
                <c:pt idx="1396">
                  <c:v>150.72399999999999</c:v>
                </c:pt>
                <c:pt idx="1397">
                  <c:v>151.488</c:v>
                </c:pt>
                <c:pt idx="1398">
                  <c:v>152.00300000000001</c:v>
                </c:pt>
                <c:pt idx="1399">
                  <c:v>151.26300000000001</c:v>
                </c:pt>
                <c:pt idx="1400">
                  <c:v>152.34700000000001</c:v>
                </c:pt>
                <c:pt idx="1401">
                  <c:v>152.38299999999998</c:v>
                </c:pt>
                <c:pt idx="1402">
                  <c:v>152.59900000000002</c:v>
                </c:pt>
                <c:pt idx="1403">
                  <c:v>153.161</c:v>
                </c:pt>
                <c:pt idx="1404">
                  <c:v>153.15799999999999</c:v>
                </c:pt>
                <c:pt idx="1405">
                  <c:v>153.732</c:v>
                </c:pt>
                <c:pt idx="1406">
                  <c:v>153.74099999999999</c:v>
                </c:pt>
                <c:pt idx="1407">
                  <c:v>153.483</c:v>
                </c:pt>
                <c:pt idx="1408">
                  <c:v>153.411</c:v>
                </c:pt>
                <c:pt idx="1409">
                  <c:v>153.91900000000001</c:v>
                </c:pt>
                <c:pt idx="1410">
                  <c:v>154.06099999999998</c:v>
                </c:pt>
                <c:pt idx="1411">
                  <c:v>154.339</c:v>
                </c:pt>
                <c:pt idx="1412">
                  <c:v>155.15</c:v>
                </c:pt>
                <c:pt idx="1413">
                  <c:v>155.58199999999999</c:v>
                </c:pt>
                <c:pt idx="1414">
                  <c:v>156.01599999999999</c:v>
                </c:pt>
                <c:pt idx="1415">
                  <c:v>156.07399999999998</c:v>
                </c:pt>
                <c:pt idx="1416">
                  <c:v>155.928</c:v>
                </c:pt>
                <c:pt idx="1417">
                  <c:v>155.86699999999999</c:v>
                </c:pt>
                <c:pt idx="1418">
                  <c:v>156.31700000000001</c:v>
                </c:pt>
                <c:pt idx="1419">
                  <c:v>156.94400000000002</c:v>
                </c:pt>
                <c:pt idx="1420">
                  <c:v>156.92099999999999</c:v>
                </c:pt>
                <c:pt idx="1421">
                  <c:v>156.72999999999999</c:v>
                </c:pt>
                <c:pt idx="1422">
                  <c:v>156.75500000000002</c:v>
                </c:pt>
                <c:pt idx="1423">
                  <c:v>157.48599999999999</c:v>
                </c:pt>
                <c:pt idx="1424">
                  <c:v>158.63</c:v>
                </c:pt>
                <c:pt idx="1425">
                  <c:v>159.14100000000002</c:v>
                </c:pt>
                <c:pt idx="1426">
                  <c:v>158.631</c:v>
                </c:pt>
                <c:pt idx="1427">
                  <c:v>158.81399999999999</c:v>
                </c:pt>
                <c:pt idx="1428">
                  <c:v>159.00199999999998</c:v>
                </c:pt>
                <c:pt idx="1429">
                  <c:v>159.57300000000001</c:v>
                </c:pt>
                <c:pt idx="1430">
                  <c:v>159.804</c:v>
                </c:pt>
                <c:pt idx="1431">
                  <c:v>159.768</c:v>
                </c:pt>
                <c:pt idx="1432">
                  <c:v>159.72</c:v>
                </c:pt>
                <c:pt idx="1433">
                  <c:v>159.64000000000001</c:v>
                </c:pt>
                <c:pt idx="1434">
                  <c:v>160.17099999999999</c:v>
                </c:pt>
                <c:pt idx="1435">
                  <c:v>160.649</c:v>
                </c:pt>
                <c:pt idx="1436">
                  <c:v>160.655</c:v>
                </c:pt>
                <c:pt idx="1437">
                  <c:v>161.161</c:v>
                </c:pt>
                <c:pt idx="1438">
                  <c:v>161.27799999999999</c:v>
                </c:pt>
                <c:pt idx="1439">
                  <c:v>161.20699999999999</c:v>
                </c:pt>
                <c:pt idx="1440">
                  <c:v>160.89099999999999</c:v>
                </c:pt>
                <c:pt idx="1441">
                  <c:v>161.643</c:v>
                </c:pt>
                <c:pt idx="1442">
                  <c:v>161.98400000000001</c:v>
                </c:pt>
                <c:pt idx="1443">
                  <c:v>162.47</c:v>
                </c:pt>
                <c:pt idx="1444">
                  <c:v>162.58099999999999</c:v>
                </c:pt>
                <c:pt idx="1445">
                  <c:v>162.51</c:v>
                </c:pt>
                <c:pt idx="1446">
                  <c:v>162.46899999999999</c:v>
                </c:pt>
                <c:pt idx="1447">
                  <c:v>162.392</c:v>
                </c:pt>
                <c:pt idx="1448">
                  <c:v>162.58200000000002</c:v>
                </c:pt>
                <c:pt idx="1449">
                  <c:v>162.995</c:v>
                </c:pt>
                <c:pt idx="1450">
                  <c:v>164.39699999999999</c:v>
                </c:pt>
                <c:pt idx="1451">
                  <c:v>164.91300000000001</c:v>
                </c:pt>
                <c:pt idx="1452">
                  <c:v>164.916</c:v>
                </c:pt>
                <c:pt idx="1453">
                  <c:v>164.79499999999999</c:v>
                </c:pt>
                <c:pt idx="1454">
                  <c:v>164.62299999999999</c:v>
                </c:pt>
                <c:pt idx="1455">
                  <c:v>165.71199999999999</c:v>
                </c:pt>
                <c:pt idx="1456">
                  <c:v>166.63200000000001</c:v>
                </c:pt>
                <c:pt idx="1457">
                  <c:v>166.476</c:v>
                </c:pt>
                <c:pt idx="1458">
                  <c:v>166.62900000000002</c:v>
                </c:pt>
                <c:pt idx="1459">
                  <c:v>166.822</c:v>
                </c:pt>
                <c:pt idx="1460">
                  <c:v>166.99799999999999</c:v>
                </c:pt>
                <c:pt idx="1461">
                  <c:v>167.34799999999998</c:v>
                </c:pt>
                <c:pt idx="1462">
                  <c:v>167.25700000000001</c:v>
                </c:pt>
                <c:pt idx="1463">
                  <c:v>167.21800000000002</c:v>
                </c:pt>
                <c:pt idx="1464">
                  <c:v>167.5</c:v>
                </c:pt>
                <c:pt idx="1465">
                  <c:v>168.178</c:v>
                </c:pt>
                <c:pt idx="1466">
                  <c:v>168.773</c:v>
                </c:pt>
                <c:pt idx="1467">
                  <c:v>168.197</c:v>
                </c:pt>
                <c:pt idx="1468">
                  <c:v>168.23399999999998</c:v>
                </c:pt>
                <c:pt idx="1469">
                  <c:v>169.07399999999998</c:v>
                </c:pt>
                <c:pt idx="1470">
                  <c:v>169.37199999999999</c:v>
                </c:pt>
                <c:pt idx="1471">
                  <c:v>169.24700000000001</c:v>
                </c:pt>
                <c:pt idx="1472">
                  <c:v>169.81900000000002</c:v>
                </c:pt>
                <c:pt idx="1473">
                  <c:v>170.346</c:v>
                </c:pt>
                <c:pt idx="1474">
                  <c:v>170.59399999999999</c:v>
                </c:pt>
                <c:pt idx="1475">
                  <c:v>170.578</c:v>
                </c:pt>
                <c:pt idx="1476">
                  <c:v>170.755</c:v>
                </c:pt>
                <c:pt idx="1477">
                  <c:v>170.821</c:v>
                </c:pt>
                <c:pt idx="1478">
                  <c:v>170.94800000000001</c:v>
                </c:pt>
                <c:pt idx="1479">
                  <c:v>171.02799999999999</c:v>
                </c:pt>
                <c:pt idx="1480">
                  <c:v>171.82499999999999</c:v>
                </c:pt>
                <c:pt idx="1481">
                  <c:v>172.85</c:v>
                </c:pt>
                <c:pt idx="1482">
                  <c:v>173.208</c:v>
                </c:pt>
                <c:pt idx="1483">
                  <c:v>173.304</c:v>
                </c:pt>
                <c:pt idx="1484">
                  <c:v>173.14400000000001</c:v>
                </c:pt>
                <c:pt idx="1485">
                  <c:v>172.827</c:v>
                </c:pt>
                <c:pt idx="1486">
                  <c:v>173.28399999999999</c:v>
                </c:pt>
                <c:pt idx="1487">
                  <c:v>173.47299999999998</c:v>
                </c:pt>
                <c:pt idx="1488">
                  <c:v>173.4</c:v>
                </c:pt>
                <c:pt idx="1489">
                  <c:v>173.70999999999998</c:v>
                </c:pt>
                <c:pt idx="1490">
                  <c:v>174.197</c:v>
                </c:pt>
                <c:pt idx="1491">
                  <c:v>174.85299999999998</c:v>
                </c:pt>
                <c:pt idx="1492">
                  <c:v>174.971</c:v>
                </c:pt>
                <c:pt idx="1493">
                  <c:v>175.72900000000001</c:v>
                </c:pt>
                <c:pt idx="1494">
                  <c:v>176.12899999999999</c:v>
                </c:pt>
                <c:pt idx="1495">
                  <c:v>175.92099999999999</c:v>
                </c:pt>
                <c:pt idx="1496">
                  <c:v>175.98099999999999</c:v>
                </c:pt>
                <c:pt idx="1497">
                  <c:v>176.19200000000001</c:v>
                </c:pt>
                <c:pt idx="1498">
                  <c:v>176.511</c:v>
                </c:pt>
                <c:pt idx="1499">
                  <c:v>176.57600000000002</c:v>
                </c:pt>
                <c:pt idx="1500">
                  <c:v>176.54900000000001</c:v>
                </c:pt>
                <c:pt idx="1501">
                  <c:v>176.63499999999999</c:v>
                </c:pt>
                <c:pt idx="1502">
                  <c:v>177.25099999999998</c:v>
                </c:pt>
                <c:pt idx="1503">
                  <c:v>177.495</c:v>
                </c:pt>
                <c:pt idx="1504">
                  <c:v>178.03299999999999</c:v>
                </c:pt>
                <c:pt idx="1505">
                  <c:v>177.999</c:v>
                </c:pt>
                <c:pt idx="1506">
                  <c:v>177.75</c:v>
                </c:pt>
                <c:pt idx="1507">
                  <c:v>177.66900000000001</c:v>
                </c:pt>
                <c:pt idx="1508">
                  <c:v>178.245</c:v>
                </c:pt>
                <c:pt idx="1509">
                  <c:v>178.59299999999999</c:v>
                </c:pt>
                <c:pt idx="1510">
                  <c:v>178.75899999999999</c:v>
                </c:pt>
                <c:pt idx="1511">
                  <c:v>179.77699999999999</c:v>
                </c:pt>
                <c:pt idx="1512">
                  <c:v>179.958</c:v>
                </c:pt>
                <c:pt idx="1513">
                  <c:v>179.51900000000001</c:v>
                </c:pt>
                <c:pt idx="1514">
                  <c:v>179.74099999999999</c:v>
                </c:pt>
                <c:pt idx="1515">
                  <c:v>180.40100000000001</c:v>
                </c:pt>
                <c:pt idx="1516">
                  <c:v>180.78699999999998</c:v>
                </c:pt>
                <c:pt idx="1517">
                  <c:v>181.155</c:v>
                </c:pt>
                <c:pt idx="1518">
                  <c:v>181.614</c:v>
                </c:pt>
                <c:pt idx="1519">
                  <c:v>181.67599999999999</c:v>
                </c:pt>
                <c:pt idx="1520">
                  <c:v>181.58700000000002</c:v>
                </c:pt>
                <c:pt idx="1521">
                  <c:v>182.20399999999998</c:v>
                </c:pt>
                <c:pt idx="1522">
                  <c:v>182.24600000000001</c:v>
                </c:pt>
                <c:pt idx="1523">
                  <c:v>181.98699999999999</c:v>
                </c:pt>
                <c:pt idx="1524">
                  <c:v>182.56399999999999</c:v>
                </c:pt>
                <c:pt idx="1525">
                  <c:v>183.15600000000001</c:v>
                </c:pt>
                <c:pt idx="1526">
                  <c:v>183.10399999999998</c:v>
                </c:pt>
                <c:pt idx="1527">
                  <c:v>182.82500000000002</c:v>
                </c:pt>
                <c:pt idx="1528">
                  <c:v>182.95400000000001</c:v>
                </c:pt>
                <c:pt idx="1529">
                  <c:v>183.98899999999998</c:v>
                </c:pt>
                <c:pt idx="1530">
                  <c:v>184.58600000000001</c:v>
                </c:pt>
                <c:pt idx="1531">
                  <c:v>184.357</c:v>
                </c:pt>
                <c:pt idx="1532">
                  <c:v>184.93599999999998</c:v>
                </c:pt>
                <c:pt idx="1533">
                  <c:v>185.01</c:v>
                </c:pt>
                <c:pt idx="1534">
                  <c:v>184.761</c:v>
                </c:pt>
                <c:pt idx="1535">
                  <c:v>184.99599999999998</c:v>
                </c:pt>
                <c:pt idx="1536">
                  <c:v>185.50300000000001</c:v>
                </c:pt>
                <c:pt idx="1537">
                  <c:v>185.51500000000001</c:v>
                </c:pt>
                <c:pt idx="1538">
                  <c:v>185.19200000000001</c:v>
                </c:pt>
                <c:pt idx="1539">
                  <c:v>186.02</c:v>
                </c:pt>
                <c:pt idx="1540">
                  <c:v>186.37</c:v>
                </c:pt>
                <c:pt idx="1541">
                  <c:v>186.77599999999998</c:v>
                </c:pt>
                <c:pt idx="1542">
                  <c:v>187.10599999999999</c:v>
                </c:pt>
                <c:pt idx="1543">
                  <c:v>187.22000000000003</c:v>
                </c:pt>
                <c:pt idx="1544">
                  <c:v>187.69899999999998</c:v>
                </c:pt>
                <c:pt idx="1545">
                  <c:v>188.251</c:v>
                </c:pt>
                <c:pt idx="1546">
                  <c:v>188.11199999999999</c:v>
                </c:pt>
                <c:pt idx="1547">
                  <c:v>187.72200000000001</c:v>
                </c:pt>
                <c:pt idx="1548">
                  <c:v>187.61099999999999</c:v>
                </c:pt>
                <c:pt idx="1549">
                  <c:v>188.48000000000002</c:v>
                </c:pt>
                <c:pt idx="1550">
                  <c:v>189.09899999999999</c:v>
                </c:pt>
                <c:pt idx="1551">
                  <c:v>188.72400000000002</c:v>
                </c:pt>
                <c:pt idx="1552">
                  <c:v>189.23500000000001</c:v>
                </c:pt>
                <c:pt idx="1553">
                  <c:v>189.631</c:v>
                </c:pt>
                <c:pt idx="1554">
                  <c:v>190.24199999999999</c:v>
                </c:pt>
                <c:pt idx="1555">
                  <c:v>190.68700000000001</c:v>
                </c:pt>
                <c:pt idx="1556">
                  <c:v>190.77100000000002</c:v>
                </c:pt>
                <c:pt idx="1557">
                  <c:v>190.624</c:v>
                </c:pt>
                <c:pt idx="1558">
                  <c:v>190.511</c:v>
                </c:pt>
                <c:pt idx="1559">
                  <c:v>190.518</c:v>
                </c:pt>
                <c:pt idx="1560">
                  <c:v>191.26399999999998</c:v>
                </c:pt>
                <c:pt idx="1561">
                  <c:v>191.38299999999998</c:v>
                </c:pt>
                <c:pt idx="1562">
                  <c:v>191.642</c:v>
                </c:pt>
                <c:pt idx="1563">
                  <c:v>191.83700000000002</c:v>
                </c:pt>
                <c:pt idx="1564">
                  <c:v>192.071</c:v>
                </c:pt>
                <c:pt idx="1565">
                  <c:v>192.56</c:v>
                </c:pt>
                <c:pt idx="1566">
                  <c:v>193.30799999999999</c:v>
                </c:pt>
                <c:pt idx="1567">
                  <c:v>193.422</c:v>
                </c:pt>
                <c:pt idx="1568">
                  <c:v>193.619</c:v>
                </c:pt>
                <c:pt idx="1569">
                  <c:v>193.64499999999998</c:v>
                </c:pt>
                <c:pt idx="1570">
                  <c:v>193.85999999999999</c:v>
                </c:pt>
                <c:pt idx="1571">
                  <c:v>194.125</c:v>
                </c:pt>
                <c:pt idx="1572">
                  <c:v>194.20599999999999</c:v>
                </c:pt>
                <c:pt idx="1573">
                  <c:v>194.489</c:v>
                </c:pt>
                <c:pt idx="1574">
                  <c:v>194.25299999999999</c:v>
                </c:pt>
                <c:pt idx="1575">
                  <c:v>194.70599999999999</c:v>
                </c:pt>
                <c:pt idx="1576">
                  <c:v>194.48400000000001</c:v>
                </c:pt>
                <c:pt idx="1577">
                  <c:v>194.23500000000001</c:v>
                </c:pt>
                <c:pt idx="1578">
                  <c:v>194.17400000000001</c:v>
                </c:pt>
                <c:pt idx="1579">
                  <c:v>193.93700000000001</c:v>
                </c:pt>
                <c:pt idx="1580">
                  <c:v>194.79799999999997</c:v>
                </c:pt>
                <c:pt idx="1581">
                  <c:v>195.28500000000003</c:v>
                </c:pt>
                <c:pt idx="1582">
                  <c:v>195.06300000000002</c:v>
                </c:pt>
                <c:pt idx="1583">
                  <c:v>195.48099999999999</c:v>
                </c:pt>
                <c:pt idx="1584">
                  <c:v>195.81300000000002</c:v>
                </c:pt>
                <c:pt idx="1585">
                  <c:v>196.178</c:v>
                </c:pt>
                <c:pt idx="1586">
                  <c:v>196.857</c:v>
                </c:pt>
                <c:pt idx="1587">
                  <c:v>197.57900000000001</c:v>
                </c:pt>
                <c:pt idx="1588">
                  <c:v>197.51</c:v>
                </c:pt>
                <c:pt idx="1589">
                  <c:v>197.52199999999999</c:v>
                </c:pt>
                <c:pt idx="1590">
                  <c:v>197.5</c:v>
                </c:pt>
                <c:pt idx="1591">
                  <c:v>197.65900000000002</c:v>
                </c:pt>
                <c:pt idx="1592">
                  <c:v>197.95</c:v>
                </c:pt>
                <c:pt idx="1593">
                  <c:v>198.477</c:v>
                </c:pt>
                <c:pt idx="1594">
                  <c:v>198.791</c:v>
                </c:pt>
                <c:pt idx="1595">
                  <c:v>198.30500000000001</c:v>
                </c:pt>
                <c:pt idx="1596">
                  <c:v>198.768</c:v>
                </c:pt>
                <c:pt idx="1597">
                  <c:v>199.46499999999997</c:v>
                </c:pt>
                <c:pt idx="1598">
                  <c:v>199.601</c:v>
                </c:pt>
                <c:pt idx="1599">
                  <c:v>199.89699999999999</c:v>
                </c:pt>
                <c:pt idx="1600">
                  <c:v>200.20500000000001</c:v>
                </c:pt>
                <c:pt idx="1601">
                  <c:v>200.57899999999998</c:v>
                </c:pt>
                <c:pt idx="1602">
                  <c:v>200.429</c:v>
                </c:pt>
                <c:pt idx="1603">
                  <c:v>200.852</c:v>
                </c:pt>
                <c:pt idx="1604">
                  <c:v>201.25899999999999</c:v>
                </c:pt>
                <c:pt idx="1605">
                  <c:v>201.47200000000001</c:v>
                </c:pt>
                <c:pt idx="1606">
                  <c:v>201.59299999999999</c:v>
                </c:pt>
                <c:pt idx="1607">
                  <c:v>201.92100000000002</c:v>
                </c:pt>
                <c:pt idx="1608">
                  <c:v>202.02199999999999</c:v>
                </c:pt>
                <c:pt idx="1609">
                  <c:v>202.184</c:v>
                </c:pt>
                <c:pt idx="1610">
                  <c:v>202.328</c:v>
                </c:pt>
                <c:pt idx="1611">
                  <c:v>202.55600000000001</c:v>
                </c:pt>
                <c:pt idx="1612">
                  <c:v>203.01</c:v>
                </c:pt>
                <c:pt idx="1613">
                  <c:v>203.566</c:v>
                </c:pt>
                <c:pt idx="1614">
                  <c:v>203.452</c:v>
                </c:pt>
                <c:pt idx="1615">
                  <c:v>203.874</c:v>
                </c:pt>
                <c:pt idx="1616">
                  <c:v>204.34699999999998</c:v>
                </c:pt>
                <c:pt idx="1617">
                  <c:v>204.49699999999999</c:v>
                </c:pt>
                <c:pt idx="1618">
                  <c:v>204.46400000000003</c:v>
                </c:pt>
                <c:pt idx="1619">
                  <c:v>205.01</c:v>
                </c:pt>
                <c:pt idx="1620">
                  <c:v>205.2</c:v>
                </c:pt>
                <c:pt idx="1621">
                  <c:v>205.43100000000001</c:v>
                </c:pt>
                <c:pt idx="1622">
                  <c:v>205.982</c:v>
                </c:pt>
                <c:pt idx="1623">
                  <c:v>206.17599999999999</c:v>
                </c:pt>
                <c:pt idx="1624">
                  <c:v>206.428</c:v>
                </c:pt>
                <c:pt idx="1625">
                  <c:v>206.506</c:v>
                </c:pt>
                <c:pt idx="1626">
                  <c:v>206.49600000000001</c:v>
                </c:pt>
                <c:pt idx="1627">
                  <c:v>206.834</c:v>
                </c:pt>
                <c:pt idx="1628">
                  <c:v>206.69</c:v>
                </c:pt>
                <c:pt idx="1629">
                  <c:v>207.096</c:v>
                </c:pt>
                <c:pt idx="1630">
                  <c:v>207.679</c:v>
                </c:pt>
                <c:pt idx="1631">
                  <c:v>207.88200000000001</c:v>
                </c:pt>
                <c:pt idx="1632">
                  <c:v>208.42400000000001</c:v>
                </c:pt>
                <c:pt idx="1633">
                  <c:v>208.90299999999999</c:v>
                </c:pt>
                <c:pt idx="1634">
                  <c:v>209.322</c:v>
                </c:pt>
                <c:pt idx="1635">
                  <c:v>209.511</c:v>
                </c:pt>
                <c:pt idx="1636">
                  <c:v>209.55699999999999</c:v>
                </c:pt>
                <c:pt idx="1637">
                  <c:v>209.49599999999998</c:v>
                </c:pt>
                <c:pt idx="1638">
                  <c:v>210.09300000000002</c:v>
                </c:pt>
                <c:pt idx="1639">
                  <c:v>209.99199999999999</c:v>
                </c:pt>
                <c:pt idx="1640">
                  <c:v>209.99699999999999</c:v>
                </c:pt>
                <c:pt idx="1641">
                  <c:v>210.08499999999998</c:v>
                </c:pt>
                <c:pt idx="1642">
                  <c:v>210.833</c:v>
                </c:pt>
                <c:pt idx="1643">
                  <c:v>210.82599999999999</c:v>
                </c:pt>
                <c:pt idx="1644">
                  <c:v>210.84299999999999</c:v>
                </c:pt>
                <c:pt idx="1645">
                  <c:v>210.98499999999999</c:v>
                </c:pt>
                <c:pt idx="1646">
                  <c:v>211.37400000000002</c:v>
                </c:pt>
                <c:pt idx="1647">
                  <c:v>211.762</c:v>
                </c:pt>
                <c:pt idx="1648">
                  <c:v>212.05</c:v>
                </c:pt>
                <c:pt idx="1649">
                  <c:v>212.41800000000001</c:v>
                </c:pt>
                <c:pt idx="1650">
                  <c:v>212.42099999999999</c:v>
                </c:pt>
                <c:pt idx="1651">
                  <c:v>212.751</c:v>
                </c:pt>
                <c:pt idx="1652">
                  <c:v>212.73000000000002</c:v>
                </c:pt>
                <c:pt idx="1653">
                  <c:v>212.678</c:v>
                </c:pt>
                <c:pt idx="1654">
                  <c:v>213.22499999999999</c:v>
                </c:pt>
                <c:pt idx="1655">
                  <c:v>213.11799999999999</c:v>
                </c:pt>
                <c:pt idx="1656">
                  <c:v>213.11600000000001</c:v>
                </c:pt>
                <c:pt idx="1657">
                  <c:v>214.047</c:v>
                </c:pt>
                <c:pt idx="1658">
                  <c:v>214.76899999999998</c:v>
                </c:pt>
                <c:pt idx="1659">
                  <c:v>215.03200000000001</c:v>
                </c:pt>
                <c:pt idx="1660">
                  <c:v>215.18</c:v>
                </c:pt>
                <c:pt idx="1661">
                  <c:v>215.167</c:v>
                </c:pt>
                <c:pt idx="1662">
                  <c:v>215.30199999999999</c:v>
                </c:pt>
                <c:pt idx="1663">
                  <c:v>215.77700000000002</c:v>
                </c:pt>
                <c:pt idx="1664">
                  <c:v>216.155</c:v>
                </c:pt>
                <c:pt idx="1665">
                  <c:v>216.29400000000001</c:v>
                </c:pt>
                <c:pt idx="1666">
                  <c:v>216.45000000000002</c:v>
                </c:pt>
                <c:pt idx="1667">
                  <c:v>216.511</c:v>
                </c:pt>
                <c:pt idx="1668">
                  <c:v>216.648</c:v>
                </c:pt>
                <c:pt idx="1669">
                  <c:v>216.477</c:v>
                </c:pt>
                <c:pt idx="1670">
                  <c:v>216.72299999999998</c:v>
                </c:pt>
                <c:pt idx="1671">
                  <c:v>216.75199999999998</c:v>
                </c:pt>
                <c:pt idx="1672">
                  <c:v>216.893</c:v>
                </c:pt>
                <c:pt idx="1673">
                  <c:v>217.18400000000003</c:v>
                </c:pt>
                <c:pt idx="1674">
                  <c:v>216.89100000000002</c:v>
                </c:pt>
                <c:pt idx="1675">
                  <c:v>217.40899999999999</c:v>
                </c:pt>
                <c:pt idx="1676">
                  <c:v>217.65</c:v>
                </c:pt>
                <c:pt idx="1677">
                  <c:v>218.04999999999998</c:v>
                </c:pt>
                <c:pt idx="1678">
                  <c:v>218.13799999999998</c:v>
                </c:pt>
                <c:pt idx="1679">
                  <c:v>218.316</c:v>
                </c:pt>
                <c:pt idx="1680">
                  <c:v>218.358</c:v>
                </c:pt>
                <c:pt idx="1681">
                  <c:v>218.56</c:v>
                </c:pt>
                <c:pt idx="1682">
                  <c:v>218.965</c:v>
                </c:pt>
                <c:pt idx="1683">
                  <c:v>219.238</c:v>
                </c:pt>
                <c:pt idx="1684">
                  <c:v>219.61699999999999</c:v>
                </c:pt>
                <c:pt idx="1685">
                  <c:v>220.06700000000001</c:v>
                </c:pt>
                <c:pt idx="1686">
                  <c:v>220.43900000000002</c:v>
                </c:pt>
                <c:pt idx="1687">
                  <c:v>220.62100000000001</c:v>
                </c:pt>
                <c:pt idx="1688">
                  <c:v>220.304</c:v>
                </c:pt>
                <c:pt idx="1689">
                  <c:v>220.495</c:v>
                </c:pt>
                <c:pt idx="1690">
                  <c:v>220.827</c:v>
                </c:pt>
                <c:pt idx="1691">
                  <c:v>220.97800000000001</c:v>
                </c:pt>
                <c:pt idx="1692">
                  <c:v>221.02600000000001</c:v>
                </c:pt>
                <c:pt idx="1693">
                  <c:v>221.24699999999999</c:v>
                </c:pt>
                <c:pt idx="1694">
                  <c:v>221.35599999999999</c:v>
                </c:pt>
                <c:pt idx="1695">
                  <c:v>221.27500000000001</c:v>
                </c:pt>
                <c:pt idx="1696">
                  <c:v>221.87199999999999</c:v>
                </c:pt>
                <c:pt idx="1697">
                  <c:v>221.988</c:v>
                </c:pt>
                <c:pt idx="1698">
                  <c:v>222.59100000000001</c:v>
                </c:pt>
                <c:pt idx="1699">
                  <c:v>222.57599999999999</c:v>
                </c:pt>
                <c:pt idx="1700">
                  <c:v>223.018</c:v>
                </c:pt>
                <c:pt idx="1701">
                  <c:v>223.208</c:v>
                </c:pt>
                <c:pt idx="1702">
                  <c:v>223.227</c:v>
                </c:pt>
                <c:pt idx="1703">
                  <c:v>223.518</c:v>
                </c:pt>
                <c:pt idx="1704">
                  <c:v>223.99700000000001</c:v>
                </c:pt>
                <c:pt idx="1705">
                  <c:v>224.10400000000001</c:v>
                </c:pt>
                <c:pt idx="1706">
                  <c:v>224.68100000000001</c:v>
                </c:pt>
                <c:pt idx="1707">
                  <c:v>224.88800000000001</c:v>
                </c:pt>
                <c:pt idx="1708">
                  <c:v>225.32599999999999</c:v>
                </c:pt>
                <c:pt idx="1709">
                  <c:v>225.976</c:v>
                </c:pt>
                <c:pt idx="1710">
                  <c:v>225.82900000000001</c:v>
                </c:pt>
                <c:pt idx="1711">
                  <c:v>226.35900000000001</c:v>
                </c:pt>
                <c:pt idx="1712">
                  <c:v>226.792</c:v>
                </c:pt>
                <c:pt idx="1713">
                  <c:v>226.661</c:v>
                </c:pt>
                <c:pt idx="1714">
                  <c:v>226.83199999999999</c:v>
                </c:pt>
                <c:pt idx="1715">
                  <c:v>227.31</c:v>
                </c:pt>
                <c:pt idx="1716">
                  <c:v>227.18900000000002</c:v>
                </c:pt>
                <c:pt idx="1717">
                  <c:v>227.566</c:v>
                </c:pt>
                <c:pt idx="1718">
                  <c:v>227.608</c:v>
                </c:pt>
                <c:pt idx="1719">
                  <c:v>228.14699999999999</c:v>
                </c:pt>
                <c:pt idx="1720">
                  <c:v>228.32500000000002</c:v>
                </c:pt>
                <c:pt idx="1721">
                  <c:v>228.744</c:v>
                </c:pt>
                <c:pt idx="1722">
                  <c:v>228.94800000000001</c:v>
                </c:pt>
                <c:pt idx="1723">
                  <c:v>228.90700000000001</c:v>
                </c:pt>
                <c:pt idx="1724">
                  <c:v>228.72399999999999</c:v>
                </c:pt>
                <c:pt idx="1725">
                  <c:v>228.81700000000001</c:v>
                </c:pt>
                <c:pt idx="1726">
                  <c:v>228.86199999999999</c:v>
                </c:pt>
                <c:pt idx="1727">
                  <c:v>229.58200000000002</c:v>
                </c:pt>
                <c:pt idx="1728">
                  <c:v>229.64500000000001</c:v>
                </c:pt>
                <c:pt idx="1729">
                  <c:v>230.02100000000002</c:v>
                </c:pt>
                <c:pt idx="1730">
                  <c:v>230.03</c:v>
                </c:pt>
                <c:pt idx="1731">
                  <c:v>230.14500000000001</c:v>
                </c:pt>
                <c:pt idx="1732">
                  <c:v>230.495</c:v>
                </c:pt>
                <c:pt idx="1733">
                  <c:v>230.917</c:v>
                </c:pt>
                <c:pt idx="1734">
                  <c:v>230.94800000000001</c:v>
                </c:pt>
                <c:pt idx="1735">
                  <c:v>230.76600000000002</c:v>
                </c:pt>
                <c:pt idx="1736">
                  <c:v>231.16800000000001</c:v>
                </c:pt>
                <c:pt idx="1737">
                  <c:v>231.41300000000001</c:v>
                </c:pt>
                <c:pt idx="1738">
                  <c:v>231.511</c:v>
                </c:pt>
                <c:pt idx="1739">
                  <c:v>231.679</c:v>
                </c:pt>
                <c:pt idx="1740">
                  <c:v>231.94800000000001</c:v>
                </c:pt>
                <c:pt idx="1741">
                  <c:v>231.92699999999999</c:v>
                </c:pt>
                <c:pt idx="1742">
                  <c:v>231.87800000000001</c:v>
                </c:pt>
                <c:pt idx="1743">
                  <c:v>232.22299999999998</c:v>
                </c:pt>
                <c:pt idx="1744">
                  <c:v>232.44800000000001</c:v>
                </c:pt>
                <c:pt idx="1745">
                  <c:v>232.75200000000001</c:v>
                </c:pt>
                <c:pt idx="1746">
                  <c:v>232.83700000000002</c:v>
                </c:pt>
                <c:pt idx="1747">
                  <c:v>233.19899999999998</c:v>
                </c:pt>
                <c:pt idx="1748">
                  <c:v>233.35900000000001</c:v>
                </c:pt>
                <c:pt idx="1749">
                  <c:v>233.358</c:v>
                </c:pt>
                <c:pt idx="1750">
                  <c:v>233.501</c:v>
                </c:pt>
                <c:pt idx="1751">
                  <c:v>234.023</c:v>
                </c:pt>
                <c:pt idx="1752">
                  <c:v>234.19</c:v>
                </c:pt>
                <c:pt idx="1753">
                  <c:v>234.38899999999998</c:v>
                </c:pt>
                <c:pt idx="1754">
                  <c:v>234.482</c:v>
                </c:pt>
                <c:pt idx="1755">
                  <c:v>234.471</c:v>
                </c:pt>
                <c:pt idx="1756">
                  <c:v>234.792</c:v>
                </c:pt>
                <c:pt idx="1757">
                  <c:v>235.233</c:v>
                </c:pt>
                <c:pt idx="1758">
                  <c:v>235.63300000000001</c:v>
                </c:pt>
                <c:pt idx="1759">
                  <c:v>235.74800000000002</c:v>
                </c:pt>
                <c:pt idx="1760">
                  <c:v>235.846</c:v>
                </c:pt>
                <c:pt idx="1761">
                  <c:v>236.119</c:v>
                </c:pt>
                <c:pt idx="1762">
                  <c:v>236.41200000000001</c:v>
                </c:pt>
                <c:pt idx="1763">
                  <c:v>236.78300000000002</c:v>
                </c:pt>
                <c:pt idx="1764">
                  <c:v>236.839</c:v>
                </c:pt>
                <c:pt idx="1765">
                  <c:v>236.99300000000002</c:v>
                </c:pt>
                <c:pt idx="1766">
                  <c:v>237.20100000000002</c:v>
                </c:pt>
                <c:pt idx="1767">
                  <c:v>237.441</c:v>
                </c:pt>
                <c:pt idx="1768">
                  <c:v>237.10599999999999</c:v>
                </c:pt>
                <c:pt idx="1769">
                  <c:v>237.51999999999998</c:v>
                </c:pt>
                <c:pt idx="1770">
                  <c:v>238.05</c:v>
                </c:pt>
                <c:pt idx="1771">
                  <c:v>238.113</c:v>
                </c:pt>
                <c:pt idx="1772">
                  <c:v>238.078</c:v>
                </c:pt>
                <c:pt idx="1773">
                  <c:v>238.11500000000001</c:v>
                </c:pt>
                <c:pt idx="1774">
                  <c:v>238.69399999999999</c:v>
                </c:pt>
                <c:pt idx="1775">
                  <c:v>238.64599999999999</c:v>
                </c:pt>
                <c:pt idx="1776">
                  <c:v>239.191</c:v>
                </c:pt>
                <c:pt idx="1777">
                  <c:v>239.19200000000001</c:v>
                </c:pt>
                <c:pt idx="1778">
                  <c:v>239.339</c:v>
                </c:pt>
                <c:pt idx="1779">
                  <c:v>239.726</c:v>
                </c:pt>
                <c:pt idx="1780">
                  <c:v>240.07299999999998</c:v>
                </c:pt>
                <c:pt idx="1781">
                  <c:v>240.017</c:v>
                </c:pt>
                <c:pt idx="1782">
                  <c:v>240.524</c:v>
                </c:pt>
                <c:pt idx="1783">
                  <c:v>240.72399999999999</c:v>
                </c:pt>
                <c:pt idx="1784">
                  <c:v>240.953</c:v>
                </c:pt>
                <c:pt idx="1785">
                  <c:v>241.345</c:v>
                </c:pt>
                <c:pt idx="1786">
                  <c:v>241.643</c:v>
                </c:pt>
                <c:pt idx="1787">
                  <c:v>241.80199999999999</c:v>
                </c:pt>
                <c:pt idx="1788">
                  <c:v>241.99700000000001</c:v>
                </c:pt>
                <c:pt idx="1789">
                  <c:v>242.22200000000001</c:v>
                </c:pt>
                <c:pt idx="1790">
                  <c:v>242.00400000000002</c:v>
                </c:pt>
                <c:pt idx="1791">
                  <c:v>242.58799999999999</c:v>
                </c:pt>
                <c:pt idx="1792">
                  <c:v>242.76399999999998</c:v>
                </c:pt>
                <c:pt idx="1793">
                  <c:v>243.02199999999999</c:v>
                </c:pt>
                <c:pt idx="1794">
                  <c:v>243.28899999999999</c:v>
                </c:pt>
                <c:pt idx="1795">
                  <c:v>243.55500000000001</c:v>
                </c:pt>
                <c:pt idx="1796">
                  <c:v>243.36099999999999</c:v>
                </c:pt>
                <c:pt idx="1797">
                  <c:v>243.39400000000001</c:v>
                </c:pt>
                <c:pt idx="1798">
                  <c:v>243.732</c:v>
                </c:pt>
                <c:pt idx="1799">
                  <c:v>244.285</c:v>
                </c:pt>
                <c:pt idx="1800">
                  <c:v>244.48400000000001</c:v>
                </c:pt>
                <c:pt idx="1801">
                  <c:v>244.65</c:v>
                </c:pt>
                <c:pt idx="1802">
                  <c:v>245.00399999999999</c:v>
                </c:pt>
                <c:pt idx="1803">
                  <c:v>244.59900000000002</c:v>
                </c:pt>
                <c:pt idx="1804">
                  <c:v>244.691</c:v>
                </c:pt>
                <c:pt idx="1805">
                  <c:v>245.392</c:v>
                </c:pt>
                <c:pt idx="1806">
                  <c:v>245.59400000000002</c:v>
                </c:pt>
                <c:pt idx="1807">
                  <c:v>245.958</c:v>
                </c:pt>
                <c:pt idx="1808">
                  <c:v>245.82899999999998</c:v>
                </c:pt>
                <c:pt idx="1809">
                  <c:v>246.072</c:v>
                </c:pt>
                <c:pt idx="1810">
                  <c:v>246.05800000000002</c:v>
                </c:pt>
                <c:pt idx="1811">
                  <c:v>246.52199999999999</c:v>
                </c:pt>
                <c:pt idx="1812">
                  <c:v>246.51000000000002</c:v>
                </c:pt>
                <c:pt idx="1813">
                  <c:v>246.85799999999998</c:v>
                </c:pt>
                <c:pt idx="1814">
                  <c:v>247.64099999999999</c:v>
                </c:pt>
                <c:pt idx="1815">
                  <c:v>247.49599999999998</c:v>
                </c:pt>
                <c:pt idx="1816">
                  <c:v>247.60500000000002</c:v>
                </c:pt>
                <c:pt idx="1817">
                  <c:v>247.62200000000001</c:v>
                </c:pt>
                <c:pt idx="1818">
                  <c:v>247.71199999999999</c:v>
                </c:pt>
                <c:pt idx="1819">
                  <c:v>247.87000000000003</c:v>
                </c:pt>
                <c:pt idx="1820">
                  <c:v>248.09899999999999</c:v>
                </c:pt>
                <c:pt idx="1821">
                  <c:v>248.226</c:v>
                </c:pt>
                <c:pt idx="1822">
                  <c:v>248.423</c:v>
                </c:pt>
                <c:pt idx="1823">
                  <c:v>248.619</c:v>
                </c:pt>
                <c:pt idx="1824">
                  <c:v>249.08599999999998</c:v>
                </c:pt>
                <c:pt idx="1825">
                  <c:v>249.11399999999998</c:v>
                </c:pt>
                <c:pt idx="1826">
                  <c:v>249.54399999999998</c:v>
                </c:pt>
                <c:pt idx="1827">
                  <c:v>249.41</c:v>
                </c:pt>
                <c:pt idx="1828">
                  <c:v>249.85900000000001</c:v>
                </c:pt>
                <c:pt idx="1829">
                  <c:v>250.24599999999998</c:v>
                </c:pt>
                <c:pt idx="1830">
                  <c:v>250.07300000000001</c:v>
                </c:pt>
                <c:pt idx="1831">
                  <c:v>250.12</c:v>
                </c:pt>
                <c:pt idx="1832">
                  <c:v>250.16300000000001</c:v>
                </c:pt>
                <c:pt idx="1833">
                  <c:v>250.32199999999997</c:v>
                </c:pt>
                <c:pt idx="1834">
                  <c:v>250.64899999999997</c:v>
                </c:pt>
                <c:pt idx="1835">
                  <c:v>250.67399999999998</c:v>
                </c:pt>
                <c:pt idx="1836">
                  <c:v>251.30999999999997</c:v>
                </c:pt>
                <c:pt idx="1837">
                  <c:v>251.44700000000003</c:v>
                </c:pt>
                <c:pt idx="1838">
                  <c:v>251.66199999999998</c:v>
                </c:pt>
                <c:pt idx="1839">
                  <c:v>251.99599999999998</c:v>
                </c:pt>
                <c:pt idx="1840">
                  <c:v>252.23500000000001</c:v>
                </c:pt>
                <c:pt idx="1841">
                  <c:v>252.09199999999998</c:v>
                </c:pt>
                <c:pt idx="1842">
                  <c:v>252.13</c:v>
                </c:pt>
                <c:pt idx="1843">
                  <c:v>252.327</c:v>
                </c:pt>
                <c:pt idx="1844">
                  <c:v>252.41100000000003</c:v>
                </c:pt>
                <c:pt idx="1845">
                  <c:v>252.55500000000001</c:v>
                </c:pt>
                <c:pt idx="1846">
                  <c:v>252.88900000000001</c:v>
                </c:pt>
                <c:pt idx="1847">
                  <c:v>253.12899999999999</c:v>
                </c:pt>
                <c:pt idx="1848">
                  <c:v>253.38599999999997</c:v>
                </c:pt>
                <c:pt idx="1849">
                  <c:v>253.333</c:v>
                </c:pt>
                <c:pt idx="1850">
                  <c:v>253.68</c:v>
                </c:pt>
                <c:pt idx="1851">
                  <c:v>253.684</c:v>
                </c:pt>
                <c:pt idx="1852">
                  <c:v>253.71299999999997</c:v>
                </c:pt>
                <c:pt idx="1853">
                  <c:v>253.90800000000002</c:v>
                </c:pt>
                <c:pt idx="1854">
                  <c:v>254.19100000000003</c:v>
                </c:pt>
                <c:pt idx="1855">
                  <c:v>254.351</c:v>
                </c:pt>
                <c:pt idx="1856">
                  <c:v>254.53900000000002</c:v>
                </c:pt>
                <c:pt idx="1857">
                  <c:v>254.53599999999997</c:v>
                </c:pt>
                <c:pt idx="1858">
                  <c:v>254.851</c:v>
                </c:pt>
                <c:pt idx="1859">
                  <c:v>255.00799999999998</c:v>
                </c:pt>
                <c:pt idx="1860">
                  <c:v>254.99700000000001</c:v>
                </c:pt>
                <c:pt idx="1861">
                  <c:v>255.23899999999998</c:v>
                </c:pt>
                <c:pt idx="1862">
                  <c:v>255.66800000000001</c:v>
                </c:pt>
                <c:pt idx="1863">
                  <c:v>255.578</c:v>
                </c:pt>
                <c:pt idx="1864">
                  <c:v>256.00099999999998</c:v>
                </c:pt>
                <c:pt idx="1865">
                  <c:v>256.04199999999997</c:v>
                </c:pt>
                <c:pt idx="1866">
                  <c:v>256.00900000000001</c:v>
                </c:pt>
                <c:pt idx="1867">
                  <c:v>256.33600000000001</c:v>
                </c:pt>
                <c:pt idx="1868">
                  <c:v>256.79700000000003</c:v>
                </c:pt>
                <c:pt idx="1869">
                  <c:v>257.23700000000002</c:v>
                </c:pt>
                <c:pt idx="1870">
                  <c:v>257.17600000000004</c:v>
                </c:pt>
                <c:pt idx="1871">
                  <c:v>257.43</c:v>
                </c:pt>
                <c:pt idx="1872">
                  <c:v>257.30200000000002</c:v>
                </c:pt>
                <c:pt idx="1873">
                  <c:v>257.697</c:v>
                </c:pt>
                <c:pt idx="1874">
                  <c:v>257.83700000000005</c:v>
                </c:pt>
                <c:pt idx="1875">
                  <c:v>257.92399999999998</c:v>
                </c:pt>
                <c:pt idx="1876">
                  <c:v>257.89600000000002</c:v>
                </c:pt>
                <c:pt idx="1877">
                  <c:v>258.31700000000001</c:v>
                </c:pt>
                <c:pt idx="1878">
                  <c:v>258.53899999999999</c:v>
                </c:pt>
                <c:pt idx="1879">
                  <c:v>259.19799999999998</c:v>
                </c:pt>
                <c:pt idx="1880">
                  <c:v>259.59000000000003</c:v>
                </c:pt>
                <c:pt idx="1881">
                  <c:v>259.71600000000001</c:v>
                </c:pt>
                <c:pt idx="1882">
                  <c:v>259.97300000000001</c:v>
                </c:pt>
                <c:pt idx="1883">
                  <c:v>260.39</c:v>
                </c:pt>
                <c:pt idx="1884">
                  <c:v>260.721</c:v>
                </c:pt>
                <c:pt idx="1885">
                  <c:v>260.90899999999999</c:v>
                </c:pt>
                <c:pt idx="1886">
                  <c:v>260.76600000000002</c:v>
                </c:pt>
                <c:pt idx="1887">
                  <c:v>260.75799999999998</c:v>
                </c:pt>
                <c:pt idx="1888">
                  <c:v>260.98700000000002</c:v>
                </c:pt>
                <c:pt idx="1889">
                  <c:v>260.90800000000002</c:v>
                </c:pt>
                <c:pt idx="1890">
                  <c:v>261.03299999999996</c:v>
                </c:pt>
                <c:pt idx="1891">
                  <c:v>260.99599999999998</c:v>
                </c:pt>
                <c:pt idx="1892">
                  <c:v>261.38600000000002</c:v>
                </c:pt>
                <c:pt idx="1893">
                  <c:v>261.42199999999997</c:v>
                </c:pt>
                <c:pt idx="1894">
                  <c:v>261.31800000000004</c:v>
                </c:pt>
                <c:pt idx="1895">
                  <c:v>261.90799999999996</c:v>
                </c:pt>
                <c:pt idx="1896">
                  <c:v>262.18299999999999</c:v>
                </c:pt>
                <c:pt idx="1897">
                  <c:v>262.161</c:v>
                </c:pt>
                <c:pt idx="1898">
                  <c:v>262.28399999999999</c:v>
                </c:pt>
                <c:pt idx="1899">
                  <c:v>262.08100000000002</c:v>
                </c:pt>
                <c:pt idx="1900">
                  <c:v>262.13299999999998</c:v>
                </c:pt>
                <c:pt idx="1901">
                  <c:v>262.39</c:v>
                </c:pt>
                <c:pt idx="1902">
                  <c:v>262.673</c:v>
                </c:pt>
                <c:pt idx="1903">
                  <c:v>262.92099999999999</c:v>
                </c:pt>
                <c:pt idx="1904">
                  <c:v>263.11099999999999</c:v>
                </c:pt>
                <c:pt idx="1905">
                  <c:v>263.52800000000002</c:v>
                </c:pt>
                <c:pt idx="1906">
                  <c:v>263.63400000000001</c:v>
                </c:pt>
                <c:pt idx="1907">
                  <c:v>263.77699999999999</c:v>
                </c:pt>
                <c:pt idx="1908">
                  <c:v>263.673</c:v>
                </c:pt>
                <c:pt idx="1909">
                  <c:v>263.88600000000002</c:v>
                </c:pt>
                <c:pt idx="1910">
                  <c:v>264.00700000000001</c:v>
                </c:pt>
                <c:pt idx="1911">
                  <c:v>264.20499999999998</c:v>
                </c:pt>
                <c:pt idx="1912">
                  <c:v>264.26599999999996</c:v>
                </c:pt>
                <c:pt idx="1913">
                  <c:v>264.21199999999999</c:v>
                </c:pt>
                <c:pt idx="1914">
                  <c:v>264.36</c:v>
                </c:pt>
                <c:pt idx="1915">
                  <c:v>264.339</c:v>
                </c:pt>
                <c:pt idx="1916">
                  <c:v>264.94600000000003</c:v>
                </c:pt>
                <c:pt idx="1917">
                  <c:v>265.28100000000001</c:v>
                </c:pt>
                <c:pt idx="1918">
                  <c:v>265.30899999999997</c:v>
                </c:pt>
                <c:pt idx="1919">
                  <c:v>265.53699999999998</c:v>
                </c:pt>
                <c:pt idx="1920">
                  <c:v>265.84200000000004</c:v>
                </c:pt>
                <c:pt idx="1921">
                  <c:v>265.87399999999997</c:v>
                </c:pt>
                <c:pt idx="1922">
                  <c:v>265.84900000000005</c:v>
                </c:pt>
                <c:pt idx="1923">
                  <c:v>266.137</c:v>
                </c:pt>
                <c:pt idx="1924">
                  <c:v>266.40000000000003</c:v>
                </c:pt>
                <c:pt idx="1925">
                  <c:v>266.55</c:v>
                </c:pt>
                <c:pt idx="1926">
                  <c:v>266.779</c:v>
                </c:pt>
                <c:pt idx="1927">
                  <c:v>266.76500000000004</c:v>
                </c:pt>
                <c:pt idx="1928">
                  <c:v>266.98</c:v>
                </c:pt>
                <c:pt idx="1929">
                  <c:v>267.62</c:v>
                </c:pt>
                <c:pt idx="1930">
                  <c:v>267.71800000000002</c:v>
                </c:pt>
                <c:pt idx="1931">
                  <c:v>267.95600000000002</c:v>
                </c:pt>
                <c:pt idx="1932">
                  <c:v>268.57299999999998</c:v>
                </c:pt>
                <c:pt idx="1933">
                  <c:v>269.39699999999999</c:v>
                </c:pt>
                <c:pt idx="1934">
                  <c:v>269.27699999999999</c:v>
                </c:pt>
                <c:pt idx="1935">
                  <c:v>269.15199999999999</c:v>
                </c:pt>
                <c:pt idx="1936">
                  <c:v>269.17</c:v>
                </c:pt>
                <c:pt idx="1937">
                  <c:v>269.15799999999996</c:v>
                </c:pt>
                <c:pt idx="1938">
                  <c:v>269.71100000000001</c:v>
                </c:pt>
                <c:pt idx="1939">
                  <c:v>270.12</c:v>
                </c:pt>
                <c:pt idx="1940">
                  <c:v>270.25200000000001</c:v>
                </c:pt>
                <c:pt idx="1941">
                  <c:v>270.387</c:v>
                </c:pt>
                <c:pt idx="1942">
                  <c:v>270.63100000000003</c:v>
                </c:pt>
                <c:pt idx="1943">
                  <c:v>270.53699999999998</c:v>
                </c:pt>
                <c:pt idx="1944">
                  <c:v>270.94499999999999</c:v>
                </c:pt>
                <c:pt idx="1945">
                  <c:v>271.21199999999999</c:v>
                </c:pt>
                <c:pt idx="1946">
                  <c:v>271.65300000000002</c:v>
                </c:pt>
                <c:pt idx="1947">
                  <c:v>271.346</c:v>
                </c:pt>
                <c:pt idx="1948">
                  <c:v>271.185</c:v>
                </c:pt>
                <c:pt idx="1949">
                  <c:v>270.83699999999999</c:v>
                </c:pt>
                <c:pt idx="1950">
                  <c:v>271.14499999999998</c:v>
                </c:pt>
                <c:pt idx="1951">
                  <c:v>271.197</c:v>
                </c:pt>
                <c:pt idx="1952">
                  <c:v>271.49399999999997</c:v>
                </c:pt>
                <c:pt idx="1953">
                  <c:v>271.71699999999998</c:v>
                </c:pt>
                <c:pt idx="1954">
                  <c:v>271.70599999999996</c:v>
                </c:pt>
                <c:pt idx="1955">
                  <c:v>272.19200000000001</c:v>
                </c:pt>
                <c:pt idx="1956">
                  <c:v>272.12400000000002</c:v>
                </c:pt>
                <c:pt idx="1957">
                  <c:v>271.89999999999998</c:v>
                </c:pt>
                <c:pt idx="1958">
                  <c:v>272.03299999999996</c:v>
                </c:pt>
                <c:pt idx="1959">
                  <c:v>272.154</c:v>
                </c:pt>
                <c:pt idx="1960">
                  <c:v>272.33999999999997</c:v>
                </c:pt>
                <c:pt idx="1961">
                  <c:v>272.65999999999997</c:v>
                </c:pt>
                <c:pt idx="1962">
                  <c:v>273.11099999999999</c:v>
                </c:pt>
                <c:pt idx="1963">
                  <c:v>272.95100000000002</c:v>
                </c:pt>
                <c:pt idx="1964">
                  <c:v>272.85699999999997</c:v>
                </c:pt>
                <c:pt idx="1965">
                  <c:v>273.053</c:v>
                </c:pt>
                <c:pt idx="1966">
                  <c:v>273.13800000000003</c:v>
                </c:pt>
                <c:pt idx="1967">
                  <c:v>273.42</c:v>
                </c:pt>
                <c:pt idx="1968">
                  <c:v>273.88400000000001</c:v>
                </c:pt>
                <c:pt idx="1969">
                  <c:v>274.48400000000004</c:v>
                </c:pt>
                <c:pt idx="1970">
                  <c:v>274.86500000000001</c:v>
                </c:pt>
                <c:pt idx="1971">
                  <c:v>275.01</c:v>
                </c:pt>
                <c:pt idx="1972">
                  <c:v>275.21099999999996</c:v>
                </c:pt>
                <c:pt idx="1973">
                  <c:v>274.87600000000003</c:v>
                </c:pt>
                <c:pt idx="1974">
                  <c:v>275.13499999999999</c:v>
                </c:pt>
                <c:pt idx="1975">
                  <c:v>275.05399999999997</c:v>
                </c:pt>
                <c:pt idx="1976">
                  <c:v>275.27600000000001</c:v>
                </c:pt>
                <c:pt idx="1977">
                  <c:v>275.42400000000004</c:v>
                </c:pt>
                <c:pt idx="1978">
                  <c:v>276.233</c:v>
                </c:pt>
                <c:pt idx="1979">
                  <c:v>276.41699999999997</c:v>
                </c:pt>
                <c:pt idx="1980">
                  <c:v>276.738</c:v>
                </c:pt>
                <c:pt idx="1981">
                  <c:v>276.55099999999999</c:v>
                </c:pt>
                <c:pt idx="1982">
                  <c:v>277.05099999999999</c:v>
                </c:pt>
                <c:pt idx="1983">
                  <c:v>277.166</c:v>
                </c:pt>
                <c:pt idx="1984">
                  <c:v>277.35200000000003</c:v>
                </c:pt>
                <c:pt idx="1985">
                  <c:v>277.25100000000003</c:v>
                </c:pt>
                <c:pt idx="1986">
                  <c:v>277.38300000000004</c:v>
                </c:pt>
                <c:pt idx="1987">
                  <c:v>277.291</c:v>
                </c:pt>
                <c:pt idx="1988">
                  <c:v>277.09799999999996</c:v>
                </c:pt>
                <c:pt idx="1989">
                  <c:v>277.30799999999999</c:v>
                </c:pt>
                <c:pt idx="1990">
                  <c:v>277.303</c:v>
                </c:pt>
                <c:pt idx="1991">
                  <c:v>277.42899999999997</c:v>
                </c:pt>
                <c:pt idx="1992">
                  <c:v>277.34999999999997</c:v>
                </c:pt>
                <c:pt idx="1993">
                  <c:v>276.94599999999997</c:v>
                </c:pt>
                <c:pt idx="1994">
                  <c:v>277.06200000000001</c:v>
                </c:pt>
                <c:pt idx="1995">
                  <c:v>277.30899999999997</c:v>
                </c:pt>
                <c:pt idx="1996">
                  <c:v>277.31799999999998</c:v>
                </c:pt>
                <c:pt idx="1997">
                  <c:v>277.44899999999996</c:v>
                </c:pt>
                <c:pt idx="1998">
                  <c:v>277.471</c:v>
                </c:pt>
                <c:pt idx="1999">
                  <c:v>277.65500000000003</c:v>
                </c:pt>
                <c:pt idx="2000">
                  <c:v>277.68</c:v>
                </c:pt>
                <c:pt idx="2001">
                  <c:v>277.93799999999999</c:v>
                </c:pt>
                <c:pt idx="2002">
                  <c:v>277.95999999999998</c:v>
                </c:pt>
                <c:pt idx="2003">
                  <c:v>278.08500000000004</c:v>
                </c:pt>
                <c:pt idx="2004">
                  <c:v>278.51</c:v>
                </c:pt>
                <c:pt idx="2005">
                  <c:v>278.44099999999997</c:v>
                </c:pt>
                <c:pt idx="2006">
                  <c:v>278.26</c:v>
                </c:pt>
                <c:pt idx="2007">
                  <c:v>278.49799999999999</c:v>
                </c:pt>
                <c:pt idx="2008">
                  <c:v>278.19200000000001</c:v>
                </c:pt>
                <c:pt idx="2009">
                  <c:v>278.52299999999997</c:v>
                </c:pt>
                <c:pt idx="2010">
                  <c:v>278.69800000000004</c:v>
                </c:pt>
                <c:pt idx="2011">
                  <c:v>278.863</c:v>
                </c:pt>
                <c:pt idx="2012">
                  <c:v>279.01400000000001</c:v>
                </c:pt>
                <c:pt idx="2013">
                  <c:v>278.77700000000004</c:v>
                </c:pt>
                <c:pt idx="2014">
                  <c:v>278.63600000000002</c:v>
                </c:pt>
                <c:pt idx="2015">
                  <c:v>279.11099999999999</c:v>
                </c:pt>
                <c:pt idx="2016">
                  <c:v>279.44299999999998</c:v>
                </c:pt>
                <c:pt idx="2017">
                  <c:v>279.79500000000002</c:v>
                </c:pt>
                <c:pt idx="2018">
                  <c:v>280.07900000000001</c:v>
                </c:pt>
                <c:pt idx="2019">
                  <c:v>280.26499999999999</c:v>
                </c:pt>
                <c:pt idx="2020">
                  <c:v>280.774</c:v>
                </c:pt>
                <c:pt idx="2021">
                  <c:v>280.74399999999997</c:v>
                </c:pt>
                <c:pt idx="2022">
                  <c:v>281.00599999999997</c:v>
                </c:pt>
                <c:pt idx="2023">
                  <c:v>281.24399999999997</c:v>
                </c:pt>
                <c:pt idx="2024">
                  <c:v>281.64100000000002</c:v>
                </c:pt>
                <c:pt idx="2025">
                  <c:v>282.05700000000002</c:v>
                </c:pt>
                <c:pt idx="2026">
                  <c:v>282.13100000000003</c:v>
                </c:pt>
                <c:pt idx="2027">
                  <c:v>282.17</c:v>
                </c:pt>
                <c:pt idx="2028">
                  <c:v>282.24299999999999</c:v>
                </c:pt>
                <c:pt idx="2029">
                  <c:v>282.53300000000002</c:v>
                </c:pt>
                <c:pt idx="2030">
                  <c:v>282.68199999999996</c:v>
                </c:pt>
                <c:pt idx="2031">
                  <c:v>283.03300000000002</c:v>
                </c:pt>
                <c:pt idx="2032">
                  <c:v>283.32400000000001</c:v>
                </c:pt>
                <c:pt idx="2033">
                  <c:v>283.315</c:v>
                </c:pt>
                <c:pt idx="2034">
                  <c:v>283.185</c:v>
                </c:pt>
                <c:pt idx="2035">
                  <c:v>283.03500000000003</c:v>
                </c:pt>
                <c:pt idx="2036">
                  <c:v>283.28899999999999</c:v>
                </c:pt>
                <c:pt idx="2037">
                  <c:v>283.26399999999995</c:v>
                </c:pt>
                <c:pt idx="2038">
                  <c:v>283.36</c:v>
                </c:pt>
                <c:pt idx="2039">
                  <c:v>283.91300000000001</c:v>
                </c:pt>
                <c:pt idx="2040">
                  <c:v>284.113</c:v>
                </c:pt>
                <c:pt idx="2041">
                  <c:v>284.08199999999999</c:v>
                </c:pt>
                <c:pt idx="2042">
                  <c:v>284.30900000000003</c:v>
                </c:pt>
                <c:pt idx="2043">
                  <c:v>284.53799999999995</c:v>
                </c:pt>
                <c:pt idx="2044">
                  <c:v>284.81700000000001</c:v>
                </c:pt>
                <c:pt idx="2045">
                  <c:v>285.18800000000005</c:v>
                </c:pt>
                <c:pt idx="2046">
                  <c:v>285.166</c:v>
                </c:pt>
                <c:pt idx="2047">
                  <c:v>285.39400000000001</c:v>
                </c:pt>
                <c:pt idx="2048">
                  <c:v>285.34300000000002</c:v>
                </c:pt>
                <c:pt idx="2049">
                  <c:v>285.38599999999997</c:v>
                </c:pt>
                <c:pt idx="2050">
                  <c:v>285.82400000000001</c:v>
                </c:pt>
                <c:pt idx="2051">
                  <c:v>286.17600000000004</c:v>
                </c:pt>
                <c:pt idx="2052">
                  <c:v>286.65800000000002</c:v>
                </c:pt>
                <c:pt idx="2053">
                  <c:v>286.291</c:v>
                </c:pt>
                <c:pt idx="2054">
                  <c:v>286.30799999999999</c:v>
                </c:pt>
                <c:pt idx="2055">
                  <c:v>286.48200000000003</c:v>
                </c:pt>
                <c:pt idx="2056">
                  <c:v>286.96699999999998</c:v>
                </c:pt>
                <c:pt idx="2057">
                  <c:v>287.41299999999995</c:v>
                </c:pt>
                <c:pt idx="2058">
                  <c:v>287.46600000000001</c:v>
                </c:pt>
                <c:pt idx="2059">
                  <c:v>287.86399999999998</c:v>
                </c:pt>
                <c:pt idx="2060">
                  <c:v>288.26499999999999</c:v>
                </c:pt>
                <c:pt idx="2061">
                  <c:v>288.54599999999999</c:v>
                </c:pt>
                <c:pt idx="2062">
                  <c:v>288.86899999999997</c:v>
                </c:pt>
                <c:pt idx="2063">
                  <c:v>289.26</c:v>
                </c:pt>
                <c:pt idx="2064">
                  <c:v>289.49200000000002</c:v>
                </c:pt>
                <c:pt idx="2065">
                  <c:v>289.58</c:v>
                </c:pt>
                <c:pt idx="2066">
                  <c:v>289.55700000000002</c:v>
                </c:pt>
                <c:pt idx="2067">
                  <c:v>289.28300000000002</c:v>
                </c:pt>
                <c:pt idx="2068">
                  <c:v>289.54899999999998</c:v>
                </c:pt>
                <c:pt idx="2069">
                  <c:v>289.65499999999997</c:v>
                </c:pt>
                <c:pt idx="2070">
                  <c:v>289.53199999999998</c:v>
                </c:pt>
                <c:pt idx="2071">
                  <c:v>289.755</c:v>
                </c:pt>
                <c:pt idx="2072">
                  <c:v>289.92699999999996</c:v>
                </c:pt>
                <c:pt idx="2073">
                  <c:v>290.27700000000004</c:v>
                </c:pt>
                <c:pt idx="2074">
                  <c:v>290.00899999999996</c:v>
                </c:pt>
                <c:pt idx="2075">
                  <c:v>290.01800000000003</c:v>
                </c:pt>
                <c:pt idx="2076">
                  <c:v>289.928</c:v>
                </c:pt>
                <c:pt idx="2077">
                  <c:v>290.06900000000002</c:v>
                </c:pt>
                <c:pt idx="2078">
                  <c:v>290.28199999999998</c:v>
                </c:pt>
                <c:pt idx="2079">
                  <c:v>290.36900000000003</c:v>
                </c:pt>
                <c:pt idx="2080">
                  <c:v>290.31</c:v>
                </c:pt>
                <c:pt idx="2081">
                  <c:v>290.62400000000002</c:v>
                </c:pt>
                <c:pt idx="2082">
                  <c:v>290.88099999999997</c:v>
                </c:pt>
                <c:pt idx="2083">
                  <c:v>291.51300000000003</c:v>
                </c:pt>
                <c:pt idx="2084">
                  <c:v>291.64099999999996</c:v>
                </c:pt>
                <c:pt idx="2085">
                  <c:v>291.601</c:v>
                </c:pt>
                <c:pt idx="2086">
                  <c:v>291.90500000000003</c:v>
                </c:pt>
                <c:pt idx="2087">
                  <c:v>292.00400000000002</c:v>
                </c:pt>
                <c:pt idx="2088">
                  <c:v>292.233</c:v>
                </c:pt>
                <c:pt idx="2089">
                  <c:v>292.29599999999999</c:v>
                </c:pt>
                <c:pt idx="2090">
                  <c:v>292.28000000000003</c:v>
                </c:pt>
                <c:pt idx="2091">
                  <c:v>292.26499999999999</c:v>
                </c:pt>
                <c:pt idx="2092">
                  <c:v>292.358</c:v>
                </c:pt>
                <c:pt idx="2093">
                  <c:v>292.13400000000001</c:v>
                </c:pt>
                <c:pt idx="2094">
                  <c:v>292.017</c:v>
                </c:pt>
                <c:pt idx="2095">
                  <c:v>292.53500000000003</c:v>
                </c:pt>
                <c:pt idx="2096">
                  <c:v>292.85699999999997</c:v>
                </c:pt>
                <c:pt idx="2097">
                  <c:v>293.29900000000004</c:v>
                </c:pt>
                <c:pt idx="2098">
                  <c:v>293.69400000000002</c:v>
                </c:pt>
                <c:pt idx="2099">
                  <c:v>293.66300000000001</c:v>
                </c:pt>
                <c:pt idx="2100">
                  <c:v>293.79500000000002</c:v>
                </c:pt>
                <c:pt idx="2101">
                  <c:v>293.887</c:v>
                </c:pt>
                <c:pt idx="2102">
                  <c:v>294.07100000000003</c:v>
                </c:pt>
                <c:pt idx="2103">
                  <c:v>294.17499999999995</c:v>
                </c:pt>
                <c:pt idx="2104">
                  <c:v>294.29899999999998</c:v>
                </c:pt>
                <c:pt idx="2105">
                  <c:v>294.452</c:v>
                </c:pt>
                <c:pt idx="2106">
                  <c:v>294.76600000000002</c:v>
                </c:pt>
                <c:pt idx="2107">
                  <c:v>295.10300000000001</c:v>
                </c:pt>
                <c:pt idx="2108">
                  <c:v>295.56599999999997</c:v>
                </c:pt>
                <c:pt idx="2109">
                  <c:v>295.74599999999998</c:v>
                </c:pt>
                <c:pt idx="2110">
                  <c:v>295.68599999999998</c:v>
                </c:pt>
                <c:pt idx="2111">
                  <c:v>295.745</c:v>
                </c:pt>
                <c:pt idx="2112">
                  <c:v>295.89400000000001</c:v>
                </c:pt>
                <c:pt idx="2113">
                  <c:v>296.04899999999998</c:v>
                </c:pt>
                <c:pt idx="2114">
                  <c:v>296.56</c:v>
                </c:pt>
                <c:pt idx="2115">
                  <c:v>296.90000000000003</c:v>
                </c:pt>
                <c:pt idx="2116">
                  <c:v>296.904</c:v>
                </c:pt>
                <c:pt idx="2117">
                  <c:v>297.202</c:v>
                </c:pt>
                <c:pt idx="2118">
                  <c:v>297.62700000000001</c:v>
                </c:pt>
                <c:pt idx="2119">
                  <c:v>297.32499999999999</c:v>
                </c:pt>
                <c:pt idx="2120">
                  <c:v>297.18</c:v>
                </c:pt>
                <c:pt idx="2121">
                  <c:v>297.024</c:v>
                </c:pt>
                <c:pt idx="2122">
                  <c:v>296.90899999999999</c:v>
                </c:pt>
                <c:pt idx="2123">
                  <c:v>297.14500000000004</c:v>
                </c:pt>
                <c:pt idx="2124">
                  <c:v>297.26299999999998</c:v>
                </c:pt>
                <c:pt idx="2125">
                  <c:v>297.25200000000001</c:v>
                </c:pt>
                <c:pt idx="2126">
                  <c:v>297.66500000000002</c:v>
                </c:pt>
                <c:pt idx="2127">
                  <c:v>297.25700000000001</c:v>
                </c:pt>
                <c:pt idx="2128">
                  <c:v>297.065</c:v>
                </c:pt>
                <c:pt idx="2129">
                  <c:v>297.57</c:v>
                </c:pt>
                <c:pt idx="2130">
                  <c:v>297.84100000000001</c:v>
                </c:pt>
                <c:pt idx="2131">
                  <c:v>297.62599999999998</c:v>
                </c:pt>
                <c:pt idx="2132">
                  <c:v>297.82900000000001</c:v>
                </c:pt>
                <c:pt idx="2133">
                  <c:v>297.85700000000003</c:v>
                </c:pt>
                <c:pt idx="2134">
                  <c:v>298.286</c:v>
                </c:pt>
                <c:pt idx="2135">
                  <c:v>298.642</c:v>
                </c:pt>
                <c:pt idx="2136">
                  <c:v>298.84100000000001</c:v>
                </c:pt>
                <c:pt idx="2137">
                  <c:v>299.16399999999999</c:v>
                </c:pt>
                <c:pt idx="2138">
                  <c:v>299.14600000000002</c:v>
                </c:pt>
                <c:pt idx="2139">
                  <c:v>299.36999999999995</c:v>
                </c:pt>
                <c:pt idx="2140">
                  <c:v>299.959</c:v>
                </c:pt>
                <c:pt idx="2141">
                  <c:v>299.65800000000002</c:v>
                </c:pt>
                <c:pt idx="2142">
                  <c:v>299.81900000000002</c:v>
                </c:pt>
                <c:pt idx="2143">
                  <c:v>299.87900000000002</c:v>
                </c:pt>
                <c:pt idx="2144">
                  <c:v>299.71099999999996</c:v>
                </c:pt>
                <c:pt idx="2145">
                  <c:v>299.90600000000001</c:v>
                </c:pt>
                <c:pt idx="2146">
                  <c:v>300.16000000000003</c:v>
                </c:pt>
                <c:pt idx="2147">
                  <c:v>300.28100000000001</c:v>
                </c:pt>
                <c:pt idx="2148">
                  <c:v>300.52699999999999</c:v>
                </c:pt>
                <c:pt idx="2149">
                  <c:v>300.40699999999998</c:v>
                </c:pt>
                <c:pt idx="2150">
                  <c:v>300.50600000000003</c:v>
                </c:pt>
                <c:pt idx="2151">
                  <c:v>300.71999999999997</c:v>
                </c:pt>
                <c:pt idx="2152">
                  <c:v>300.524</c:v>
                </c:pt>
                <c:pt idx="2153">
                  <c:v>300.47399999999999</c:v>
                </c:pt>
                <c:pt idx="2154">
                  <c:v>300.45400000000001</c:v>
                </c:pt>
                <c:pt idx="2155">
                  <c:v>300.351</c:v>
                </c:pt>
                <c:pt idx="2156">
                  <c:v>300.81</c:v>
                </c:pt>
                <c:pt idx="2157">
                  <c:v>301.30899999999997</c:v>
                </c:pt>
                <c:pt idx="2158">
                  <c:v>301.53200000000004</c:v>
                </c:pt>
                <c:pt idx="2159">
                  <c:v>301.73700000000002</c:v>
                </c:pt>
                <c:pt idx="2160">
                  <c:v>301.72300000000001</c:v>
                </c:pt>
                <c:pt idx="2161">
                  <c:v>301.97200000000004</c:v>
                </c:pt>
                <c:pt idx="2162">
                  <c:v>301.74400000000003</c:v>
                </c:pt>
                <c:pt idx="2163">
                  <c:v>301.92100000000005</c:v>
                </c:pt>
                <c:pt idx="2164">
                  <c:v>301.99099999999999</c:v>
                </c:pt>
                <c:pt idx="2165">
                  <c:v>302.06400000000002</c:v>
                </c:pt>
                <c:pt idx="2166">
                  <c:v>302.02300000000002</c:v>
                </c:pt>
                <c:pt idx="2167">
                  <c:v>301.89600000000002</c:v>
                </c:pt>
                <c:pt idx="2168">
                  <c:v>302.17699999999996</c:v>
                </c:pt>
                <c:pt idx="2169">
                  <c:v>302.51799999999997</c:v>
                </c:pt>
                <c:pt idx="2170">
                  <c:v>302.56</c:v>
                </c:pt>
                <c:pt idx="2171">
                  <c:v>302.94200000000001</c:v>
                </c:pt>
                <c:pt idx="2172">
                  <c:v>302.88299999999998</c:v>
                </c:pt>
                <c:pt idx="2173">
                  <c:v>302.73399999999998</c:v>
                </c:pt>
                <c:pt idx="2174">
                  <c:v>302.80500000000001</c:v>
                </c:pt>
                <c:pt idx="2175">
                  <c:v>302.91200000000003</c:v>
                </c:pt>
                <c:pt idx="2176">
                  <c:v>303.14400000000001</c:v>
                </c:pt>
                <c:pt idx="2177">
                  <c:v>303.34899999999999</c:v>
                </c:pt>
                <c:pt idx="2178">
                  <c:v>303.89300000000003</c:v>
                </c:pt>
                <c:pt idx="2179">
                  <c:v>303.755</c:v>
                </c:pt>
                <c:pt idx="2180">
                  <c:v>303.60400000000004</c:v>
                </c:pt>
                <c:pt idx="2181">
                  <c:v>303.755</c:v>
                </c:pt>
                <c:pt idx="2182">
                  <c:v>303.99599999999998</c:v>
                </c:pt>
                <c:pt idx="2183">
                  <c:v>304.07</c:v>
                </c:pt>
                <c:pt idx="2184">
                  <c:v>304.202</c:v>
                </c:pt>
                <c:pt idx="2185">
                  <c:v>304.43100000000004</c:v>
                </c:pt>
                <c:pt idx="2186">
                  <c:v>304.15200000000004</c:v>
                </c:pt>
                <c:pt idx="2187">
                  <c:v>304.685</c:v>
                </c:pt>
                <c:pt idx="2188">
                  <c:v>305.178</c:v>
                </c:pt>
                <c:pt idx="2189">
                  <c:v>305.27499999999998</c:v>
                </c:pt>
                <c:pt idx="2190">
                  <c:v>305.47499999999997</c:v>
                </c:pt>
                <c:pt idx="2191">
                  <c:v>305.24299999999999</c:v>
                </c:pt>
                <c:pt idx="2192">
                  <c:v>305.19299999999998</c:v>
                </c:pt>
                <c:pt idx="2193">
                  <c:v>305.43600000000004</c:v>
                </c:pt>
                <c:pt idx="2194">
                  <c:v>306.02199999999999</c:v>
                </c:pt>
                <c:pt idx="2195">
                  <c:v>306.166</c:v>
                </c:pt>
                <c:pt idx="2196">
                  <c:v>306.23500000000001</c:v>
                </c:pt>
                <c:pt idx="2197">
                  <c:v>306.43199999999996</c:v>
                </c:pt>
                <c:pt idx="2198">
                  <c:v>306.38099999999997</c:v>
                </c:pt>
                <c:pt idx="2199">
                  <c:v>306.33499999999998</c:v>
                </c:pt>
                <c:pt idx="2200">
                  <c:v>306.39099999999996</c:v>
                </c:pt>
                <c:pt idx="2201">
                  <c:v>306.351</c:v>
                </c:pt>
                <c:pt idx="2202">
                  <c:v>306.81300000000005</c:v>
                </c:pt>
                <c:pt idx="2203">
                  <c:v>307.17199999999997</c:v>
                </c:pt>
                <c:pt idx="2204">
                  <c:v>307.18899999999996</c:v>
                </c:pt>
                <c:pt idx="2205">
                  <c:v>306.899</c:v>
                </c:pt>
                <c:pt idx="2206">
                  <c:v>307.27699999999999</c:v>
                </c:pt>
                <c:pt idx="2207">
                  <c:v>307.31600000000003</c:v>
                </c:pt>
                <c:pt idx="2208">
                  <c:v>307.30399999999997</c:v>
                </c:pt>
                <c:pt idx="2209">
                  <c:v>307.21600000000001</c:v>
                </c:pt>
                <c:pt idx="2210">
                  <c:v>307.71900000000005</c:v>
                </c:pt>
                <c:pt idx="2211">
                  <c:v>308.05600000000004</c:v>
                </c:pt>
                <c:pt idx="2212">
                  <c:v>308.11899999999997</c:v>
                </c:pt>
                <c:pt idx="2213">
                  <c:v>308.32500000000005</c:v>
                </c:pt>
                <c:pt idx="2214">
                  <c:v>308.262</c:v>
                </c:pt>
                <c:pt idx="2215">
                  <c:v>308.43</c:v>
                </c:pt>
                <c:pt idx="2216">
                  <c:v>308.61599999999999</c:v>
                </c:pt>
                <c:pt idx="2217">
                  <c:v>308.66500000000002</c:v>
                </c:pt>
                <c:pt idx="2218">
                  <c:v>308.51</c:v>
                </c:pt>
                <c:pt idx="2219">
                  <c:v>308.87099999999998</c:v>
                </c:pt>
                <c:pt idx="2220">
                  <c:v>308.91000000000003</c:v>
                </c:pt>
                <c:pt idx="2221">
                  <c:v>309.06599999999997</c:v>
                </c:pt>
                <c:pt idx="2222">
                  <c:v>309.34000000000003</c:v>
                </c:pt>
                <c:pt idx="2223">
                  <c:v>309.197</c:v>
                </c:pt>
                <c:pt idx="2224">
                  <c:v>309.33199999999999</c:v>
                </c:pt>
                <c:pt idx="2225">
                  <c:v>309.315</c:v>
                </c:pt>
                <c:pt idx="2226">
                  <c:v>309.38299999999998</c:v>
                </c:pt>
                <c:pt idx="2227">
                  <c:v>309.512</c:v>
                </c:pt>
                <c:pt idx="2228">
                  <c:v>309.69400000000002</c:v>
                </c:pt>
                <c:pt idx="2229">
                  <c:v>309.83</c:v>
                </c:pt>
                <c:pt idx="2230">
                  <c:v>309.86599999999999</c:v>
                </c:pt>
                <c:pt idx="2231">
                  <c:v>309.92399999999998</c:v>
                </c:pt>
                <c:pt idx="2232">
                  <c:v>310.23900000000003</c:v>
                </c:pt>
                <c:pt idx="2233">
                  <c:v>310.19299999999998</c:v>
                </c:pt>
                <c:pt idx="2234">
                  <c:v>310.69399999999996</c:v>
                </c:pt>
                <c:pt idx="2235">
                  <c:v>311.06299999999999</c:v>
                </c:pt>
                <c:pt idx="2236">
                  <c:v>311.22499999999997</c:v>
                </c:pt>
                <c:pt idx="2237">
                  <c:v>310.83299999999997</c:v>
                </c:pt>
                <c:pt idx="2238">
                  <c:v>310.92599999999999</c:v>
                </c:pt>
                <c:pt idx="2239">
                  <c:v>311.12</c:v>
                </c:pt>
                <c:pt idx="2240">
                  <c:v>310.93400000000003</c:v>
                </c:pt>
                <c:pt idx="2241">
                  <c:v>311.30799999999999</c:v>
                </c:pt>
                <c:pt idx="2242">
                  <c:v>311.512</c:v>
                </c:pt>
                <c:pt idx="2243">
                  <c:v>311.51300000000003</c:v>
                </c:pt>
                <c:pt idx="2244">
                  <c:v>311.34300000000002</c:v>
                </c:pt>
                <c:pt idx="2245">
                  <c:v>311.45600000000002</c:v>
                </c:pt>
                <c:pt idx="2246">
                  <c:v>311.59100000000001</c:v>
                </c:pt>
                <c:pt idx="2247">
                  <c:v>311.858</c:v>
                </c:pt>
                <c:pt idx="2248">
                  <c:v>311.74200000000002</c:v>
                </c:pt>
                <c:pt idx="2249">
                  <c:v>311.87299999999999</c:v>
                </c:pt>
                <c:pt idx="2250">
                  <c:v>312.08699999999999</c:v>
                </c:pt>
                <c:pt idx="2251">
                  <c:v>312.10699999999997</c:v>
                </c:pt>
                <c:pt idx="2252">
                  <c:v>312.31199999999995</c:v>
                </c:pt>
                <c:pt idx="2253">
                  <c:v>312.33600000000001</c:v>
                </c:pt>
                <c:pt idx="2254">
                  <c:v>312.286</c:v>
                </c:pt>
                <c:pt idx="2255">
                  <c:v>312.45699999999999</c:v>
                </c:pt>
                <c:pt idx="2256">
                  <c:v>312.44</c:v>
                </c:pt>
                <c:pt idx="2257">
                  <c:v>312.36200000000002</c:v>
                </c:pt>
                <c:pt idx="2258">
                  <c:v>312.75900000000001</c:v>
                </c:pt>
                <c:pt idx="2259">
                  <c:v>313.00099999999998</c:v>
                </c:pt>
                <c:pt idx="2260">
                  <c:v>313.21499999999997</c:v>
                </c:pt>
                <c:pt idx="2261">
                  <c:v>313.23599999999999</c:v>
                </c:pt>
                <c:pt idx="2262">
                  <c:v>313.733</c:v>
                </c:pt>
                <c:pt idx="2263">
                  <c:v>314.00799999999998</c:v>
                </c:pt>
                <c:pt idx="2264">
                  <c:v>314.08500000000004</c:v>
                </c:pt>
                <c:pt idx="2265">
                  <c:v>314.416</c:v>
                </c:pt>
                <c:pt idx="2266">
                  <c:v>314.53800000000001</c:v>
                </c:pt>
                <c:pt idx="2267">
                  <c:v>314.56200000000001</c:v>
                </c:pt>
                <c:pt idx="2268">
                  <c:v>314.65500000000003</c:v>
                </c:pt>
                <c:pt idx="2269">
                  <c:v>314.49700000000001</c:v>
                </c:pt>
                <c:pt idx="2270">
                  <c:v>314.76799999999997</c:v>
                </c:pt>
                <c:pt idx="2271">
                  <c:v>314.89000000000004</c:v>
                </c:pt>
                <c:pt idx="2272">
                  <c:v>314.73099999999999</c:v>
                </c:pt>
                <c:pt idx="2273">
                  <c:v>314.63400000000001</c:v>
                </c:pt>
                <c:pt idx="2274">
                  <c:v>315.31700000000001</c:v>
                </c:pt>
                <c:pt idx="2275">
                  <c:v>315.47500000000002</c:v>
                </c:pt>
                <c:pt idx="2276">
                  <c:v>315.60399999999998</c:v>
                </c:pt>
                <c:pt idx="2277">
                  <c:v>315.72000000000003</c:v>
                </c:pt>
                <c:pt idx="2278">
                  <c:v>315.935</c:v>
                </c:pt>
                <c:pt idx="2279">
                  <c:v>315.78100000000001</c:v>
                </c:pt>
                <c:pt idx="2280">
                  <c:v>315.84199999999998</c:v>
                </c:pt>
                <c:pt idx="2281">
                  <c:v>316.42099999999999</c:v>
                </c:pt>
                <c:pt idx="2282">
                  <c:v>316.53100000000001</c:v>
                </c:pt>
                <c:pt idx="2283">
                  <c:v>316.56299999999999</c:v>
                </c:pt>
                <c:pt idx="2284">
                  <c:v>316.77600000000001</c:v>
                </c:pt>
                <c:pt idx="2285">
                  <c:v>316.815</c:v>
                </c:pt>
                <c:pt idx="2286">
                  <c:v>316.774</c:v>
                </c:pt>
                <c:pt idx="2287">
                  <c:v>317.09000000000003</c:v>
                </c:pt>
                <c:pt idx="2288">
                  <c:v>317.26900000000001</c:v>
                </c:pt>
                <c:pt idx="2289">
                  <c:v>317.37600000000003</c:v>
                </c:pt>
                <c:pt idx="2290">
                  <c:v>317.66200000000003</c:v>
                </c:pt>
                <c:pt idx="2291">
                  <c:v>317.64800000000002</c:v>
                </c:pt>
                <c:pt idx="2292">
                  <c:v>317.86799999999999</c:v>
                </c:pt>
                <c:pt idx="2293">
                  <c:v>317.92500000000001</c:v>
                </c:pt>
                <c:pt idx="2294">
                  <c:v>317.947</c:v>
                </c:pt>
                <c:pt idx="2295">
                  <c:v>318.49799999999999</c:v>
                </c:pt>
                <c:pt idx="2296">
                  <c:v>318.65499999999997</c:v>
                </c:pt>
                <c:pt idx="2297">
                  <c:v>318.29399999999998</c:v>
                </c:pt>
                <c:pt idx="2298">
                  <c:v>318.47899999999998</c:v>
                </c:pt>
                <c:pt idx="2299">
                  <c:v>318.238</c:v>
                </c:pt>
                <c:pt idx="2300">
                  <c:v>318.66499999999996</c:v>
                </c:pt>
                <c:pt idx="2301">
                  <c:v>318.89800000000002</c:v>
                </c:pt>
                <c:pt idx="2302">
                  <c:v>319.00199999999995</c:v>
                </c:pt>
                <c:pt idx="2303">
                  <c:v>319.08600000000001</c:v>
                </c:pt>
                <c:pt idx="2304">
                  <c:v>319.113</c:v>
                </c:pt>
                <c:pt idx="2305">
                  <c:v>319.17099999999999</c:v>
                </c:pt>
                <c:pt idx="2306">
                  <c:v>319.33999999999997</c:v>
                </c:pt>
                <c:pt idx="2307">
                  <c:v>319.46800000000002</c:v>
                </c:pt>
                <c:pt idx="2308">
                  <c:v>319.38099999999997</c:v>
                </c:pt>
                <c:pt idx="2309">
                  <c:v>319.50299999999999</c:v>
                </c:pt>
                <c:pt idx="2310">
                  <c:v>319.62100000000004</c:v>
                </c:pt>
                <c:pt idx="2311">
                  <c:v>320.166</c:v>
                </c:pt>
                <c:pt idx="2312">
                  <c:v>320.11</c:v>
                </c:pt>
                <c:pt idx="2313">
                  <c:v>320.226</c:v>
                </c:pt>
                <c:pt idx="2314">
                  <c:v>320.38</c:v>
                </c:pt>
                <c:pt idx="2315">
                  <c:v>320.60299999999995</c:v>
                </c:pt>
                <c:pt idx="2316">
                  <c:v>320.42699999999996</c:v>
                </c:pt>
                <c:pt idx="2317">
                  <c:v>320.85599999999999</c:v>
                </c:pt>
                <c:pt idx="2318">
                  <c:v>321.041</c:v>
                </c:pt>
                <c:pt idx="2319">
                  <c:v>321.38900000000001</c:v>
                </c:pt>
                <c:pt idx="2320">
                  <c:v>321.32500000000005</c:v>
                </c:pt>
                <c:pt idx="2321">
                  <c:v>321.53200000000004</c:v>
                </c:pt>
                <c:pt idx="2322">
                  <c:v>321.29700000000003</c:v>
                </c:pt>
                <c:pt idx="2323">
                  <c:v>321.22800000000001</c:v>
                </c:pt>
                <c:pt idx="2324">
                  <c:v>321.15499999999997</c:v>
                </c:pt>
                <c:pt idx="2325">
                  <c:v>321.16199999999998</c:v>
                </c:pt>
                <c:pt idx="2326">
                  <c:v>321.13200000000001</c:v>
                </c:pt>
                <c:pt idx="2327">
                  <c:v>321.02800000000002</c:v>
                </c:pt>
                <c:pt idx="2328">
                  <c:v>321.15899999999999</c:v>
                </c:pt>
                <c:pt idx="2329">
                  <c:v>321.42</c:v>
                </c:pt>
                <c:pt idx="2330">
                  <c:v>321.01</c:v>
                </c:pt>
                <c:pt idx="2331">
                  <c:v>320.81900000000002</c:v>
                </c:pt>
                <c:pt idx="2332">
                  <c:v>320.72999999999996</c:v>
                </c:pt>
                <c:pt idx="2333">
                  <c:v>320.87</c:v>
                </c:pt>
                <c:pt idx="2334">
                  <c:v>320.80599999999998</c:v>
                </c:pt>
                <c:pt idx="2335">
                  <c:v>320.57599999999996</c:v>
                </c:pt>
                <c:pt idx="2336">
                  <c:v>320.553</c:v>
                </c:pt>
                <c:pt idx="2337">
                  <c:v>320.714</c:v>
                </c:pt>
                <c:pt idx="2338">
                  <c:v>320.84100000000001</c:v>
                </c:pt>
                <c:pt idx="2339">
                  <c:v>321.14300000000003</c:v>
                </c:pt>
                <c:pt idx="2340">
                  <c:v>321.32</c:v>
                </c:pt>
                <c:pt idx="2341">
                  <c:v>321.40300000000002</c:v>
                </c:pt>
                <c:pt idx="2342">
                  <c:v>321.62899999999996</c:v>
                </c:pt>
                <c:pt idx="2343">
                  <c:v>321.73099999999999</c:v>
                </c:pt>
                <c:pt idx="2344">
                  <c:v>321.66699999999997</c:v>
                </c:pt>
                <c:pt idx="2345">
                  <c:v>322.346</c:v>
                </c:pt>
                <c:pt idx="2346">
                  <c:v>322.66499999999996</c:v>
                </c:pt>
                <c:pt idx="2347">
                  <c:v>322.654</c:v>
                </c:pt>
                <c:pt idx="2348">
                  <c:v>322.97700000000003</c:v>
                </c:pt>
                <c:pt idx="2349">
                  <c:v>322.721</c:v>
                </c:pt>
                <c:pt idx="2350">
                  <c:v>322.88800000000003</c:v>
                </c:pt>
                <c:pt idx="2351">
                  <c:v>322.86199999999997</c:v>
                </c:pt>
                <c:pt idx="2352">
                  <c:v>323.197</c:v>
                </c:pt>
                <c:pt idx="2353">
                  <c:v>323.18100000000004</c:v>
                </c:pt>
                <c:pt idx="2354">
                  <c:v>324.017</c:v>
                </c:pt>
                <c:pt idx="2355">
                  <c:v>324.29500000000002</c:v>
                </c:pt>
                <c:pt idx="2356">
                  <c:v>324.40899999999999</c:v>
                </c:pt>
                <c:pt idx="2357">
                  <c:v>324.702</c:v>
                </c:pt>
                <c:pt idx="2358">
                  <c:v>324.67099999999999</c:v>
                </c:pt>
                <c:pt idx="2359">
                  <c:v>324.87400000000002</c:v>
                </c:pt>
                <c:pt idx="2360">
                  <c:v>325.25799999999998</c:v>
                </c:pt>
                <c:pt idx="2361">
                  <c:v>325.387</c:v>
                </c:pt>
                <c:pt idx="2362">
                  <c:v>325.75</c:v>
                </c:pt>
                <c:pt idx="2363">
                  <c:v>325.85999999999996</c:v>
                </c:pt>
                <c:pt idx="2364">
                  <c:v>325.95600000000002</c:v>
                </c:pt>
                <c:pt idx="2365">
                  <c:v>325.911</c:v>
                </c:pt>
                <c:pt idx="2366">
                  <c:v>326.23399999999998</c:v>
                </c:pt>
                <c:pt idx="2367">
                  <c:v>325.91800000000001</c:v>
                </c:pt>
                <c:pt idx="2368">
                  <c:v>326.34999999999997</c:v>
                </c:pt>
                <c:pt idx="2369">
                  <c:v>326.55400000000003</c:v>
                </c:pt>
                <c:pt idx="2370">
                  <c:v>326.39099999999996</c:v>
                </c:pt>
                <c:pt idx="2371">
                  <c:v>326.55500000000001</c:v>
                </c:pt>
                <c:pt idx="2372">
                  <c:v>327.03000000000003</c:v>
                </c:pt>
                <c:pt idx="2373">
                  <c:v>327.03799999999995</c:v>
                </c:pt>
                <c:pt idx="2374">
                  <c:v>327.05100000000004</c:v>
                </c:pt>
                <c:pt idx="2375">
                  <c:v>327.33799999999997</c:v>
                </c:pt>
                <c:pt idx="2376">
                  <c:v>327.30600000000004</c:v>
                </c:pt>
                <c:pt idx="2377">
                  <c:v>327.64600000000002</c:v>
                </c:pt>
                <c:pt idx="2378">
                  <c:v>328.084</c:v>
                </c:pt>
                <c:pt idx="2379">
                  <c:v>328.52699999999999</c:v>
                </c:pt>
                <c:pt idx="2380">
                  <c:v>328.35600000000005</c:v>
                </c:pt>
                <c:pt idx="2381">
                  <c:v>328.80599999999998</c:v>
                </c:pt>
                <c:pt idx="2382">
                  <c:v>328.77</c:v>
                </c:pt>
                <c:pt idx="2383">
                  <c:v>328.60300000000001</c:v>
                </c:pt>
                <c:pt idx="2384">
                  <c:v>328.38499999999999</c:v>
                </c:pt>
                <c:pt idx="2385">
                  <c:v>328.75299999999999</c:v>
                </c:pt>
                <c:pt idx="2386">
                  <c:v>328.346</c:v>
                </c:pt>
                <c:pt idx="2387">
                  <c:v>328.423</c:v>
                </c:pt>
                <c:pt idx="2388">
                  <c:v>328.36200000000002</c:v>
                </c:pt>
                <c:pt idx="2389">
                  <c:v>328.16899999999998</c:v>
                </c:pt>
                <c:pt idx="2390">
                  <c:v>327.911</c:v>
                </c:pt>
                <c:pt idx="2391">
                  <c:v>328.44200000000001</c:v>
                </c:pt>
                <c:pt idx="2392">
                  <c:v>328.31299999999999</c:v>
                </c:pt>
                <c:pt idx="2393">
                  <c:v>328.642</c:v>
                </c:pt>
                <c:pt idx="2394">
                  <c:v>328.84300000000002</c:v>
                </c:pt>
                <c:pt idx="2395">
                  <c:v>329.09100000000001</c:v>
                </c:pt>
                <c:pt idx="2396">
                  <c:v>329.23199999999997</c:v>
                </c:pt>
                <c:pt idx="2397">
                  <c:v>329.62099999999998</c:v>
                </c:pt>
                <c:pt idx="2398">
                  <c:v>329.69499999999999</c:v>
                </c:pt>
                <c:pt idx="2399">
                  <c:v>329.43900000000002</c:v>
                </c:pt>
                <c:pt idx="2400">
                  <c:v>329.42200000000003</c:v>
                </c:pt>
                <c:pt idx="2401">
                  <c:v>329.29300000000001</c:v>
                </c:pt>
                <c:pt idx="2402">
                  <c:v>329.69499999999999</c:v>
                </c:pt>
                <c:pt idx="2403">
                  <c:v>329.91999999999996</c:v>
                </c:pt>
                <c:pt idx="2404">
                  <c:v>330.43</c:v>
                </c:pt>
                <c:pt idx="2405">
                  <c:v>330.75299999999999</c:v>
                </c:pt>
                <c:pt idx="2406">
                  <c:v>331.041</c:v>
                </c:pt>
                <c:pt idx="2407">
                  <c:v>331.07299999999998</c:v>
                </c:pt>
                <c:pt idx="2408">
                  <c:v>331.053</c:v>
                </c:pt>
                <c:pt idx="2409">
                  <c:v>331.024</c:v>
                </c:pt>
                <c:pt idx="2410">
                  <c:v>330.733</c:v>
                </c:pt>
                <c:pt idx="2411">
                  <c:v>330.899</c:v>
                </c:pt>
                <c:pt idx="2412">
                  <c:v>330.95899999999995</c:v>
                </c:pt>
                <c:pt idx="2413">
                  <c:v>331.14</c:v>
                </c:pt>
                <c:pt idx="2414">
                  <c:v>331.38499999999999</c:v>
                </c:pt>
                <c:pt idx="2415">
                  <c:v>331.17500000000001</c:v>
                </c:pt>
                <c:pt idx="2416">
                  <c:v>331.18700000000001</c:v>
                </c:pt>
                <c:pt idx="2417">
                  <c:v>331.15899999999999</c:v>
                </c:pt>
                <c:pt idx="2418">
                  <c:v>331.20400000000001</c:v>
                </c:pt>
                <c:pt idx="2419">
                  <c:v>331.60900000000004</c:v>
                </c:pt>
                <c:pt idx="2420">
                  <c:v>331.43599999999998</c:v>
                </c:pt>
                <c:pt idx="2421">
                  <c:v>331.54700000000003</c:v>
                </c:pt>
                <c:pt idx="2422">
                  <c:v>331.67199999999997</c:v>
                </c:pt>
                <c:pt idx="2423">
                  <c:v>332.02699999999999</c:v>
                </c:pt>
                <c:pt idx="2424">
                  <c:v>331.98199999999997</c:v>
                </c:pt>
                <c:pt idx="2425">
                  <c:v>332.05799999999999</c:v>
                </c:pt>
                <c:pt idx="2426">
                  <c:v>332.363</c:v>
                </c:pt>
                <c:pt idx="2427">
                  <c:v>332.49100000000004</c:v>
                </c:pt>
                <c:pt idx="2428">
                  <c:v>332.54500000000002</c:v>
                </c:pt>
                <c:pt idx="2429">
                  <c:v>332.24699999999996</c:v>
                </c:pt>
                <c:pt idx="2430">
                  <c:v>332.16800000000001</c:v>
                </c:pt>
                <c:pt idx="2431">
                  <c:v>332.33100000000002</c:v>
                </c:pt>
                <c:pt idx="2432">
                  <c:v>332.197</c:v>
                </c:pt>
                <c:pt idx="2433">
                  <c:v>332.495</c:v>
                </c:pt>
                <c:pt idx="2434">
                  <c:v>332.48700000000002</c:v>
                </c:pt>
                <c:pt idx="2435">
                  <c:v>332.54299999999995</c:v>
                </c:pt>
                <c:pt idx="2436">
                  <c:v>332.80400000000003</c:v>
                </c:pt>
                <c:pt idx="2437">
                  <c:v>333.25400000000002</c:v>
                </c:pt>
                <c:pt idx="2438">
                  <c:v>333.37400000000002</c:v>
                </c:pt>
                <c:pt idx="2439">
                  <c:v>333.83000000000004</c:v>
                </c:pt>
                <c:pt idx="2440">
                  <c:v>334.29</c:v>
                </c:pt>
                <c:pt idx="2441">
                  <c:v>334.536</c:v>
                </c:pt>
                <c:pt idx="2442">
                  <c:v>334.70699999999999</c:v>
                </c:pt>
                <c:pt idx="2443">
                  <c:v>335.10499999999996</c:v>
                </c:pt>
                <c:pt idx="2444">
                  <c:v>335.21600000000001</c:v>
                </c:pt>
                <c:pt idx="2445">
                  <c:v>335.45699999999999</c:v>
                </c:pt>
                <c:pt idx="2446">
                  <c:v>335.48900000000003</c:v>
                </c:pt>
                <c:pt idx="2447">
                  <c:v>335.52699999999999</c:v>
                </c:pt>
                <c:pt idx="2448">
                  <c:v>335.39600000000002</c:v>
                </c:pt>
                <c:pt idx="2449">
                  <c:v>335.26299999999998</c:v>
                </c:pt>
                <c:pt idx="2450">
                  <c:v>335.14100000000002</c:v>
                </c:pt>
                <c:pt idx="2451">
                  <c:v>335.279</c:v>
                </c:pt>
                <c:pt idx="2452">
                  <c:v>335.411</c:v>
                </c:pt>
                <c:pt idx="2453">
                  <c:v>335.74299999999999</c:v>
                </c:pt>
                <c:pt idx="2454">
                  <c:v>336.02199999999999</c:v>
                </c:pt>
                <c:pt idx="2455">
                  <c:v>336.42999999999995</c:v>
                </c:pt>
                <c:pt idx="2456">
                  <c:v>336.52699999999999</c:v>
                </c:pt>
                <c:pt idx="2457">
                  <c:v>336.85699999999997</c:v>
                </c:pt>
                <c:pt idx="2458">
                  <c:v>336.76300000000003</c:v>
                </c:pt>
                <c:pt idx="2459">
                  <c:v>337.15899999999999</c:v>
                </c:pt>
                <c:pt idx="2460">
                  <c:v>336.81100000000004</c:v>
                </c:pt>
                <c:pt idx="2461">
                  <c:v>336.74699999999996</c:v>
                </c:pt>
                <c:pt idx="2462">
                  <c:v>336.91399999999999</c:v>
                </c:pt>
                <c:pt idx="2463">
                  <c:v>336.91899999999998</c:v>
                </c:pt>
                <c:pt idx="2464">
                  <c:v>337.22199999999998</c:v>
                </c:pt>
                <c:pt idx="2465">
                  <c:v>337.197</c:v>
                </c:pt>
                <c:pt idx="2466">
                  <c:v>337.24099999999999</c:v>
                </c:pt>
                <c:pt idx="2467">
                  <c:v>337.47200000000004</c:v>
                </c:pt>
                <c:pt idx="2468">
                  <c:v>337.50600000000003</c:v>
                </c:pt>
                <c:pt idx="2469">
                  <c:v>337.69200000000001</c:v>
                </c:pt>
                <c:pt idx="2470">
                  <c:v>338.02600000000001</c:v>
                </c:pt>
                <c:pt idx="2471">
                  <c:v>338.05800000000005</c:v>
                </c:pt>
                <c:pt idx="2472">
                  <c:v>337.964</c:v>
                </c:pt>
                <c:pt idx="2473">
                  <c:v>337.815</c:v>
                </c:pt>
                <c:pt idx="2474">
                  <c:v>337.69300000000004</c:v>
                </c:pt>
                <c:pt idx="2475">
                  <c:v>337.995</c:v>
                </c:pt>
                <c:pt idx="2476">
                  <c:v>337.93</c:v>
                </c:pt>
                <c:pt idx="2477">
                  <c:v>338.23199999999997</c:v>
                </c:pt>
                <c:pt idx="2478">
                  <c:v>338.60500000000002</c:v>
                </c:pt>
                <c:pt idx="2479">
                  <c:v>338.55799999999999</c:v>
                </c:pt>
                <c:pt idx="2480">
                  <c:v>338.25800000000004</c:v>
                </c:pt>
                <c:pt idx="2481">
                  <c:v>338.10500000000002</c:v>
                </c:pt>
                <c:pt idx="2482">
                  <c:v>338.32000000000005</c:v>
                </c:pt>
                <c:pt idx="2483">
                  <c:v>338.42900000000003</c:v>
                </c:pt>
                <c:pt idx="2484">
                  <c:v>338.67199999999997</c:v>
                </c:pt>
                <c:pt idx="2485">
                  <c:v>338.71800000000002</c:v>
                </c:pt>
                <c:pt idx="2486">
                  <c:v>338.81900000000002</c:v>
                </c:pt>
                <c:pt idx="2487">
                  <c:v>339.298</c:v>
                </c:pt>
                <c:pt idx="2488">
                  <c:v>339.53</c:v>
                </c:pt>
                <c:pt idx="2489">
                  <c:v>339.62700000000001</c:v>
                </c:pt>
                <c:pt idx="2490">
                  <c:v>339.5</c:v>
                </c:pt>
                <c:pt idx="2491">
                  <c:v>339.38399999999996</c:v>
                </c:pt>
                <c:pt idx="2492">
                  <c:v>339.13599999999997</c:v>
                </c:pt>
                <c:pt idx="2493">
                  <c:v>339.27099999999996</c:v>
                </c:pt>
                <c:pt idx="2494">
                  <c:v>339.26099999999997</c:v>
                </c:pt>
                <c:pt idx="2495">
                  <c:v>339.22300000000001</c:v>
                </c:pt>
                <c:pt idx="2496">
                  <c:v>339.38799999999998</c:v>
                </c:pt>
                <c:pt idx="2497">
                  <c:v>340.24700000000001</c:v>
                </c:pt>
                <c:pt idx="2498">
                  <c:v>340.34899999999999</c:v>
                </c:pt>
                <c:pt idx="2499">
                  <c:v>340.31099999999998</c:v>
                </c:pt>
                <c:pt idx="2500">
                  <c:v>340.67899999999997</c:v>
                </c:pt>
                <c:pt idx="2501">
                  <c:v>340.96899999999999</c:v>
                </c:pt>
                <c:pt idx="2502">
                  <c:v>340.91699999999997</c:v>
                </c:pt>
                <c:pt idx="2503">
                  <c:v>340.721</c:v>
                </c:pt>
                <c:pt idx="2504">
                  <c:v>340.59100000000001</c:v>
                </c:pt>
                <c:pt idx="2505">
                  <c:v>340.726</c:v>
                </c:pt>
                <c:pt idx="2506">
                  <c:v>340.40999999999997</c:v>
                </c:pt>
                <c:pt idx="2507">
                  <c:v>340.83</c:v>
                </c:pt>
                <c:pt idx="2508">
                  <c:v>340.78800000000001</c:v>
                </c:pt>
                <c:pt idx="2509">
                  <c:v>341.30599999999998</c:v>
                </c:pt>
                <c:pt idx="2510">
                  <c:v>341.99</c:v>
                </c:pt>
                <c:pt idx="2511">
                  <c:v>342.08699999999999</c:v>
                </c:pt>
                <c:pt idx="2512">
                  <c:v>342.08699999999999</c:v>
                </c:pt>
                <c:pt idx="2513">
                  <c:v>342.40699999999998</c:v>
                </c:pt>
                <c:pt idx="2514">
                  <c:v>342.30200000000002</c:v>
                </c:pt>
                <c:pt idx="2515">
                  <c:v>342.34300000000002</c:v>
                </c:pt>
                <c:pt idx="2516">
                  <c:v>342.35700000000003</c:v>
                </c:pt>
                <c:pt idx="2517">
                  <c:v>342.74700000000001</c:v>
                </c:pt>
                <c:pt idx="2518">
                  <c:v>343.04899999999998</c:v>
                </c:pt>
                <c:pt idx="2519">
                  <c:v>343.51500000000004</c:v>
                </c:pt>
                <c:pt idx="2520">
                  <c:v>343.70100000000002</c:v>
                </c:pt>
                <c:pt idx="2521">
                  <c:v>344.053</c:v>
                </c:pt>
                <c:pt idx="2522">
                  <c:v>343.69100000000003</c:v>
                </c:pt>
                <c:pt idx="2523">
                  <c:v>343.78100000000001</c:v>
                </c:pt>
                <c:pt idx="2524">
                  <c:v>343.78700000000003</c:v>
                </c:pt>
                <c:pt idx="2525">
                  <c:v>343.93400000000003</c:v>
                </c:pt>
                <c:pt idx="2526">
                  <c:v>344.065</c:v>
                </c:pt>
                <c:pt idx="2527">
                  <c:v>343.84299999999996</c:v>
                </c:pt>
                <c:pt idx="2528">
                  <c:v>344.17699999999996</c:v>
                </c:pt>
                <c:pt idx="2529">
                  <c:v>344.09000000000003</c:v>
                </c:pt>
                <c:pt idx="2530">
                  <c:v>343.77199999999999</c:v>
                </c:pt>
                <c:pt idx="2531">
                  <c:v>343.51800000000003</c:v>
                </c:pt>
                <c:pt idx="2532">
                  <c:v>343.44799999999998</c:v>
                </c:pt>
                <c:pt idx="2533">
                  <c:v>343.71199999999999</c:v>
                </c:pt>
                <c:pt idx="2534">
                  <c:v>344.096</c:v>
                </c:pt>
                <c:pt idx="2535">
                  <c:v>344.351</c:v>
                </c:pt>
                <c:pt idx="2536">
                  <c:v>344.5</c:v>
                </c:pt>
                <c:pt idx="2537">
                  <c:v>344.51300000000003</c:v>
                </c:pt>
                <c:pt idx="2538">
                  <c:v>344.983</c:v>
                </c:pt>
                <c:pt idx="2539">
                  <c:v>345.315</c:v>
                </c:pt>
                <c:pt idx="2540">
                  <c:v>345.41800000000001</c:v>
                </c:pt>
                <c:pt idx="2541">
                  <c:v>345.76099999999997</c:v>
                </c:pt>
                <c:pt idx="2542">
                  <c:v>346.15200000000004</c:v>
                </c:pt>
                <c:pt idx="2543">
                  <c:v>345.947</c:v>
                </c:pt>
                <c:pt idx="2544">
                  <c:v>345.92700000000002</c:v>
                </c:pt>
                <c:pt idx="2545">
                  <c:v>345.89499999999998</c:v>
                </c:pt>
                <c:pt idx="2546">
                  <c:v>345.66399999999999</c:v>
                </c:pt>
                <c:pt idx="2547">
                  <c:v>345.678</c:v>
                </c:pt>
                <c:pt idx="2548">
                  <c:v>345.755</c:v>
                </c:pt>
                <c:pt idx="2549">
                  <c:v>345.76900000000001</c:v>
                </c:pt>
                <c:pt idx="2550">
                  <c:v>345.56</c:v>
                </c:pt>
                <c:pt idx="2551">
                  <c:v>345.41900000000004</c:v>
                </c:pt>
                <c:pt idx="2552">
                  <c:v>345.255</c:v>
                </c:pt>
                <c:pt idx="2553">
                  <c:v>345.834</c:v>
                </c:pt>
                <c:pt idx="2554">
                  <c:v>345.72900000000004</c:v>
                </c:pt>
                <c:pt idx="2555">
                  <c:v>345.97199999999998</c:v>
                </c:pt>
                <c:pt idx="2556">
                  <c:v>346.33299999999997</c:v>
                </c:pt>
                <c:pt idx="2557">
                  <c:v>346.75599999999997</c:v>
                </c:pt>
                <c:pt idx="2558">
                  <c:v>347.09500000000003</c:v>
                </c:pt>
                <c:pt idx="2559">
                  <c:v>346.76100000000002</c:v>
                </c:pt>
                <c:pt idx="2560">
                  <c:v>347.173</c:v>
                </c:pt>
                <c:pt idx="2561">
                  <c:v>347.31799999999998</c:v>
                </c:pt>
                <c:pt idx="2562">
                  <c:v>346.94299999999998</c:v>
                </c:pt>
                <c:pt idx="2563">
                  <c:v>346.976</c:v>
                </c:pt>
                <c:pt idx="2564">
                  <c:v>347.14300000000003</c:v>
                </c:pt>
                <c:pt idx="2565">
                  <c:v>347.40500000000003</c:v>
                </c:pt>
                <c:pt idx="2566">
                  <c:v>347.54500000000002</c:v>
                </c:pt>
                <c:pt idx="2567">
                  <c:v>347.83299999999997</c:v>
                </c:pt>
                <c:pt idx="2568">
                  <c:v>347.887</c:v>
                </c:pt>
                <c:pt idx="2569">
                  <c:v>348.21999999999997</c:v>
                </c:pt>
                <c:pt idx="2570">
                  <c:v>348.61899999999997</c:v>
                </c:pt>
                <c:pt idx="2571">
                  <c:v>348.62</c:v>
                </c:pt>
                <c:pt idx="2572">
                  <c:v>348.428</c:v>
                </c:pt>
                <c:pt idx="2573">
                  <c:v>348.49200000000002</c:v>
                </c:pt>
                <c:pt idx="2574">
                  <c:v>348.58199999999999</c:v>
                </c:pt>
                <c:pt idx="2575">
                  <c:v>348.68900000000002</c:v>
                </c:pt>
                <c:pt idx="2576">
                  <c:v>348.63800000000003</c:v>
                </c:pt>
                <c:pt idx="2577">
                  <c:v>348.54599999999999</c:v>
                </c:pt>
                <c:pt idx="2578">
                  <c:v>348.59899999999999</c:v>
                </c:pt>
                <c:pt idx="2579">
                  <c:v>348.48500000000001</c:v>
                </c:pt>
                <c:pt idx="2580">
                  <c:v>348.73400000000004</c:v>
                </c:pt>
                <c:pt idx="2581">
                  <c:v>348.58600000000001</c:v>
                </c:pt>
                <c:pt idx="2582">
                  <c:v>348.536</c:v>
                </c:pt>
                <c:pt idx="2583">
                  <c:v>348.41300000000001</c:v>
                </c:pt>
                <c:pt idx="2584">
                  <c:v>348.49</c:v>
                </c:pt>
                <c:pt idx="2585">
                  <c:v>348.447</c:v>
                </c:pt>
                <c:pt idx="2586">
                  <c:v>348.30700000000002</c:v>
                </c:pt>
                <c:pt idx="2587">
                  <c:v>348.18299999999999</c:v>
                </c:pt>
                <c:pt idx="2588">
                  <c:v>348.23200000000003</c:v>
                </c:pt>
                <c:pt idx="2589">
                  <c:v>348.36500000000001</c:v>
                </c:pt>
                <c:pt idx="2590">
                  <c:v>348.32299999999998</c:v>
                </c:pt>
                <c:pt idx="2591">
                  <c:v>348.08300000000003</c:v>
                </c:pt>
                <c:pt idx="2592">
                  <c:v>348.416</c:v>
                </c:pt>
                <c:pt idx="2593">
                  <c:v>348.90600000000001</c:v>
                </c:pt>
                <c:pt idx="2594">
                  <c:v>348.98299999999995</c:v>
                </c:pt>
                <c:pt idx="2595">
                  <c:v>348.63</c:v>
                </c:pt>
                <c:pt idx="2596">
                  <c:v>348.78399999999999</c:v>
                </c:pt>
                <c:pt idx="2597">
                  <c:v>348.76299999999998</c:v>
                </c:pt>
                <c:pt idx="2598">
                  <c:v>348.95800000000003</c:v>
                </c:pt>
                <c:pt idx="2599">
                  <c:v>348.96999999999997</c:v>
                </c:pt>
                <c:pt idx="2600">
                  <c:v>349.60299999999995</c:v>
                </c:pt>
                <c:pt idx="2601">
                  <c:v>349.47399999999999</c:v>
                </c:pt>
                <c:pt idx="2602">
                  <c:v>349.71800000000002</c:v>
                </c:pt>
                <c:pt idx="2603">
                  <c:v>350.10700000000003</c:v>
                </c:pt>
                <c:pt idx="2604">
                  <c:v>350.07</c:v>
                </c:pt>
                <c:pt idx="2605">
                  <c:v>350.04699999999997</c:v>
                </c:pt>
                <c:pt idx="2606">
                  <c:v>350.86799999999999</c:v>
                </c:pt>
                <c:pt idx="2607">
                  <c:v>351.334</c:v>
                </c:pt>
                <c:pt idx="2608">
                  <c:v>351.39400000000001</c:v>
                </c:pt>
                <c:pt idx="2609">
                  <c:v>351.13100000000003</c:v>
                </c:pt>
                <c:pt idx="2610">
                  <c:v>351.08300000000003</c:v>
                </c:pt>
                <c:pt idx="2611">
                  <c:v>351.024</c:v>
                </c:pt>
                <c:pt idx="2612">
                  <c:v>351.11799999999999</c:v>
                </c:pt>
                <c:pt idx="2613">
                  <c:v>351.69499999999999</c:v>
                </c:pt>
                <c:pt idx="2614">
                  <c:v>351.78300000000002</c:v>
                </c:pt>
                <c:pt idx="2615">
                  <c:v>351.74099999999999</c:v>
                </c:pt>
                <c:pt idx="2616">
                  <c:v>351.82400000000001</c:v>
                </c:pt>
                <c:pt idx="2617">
                  <c:v>351.68</c:v>
                </c:pt>
                <c:pt idx="2618">
                  <c:v>351.85899999999998</c:v>
                </c:pt>
                <c:pt idx="2619">
                  <c:v>352.14099999999996</c:v>
                </c:pt>
                <c:pt idx="2620">
                  <c:v>352.47199999999998</c:v>
                </c:pt>
                <c:pt idx="2621">
                  <c:v>352.75600000000003</c:v>
                </c:pt>
                <c:pt idx="2622">
                  <c:v>352.68599999999998</c:v>
                </c:pt>
                <c:pt idx="2623">
                  <c:v>352.92500000000001</c:v>
                </c:pt>
                <c:pt idx="2624">
                  <c:v>353.06600000000003</c:v>
                </c:pt>
                <c:pt idx="2625">
                  <c:v>353.08799999999997</c:v>
                </c:pt>
                <c:pt idx="2626">
                  <c:v>353.75400000000002</c:v>
                </c:pt>
                <c:pt idx="2627">
                  <c:v>353.666</c:v>
                </c:pt>
                <c:pt idx="2628">
                  <c:v>353.589</c:v>
                </c:pt>
                <c:pt idx="2629">
                  <c:v>353.67399999999998</c:v>
                </c:pt>
                <c:pt idx="2630">
                  <c:v>353.892</c:v>
                </c:pt>
                <c:pt idx="2631">
                  <c:v>353.762</c:v>
                </c:pt>
                <c:pt idx="2632">
                  <c:v>354.12799999999999</c:v>
                </c:pt>
                <c:pt idx="2633">
                  <c:v>354.61599999999999</c:v>
                </c:pt>
                <c:pt idx="2634">
                  <c:v>354.44</c:v>
                </c:pt>
                <c:pt idx="2635">
                  <c:v>354.43399999999997</c:v>
                </c:pt>
                <c:pt idx="2636">
                  <c:v>354.71800000000002</c:v>
                </c:pt>
                <c:pt idx="2637">
                  <c:v>354.83</c:v>
                </c:pt>
                <c:pt idx="2638">
                  <c:v>354.661</c:v>
                </c:pt>
                <c:pt idx="2639">
                  <c:v>354.87200000000001</c:v>
                </c:pt>
                <c:pt idx="2640">
                  <c:v>354.80400000000003</c:v>
                </c:pt>
                <c:pt idx="2641">
                  <c:v>354.66700000000003</c:v>
                </c:pt>
                <c:pt idx="2642">
                  <c:v>354.24900000000002</c:v>
                </c:pt>
                <c:pt idx="2643">
                  <c:v>354.709</c:v>
                </c:pt>
                <c:pt idx="2644">
                  <c:v>354.41699999999997</c:v>
                </c:pt>
                <c:pt idx="2645">
                  <c:v>354.755</c:v>
                </c:pt>
                <c:pt idx="2646">
                  <c:v>354.88200000000001</c:v>
                </c:pt>
                <c:pt idx="2647">
                  <c:v>354.77600000000001</c:v>
                </c:pt>
                <c:pt idx="2648">
                  <c:v>354.50800000000004</c:v>
                </c:pt>
                <c:pt idx="2649">
                  <c:v>354.53200000000004</c:v>
                </c:pt>
                <c:pt idx="2650">
                  <c:v>354.67899999999997</c:v>
                </c:pt>
                <c:pt idx="2651">
                  <c:v>354.58100000000002</c:v>
                </c:pt>
                <c:pt idx="2652">
                  <c:v>355.08300000000003</c:v>
                </c:pt>
                <c:pt idx="2653">
                  <c:v>355.404</c:v>
                </c:pt>
                <c:pt idx="2654">
                  <c:v>355.57400000000001</c:v>
                </c:pt>
                <c:pt idx="2655">
                  <c:v>355.73199999999997</c:v>
                </c:pt>
                <c:pt idx="2656">
                  <c:v>356.14600000000002</c:v>
                </c:pt>
                <c:pt idx="2657">
                  <c:v>356.16800000000001</c:v>
                </c:pt>
                <c:pt idx="2658">
                  <c:v>356.09399999999999</c:v>
                </c:pt>
                <c:pt idx="2659">
                  <c:v>356.09299999999996</c:v>
                </c:pt>
                <c:pt idx="2660">
                  <c:v>355.90199999999999</c:v>
                </c:pt>
                <c:pt idx="2661">
                  <c:v>356.43900000000002</c:v>
                </c:pt>
                <c:pt idx="2662">
                  <c:v>356.53</c:v>
                </c:pt>
                <c:pt idx="2663">
                  <c:v>356.76900000000001</c:v>
                </c:pt>
                <c:pt idx="2664">
                  <c:v>357.13</c:v>
                </c:pt>
                <c:pt idx="2665">
                  <c:v>356.85899999999998</c:v>
                </c:pt>
                <c:pt idx="2666">
                  <c:v>356.62</c:v>
                </c:pt>
                <c:pt idx="2667">
                  <c:v>356.82499999999999</c:v>
                </c:pt>
                <c:pt idx="2668">
                  <c:v>356.76099999999997</c:v>
                </c:pt>
                <c:pt idx="2669">
                  <c:v>356.70800000000003</c:v>
                </c:pt>
                <c:pt idx="2670">
                  <c:v>356.65899999999999</c:v>
                </c:pt>
                <c:pt idx="2671">
                  <c:v>356.51400000000001</c:v>
                </c:pt>
                <c:pt idx="2672">
                  <c:v>356.51400000000001</c:v>
                </c:pt>
                <c:pt idx="2673">
                  <c:v>356.71900000000005</c:v>
                </c:pt>
                <c:pt idx="2674">
                  <c:v>357.37799999999999</c:v>
                </c:pt>
                <c:pt idx="2675">
                  <c:v>357.41800000000001</c:v>
                </c:pt>
                <c:pt idx="2676">
                  <c:v>357.68200000000002</c:v>
                </c:pt>
                <c:pt idx="2677">
                  <c:v>358.12799999999999</c:v>
                </c:pt>
                <c:pt idx="2678">
                  <c:v>357.99200000000002</c:v>
                </c:pt>
                <c:pt idx="2679">
                  <c:v>358.19400000000002</c:v>
                </c:pt>
                <c:pt idx="2680">
                  <c:v>358.30699999999996</c:v>
                </c:pt>
                <c:pt idx="2681">
                  <c:v>358.66199999999998</c:v>
                </c:pt>
                <c:pt idx="2682">
                  <c:v>358.267</c:v>
                </c:pt>
                <c:pt idx="2683">
                  <c:v>358.46100000000001</c:v>
                </c:pt>
                <c:pt idx="2684">
                  <c:v>358.47500000000002</c:v>
                </c:pt>
                <c:pt idx="2685">
                  <c:v>358.54300000000001</c:v>
                </c:pt>
                <c:pt idx="2686">
                  <c:v>358.94099999999997</c:v>
                </c:pt>
                <c:pt idx="2687">
                  <c:v>359.29499999999996</c:v>
                </c:pt>
                <c:pt idx="2688">
                  <c:v>359.39499999999998</c:v>
                </c:pt>
                <c:pt idx="2689">
                  <c:v>359.48199999999997</c:v>
                </c:pt>
                <c:pt idx="2690">
                  <c:v>360.02499999999998</c:v>
                </c:pt>
                <c:pt idx="2691">
                  <c:v>359.86699999999996</c:v>
                </c:pt>
                <c:pt idx="2692">
                  <c:v>359.80700000000002</c:v>
                </c:pt>
                <c:pt idx="2693">
                  <c:v>359.72</c:v>
                </c:pt>
                <c:pt idx="2694">
                  <c:v>359.44900000000001</c:v>
                </c:pt>
                <c:pt idx="2695">
                  <c:v>359.36500000000001</c:v>
                </c:pt>
                <c:pt idx="2696">
                  <c:v>359.19200000000001</c:v>
                </c:pt>
                <c:pt idx="2697">
                  <c:v>359.59400000000005</c:v>
                </c:pt>
                <c:pt idx="2698">
                  <c:v>359.62199999999996</c:v>
                </c:pt>
                <c:pt idx="2699">
                  <c:v>359.81700000000001</c:v>
                </c:pt>
                <c:pt idx="2700">
                  <c:v>359.97299999999996</c:v>
                </c:pt>
                <c:pt idx="2701">
                  <c:v>360.39</c:v>
                </c:pt>
                <c:pt idx="2702">
                  <c:v>360.47800000000001</c:v>
                </c:pt>
                <c:pt idx="2703">
                  <c:v>360.38400000000001</c:v>
                </c:pt>
                <c:pt idx="2704">
                  <c:v>360.44799999999998</c:v>
                </c:pt>
                <c:pt idx="2705">
                  <c:v>360.31900000000002</c:v>
                </c:pt>
                <c:pt idx="2706">
                  <c:v>361.07499999999999</c:v>
                </c:pt>
                <c:pt idx="2707">
                  <c:v>361.238</c:v>
                </c:pt>
                <c:pt idx="2708">
                  <c:v>361.142</c:v>
                </c:pt>
                <c:pt idx="2709">
                  <c:v>361.37700000000001</c:v>
                </c:pt>
                <c:pt idx="2710">
                  <c:v>361.786</c:v>
                </c:pt>
                <c:pt idx="2711">
                  <c:v>362.34000000000003</c:v>
                </c:pt>
                <c:pt idx="2712">
                  <c:v>362.60200000000003</c:v>
                </c:pt>
                <c:pt idx="2713">
                  <c:v>362.43100000000004</c:v>
                </c:pt>
                <c:pt idx="2714">
                  <c:v>362.49699999999996</c:v>
                </c:pt>
                <c:pt idx="2715">
                  <c:v>362.50099999999998</c:v>
                </c:pt>
                <c:pt idx="2716">
                  <c:v>362.65499999999997</c:v>
                </c:pt>
                <c:pt idx="2717">
                  <c:v>362.45599999999996</c:v>
                </c:pt>
                <c:pt idx="2718">
                  <c:v>362.137</c:v>
                </c:pt>
                <c:pt idx="2719">
                  <c:v>362.17200000000003</c:v>
                </c:pt>
                <c:pt idx="2720">
                  <c:v>362.22</c:v>
                </c:pt>
                <c:pt idx="2721">
                  <c:v>362.26299999999998</c:v>
                </c:pt>
                <c:pt idx="2722">
                  <c:v>362.58100000000002</c:v>
                </c:pt>
                <c:pt idx="2723">
                  <c:v>362.512</c:v>
                </c:pt>
                <c:pt idx="2724">
                  <c:v>362.95099999999996</c:v>
                </c:pt>
                <c:pt idx="2725">
                  <c:v>363.48499999999996</c:v>
                </c:pt>
                <c:pt idx="2726">
                  <c:v>363.55699999999996</c:v>
                </c:pt>
                <c:pt idx="2727">
                  <c:v>363.64</c:v>
                </c:pt>
                <c:pt idx="2728">
                  <c:v>363.59499999999997</c:v>
                </c:pt>
                <c:pt idx="2729">
                  <c:v>363.48599999999999</c:v>
                </c:pt>
                <c:pt idx="2730">
                  <c:v>363.358</c:v>
                </c:pt>
                <c:pt idx="2731">
                  <c:v>363.65199999999999</c:v>
                </c:pt>
                <c:pt idx="2732">
                  <c:v>363.39400000000001</c:v>
                </c:pt>
                <c:pt idx="2733">
                  <c:v>363.322</c:v>
                </c:pt>
                <c:pt idx="2734">
                  <c:v>363.18</c:v>
                </c:pt>
                <c:pt idx="2735">
                  <c:v>363.488</c:v>
                </c:pt>
                <c:pt idx="2736">
                  <c:v>363.49</c:v>
                </c:pt>
                <c:pt idx="2737">
                  <c:v>364.10700000000003</c:v>
                </c:pt>
                <c:pt idx="2738">
                  <c:v>364.66500000000002</c:v>
                </c:pt>
                <c:pt idx="2739">
                  <c:v>364.37</c:v>
                </c:pt>
                <c:pt idx="2740">
                  <c:v>364.27699999999999</c:v>
                </c:pt>
                <c:pt idx="2741">
                  <c:v>363.81800000000004</c:v>
                </c:pt>
                <c:pt idx="2742">
                  <c:v>363.471</c:v>
                </c:pt>
                <c:pt idx="2743">
                  <c:v>364.01</c:v>
                </c:pt>
                <c:pt idx="2744">
                  <c:v>364.05900000000003</c:v>
                </c:pt>
                <c:pt idx="2745">
                  <c:v>363.86200000000002</c:v>
                </c:pt>
                <c:pt idx="2746">
                  <c:v>364.279</c:v>
                </c:pt>
                <c:pt idx="2747">
                  <c:v>364.36500000000001</c:v>
                </c:pt>
                <c:pt idx="2748">
                  <c:v>364.51399999999995</c:v>
                </c:pt>
                <c:pt idx="2749">
                  <c:v>364.51300000000003</c:v>
                </c:pt>
                <c:pt idx="2750">
                  <c:v>364.536</c:v>
                </c:pt>
                <c:pt idx="2751">
                  <c:v>364.58100000000002</c:v>
                </c:pt>
                <c:pt idx="2752">
                  <c:v>364.363</c:v>
                </c:pt>
                <c:pt idx="2753">
                  <c:v>364.608</c:v>
                </c:pt>
                <c:pt idx="2754">
                  <c:v>364.22899999999998</c:v>
                </c:pt>
                <c:pt idx="2755">
                  <c:v>364.44500000000005</c:v>
                </c:pt>
                <c:pt idx="2756">
                  <c:v>364.34800000000001</c:v>
                </c:pt>
                <c:pt idx="2757">
                  <c:v>364.36900000000003</c:v>
                </c:pt>
                <c:pt idx="2758">
                  <c:v>364.601</c:v>
                </c:pt>
                <c:pt idx="2759">
                  <c:v>364.726</c:v>
                </c:pt>
                <c:pt idx="2760">
                  <c:v>365.03700000000003</c:v>
                </c:pt>
                <c:pt idx="2761">
                  <c:v>364.69300000000004</c:v>
                </c:pt>
                <c:pt idx="2762">
                  <c:v>365.46799999999996</c:v>
                </c:pt>
                <c:pt idx="2763">
                  <c:v>365.52699999999999</c:v>
                </c:pt>
                <c:pt idx="2764">
                  <c:v>365.255</c:v>
                </c:pt>
                <c:pt idx="2765">
                  <c:v>365.19499999999999</c:v>
                </c:pt>
                <c:pt idx="2766">
                  <c:v>364.86099999999999</c:v>
                </c:pt>
                <c:pt idx="2767">
                  <c:v>365.41600000000005</c:v>
                </c:pt>
                <c:pt idx="2768">
                  <c:v>365.26400000000001</c:v>
                </c:pt>
                <c:pt idx="2769">
                  <c:v>365.39299999999997</c:v>
                </c:pt>
                <c:pt idx="2770">
                  <c:v>365.84699999999998</c:v>
                </c:pt>
                <c:pt idx="2771">
                  <c:v>366.053</c:v>
                </c:pt>
                <c:pt idx="2772">
                  <c:v>366.08300000000003</c:v>
                </c:pt>
                <c:pt idx="2773">
                  <c:v>366.63</c:v>
                </c:pt>
                <c:pt idx="2774">
                  <c:v>366.61799999999999</c:v>
                </c:pt>
                <c:pt idx="2775">
                  <c:v>366.90199999999999</c:v>
                </c:pt>
                <c:pt idx="2776">
                  <c:v>367.04100000000005</c:v>
                </c:pt>
                <c:pt idx="2777">
                  <c:v>367.33099999999996</c:v>
                </c:pt>
                <c:pt idx="2778">
                  <c:v>367.55700000000002</c:v>
                </c:pt>
                <c:pt idx="2779">
                  <c:v>367.71100000000001</c:v>
                </c:pt>
                <c:pt idx="2780">
                  <c:v>367.64300000000003</c:v>
                </c:pt>
                <c:pt idx="2781">
                  <c:v>367.62900000000002</c:v>
                </c:pt>
                <c:pt idx="2782">
                  <c:v>368.04300000000001</c:v>
                </c:pt>
                <c:pt idx="2783">
                  <c:v>368.05900000000003</c:v>
                </c:pt>
                <c:pt idx="2784">
                  <c:v>368.20699999999999</c:v>
                </c:pt>
                <c:pt idx="2785">
                  <c:v>367.976</c:v>
                </c:pt>
                <c:pt idx="2786">
                  <c:v>368.303</c:v>
                </c:pt>
                <c:pt idx="2787">
                  <c:v>368.05799999999999</c:v>
                </c:pt>
                <c:pt idx="2788">
                  <c:v>368.17200000000003</c:v>
                </c:pt>
                <c:pt idx="2789">
                  <c:v>367.97199999999998</c:v>
                </c:pt>
                <c:pt idx="2790">
                  <c:v>367.97300000000001</c:v>
                </c:pt>
                <c:pt idx="2791">
                  <c:v>368.08199999999999</c:v>
                </c:pt>
                <c:pt idx="2792">
                  <c:v>367.83699999999999</c:v>
                </c:pt>
                <c:pt idx="2793">
                  <c:v>367.69</c:v>
                </c:pt>
                <c:pt idx="2794">
                  <c:v>367.95499999999998</c:v>
                </c:pt>
                <c:pt idx="2795">
                  <c:v>368.54900000000004</c:v>
                </c:pt>
                <c:pt idx="2796">
                  <c:v>368.62800000000004</c:v>
                </c:pt>
                <c:pt idx="2797">
                  <c:v>368.798</c:v>
                </c:pt>
                <c:pt idx="2798">
                  <c:v>368.79899999999998</c:v>
                </c:pt>
                <c:pt idx="2799">
                  <c:v>369.10599999999999</c:v>
                </c:pt>
                <c:pt idx="2800">
                  <c:v>369.298</c:v>
                </c:pt>
                <c:pt idx="2801">
                  <c:v>369.54599999999999</c:v>
                </c:pt>
                <c:pt idx="2802">
                  <c:v>369.42399999999998</c:v>
                </c:pt>
                <c:pt idx="2803">
                  <c:v>369.91999999999996</c:v>
                </c:pt>
                <c:pt idx="2804">
                  <c:v>369.74599999999998</c:v>
                </c:pt>
                <c:pt idx="2805">
                  <c:v>369.74900000000002</c:v>
                </c:pt>
                <c:pt idx="2806">
                  <c:v>369.45</c:v>
                </c:pt>
                <c:pt idx="2807">
                  <c:v>369.31600000000003</c:v>
                </c:pt>
                <c:pt idx="2808">
                  <c:v>368.99200000000002</c:v>
                </c:pt>
                <c:pt idx="2809">
                  <c:v>369.24899999999997</c:v>
                </c:pt>
                <c:pt idx="2810">
                  <c:v>369.084</c:v>
                </c:pt>
                <c:pt idx="2811">
                  <c:v>369.33499999999998</c:v>
                </c:pt>
                <c:pt idx="2812">
                  <c:v>369.52600000000001</c:v>
                </c:pt>
                <c:pt idx="2813">
                  <c:v>369.17599999999999</c:v>
                </c:pt>
                <c:pt idx="2814">
                  <c:v>368.82400000000001</c:v>
                </c:pt>
                <c:pt idx="2815">
                  <c:v>369.22300000000001</c:v>
                </c:pt>
                <c:pt idx="2816">
                  <c:v>369.30200000000002</c:v>
                </c:pt>
                <c:pt idx="2817">
                  <c:v>369.31600000000003</c:v>
                </c:pt>
                <c:pt idx="2818">
                  <c:v>369.36199999999997</c:v>
                </c:pt>
                <c:pt idx="2819">
                  <c:v>369.37199999999996</c:v>
                </c:pt>
                <c:pt idx="2820">
                  <c:v>369.52199999999999</c:v>
                </c:pt>
                <c:pt idx="2821">
                  <c:v>369.56400000000002</c:v>
                </c:pt>
                <c:pt idx="2822">
                  <c:v>369.94600000000003</c:v>
                </c:pt>
                <c:pt idx="2823">
                  <c:v>370.315</c:v>
                </c:pt>
                <c:pt idx="2824">
                  <c:v>370.64100000000002</c:v>
                </c:pt>
                <c:pt idx="2825">
                  <c:v>370.95800000000003</c:v>
                </c:pt>
                <c:pt idx="2826">
                  <c:v>371.19900000000001</c:v>
                </c:pt>
                <c:pt idx="2827">
                  <c:v>371.29699999999997</c:v>
                </c:pt>
                <c:pt idx="2828">
                  <c:v>371.29599999999999</c:v>
                </c:pt>
                <c:pt idx="2829">
                  <c:v>371.279</c:v>
                </c:pt>
                <c:pt idx="2830">
                  <c:v>371.47699999999998</c:v>
                </c:pt>
                <c:pt idx="2831">
                  <c:v>371.17099999999999</c:v>
                </c:pt>
                <c:pt idx="2832">
                  <c:v>371.38799999999998</c:v>
                </c:pt>
                <c:pt idx="2833">
                  <c:v>371.06</c:v>
                </c:pt>
                <c:pt idx="2834">
                  <c:v>370.65600000000001</c:v>
                </c:pt>
                <c:pt idx="2835">
                  <c:v>370.87300000000005</c:v>
                </c:pt>
                <c:pt idx="2836">
                  <c:v>371.02199999999999</c:v>
                </c:pt>
                <c:pt idx="2837">
                  <c:v>371.60599999999999</c:v>
                </c:pt>
                <c:pt idx="2838">
                  <c:v>371.59699999999998</c:v>
                </c:pt>
                <c:pt idx="2839">
                  <c:v>371.89699999999999</c:v>
                </c:pt>
                <c:pt idx="2840">
                  <c:v>371.85</c:v>
                </c:pt>
                <c:pt idx="2841">
                  <c:v>372.096</c:v>
                </c:pt>
                <c:pt idx="2842">
                  <c:v>372.11699999999996</c:v>
                </c:pt>
                <c:pt idx="2843">
                  <c:v>372.10300000000001</c:v>
                </c:pt>
                <c:pt idx="2844">
                  <c:v>371.96600000000001</c:v>
                </c:pt>
                <c:pt idx="2845">
                  <c:v>372.50700000000001</c:v>
                </c:pt>
                <c:pt idx="2846">
                  <c:v>372.61400000000003</c:v>
                </c:pt>
                <c:pt idx="2847">
                  <c:v>373.00200000000001</c:v>
                </c:pt>
                <c:pt idx="2848">
                  <c:v>373.452</c:v>
                </c:pt>
                <c:pt idx="2849">
                  <c:v>373.48200000000003</c:v>
                </c:pt>
                <c:pt idx="2850">
                  <c:v>373.59300000000002</c:v>
                </c:pt>
                <c:pt idx="2851">
                  <c:v>373.59699999999998</c:v>
                </c:pt>
                <c:pt idx="2852">
                  <c:v>373.26800000000003</c:v>
                </c:pt>
                <c:pt idx="2853">
                  <c:v>373.36599999999999</c:v>
                </c:pt>
                <c:pt idx="2854">
                  <c:v>373.68900000000002</c:v>
                </c:pt>
                <c:pt idx="2855">
                  <c:v>373.77500000000003</c:v>
                </c:pt>
                <c:pt idx="2856">
                  <c:v>373.63200000000001</c:v>
                </c:pt>
                <c:pt idx="2857">
                  <c:v>373.59199999999998</c:v>
                </c:pt>
                <c:pt idx="2858">
                  <c:v>373.92</c:v>
                </c:pt>
                <c:pt idx="2859">
                  <c:v>374.19900000000001</c:v>
                </c:pt>
                <c:pt idx="2860">
                  <c:v>374.09</c:v>
                </c:pt>
                <c:pt idx="2861">
                  <c:v>374.40800000000002</c:v>
                </c:pt>
                <c:pt idx="2862">
                  <c:v>374.57799999999997</c:v>
                </c:pt>
                <c:pt idx="2863">
                  <c:v>374.464</c:v>
                </c:pt>
                <c:pt idx="2864">
                  <c:v>374.72699999999998</c:v>
                </c:pt>
                <c:pt idx="2865">
                  <c:v>374.35700000000003</c:v>
                </c:pt>
                <c:pt idx="2866">
                  <c:v>374.37200000000001</c:v>
                </c:pt>
                <c:pt idx="2867">
                  <c:v>374.21100000000001</c:v>
                </c:pt>
                <c:pt idx="2868">
                  <c:v>374.54500000000002</c:v>
                </c:pt>
                <c:pt idx="2869">
                  <c:v>374.42399999999998</c:v>
                </c:pt>
                <c:pt idx="2870">
                  <c:v>374.375</c:v>
                </c:pt>
                <c:pt idx="2871">
                  <c:v>374.38800000000003</c:v>
                </c:pt>
                <c:pt idx="2872">
                  <c:v>374.93</c:v>
                </c:pt>
                <c:pt idx="2873">
                  <c:v>374.81400000000002</c:v>
                </c:pt>
                <c:pt idx="2874">
                  <c:v>374.80199999999996</c:v>
                </c:pt>
                <c:pt idx="2875">
                  <c:v>374.661</c:v>
                </c:pt>
                <c:pt idx="2876">
                  <c:v>375.00700000000001</c:v>
                </c:pt>
                <c:pt idx="2877">
                  <c:v>375.43599999999998</c:v>
                </c:pt>
                <c:pt idx="2878">
                  <c:v>375.613</c:v>
                </c:pt>
                <c:pt idx="2879">
                  <c:v>376.04</c:v>
                </c:pt>
                <c:pt idx="2880">
                  <c:v>375.33100000000002</c:v>
                </c:pt>
                <c:pt idx="2881">
                  <c:v>374.92</c:v>
                </c:pt>
                <c:pt idx="2882">
                  <c:v>375.40199999999999</c:v>
                </c:pt>
                <c:pt idx="2883">
                  <c:v>375.27199999999999</c:v>
                </c:pt>
                <c:pt idx="2884">
                  <c:v>375.47900000000004</c:v>
                </c:pt>
                <c:pt idx="2885">
                  <c:v>375.798</c:v>
                </c:pt>
                <c:pt idx="2886">
                  <c:v>375.89299999999997</c:v>
                </c:pt>
                <c:pt idx="2887">
                  <c:v>376.17400000000004</c:v>
                </c:pt>
                <c:pt idx="2888">
                  <c:v>376.09399999999999</c:v>
                </c:pt>
                <c:pt idx="2889">
                  <c:v>376.096</c:v>
                </c:pt>
                <c:pt idx="2890">
                  <c:v>376.38800000000003</c:v>
                </c:pt>
                <c:pt idx="2891">
                  <c:v>376.911</c:v>
                </c:pt>
                <c:pt idx="2892">
                  <c:v>377.52199999999999</c:v>
                </c:pt>
                <c:pt idx="2893">
                  <c:v>377.63599999999997</c:v>
                </c:pt>
                <c:pt idx="2894">
                  <c:v>377.72499999999997</c:v>
                </c:pt>
                <c:pt idx="2895">
                  <c:v>377.96699999999998</c:v>
                </c:pt>
                <c:pt idx="2896">
                  <c:v>377.858</c:v>
                </c:pt>
                <c:pt idx="2897">
                  <c:v>377.54599999999999</c:v>
                </c:pt>
                <c:pt idx="2898">
                  <c:v>377.65599999999995</c:v>
                </c:pt>
                <c:pt idx="2899">
                  <c:v>377.517</c:v>
                </c:pt>
                <c:pt idx="2900">
                  <c:v>377.50600000000003</c:v>
                </c:pt>
                <c:pt idx="2901">
                  <c:v>378.05100000000004</c:v>
                </c:pt>
                <c:pt idx="2902">
                  <c:v>378.113</c:v>
                </c:pt>
                <c:pt idx="2903">
                  <c:v>377.60700000000003</c:v>
                </c:pt>
                <c:pt idx="2904">
                  <c:v>377.625</c:v>
                </c:pt>
                <c:pt idx="2905">
                  <c:v>377.45699999999999</c:v>
                </c:pt>
                <c:pt idx="2906">
                  <c:v>377.19200000000001</c:v>
                </c:pt>
                <c:pt idx="2907">
                  <c:v>377.71600000000001</c:v>
                </c:pt>
                <c:pt idx="2908">
                  <c:v>377.96800000000002</c:v>
                </c:pt>
                <c:pt idx="2909">
                  <c:v>378.21699999999998</c:v>
                </c:pt>
                <c:pt idx="2910">
                  <c:v>378.06200000000001</c:v>
                </c:pt>
                <c:pt idx="2911">
                  <c:v>377.65</c:v>
                </c:pt>
                <c:pt idx="2912">
                  <c:v>377.43799999999999</c:v>
                </c:pt>
                <c:pt idx="2913">
                  <c:v>377.58499999999998</c:v>
                </c:pt>
                <c:pt idx="2914">
                  <c:v>378.10399999999998</c:v>
                </c:pt>
                <c:pt idx="2915">
                  <c:v>378.09699999999998</c:v>
                </c:pt>
                <c:pt idx="2916">
                  <c:v>378.29600000000005</c:v>
                </c:pt>
                <c:pt idx="2917">
                  <c:v>378.40100000000001</c:v>
                </c:pt>
                <c:pt idx="2918">
                  <c:v>378.697</c:v>
                </c:pt>
                <c:pt idx="2919">
                  <c:v>378.459</c:v>
                </c:pt>
                <c:pt idx="2920">
                  <c:v>378.72500000000002</c:v>
                </c:pt>
                <c:pt idx="2921">
                  <c:v>379.06</c:v>
                </c:pt>
                <c:pt idx="2922">
                  <c:v>379.32</c:v>
                </c:pt>
                <c:pt idx="2923">
                  <c:v>379.74299999999999</c:v>
                </c:pt>
                <c:pt idx="2924">
                  <c:v>379.92199999999997</c:v>
                </c:pt>
                <c:pt idx="2925">
                  <c:v>380.23899999999998</c:v>
                </c:pt>
                <c:pt idx="2926">
                  <c:v>380.23100000000005</c:v>
                </c:pt>
                <c:pt idx="2927">
                  <c:v>380.274</c:v>
                </c:pt>
                <c:pt idx="2928">
                  <c:v>380.29300000000001</c:v>
                </c:pt>
                <c:pt idx="2929">
                  <c:v>380.12400000000002</c:v>
                </c:pt>
                <c:pt idx="2930">
                  <c:v>380.27</c:v>
                </c:pt>
                <c:pt idx="2931">
                  <c:v>380.11500000000001</c:v>
                </c:pt>
                <c:pt idx="2932">
                  <c:v>380.73899999999998</c:v>
                </c:pt>
                <c:pt idx="2933">
                  <c:v>380.79500000000002</c:v>
                </c:pt>
                <c:pt idx="2934">
                  <c:v>380.5</c:v>
                </c:pt>
                <c:pt idx="2935">
                  <c:v>380.19399999999996</c:v>
                </c:pt>
                <c:pt idx="2936">
                  <c:v>380.125</c:v>
                </c:pt>
                <c:pt idx="2937">
                  <c:v>380.16800000000001</c:v>
                </c:pt>
                <c:pt idx="2938">
                  <c:v>380.34399999999999</c:v>
                </c:pt>
                <c:pt idx="2939">
                  <c:v>380.16500000000002</c:v>
                </c:pt>
                <c:pt idx="2940">
                  <c:v>380.00600000000003</c:v>
                </c:pt>
                <c:pt idx="2941">
                  <c:v>380.25500000000005</c:v>
                </c:pt>
                <c:pt idx="2942">
                  <c:v>380.238</c:v>
                </c:pt>
                <c:pt idx="2943">
                  <c:v>380.161</c:v>
                </c:pt>
                <c:pt idx="2944">
                  <c:v>380.28800000000001</c:v>
                </c:pt>
                <c:pt idx="2945">
                  <c:v>380.54899999999998</c:v>
                </c:pt>
                <c:pt idx="2946">
                  <c:v>380.72800000000001</c:v>
                </c:pt>
                <c:pt idx="2947">
                  <c:v>380.79399999999998</c:v>
                </c:pt>
                <c:pt idx="2948">
                  <c:v>380.54899999999998</c:v>
                </c:pt>
                <c:pt idx="2949">
                  <c:v>380.61099999999999</c:v>
                </c:pt>
                <c:pt idx="2950">
                  <c:v>380.56400000000002</c:v>
                </c:pt>
                <c:pt idx="2951">
                  <c:v>380.89599999999996</c:v>
                </c:pt>
                <c:pt idx="2952">
                  <c:v>380.65000000000003</c:v>
                </c:pt>
                <c:pt idx="2953">
                  <c:v>380.67400000000004</c:v>
                </c:pt>
                <c:pt idx="2954">
                  <c:v>381.04300000000001</c:v>
                </c:pt>
                <c:pt idx="2955">
                  <c:v>380.952</c:v>
                </c:pt>
                <c:pt idx="2956">
                  <c:v>381.24399999999997</c:v>
                </c:pt>
                <c:pt idx="2957">
                  <c:v>381.65</c:v>
                </c:pt>
                <c:pt idx="2958">
                  <c:v>381.51100000000002</c:v>
                </c:pt>
                <c:pt idx="2959">
                  <c:v>381.21299999999997</c:v>
                </c:pt>
                <c:pt idx="2960">
                  <c:v>381.79</c:v>
                </c:pt>
                <c:pt idx="2961">
                  <c:v>382.06900000000002</c:v>
                </c:pt>
                <c:pt idx="2962">
                  <c:v>382.07600000000002</c:v>
                </c:pt>
                <c:pt idx="2963">
                  <c:v>382.17699999999996</c:v>
                </c:pt>
                <c:pt idx="2964">
                  <c:v>382.00600000000003</c:v>
                </c:pt>
                <c:pt idx="2965">
                  <c:v>381.83200000000005</c:v>
                </c:pt>
                <c:pt idx="2966">
                  <c:v>382.78900000000004</c:v>
                </c:pt>
                <c:pt idx="2967">
                  <c:v>383.27100000000002</c:v>
                </c:pt>
                <c:pt idx="2968">
                  <c:v>383.05599999999998</c:v>
                </c:pt>
                <c:pt idx="2969">
                  <c:v>383.44399999999996</c:v>
                </c:pt>
                <c:pt idx="2970">
                  <c:v>383.37599999999998</c:v>
                </c:pt>
                <c:pt idx="2971">
                  <c:v>383.762</c:v>
                </c:pt>
                <c:pt idx="2972">
                  <c:v>383.01799999999997</c:v>
                </c:pt>
                <c:pt idx="2973">
                  <c:v>383.46799999999996</c:v>
                </c:pt>
                <c:pt idx="2974">
                  <c:v>383.262</c:v>
                </c:pt>
                <c:pt idx="2975">
                  <c:v>383.22200000000004</c:v>
                </c:pt>
                <c:pt idx="2976">
                  <c:v>383.38100000000003</c:v>
                </c:pt>
                <c:pt idx="2977">
                  <c:v>383.51900000000001</c:v>
                </c:pt>
                <c:pt idx="2978">
                  <c:v>383.25900000000001</c:v>
                </c:pt>
                <c:pt idx="2979">
                  <c:v>382.99700000000001</c:v>
                </c:pt>
                <c:pt idx="2980">
                  <c:v>382.97399999999999</c:v>
                </c:pt>
                <c:pt idx="2981">
                  <c:v>382.74700000000001</c:v>
                </c:pt>
                <c:pt idx="2982">
                  <c:v>383.36700000000002</c:v>
                </c:pt>
                <c:pt idx="2983">
                  <c:v>383.40999999999997</c:v>
                </c:pt>
                <c:pt idx="2984">
                  <c:v>383.30200000000002</c:v>
                </c:pt>
                <c:pt idx="2985">
                  <c:v>383.17</c:v>
                </c:pt>
                <c:pt idx="2986">
                  <c:v>383.43799999999999</c:v>
                </c:pt>
                <c:pt idx="2987">
                  <c:v>383.72300000000001</c:v>
                </c:pt>
                <c:pt idx="2988">
                  <c:v>383.99899999999997</c:v>
                </c:pt>
                <c:pt idx="2989">
                  <c:v>383.53899999999999</c:v>
                </c:pt>
                <c:pt idx="2990">
                  <c:v>383.72800000000001</c:v>
                </c:pt>
                <c:pt idx="2991">
                  <c:v>383.87399999999997</c:v>
                </c:pt>
                <c:pt idx="2992">
                  <c:v>383.73599999999999</c:v>
                </c:pt>
                <c:pt idx="2993">
                  <c:v>383.666</c:v>
                </c:pt>
                <c:pt idx="2994">
                  <c:v>383.98199999999997</c:v>
                </c:pt>
                <c:pt idx="2995">
                  <c:v>384.32100000000003</c:v>
                </c:pt>
                <c:pt idx="2996">
                  <c:v>384.36500000000001</c:v>
                </c:pt>
                <c:pt idx="2997">
                  <c:v>384.43100000000004</c:v>
                </c:pt>
                <c:pt idx="2998">
                  <c:v>384.315</c:v>
                </c:pt>
                <c:pt idx="2999">
                  <c:v>384.42499999999995</c:v>
                </c:pt>
                <c:pt idx="3000">
                  <c:v>384.714</c:v>
                </c:pt>
                <c:pt idx="3001">
                  <c:v>384.92700000000002</c:v>
                </c:pt>
                <c:pt idx="3002">
                  <c:v>385.20800000000003</c:v>
                </c:pt>
                <c:pt idx="3003">
                  <c:v>385.00099999999998</c:v>
                </c:pt>
                <c:pt idx="3004">
                  <c:v>384.964</c:v>
                </c:pt>
                <c:pt idx="3005">
                  <c:v>385.03499999999997</c:v>
                </c:pt>
                <c:pt idx="3006">
                  <c:v>384.88499999999999</c:v>
                </c:pt>
                <c:pt idx="3007">
                  <c:v>384.887</c:v>
                </c:pt>
                <c:pt idx="3008">
                  <c:v>385.09500000000003</c:v>
                </c:pt>
                <c:pt idx="3009">
                  <c:v>385.65899999999999</c:v>
                </c:pt>
                <c:pt idx="3010">
                  <c:v>385.56799999999998</c:v>
                </c:pt>
                <c:pt idx="3011">
                  <c:v>385.48400000000004</c:v>
                </c:pt>
                <c:pt idx="3012">
                  <c:v>385.62399999999997</c:v>
                </c:pt>
                <c:pt idx="3013">
                  <c:v>385.64699999999999</c:v>
                </c:pt>
                <c:pt idx="3014">
                  <c:v>385.90500000000003</c:v>
                </c:pt>
                <c:pt idx="3015">
                  <c:v>385.76499999999999</c:v>
                </c:pt>
                <c:pt idx="3016">
                  <c:v>386.00200000000001</c:v>
                </c:pt>
                <c:pt idx="3017">
                  <c:v>386.11</c:v>
                </c:pt>
                <c:pt idx="3018">
                  <c:v>385.90800000000002</c:v>
                </c:pt>
                <c:pt idx="3019">
                  <c:v>385.76099999999997</c:v>
                </c:pt>
                <c:pt idx="3020">
                  <c:v>386.22800000000001</c:v>
                </c:pt>
                <c:pt idx="3021">
                  <c:v>386.15999999999997</c:v>
                </c:pt>
                <c:pt idx="3022">
                  <c:v>386.51299999999998</c:v>
                </c:pt>
                <c:pt idx="3023">
                  <c:v>386.67999999999995</c:v>
                </c:pt>
                <c:pt idx="3024">
                  <c:v>386.798</c:v>
                </c:pt>
                <c:pt idx="3025">
                  <c:v>387.07400000000001</c:v>
                </c:pt>
                <c:pt idx="3026">
                  <c:v>387.20400000000001</c:v>
                </c:pt>
                <c:pt idx="3027">
                  <c:v>387.27699999999999</c:v>
                </c:pt>
                <c:pt idx="3028">
                  <c:v>387.24899999999997</c:v>
                </c:pt>
                <c:pt idx="3029">
                  <c:v>387.327</c:v>
                </c:pt>
                <c:pt idx="3030">
                  <c:v>387.56</c:v>
                </c:pt>
                <c:pt idx="3031">
                  <c:v>387.767</c:v>
                </c:pt>
                <c:pt idx="3032">
                  <c:v>387.89100000000002</c:v>
                </c:pt>
                <c:pt idx="3033">
                  <c:v>387.96300000000002</c:v>
                </c:pt>
                <c:pt idx="3034">
                  <c:v>387.66700000000003</c:v>
                </c:pt>
                <c:pt idx="3035">
                  <c:v>387.52300000000002</c:v>
                </c:pt>
                <c:pt idx="3036">
                  <c:v>387.27</c:v>
                </c:pt>
                <c:pt idx="3037">
                  <c:v>387.34300000000002</c:v>
                </c:pt>
                <c:pt idx="3038">
                  <c:v>387.74600000000004</c:v>
                </c:pt>
                <c:pt idx="3039">
                  <c:v>387.62600000000003</c:v>
                </c:pt>
                <c:pt idx="3040">
                  <c:v>387.73900000000003</c:v>
                </c:pt>
                <c:pt idx="3041">
                  <c:v>387.71200000000005</c:v>
                </c:pt>
                <c:pt idx="3042">
                  <c:v>387.22800000000001</c:v>
                </c:pt>
                <c:pt idx="3043">
                  <c:v>387.5</c:v>
                </c:pt>
                <c:pt idx="3044">
                  <c:v>387.68899999999996</c:v>
                </c:pt>
                <c:pt idx="3045">
                  <c:v>387.73399999999998</c:v>
                </c:pt>
                <c:pt idx="3046">
                  <c:v>387.70400000000001</c:v>
                </c:pt>
                <c:pt idx="3047">
                  <c:v>387.89500000000004</c:v>
                </c:pt>
                <c:pt idx="3048">
                  <c:v>387.83499999999998</c:v>
                </c:pt>
                <c:pt idx="3049">
                  <c:v>388.25600000000003</c:v>
                </c:pt>
                <c:pt idx="3050">
                  <c:v>388.00899999999996</c:v>
                </c:pt>
                <c:pt idx="3051">
                  <c:v>388.06</c:v>
                </c:pt>
                <c:pt idx="3052">
                  <c:v>388.14</c:v>
                </c:pt>
                <c:pt idx="3053">
                  <c:v>388.50400000000002</c:v>
                </c:pt>
                <c:pt idx="3054">
                  <c:v>389</c:v>
                </c:pt>
                <c:pt idx="3055">
                  <c:v>389.15300000000002</c:v>
                </c:pt>
                <c:pt idx="3056">
                  <c:v>388.7</c:v>
                </c:pt>
                <c:pt idx="3057">
                  <c:v>388.649</c:v>
                </c:pt>
                <c:pt idx="3058">
                  <c:v>388.21800000000002</c:v>
                </c:pt>
                <c:pt idx="3059">
                  <c:v>388.2</c:v>
                </c:pt>
                <c:pt idx="3060">
                  <c:v>388.23699999999997</c:v>
                </c:pt>
                <c:pt idx="3061">
                  <c:v>388.20299999999997</c:v>
                </c:pt>
                <c:pt idx="3062">
                  <c:v>388.26499999999999</c:v>
                </c:pt>
                <c:pt idx="3063">
                  <c:v>388.19900000000001</c:v>
                </c:pt>
                <c:pt idx="3064">
                  <c:v>388.76900000000001</c:v>
                </c:pt>
                <c:pt idx="3065">
                  <c:v>389.07</c:v>
                </c:pt>
                <c:pt idx="3066">
                  <c:v>389.22700000000003</c:v>
                </c:pt>
                <c:pt idx="3067">
                  <c:v>389.63900000000001</c:v>
                </c:pt>
                <c:pt idx="3068">
                  <c:v>390.30599999999998</c:v>
                </c:pt>
                <c:pt idx="3069">
                  <c:v>390.47800000000001</c:v>
                </c:pt>
                <c:pt idx="3070">
                  <c:v>390.78000000000003</c:v>
                </c:pt>
                <c:pt idx="3071">
                  <c:v>390.96600000000001</c:v>
                </c:pt>
                <c:pt idx="3072">
                  <c:v>390.745</c:v>
                </c:pt>
                <c:pt idx="3073">
                  <c:v>390.97300000000001</c:v>
                </c:pt>
                <c:pt idx="3074">
                  <c:v>390.71</c:v>
                </c:pt>
                <c:pt idx="3075">
                  <c:v>390.84200000000004</c:v>
                </c:pt>
                <c:pt idx="3076">
                  <c:v>390.46300000000002</c:v>
                </c:pt>
                <c:pt idx="3077">
                  <c:v>390.76300000000003</c:v>
                </c:pt>
                <c:pt idx="3078">
                  <c:v>390.77199999999999</c:v>
                </c:pt>
                <c:pt idx="3079">
                  <c:v>390.63</c:v>
                </c:pt>
                <c:pt idx="3080">
                  <c:v>390.54699999999997</c:v>
                </c:pt>
                <c:pt idx="3081">
                  <c:v>391.017</c:v>
                </c:pt>
                <c:pt idx="3082">
                  <c:v>391.60900000000004</c:v>
                </c:pt>
                <c:pt idx="3083">
                  <c:v>391.42400000000004</c:v>
                </c:pt>
                <c:pt idx="3084">
                  <c:v>391.39</c:v>
                </c:pt>
                <c:pt idx="3085">
                  <c:v>391.738</c:v>
                </c:pt>
                <c:pt idx="3086">
                  <c:v>391.82399999999996</c:v>
                </c:pt>
                <c:pt idx="3087">
                  <c:v>392.41999999999996</c:v>
                </c:pt>
                <c:pt idx="3088">
                  <c:v>392.25299999999999</c:v>
                </c:pt>
                <c:pt idx="3089">
                  <c:v>391.685</c:v>
                </c:pt>
                <c:pt idx="3090">
                  <c:v>391.67599999999999</c:v>
                </c:pt>
                <c:pt idx="3091">
                  <c:v>391.185</c:v>
                </c:pt>
                <c:pt idx="3092">
                  <c:v>391.17099999999999</c:v>
                </c:pt>
                <c:pt idx="3093">
                  <c:v>391.19900000000001</c:v>
                </c:pt>
                <c:pt idx="3094">
                  <c:v>391.255</c:v>
                </c:pt>
                <c:pt idx="3095">
                  <c:v>391.60900000000004</c:v>
                </c:pt>
                <c:pt idx="3096">
                  <c:v>391.45299999999997</c:v>
                </c:pt>
                <c:pt idx="3097">
                  <c:v>391.50300000000004</c:v>
                </c:pt>
                <c:pt idx="3098">
                  <c:v>391.48600000000005</c:v>
                </c:pt>
                <c:pt idx="3099">
                  <c:v>391.88200000000001</c:v>
                </c:pt>
                <c:pt idx="3100">
                  <c:v>391.44400000000002</c:v>
                </c:pt>
                <c:pt idx="3101">
                  <c:v>391.50300000000004</c:v>
                </c:pt>
                <c:pt idx="3102">
                  <c:v>391.59699999999998</c:v>
                </c:pt>
                <c:pt idx="3103">
                  <c:v>391.58100000000002</c:v>
                </c:pt>
                <c:pt idx="3104">
                  <c:v>391.75299999999999</c:v>
                </c:pt>
                <c:pt idx="3105">
                  <c:v>391.755</c:v>
                </c:pt>
                <c:pt idx="3106">
                  <c:v>392.21200000000005</c:v>
                </c:pt>
                <c:pt idx="3107">
                  <c:v>392.32299999999998</c:v>
                </c:pt>
                <c:pt idx="3108">
                  <c:v>392.48400000000004</c:v>
                </c:pt>
                <c:pt idx="3109">
                  <c:v>392.339</c:v>
                </c:pt>
                <c:pt idx="3110">
                  <c:v>392.59100000000001</c:v>
                </c:pt>
                <c:pt idx="3111">
                  <c:v>392.76499999999999</c:v>
                </c:pt>
                <c:pt idx="3112">
                  <c:v>392.74699999999996</c:v>
                </c:pt>
                <c:pt idx="3113">
                  <c:v>392.85399999999998</c:v>
                </c:pt>
                <c:pt idx="3114">
                  <c:v>392.75399999999996</c:v>
                </c:pt>
                <c:pt idx="3115">
                  <c:v>392.76099999999997</c:v>
                </c:pt>
                <c:pt idx="3116">
                  <c:v>392.99900000000002</c:v>
                </c:pt>
                <c:pt idx="3117">
                  <c:v>393.12100000000004</c:v>
                </c:pt>
                <c:pt idx="3118">
                  <c:v>392.988</c:v>
                </c:pt>
                <c:pt idx="3119">
                  <c:v>392.55900000000003</c:v>
                </c:pt>
                <c:pt idx="3120">
                  <c:v>392.18899999999996</c:v>
                </c:pt>
                <c:pt idx="3121">
                  <c:v>392.62799999999999</c:v>
                </c:pt>
                <c:pt idx="3122">
                  <c:v>392.48700000000002</c:v>
                </c:pt>
                <c:pt idx="3123">
                  <c:v>392.65699999999998</c:v>
                </c:pt>
                <c:pt idx="3124">
                  <c:v>392.85500000000002</c:v>
                </c:pt>
                <c:pt idx="3125">
                  <c:v>392.95499999999998</c:v>
                </c:pt>
                <c:pt idx="3126">
                  <c:v>393.28399999999999</c:v>
                </c:pt>
                <c:pt idx="3127">
                  <c:v>393.43</c:v>
                </c:pt>
                <c:pt idx="3128">
                  <c:v>393.99299999999999</c:v>
                </c:pt>
                <c:pt idx="3129">
                  <c:v>393.89</c:v>
                </c:pt>
                <c:pt idx="3130">
                  <c:v>393.79299999999995</c:v>
                </c:pt>
                <c:pt idx="3131">
                  <c:v>394.32400000000001</c:v>
                </c:pt>
                <c:pt idx="3132">
                  <c:v>394.54500000000002</c:v>
                </c:pt>
                <c:pt idx="3133">
                  <c:v>394.666</c:v>
                </c:pt>
                <c:pt idx="3134">
                  <c:v>394.69100000000003</c:v>
                </c:pt>
                <c:pt idx="3135">
                  <c:v>394.47800000000001</c:v>
                </c:pt>
                <c:pt idx="3136">
                  <c:v>394.62200000000001</c:v>
                </c:pt>
                <c:pt idx="3137">
                  <c:v>395.39700000000005</c:v>
                </c:pt>
                <c:pt idx="3138">
                  <c:v>395.53499999999997</c:v>
                </c:pt>
                <c:pt idx="3139">
                  <c:v>395.678</c:v>
                </c:pt>
                <c:pt idx="3140">
                  <c:v>395.51799999999997</c:v>
                </c:pt>
                <c:pt idx="3141">
                  <c:v>395.52199999999999</c:v>
                </c:pt>
                <c:pt idx="3142">
                  <c:v>395.74800000000005</c:v>
                </c:pt>
                <c:pt idx="3143">
                  <c:v>395.96800000000002</c:v>
                </c:pt>
                <c:pt idx="3144">
                  <c:v>395.80099999999999</c:v>
                </c:pt>
                <c:pt idx="3145">
                  <c:v>395.86200000000002</c:v>
                </c:pt>
                <c:pt idx="3146">
                  <c:v>395.71799999999996</c:v>
                </c:pt>
                <c:pt idx="3147">
                  <c:v>395.96899999999999</c:v>
                </c:pt>
                <c:pt idx="3148">
                  <c:v>395.83499999999998</c:v>
                </c:pt>
                <c:pt idx="3149">
                  <c:v>395.85700000000003</c:v>
                </c:pt>
                <c:pt idx="3150">
                  <c:v>395.66900000000004</c:v>
                </c:pt>
                <c:pt idx="3151">
                  <c:v>395.57299999999998</c:v>
                </c:pt>
                <c:pt idx="3152">
                  <c:v>395.52300000000002</c:v>
                </c:pt>
                <c:pt idx="3153">
                  <c:v>395.92500000000001</c:v>
                </c:pt>
                <c:pt idx="3154">
                  <c:v>396.08299999999997</c:v>
                </c:pt>
                <c:pt idx="3155">
                  <c:v>396.48500000000001</c:v>
                </c:pt>
                <c:pt idx="3156">
                  <c:v>397.39400000000001</c:v>
                </c:pt>
                <c:pt idx="3157">
                  <c:v>397.40100000000001</c:v>
                </c:pt>
                <c:pt idx="3158">
                  <c:v>397.32299999999998</c:v>
                </c:pt>
                <c:pt idx="3159">
                  <c:v>396.91800000000001</c:v>
                </c:pt>
                <c:pt idx="3160">
                  <c:v>397.33500000000004</c:v>
                </c:pt>
                <c:pt idx="3161">
                  <c:v>397.16</c:v>
                </c:pt>
                <c:pt idx="3162">
                  <c:v>396.9</c:v>
                </c:pt>
                <c:pt idx="3163">
                  <c:v>396.298</c:v>
                </c:pt>
                <c:pt idx="3164">
                  <c:v>396.48</c:v>
                </c:pt>
                <c:pt idx="3165">
                  <c:v>396.43399999999997</c:v>
                </c:pt>
                <c:pt idx="3166">
                  <c:v>396.851</c:v>
                </c:pt>
                <c:pt idx="3167">
                  <c:v>396.577</c:v>
                </c:pt>
                <c:pt idx="3168">
                  <c:v>396.58600000000001</c:v>
                </c:pt>
                <c:pt idx="3169">
                  <c:v>396.71699999999998</c:v>
                </c:pt>
                <c:pt idx="3170">
                  <c:v>397.137</c:v>
                </c:pt>
                <c:pt idx="3171">
                  <c:v>397.149</c:v>
                </c:pt>
                <c:pt idx="3172">
                  <c:v>396.90500000000003</c:v>
                </c:pt>
                <c:pt idx="3173">
                  <c:v>396.94099999999997</c:v>
                </c:pt>
                <c:pt idx="3174">
                  <c:v>396.82299999999998</c:v>
                </c:pt>
                <c:pt idx="3175">
                  <c:v>396.91699999999997</c:v>
                </c:pt>
                <c:pt idx="3176">
                  <c:v>397.303</c:v>
                </c:pt>
                <c:pt idx="3177">
                  <c:v>397.38499999999999</c:v>
                </c:pt>
                <c:pt idx="3178">
                  <c:v>397.14400000000001</c:v>
                </c:pt>
                <c:pt idx="3179">
                  <c:v>396.95499999999998</c:v>
                </c:pt>
                <c:pt idx="3180">
                  <c:v>397.00400000000002</c:v>
                </c:pt>
                <c:pt idx="3181">
                  <c:v>397.20600000000002</c:v>
                </c:pt>
                <c:pt idx="3182">
                  <c:v>397.56299999999999</c:v>
                </c:pt>
                <c:pt idx="3183">
                  <c:v>397.74299999999999</c:v>
                </c:pt>
                <c:pt idx="3184">
                  <c:v>397.87099999999998</c:v>
                </c:pt>
                <c:pt idx="3185">
                  <c:v>397.81200000000001</c:v>
                </c:pt>
                <c:pt idx="3186">
                  <c:v>397.78699999999998</c:v>
                </c:pt>
                <c:pt idx="3187">
                  <c:v>398.35400000000004</c:v>
                </c:pt>
                <c:pt idx="3188">
                  <c:v>398.26</c:v>
                </c:pt>
                <c:pt idx="3189">
                  <c:v>398.18900000000002</c:v>
                </c:pt>
                <c:pt idx="3190">
                  <c:v>398.38800000000003</c:v>
                </c:pt>
                <c:pt idx="3191">
                  <c:v>398.303</c:v>
                </c:pt>
                <c:pt idx="3192">
                  <c:v>398.69100000000003</c:v>
                </c:pt>
                <c:pt idx="3193">
                  <c:v>399.17599999999999</c:v>
                </c:pt>
                <c:pt idx="3194">
                  <c:v>399.505</c:v>
                </c:pt>
                <c:pt idx="3195">
                  <c:v>399.47499999999997</c:v>
                </c:pt>
                <c:pt idx="3196">
                  <c:v>399.47</c:v>
                </c:pt>
                <c:pt idx="3197">
                  <c:v>399.399</c:v>
                </c:pt>
                <c:pt idx="3198">
                  <c:v>399.22200000000004</c:v>
                </c:pt>
                <c:pt idx="3199">
                  <c:v>399.24699999999996</c:v>
                </c:pt>
                <c:pt idx="3200">
                  <c:v>399.62199999999996</c:v>
                </c:pt>
                <c:pt idx="3201">
                  <c:v>399.53299999999996</c:v>
                </c:pt>
                <c:pt idx="3202">
                  <c:v>400.06900000000002</c:v>
                </c:pt>
                <c:pt idx="3203">
                  <c:v>400.30799999999999</c:v>
                </c:pt>
                <c:pt idx="3204">
                  <c:v>400.35300000000001</c:v>
                </c:pt>
                <c:pt idx="3205">
                  <c:v>400.32400000000001</c:v>
                </c:pt>
                <c:pt idx="3206">
                  <c:v>400.738</c:v>
                </c:pt>
                <c:pt idx="3207">
                  <c:v>400.77100000000002</c:v>
                </c:pt>
                <c:pt idx="3208">
                  <c:v>400.36200000000002</c:v>
                </c:pt>
                <c:pt idx="3209">
                  <c:v>400.202</c:v>
                </c:pt>
                <c:pt idx="3210">
                  <c:v>400.03800000000001</c:v>
                </c:pt>
                <c:pt idx="3211">
                  <c:v>400.43799999999999</c:v>
                </c:pt>
                <c:pt idx="3212">
                  <c:v>400.60200000000003</c:v>
                </c:pt>
                <c:pt idx="3213">
                  <c:v>400.95600000000002</c:v>
                </c:pt>
                <c:pt idx="3214">
                  <c:v>400.83300000000003</c:v>
                </c:pt>
                <c:pt idx="3215">
                  <c:v>401.173</c:v>
                </c:pt>
                <c:pt idx="3216">
                  <c:v>400.91299999999995</c:v>
                </c:pt>
                <c:pt idx="3217">
                  <c:v>400.76400000000001</c:v>
                </c:pt>
                <c:pt idx="3218">
                  <c:v>400.79599999999999</c:v>
                </c:pt>
                <c:pt idx="3219">
                  <c:v>400.702</c:v>
                </c:pt>
                <c:pt idx="3220">
                  <c:v>400.42</c:v>
                </c:pt>
                <c:pt idx="3221">
                  <c:v>400.41300000000001</c:v>
                </c:pt>
                <c:pt idx="3222">
                  <c:v>400.358</c:v>
                </c:pt>
                <c:pt idx="3223">
                  <c:v>400.39</c:v>
                </c:pt>
                <c:pt idx="3224">
                  <c:v>400.839</c:v>
                </c:pt>
                <c:pt idx="3225">
                  <c:v>400.733</c:v>
                </c:pt>
                <c:pt idx="3226">
                  <c:v>401.09999999999997</c:v>
                </c:pt>
                <c:pt idx="3227">
                  <c:v>401.61</c:v>
                </c:pt>
                <c:pt idx="3228">
                  <c:v>401.572</c:v>
                </c:pt>
                <c:pt idx="3229">
                  <c:v>401.541</c:v>
                </c:pt>
                <c:pt idx="3230">
                  <c:v>401.43799999999999</c:v>
                </c:pt>
                <c:pt idx="3231">
                  <c:v>402.202</c:v>
                </c:pt>
                <c:pt idx="3232">
                  <c:v>402.15599999999995</c:v>
                </c:pt>
                <c:pt idx="3233">
                  <c:v>402.75400000000002</c:v>
                </c:pt>
                <c:pt idx="3234">
                  <c:v>402.43</c:v>
                </c:pt>
                <c:pt idx="3235">
                  <c:v>402.78100000000001</c:v>
                </c:pt>
                <c:pt idx="3236">
                  <c:v>402.70400000000001</c:v>
                </c:pt>
                <c:pt idx="3237">
                  <c:v>402.76800000000003</c:v>
                </c:pt>
                <c:pt idx="3238">
                  <c:v>402.95400000000001</c:v>
                </c:pt>
                <c:pt idx="3239">
                  <c:v>402.83499999999998</c:v>
                </c:pt>
                <c:pt idx="3240">
                  <c:v>402.92200000000003</c:v>
                </c:pt>
                <c:pt idx="3241">
                  <c:v>402.77599999999995</c:v>
                </c:pt>
                <c:pt idx="3242">
                  <c:v>402.80500000000001</c:v>
                </c:pt>
                <c:pt idx="3243">
                  <c:v>402.82799999999997</c:v>
                </c:pt>
                <c:pt idx="3244">
                  <c:v>403.10399999999998</c:v>
                </c:pt>
                <c:pt idx="3245">
                  <c:v>402.67599999999999</c:v>
                </c:pt>
                <c:pt idx="3246">
                  <c:v>402.74100000000004</c:v>
                </c:pt>
                <c:pt idx="3247">
                  <c:v>402.637</c:v>
                </c:pt>
                <c:pt idx="3248">
                  <c:v>402.87100000000004</c:v>
                </c:pt>
                <c:pt idx="3249">
                  <c:v>403.27499999999998</c:v>
                </c:pt>
                <c:pt idx="3250">
                  <c:v>403.065</c:v>
                </c:pt>
                <c:pt idx="3251">
                  <c:v>403.19200000000001</c:v>
                </c:pt>
                <c:pt idx="3252">
                  <c:v>403.46300000000002</c:v>
                </c:pt>
                <c:pt idx="3253">
                  <c:v>403.40299999999996</c:v>
                </c:pt>
                <c:pt idx="3254">
                  <c:v>403.60599999999999</c:v>
                </c:pt>
                <c:pt idx="3255">
                  <c:v>403.31799999999998</c:v>
                </c:pt>
                <c:pt idx="3256">
                  <c:v>403.03399999999999</c:v>
                </c:pt>
                <c:pt idx="3257">
                  <c:v>403.34800000000001</c:v>
                </c:pt>
                <c:pt idx="3258">
                  <c:v>403.26499999999999</c:v>
                </c:pt>
                <c:pt idx="3259">
                  <c:v>403.65899999999999</c:v>
                </c:pt>
                <c:pt idx="3260">
                  <c:v>403.815</c:v>
                </c:pt>
                <c:pt idx="3261">
                  <c:v>403.82900000000001</c:v>
                </c:pt>
                <c:pt idx="3262">
                  <c:v>403.82900000000001</c:v>
                </c:pt>
                <c:pt idx="3263">
                  <c:v>403.822</c:v>
                </c:pt>
                <c:pt idx="3264">
                  <c:v>403.78099999999995</c:v>
                </c:pt>
                <c:pt idx="3265">
                  <c:v>403.74099999999999</c:v>
                </c:pt>
                <c:pt idx="3266">
                  <c:v>403.4</c:v>
                </c:pt>
                <c:pt idx="3267">
                  <c:v>403.23599999999999</c:v>
                </c:pt>
                <c:pt idx="3268">
                  <c:v>403.33199999999999</c:v>
                </c:pt>
                <c:pt idx="3269">
                  <c:v>403.39699999999999</c:v>
                </c:pt>
                <c:pt idx="3270">
                  <c:v>403.89699999999999</c:v>
                </c:pt>
                <c:pt idx="3271">
                  <c:v>404.18700000000001</c:v>
                </c:pt>
                <c:pt idx="3272">
                  <c:v>404.10799999999995</c:v>
                </c:pt>
                <c:pt idx="3273">
                  <c:v>403.71899999999999</c:v>
                </c:pt>
                <c:pt idx="3274">
                  <c:v>403.59300000000002</c:v>
                </c:pt>
                <c:pt idx="3275">
                  <c:v>403.41500000000002</c:v>
                </c:pt>
                <c:pt idx="3276">
                  <c:v>403.63200000000001</c:v>
                </c:pt>
                <c:pt idx="3277">
                  <c:v>403.39100000000002</c:v>
                </c:pt>
                <c:pt idx="3278">
                  <c:v>403.38299999999998</c:v>
                </c:pt>
                <c:pt idx="3279">
                  <c:v>403.452</c:v>
                </c:pt>
                <c:pt idx="3280">
                  <c:v>403.56099999999998</c:v>
                </c:pt>
                <c:pt idx="3281">
                  <c:v>403.46199999999999</c:v>
                </c:pt>
                <c:pt idx="3282">
                  <c:v>403.738</c:v>
                </c:pt>
                <c:pt idx="3283">
                  <c:v>403.98899999999998</c:v>
                </c:pt>
                <c:pt idx="3284">
                  <c:v>404.10199999999998</c:v>
                </c:pt>
                <c:pt idx="3285">
                  <c:v>404.62200000000001</c:v>
                </c:pt>
                <c:pt idx="3286">
                  <c:v>404.82099999999997</c:v>
                </c:pt>
                <c:pt idx="3287">
                  <c:v>404.91300000000001</c:v>
                </c:pt>
                <c:pt idx="3288">
                  <c:v>404.92199999999997</c:v>
                </c:pt>
                <c:pt idx="3289">
                  <c:v>405.17400000000004</c:v>
                </c:pt>
                <c:pt idx="3290">
                  <c:v>405.14799999999997</c:v>
                </c:pt>
                <c:pt idx="3291">
                  <c:v>405.108</c:v>
                </c:pt>
                <c:pt idx="3292">
                  <c:v>404.90899999999999</c:v>
                </c:pt>
                <c:pt idx="3293">
                  <c:v>404.66399999999999</c:v>
                </c:pt>
                <c:pt idx="3294">
                  <c:v>404.392</c:v>
                </c:pt>
                <c:pt idx="3295">
                  <c:v>404.41700000000003</c:v>
                </c:pt>
                <c:pt idx="3296">
                  <c:v>404.32299999999998</c:v>
                </c:pt>
                <c:pt idx="3297">
                  <c:v>404.55700000000002</c:v>
                </c:pt>
                <c:pt idx="3298">
                  <c:v>404.68699999999995</c:v>
                </c:pt>
                <c:pt idx="3299">
                  <c:v>404.73</c:v>
                </c:pt>
                <c:pt idx="3300">
                  <c:v>404.57299999999998</c:v>
                </c:pt>
                <c:pt idx="3301">
                  <c:v>404.44800000000004</c:v>
                </c:pt>
                <c:pt idx="3302">
                  <c:v>404.709</c:v>
                </c:pt>
                <c:pt idx="3303">
                  <c:v>404.72300000000001</c:v>
                </c:pt>
                <c:pt idx="3304">
                  <c:v>404.99600000000004</c:v>
                </c:pt>
                <c:pt idx="3305">
                  <c:v>405.04700000000003</c:v>
                </c:pt>
                <c:pt idx="3306">
                  <c:v>404.947</c:v>
                </c:pt>
                <c:pt idx="3307">
                  <c:v>405.27500000000003</c:v>
                </c:pt>
                <c:pt idx="3308">
                  <c:v>405.60200000000003</c:v>
                </c:pt>
                <c:pt idx="3309">
                  <c:v>405.584</c:v>
                </c:pt>
                <c:pt idx="3310">
                  <c:v>405.81599999999997</c:v>
                </c:pt>
                <c:pt idx="3311">
                  <c:v>405.86899999999997</c:v>
                </c:pt>
                <c:pt idx="3312">
                  <c:v>405.94499999999999</c:v>
                </c:pt>
                <c:pt idx="3313">
                  <c:v>405.83499999999998</c:v>
                </c:pt>
                <c:pt idx="3314">
                  <c:v>406.44499999999999</c:v>
                </c:pt>
                <c:pt idx="3315">
                  <c:v>406.21100000000001</c:v>
                </c:pt>
                <c:pt idx="3316">
                  <c:v>406.101</c:v>
                </c:pt>
                <c:pt idx="3317">
                  <c:v>406.423</c:v>
                </c:pt>
                <c:pt idx="3318">
                  <c:v>406.63</c:v>
                </c:pt>
                <c:pt idx="3319">
                  <c:v>406.65</c:v>
                </c:pt>
                <c:pt idx="3320">
                  <c:v>406.66299999999995</c:v>
                </c:pt>
                <c:pt idx="3321">
                  <c:v>407.09399999999999</c:v>
                </c:pt>
                <c:pt idx="3322">
                  <c:v>407.11900000000003</c:v>
                </c:pt>
                <c:pt idx="3323">
                  <c:v>407.00200000000001</c:v>
                </c:pt>
                <c:pt idx="3324">
                  <c:v>407.09500000000003</c:v>
                </c:pt>
                <c:pt idx="3325">
                  <c:v>407.46600000000001</c:v>
                </c:pt>
                <c:pt idx="3326">
                  <c:v>407.09800000000001</c:v>
                </c:pt>
                <c:pt idx="3327">
                  <c:v>406.67600000000004</c:v>
                </c:pt>
                <c:pt idx="3328">
                  <c:v>406.80799999999999</c:v>
                </c:pt>
                <c:pt idx="3329">
                  <c:v>407.41300000000001</c:v>
                </c:pt>
                <c:pt idx="3330">
                  <c:v>407.17099999999999</c:v>
                </c:pt>
                <c:pt idx="3331">
                  <c:v>407.25100000000003</c:v>
                </c:pt>
                <c:pt idx="3332">
                  <c:v>407.11799999999999</c:v>
                </c:pt>
                <c:pt idx="3333">
                  <c:v>407.05</c:v>
                </c:pt>
                <c:pt idx="3334">
                  <c:v>407.07900000000001</c:v>
                </c:pt>
                <c:pt idx="3335">
                  <c:v>407.36400000000003</c:v>
                </c:pt>
                <c:pt idx="3336">
                  <c:v>407.45100000000002</c:v>
                </c:pt>
                <c:pt idx="3337">
                  <c:v>407.428</c:v>
                </c:pt>
                <c:pt idx="3338">
                  <c:v>407.76499999999999</c:v>
                </c:pt>
                <c:pt idx="3339">
                  <c:v>407.63300000000004</c:v>
                </c:pt>
                <c:pt idx="3340">
                  <c:v>407.06299999999999</c:v>
                </c:pt>
                <c:pt idx="3341">
                  <c:v>407.27599999999995</c:v>
                </c:pt>
                <c:pt idx="3342">
                  <c:v>407.24400000000003</c:v>
                </c:pt>
                <c:pt idx="3343">
                  <c:v>407.47399999999999</c:v>
                </c:pt>
                <c:pt idx="3344">
                  <c:v>407.69</c:v>
                </c:pt>
                <c:pt idx="3345">
                  <c:v>407.87799999999999</c:v>
                </c:pt>
                <c:pt idx="3346">
                  <c:v>407.93799999999999</c:v>
                </c:pt>
                <c:pt idx="3347">
                  <c:v>407.89400000000001</c:v>
                </c:pt>
                <c:pt idx="3348">
                  <c:v>407.774</c:v>
                </c:pt>
                <c:pt idx="3349">
                  <c:v>407.59100000000001</c:v>
                </c:pt>
                <c:pt idx="3350">
                  <c:v>407.77800000000002</c:v>
                </c:pt>
                <c:pt idx="3351">
                  <c:v>407.74299999999999</c:v>
                </c:pt>
                <c:pt idx="3352">
                  <c:v>408.09899999999999</c:v>
                </c:pt>
                <c:pt idx="3353">
                  <c:v>408.16800000000001</c:v>
                </c:pt>
                <c:pt idx="3354">
                  <c:v>408.483</c:v>
                </c:pt>
                <c:pt idx="3355">
                  <c:v>408.73899999999998</c:v>
                </c:pt>
                <c:pt idx="3356">
                  <c:v>408.50599999999997</c:v>
                </c:pt>
                <c:pt idx="3357">
                  <c:v>408.51</c:v>
                </c:pt>
                <c:pt idx="3358">
                  <c:v>408.565</c:v>
                </c:pt>
                <c:pt idx="3359">
                  <c:v>408.75599999999997</c:v>
                </c:pt>
                <c:pt idx="3360">
                  <c:v>408.62400000000002</c:v>
                </c:pt>
                <c:pt idx="3361">
                  <c:v>409.00900000000001</c:v>
                </c:pt>
                <c:pt idx="3362">
                  <c:v>409.09500000000003</c:v>
                </c:pt>
                <c:pt idx="3363">
                  <c:v>408.88799999999998</c:v>
                </c:pt>
                <c:pt idx="3364">
                  <c:v>409.53000000000003</c:v>
                </c:pt>
                <c:pt idx="3365">
                  <c:v>409.86800000000005</c:v>
                </c:pt>
                <c:pt idx="3366">
                  <c:v>410.404</c:v>
                </c:pt>
                <c:pt idx="3367">
                  <c:v>410.52900000000005</c:v>
                </c:pt>
                <c:pt idx="3368">
                  <c:v>410.46000000000004</c:v>
                </c:pt>
                <c:pt idx="3369">
                  <c:v>410.69600000000003</c:v>
                </c:pt>
                <c:pt idx="3370">
                  <c:v>410.56699999999995</c:v>
                </c:pt>
                <c:pt idx="3371">
                  <c:v>410.51500000000004</c:v>
                </c:pt>
                <c:pt idx="3372">
                  <c:v>410.06299999999999</c:v>
                </c:pt>
                <c:pt idx="3373">
                  <c:v>409.75799999999998</c:v>
                </c:pt>
                <c:pt idx="3374">
                  <c:v>409.988</c:v>
                </c:pt>
                <c:pt idx="3375">
                  <c:v>409.82300000000004</c:v>
                </c:pt>
                <c:pt idx="3376">
                  <c:v>409.928</c:v>
                </c:pt>
                <c:pt idx="3377">
                  <c:v>410.38499999999999</c:v>
                </c:pt>
                <c:pt idx="3378">
                  <c:v>410.56300000000005</c:v>
                </c:pt>
                <c:pt idx="3379">
                  <c:v>410.37700000000001</c:v>
                </c:pt>
                <c:pt idx="3380">
                  <c:v>410.315</c:v>
                </c:pt>
                <c:pt idx="3381">
                  <c:v>410.06599999999997</c:v>
                </c:pt>
                <c:pt idx="3382">
                  <c:v>410.25099999999998</c:v>
                </c:pt>
                <c:pt idx="3383">
                  <c:v>410.45600000000002</c:v>
                </c:pt>
                <c:pt idx="3384">
                  <c:v>410.40800000000002</c:v>
                </c:pt>
                <c:pt idx="3385">
                  <c:v>410.21900000000005</c:v>
                </c:pt>
                <c:pt idx="3386">
                  <c:v>410.36</c:v>
                </c:pt>
                <c:pt idx="3387">
                  <c:v>410.20500000000004</c:v>
                </c:pt>
                <c:pt idx="3388">
                  <c:v>410.08</c:v>
                </c:pt>
                <c:pt idx="3389">
                  <c:v>410.30599999999998</c:v>
                </c:pt>
                <c:pt idx="3390">
                  <c:v>410.00200000000001</c:v>
                </c:pt>
                <c:pt idx="3391">
                  <c:v>409.58100000000002</c:v>
                </c:pt>
                <c:pt idx="3392">
                  <c:v>409.82499999999999</c:v>
                </c:pt>
                <c:pt idx="3393">
                  <c:v>410.09999999999997</c:v>
                </c:pt>
                <c:pt idx="3394">
                  <c:v>410.39400000000001</c:v>
                </c:pt>
                <c:pt idx="3395">
                  <c:v>410.69499999999999</c:v>
                </c:pt>
                <c:pt idx="3396">
                  <c:v>410.49199999999996</c:v>
                </c:pt>
                <c:pt idx="3397">
                  <c:v>410.82599999999996</c:v>
                </c:pt>
                <c:pt idx="3398">
                  <c:v>410.97199999999998</c:v>
                </c:pt>
                <c:pt idx="3399">
                  <c:v>410.70600000000002</c:v>
                </c:pt>
                <c:pt idx="3400">
                  <c:v>410.59499999999997</c:v>
                </c:pt>
                <c:pt idx="3401">
                  <c:v>410.36399999999998</c:v>
                </c:pt>
                <c:pt idx="3402">
                  <c:v>410.35399999999998</c:v>
                </c:pt>
                <c:pt idx="3403">
                  <c:v>410.61099999999999</c:v>
                </c:pt>
                <c:pt idx="3404">
                  <c:v>411.04300000000001</c:v>
                </c:pt>
                <c:pt idx="3405">
                  <c:v>411.09100000000001</c:v>
                </c:pt>
                <c:pt idx="3406">
                  <c:v>411.20300000000003</c:v>
                </c:pt>
                <c:pt idx="3407">
                  <c:v>411.36599999999999</c:v>
                </c:pt>
                <c:pt idx="3408">
                  <c:v>410.93700000000001</c:v>
                </c:pt>
                <c:pt idx="3409">
                  <c:v>411.30200000000002</c:v>
                </c:pt>
                <c:pt idx="3410">
                  <c:v>411.37900000000002</c:v>
                </c:pt>
                <c:pt idx="3411">
                  <c:v>411.62799999999999</c:v>
                </c:pt>
                <c:pt idx="3412">
                  <c:v>411.61399999999998</c:v>
                </c:pt>
                <c:pt idx="3413">
                  <c:v>411.98899999999998</c:v>
                </c:pt>
                <c:pt idx="3414">
                  <c:v>411.93799999999999</c:v>
                </c:pt>
                <c:pt idx="3415">
                  <c:v>411.90800000000002</c:v>
                </c:pt>
                <c:pt idx="3416">
                  <c:v>412.03800000000001</c:v>
                </c:pt>
                <c:pt idx="3417">
                  <c:v>412.464</c:v>
                </c:pt>
                <c:pt idx="3418">
                  <c:v>412.66</c:v>
                </c:pt>
                <c:pt idx="3419">
                  <c:v>412.91800000000001</c:v>
                </c:pt>
                <c:pt idx="3420">
                  <c:v>413.01599999999996</c:v>
                </c:pt>
                <c:pt idx="3421">
                  <c:v>413.30799999999999</c:v>
                </c:pt>
                <c:pt idx="3422">
                  <c:v>413.56700000000001</c:v>
                </c:pt>
                <c:pt idx="3423">
                  <c:v>413.75400000000002</c:v>
                </c:pt>
                <c:pt idx="3424">
                  <c:v>414.08699999999999</c:v>
                </c:pt>
                <c:pt idx="3425">
                  <c:v>413.67200000000003</c:v>
                </c:pt>
                <c:pt idx="3426">
                  <c:v>413.64699999999999</c:v>
                </c:pt>
                <c:pt idx="3427">
                  <c:v>413.49099999999999</c:v>
                </c:pt>
                <c:pt idx="3428">
                  <c:v>413.55199999999996</c:v>
                </c:pt>
                <c:pt idx="3429">
                  <c:v>413.63400000000001</c:v>
                </c:pt>
                <c:pt idx="3430">
                  <c:v>413.666</c:v>
                </c:pt>
                <c:pt idx="3431">
                  <c:v>413.649</c:v>
                </c:pt>
                <c:pt idx="3432">
                  <c:v>413.95800000000003</c:v>
                </c:pt>
                <c:pt idx="3433">
                  <c:v>413.58600000000001</c:v>
                </c:pt>
                <c:pt idx="3434">
                  <c:v>413.64400000000001</c:v>
                </c:pt>
                <c:pt idx="3435">
                  <c:v>413.27600000000001</c:v>
                </c:pt>
                <c:pt idx="3436">
                  <c:v>413.46500000000003</c:v>
                </c:pt>
                <c:pt idx="3437">
                  <c:v>413.59699999999998</c:v>
                </c:pt>
                <c:pt idx="3438">
                  <c:v>413.524</c:v>
                </c:pt>
                <c:pt idx="3439">
                  <c:v>413.26499999999999</c:v>
                </c:pt>
                <c:pt idx="3440">
                  <c:v>413.61899999999997</c:v>
                </c:pt>
                <c:pt idx="3441">
                  <c:v>413.54300000000001</c:v>
                </c:pt>
                <c:pt idx="3442">
                  <c:v>413.44100000000003</c:v>
                </c:pt>
                <c:pt idx="3443">
                  <c:v>413.66699999999997</c:v>
                </c:pt>
                <c:pt idx="3444">
                  <c:v>414.07100000000003</c:v>
                </c:pt>
                <c:pt idx="3445">
                  <c:v>413.92599999999999</c:v>
                </c:pt>
                <c:pt idx="3446">
                  <c:v>413.79599999999999</c:v>
                </c:pt>
                <c:pt idx="3447">
                  <c:v>414.10200000000003</c:v>
                </c:pt>
                <c:pt idx="3448">
                  <c:v>413.81600000000003</c:v>
                </c:pt>
                <c:pt idx="3449">
                  <c:v>414.05400000000003</c:v>
                </c:pt>
                <c:pt idx="3450">
                  <c:v>414.33799999999997</c:v>
                </c:pt>
                <c:pt idx="3451">
                  <c:v>414.26900000000001</c:v>
                </c:pt>
                <c:pt idx="3452">
                  <c:v>414.05199999999996</c:v>
                </c:pt>
                <c:pt idx="3453">
                  <c:v>414.173</c:v>
                </c:pt>
                <c:pt idx="3454">
                  <c:v>414.15700000000004</c:v>
                </c:pt>
                <c:pt idx="3455">
                  <c:v>414.67599999999999</c:v>
                </c:pt>
                <c:pt idx="3456">
                  <c:v>414.608</c:v>
                </c:pt>
                <c:pt idx="3457">
                  <c:v>414.48599999999999</c:v>
                </c:pt>
                <c:pt idx="3458">
                  <c:v>414.36</c:v>
                </c:pt>
                <c:pt idx="3459">
                  <c:v>414.35899999999998</c:v>
                </c:pt>
                <c:pt idx="3460">
                  <c:v>414.74099999999999</c:v>
                </c:pt>
                <c:pt idx="3461">
                  <c:v>414.58199999999999</c:v>
                </c:pt>
                <c:pt idx="3462">
                  <c:v>414.47300000000001</c:v>
                </c:pt>
                <c:pt idx="3463">
                  <c:v>414.01300000000003</c:v>
                </c:pt>
                <c:pt idx="3464">
                  <c:v>414.04400000000004</c:v>
                </c:pt>
                <c:pt idx="3465">
                  <c:v>414.613</c:v>
                </c:pt>
                <c:pt idx="3466">
                  <c:v>414.93099999999998</c:v>
                </c:pt>
                <c:pt idx="3467">
                  <c:v>414.91399999999999</c:v>
                </c:pt>
                <c:pt idx="3468">
                  <c:v>414.983</c:v>
                </c:pt>
                <c:pt idx="3469">
                  <c:v>415.238</c:v>
                </c:pt>
                <c:pt idx="3470">
                  <c:v>415.416</c:v>
                </c:pt>
                <c:pt idx="3471">
                  <c:v>416.00399999999996</c:v>
                </c:pt>
                <c:pt idx="3472">
                  <c:v>415.87299999999999</c:v>
                </c:pt>
                <c:pt idx="3473">
                  <c:v>416.07499999999999</c:v>
                </c:pt>
                <c:pt idx="3474">
                  <c:v>416.34499999999997</c:v>
                </c:pt>
                <c:pt idx="3475">
                  <c:v>416.52600000000001</c:v>
                </c:pt>
                <c:pt idx="3476">
                  <c:v>416.12200000000001</c:v>
                </c:pt>
                <c:pt idx="3477">
                  <c:v>416.096</c:v>
                </c:pt>
                <c:pt idx="3478">
                  <c:v>415.83300000000003</c:v>
                </c:pt>
                <c:pt idx="3479">
                  <c:v>415.72700000000003</c:v>
                </c:pt>
                <c:pt idx="3480">
                  <c:v>415.649</c:v>
                </c:pt>
                <c:pt idx="3481">
                  <c:v>415.95599999999996</c:v>
                </c:pt>
                <c:pt idx="3482">
                  <c:v>416.07400000000001</c:v>
                </c:pt>
                <c:pt idx="3483">
                  <c:v>416.00799999999998</c:v>
                </c:pt>
                <c:pt idx="3484">
                  <c:v>416.04700000000003</c:v>
                </c:pt>
                <c:pt idx="3485">
                  <c:v>416.23500000000001</c:v>
                </c:pt>
                <c:pt idx="3486">
                  <c:v>415.94200000000001</c:v>
                </c:pt>
                <c:pt idx="3487">
                  <c:v>415.95299999999997</c:v>
                </c:pt>
                <c:pt idx="3488">
                  <c:v>416.27500000000003</c:v>
                </c:pt>
                <c:pt idx="3489">
                  <c:v>416.18700000000001</c:v>
                </c:pt>
                <c:pt idx="3490">
                  <c:v>416.113</c:v>
                </c:pt>
                <c:pt idx="3491">
                  <c:v>416.048</c:v>
                </c:pt>
                <c:pt idx="3492">
                  <c:v>415.78999999999996</c:v>
                </c:pt>
                <c:pt idx="3493">
                  <c:v>415.80799999999999</c:v>
                </c:pt>
                <c:pt idx="3494">
                  <c:v>415.77299999999997</c:v>
                </c:pt>
                <c:pt idx="3495">
                  <c:v>416.09500000000003</c:v>
                </c:pt>
                <c:pt idx="3496">
                  <c:v>416.28299999999996</c:v>
                </c:pt>
                <c:pt idx="3497">
                  <c:v>416.35700000000003</c:v>
                </c:pt>
                <c:pt idx="3498">
                  <c:v>416.54300000000001</c:v>
                </c:pt>
                <c:pt idx="3499">
                  <c:v>416.71299999999997</c:v>
                </c:pt>
                <c:pt idx="3500">
                  <c:v>416.92900000000003</c:v>
                </c:pt>
                <c:pt idx="3501">
                  <c:v>417.048</c:v>
                </c:pt>
                <c:pt idx="3502">
                  <c:v>417.21899999999999</c:v>
                </c:pt>
                <c:pt idx="3503">
                  <c:v>417.63100000000003</c:v>
                </c:pt>
                <c:pt idx="3504">
                  <c:v>417.82400000000001</c:v>
                </c:pt>
                <c:pt idx="3505">
                  <c:v>417.80599999999998</c:v>
                </c:pt>
                <c:pt idx="3506">
                  <c:v>417.774</c:v>
                </c:pt>
                <c:pt idx="3507">
                  <c:v>417.827</c:v>
                </c:pt>
                <c:pt idx="3508">
                  <c:v>417.77699999999999</c:v>
                </c:pt>
                <c:pt idx="3509">
                  <c:v>417.84999999999997</c:v>
                </c:pt>
                <c:pt idx="3510">
                  <c:v>417.846</c:v>
                </c:pt>
                <c:pt idx="3511">
                  <c:v>417.66500000000002</c:v>
                </c:pt>
                <c:pt idx="3512">
                  <c:v>417.70799999999997</c:v>
                </c:pt>
                <c:pt idx="3513">
                  <c:v>417.904</c:v>
                </c:pt>
                <c:pt idx="3514">
                  <c:v>418.02300000000002</c:v>
                </c:pt>
                <c:pt idx="3515">
                  <c:v>417.77800000000002</c:v>
                </c:pt>
                <c:pt idx="3516">
                  <c:v>417.82800000000003</c:v>
                </c:pt>
                <c:pt idx="3517">
                  <c:v>417.55900000000003</c:v>
                </c:pt>
                <c:pt idx="3518">
                  <c:v>417.53300000000002</c:v>
                </c:pt>
                <c:pt idx="3519">
                  <c:v>417.38</c:v>
                </c:pt>
                <c:pt idx="3520">
                  <c:v>417.483</c:v>
                </c:pt>
                <c:pt idx="3521">
                  <c:v>417.47199999999998</c:v>
                </c:pt>
                <c:pt idx="3522">
                  <c:v>417.077</c:v>
                </c:pt>
                <c:pt idx="3523">
                  <c:v>417.19400000000002</c:v>
                </c:pt>
                <c:pt idx="3524">
                  <c:v>417.48199999999997</c:v>
                </c:pt>
                <c:pt idx="3525">
                  <c:v>417.35699999999997</c:v>
                </c:pt>
                <c:pt idx="3526">
                  <c:v>417.75100000000003</c:v>
                </c:pt>
                <c:pt idx="3527">
                  <c:v>417.89699999999999</c:v>
                </c:pt>
                <c:pt idx="3528">
                  <c:v>418.17099999999999</c:v>
                </c:pt>
                <c:pt idx="3529">
                  <c:v>418.334</c:v>
                </c:pt>
                <c:pt idx="3530">
                  <c:v>418.64499999999998</c:v>
                </c:pt>
                <c:pt idx="3531">
                  <c:v>418.73099999999999</c:v>
                </c:pt>
                <c:pt idx="3532">
                  <c:v>418.892</c:v>
                </c:pt>
                <c:pt idx="3533">
                  <c:v>418.74599999999998</c:v>
                </c:pt>
                <c:pt idx="3534">
                  <c:v>418.87199999999996</c:v>
                </c:pt>
                <c:pt idx="3535">
                  <c:v>418.92699999999996</c:v>
                </c:pt>
                <c:pt idx="3536">
                  <c:v>418.99</c:v>
                </c:pt>
                <c:pt idx="3537">
                  <c:v>418.92299999999994</c:v>
                </c:pt>
                <c:pt idx="3538">
                  <c:v>419.00200000000001</c:v>
                </c:pt>
                <c:pt idx="3539">
                  <c:v>418.88800000000003</c:v>
                </c:pt>
                <c:pt idx="3540">
                  <c:v>419.25900000000001</c:v>
                </c:pt>
                <c:pt idx="3541">
                  <c:v>419.64599999999996</c:v>
                </c:pt>
                <c:pt idx="3542">
                  <c:v>420.02600000000001</c:v>
                </c:pt>
                <c:pt idx="3543">
                  <c:v>420.18300000000005</c:v>
                </c:pt>
                <c:pt idx="3544">
                  <c:v>420.30500000000001</c:v>
                </c:pt>
                <c:pt idx="3545">
                  <c:v>419.89399999999995</c:v>
                </c:pt>
                <c:pt idx="3546">
                  <c:v>419.80899999999997</c:v>
                </c:pt>
                <c:pt idx="3547">
                  <c:v>419.56099999999998</c:v>
                </c:pt>
                <c:pt idx="3548">
                  <c:v>419.6</c:v>
                </c:pt>
                <c:pt idx="3549">
                  <c:v>419.34800000000001</c:v>
                </c:pt>
                <c:pt idx="3550">
                  <c:v>419.86799999999999</c:v>
                </c:pt>
                <c:pt idx="3551">
                  <c:v>419.67399999999998</c:v>
                </c:pt>
                <c:pt idx="3552">
                  <c:v>419.47300000000001</c:v>
                </c:pt>
                <c:pt idx="3553">
                  <c:v>419.584</c:v>
                </c:pt>
                <c:pt idx="3554">
                  <c:v>419.654</c:v>
                </c:pt>
                <c:pt idx="3555">
                  <c:v>420.11</c:v>
                </c:pt>
                <c:pt idx="3556">
                  <c:v>420.65499999999997</c:v>
                </c:pt>
                <c:pt idx="3557">
                  <c:v>420.98899999999998</c:v>
                </c:pt>
                <c:pt idx="3558">
                  <c:v>421.22500000000002</c:v>
                </c:pt>
                <c:pt idx="3559">
                  <c:v>420.94499999999999</c:v>
                </c:pt>
                <c:pt idx="3560">
                  <c:v>420.81900000000002</c:v>
                </c:pt>
                <c:pt idx="3561">
                  <c:v>420.80500000000001</c:v>
                </c:pt>
                <c:pt idx="3562">
                  <c:v>420.79999999999995</c:v>
                </c:pt>
                <c:pt idx="3563">
                  <c:v>420.84099999999995</c:v>
                </c:pt>
                <c:pt idx="3564">
                  <c:v>420.74899999999997</c:v>
                </c:pt>
                <c:pt idx="3565">
                  <c:v>420.41199999999998</c:v>
                </c:pt>
                <c:pt idx="3566">
                  <c:v>420.48699999999997</c:v>
                </c:pt>
                <c:pt idx="3567">
                  <c:v>420.29699999999997</c:v>
                </c:pt>
                <c:pt idx="3568">
                  <c:v>420.19399999999996</c:v>
                </c:pt>
                <c:pt idx="3569">
                  <c:v>420.67899999999997</c:v>
                </c:pt>
                <c:pt idx="3570">
                  <c:v>420.53099999999995</c:v>
                </c:pt>
                <c:pt idx="3571">
                  <c:v>421.03899999999999</c:v>
                </c:pt>
                <c:pt idx="3572">
                  <c:v>421.09200000000004</c:v>
                </c:pt>
                <c:pt idx="3573">
                  <c:v>421.03300000000002</c:v>
                </c:pt>
                <c:pt idx="3574">
                  <c:v>421.27300000000002</c:v>
                </c:pt>
                <c:pt idx="3575">
                  <c:v>420.88899999999995</c:v>
                </c:pt>
                <c:pt idx="3576">
                  <c:v>421.149</c:v>
                </c:pt>
                <c:pt idx="3577">
                  <c:v>421.392</c:v>
                </c:pt>
                <c:pt idx="3578">
                  <c:v>421.19800000000004</c:v>
                </c:pt>
                <c:pt idx="3579">
                  <c:v>421.904</c:v>
                </c:pt>
                <c:pt idx="3580">
                  <c:v>421.601</c:v>
                </c:pt>
                <c:pt idx="3581">
                  <c:v>421.76499999999999</c:v>
                </c:pt>
                <c:pt idx="3582">
                  <c:v>421.59800000000001</c:v>
                </c:pt>
                <c:pt idx="3583">
                  <c:v>421.35599999999999</c:v>
                </c:pt>
                <c:pt idx="3584">
                  <c:v>421.90899999999999</c:v>
                </c:pt>
                <c:pt idx="3585">
                  <c:v>422.32100000000003</c:v>
                </c:pt>
                <c:pt idx="3586">
                  <c:v>422.572</c:v>
                </c:pt>
                <c:pt idx="3587">
                  <c:v>422.66399999999999</c:v>
                </c:pt>
                <c:pt idx="3588">
                  <c:v>422.52700000000004</c:v>
                </c:pt>
                <c:pt idx="3589">
                  <c:v>422.73400000000004</c:v>
                </c:pt>
                <c:pt idx="3590">
                  <c:v>422.32400000000001</c:v>
                </c:pt>
                <c:pt idx="3591">
                  <c:v>422.209</c:v>
                </c:pt>
                <c:pt idx="3592">
                  <c:v>421.81199999999995</c:v>
                </c:pt>
                <c:pt idx="3593">
                  <c:v>422.25599999999997</c:v>
                </c:pt>
                <c:pt idx="3594">
                  <c:v>422.15</c:v>
                </c:pt>
                <c:pt idx="3595">
                  <c:v>421.79</c:v>
                </c:pt>
                <c:pt idx="3596">
                  <c:v>421.96800000000002</c:v>
                </c:pt>
                <c:pt idx="3597">
                  <c:v>422.00200000000001</c:v>
                </c:pt>
                <c:pt idx="3598">
                  <c:v>422.17900000000003</c:v>
                </c:pt>
                <c:pt idx="3599">
                  <c:v>422.33100000000002</c:v>
                </c:pt>
                <c:pt idx="3600">
                  <c:v>422.642</c:v>
                </c:pt>
                <c:pt idx="3601">
                  <c:v>422.71799999999996</c:v>
                </c:pt>
                <c:pt idx="3602">
                  <c:v>422.61</c:v>
                </c:pt>
                <c:pt idx="3603">
                  <c:v>422.44</c:v>
                </c:pt>
                <c:pt idx="3604">
                  <c:v>422.52099999999996</c:v>
                </c:pt>
                <c:pt idx="3605">
                  <c:v>422.68299999999999</c:v>
                </c:pt>
                <c:pt idx="3606">
                  <c:v>422.90500000000003</c:v>
                </c:pt>
                <c:pt idx="3607">
                  <c:v>422.74</c:v>
                </c:pt>
                <c:pt idx="3608">
                  <c:v>422.78999999999996</c:v>
                </c:pt>
                <c:pt idx="3609">
                  <c:v>422.71600000000001</c:v>
                </c:pt>
                <c:pt idx="3610">
                  <c:v>422.85899999999998</c:v>
                </c:pt>
                <c:pt idx="3611">
                  <c:v>422.471</c:v>
                </c:pt>
                <c:pt idx="3612">
                  <c:v>422.60699999999997</c:v>
                </c:pt>
                <c:pt idx="3613">
                  <c:v>422.67399999999998</c:v>
                </c:pt>
                <c:pt idx="3614">
                  <c:v>422.58499999999998</c:v>
                </c:pt>
                <c:pt idx="3615">
                  <c:v>422.55</c:v>
                </c:pt>
                <c:pt idx="3616">
                  <c:v>422.786</c:v>
                </c:pt>
                <c:pt idx="3617">
                  <c:v>423.21800000000002</c:v>
                </c:pt>
                <c:pt idx="3618">
                  <c:v>423.005</c:v>
                </c:pt>
                <c:pt idx="3619">
                  <c:v>423.15899999999999</c:v>
                </c:pt>
                <c:pt idx="3620">
                  <c:v>423.38400000000001</c:v>
                </c:pt>
                <c:pt idx="3621">
                  <c:v>423.39800000000002</c:v>
                </c:pt>
                <c:pt idx="3622">
                  <c:v>424.21600000000001</c:v>
                </c:pt>
                <c:pt idx="3623">
                  <c:v>424.03</c:v>
                </c:pt>
                <c:pt idx="3624">
                  <c:v>423.53899999999999</c:v>
                </c:pt>
                <c:pt idx="3625">
                  <c:v>423.09</c:v>
                </c:pt>
                <c:pt idx="3626">
                  <c:v>422.9</c:v>
                </c:pt>
                <c:pt idx="3627">
                  <c:v>422.899</c:v>
                </c:pt>
                <c:pt idx="3628">
                  <c:v>423.11500000000001</c:v>
                </c:pt>
                <c:pt idx="3629">
                  <c:v>423.274</c:v>
                </c:pt>
                <c:pt idx="3630">
                  <c:v>423.44900000000001</c:v>
                </c:pt>
                <c:pt idx="3631">
                  <c:v>423.63400000000001</c:v>
                </c:pt>
                <c:pt idx="3632">
                  <c:v>423.608</c:v>
                </c:pt>
                <c:pt idx="3633">
                  <c:v>423.45000000000005</c:v>
                </c:pt>
                <c:pt idx="3634">
                  <c:v>423.572</c:v>
                </c:pt>
                <c:pt idx="3635">
                  <c:v>423.69599999999997</c:v>
                </c:pt>
                <c:pt idx="3636">
                  <c:v>424.02500000000003</c:v>
                </c:pt>
                <c:pt idx="3637">
                  <c:v>424.35200000000003</c:v>
                </c:pt>
                <c:pt idx="3638">
                  <c:v>424.69</c:v>
                </c:pt>
                <c:pt idx="3639">
                  <c:v>424.40099999999995</c:v>
                </c:pt>
                <c:pt idx="3640">
                  <c:v>424.65500000000003</c:v>
                </c:pt>
                <c:pt idx="3641">
                  <c:v>424.65500000000003</c:v>
                </c:pt>
                <c:pt idx="3642">
                  <c:v>424.875</c:v>
                </c:pt>
                <c:pt idx="3643">
                  <c:v>424.66800000000001</c:v>
                </c:pt>
                <c:pt idx="3644">
                  <c:v>424.94499999999999</c:v>
                </c:pt>
                <c:pt idx="3645">
                  <c:v>424.57299999999998</c:v>
                </c:pt>
                <c:pt idx="3646">
                  <c:v>424.38499999999999</c:v>
                </c:pt>
                <c:pt idx="3647">
                  <c:v>424.17099999999999</c:v>
                </c:pt>
                <c:pt idx="3648">
                  <c:v>424.30899999999997</c:v>
                </c:pt>
                <c:pt idx="3649">
                  <c:v>424.27699999999999</c:v>
                </c:pt>
                <c:pt idx="3650">
                  <c:v>424.35500000000002</c:v>
                </c:pt>
                <c:pt idx="3651">
                  <c:v>424.387</c:v>
                </c:pt>
                <c:pt idx="3652">
                  <c:v>424.39799999999997</c:v>
                </c:pt>
                <c:pt idx="3653">
                  <c:v>424.60700000000003</c:v>
                </c:pt>
                <c:pt idx="3654">
                  <c:v>425.125</c:v>
                </c:pt>
                <c:pt idx="3655">
                  <c:v>425.31700000000001</c:v>
                </c:pt>
                <c:pt idx="3656">
                  <c:v>425.16199999999998</c:v>
                </c:pt>
                <c:pt idx="3657">
                  <c:v>425.20499999999998</c:v>
                </c:pt>
                <c:pt idx="3658">
                  <c:v>425.69</c:v>
                </c:pt>
                <c:pt idx="3659">
                  <c:v>425.96300000000002</c:v>
                </c:pt>
                <c:pt idx="3660">
                  <c:v>426.21600000000001</c:v>
                </c:pt>
                <c:pt idx="3661">
                  <c:v>426.40000000000003</c:v>
                </c:pt>
                <c:pt idx="3662">
                  <c:v>426.62800000000004</c:v>
                </c:pt>
                <c:pt idx="3663">
                  <c:v>426.44900000000001</c:v>
                </c:pt>
                <c:pt idx="3664">
                  <c:v>426.50900000000001</c:v>
                </c:pt>
                <c:pt idx="3665">
                  <c:v>426.78100000000001</c:v>
                </c:pt>
                <c:pt idx="3666">
                  <c:v>426.60400000000004</c:v>
                </c:pt>
                <c:pt idx="3667">
                  <c:v>426.94899999999996</c:v>
                </c:pt>
                <c:pt idx="3668">
                  <c:v>426.65100000000001</c:v>
                </c:pt>
                <c:pt idx="3669">
                  <c:v>426.91499999999996</c:v>
                </c:pt>
                <c:pt idx="3670">
                  <c:v>426.95400000000001</c:v>
                </c:pt>
                <c:pt idx="3671">
                  <c:v>426.57499999999999</c:v>
                </c:pt>
                <c:pt idx="3672">
                  <c:v>426.44900000000001</c:v>
                </c:pt>
                <c:pt idx="3673">
                  <c:v>426.86900000000003</c:v>
                </c:pt>
                <c:pt idx="3674">
                  <c:v>426.834</c:v>
                </c:pt>
                <c:pt idx="3675">
                  <c:v>426.48099999999999</c:v>
                </c:pt>
                <c:pt idx="3676">
                  <c:v>426.54</c:v>
                </c:pt>
                <c:pt idx="3677">
                  <c:v>426.36099999999999</c:v>
                </c:pt>
                <c:pt idx="3678">
                  <c:v>426.238</c:v>
                </c:pt>
                <c:pt idx="3679">
                  <c:v>426.25600000000003</c:v>
                </c:pt>
                <c:pt idx="3680">
                  <c:v>426.33699999999999</c:v>
                </c:pt>
                <c:pt idx="3681">
                  <c:v>426.68600000000004</c:v>
                </c:pt>
                <c:pt idx="3682">
                  <c:v>427.13299999999998</c:v>
                </c:pt>
                <c:pt idx="3683">
                  <c:v>426.99299999999999</c:v>
                </c:pt>
                <c:pt idx="3684">
                  <c:v>427.06200000000001</c:v>
                </c:pt>
                <c:pt idx="3685">
                  <c:v>426.84199999999998</c:v>
                </c:pt>
                <c:pt idx="3686">
                  <c:v>426.39099999999996</c:v>
                </c:pt>
                <c:pt idx="3687">
                  <c:v>426.1</c:v>
                </c:pt>
                <c:pt idx="3688">
                  <c:v>425.94600000000003</c:v>
                </c:pt>
                <c:pt idx="3689">
                  <c:v>426.32</c:v>
                </c:pt>
                <c:pt idx="3690">
                  <c:v>426.52500000000003</c:v>
                </c:pt>
                <c:pt idx="3691">
                  <c:v>426.78899999999999</c:v>
                </c:pt>
                <c:pt idx="3692">
                  <c:v>426.791</c:v>
                </c:pt>
                <c:pt idx="3693">
                  <c:v>426.84199999999998</c:v>
                </c:pt>
                <c:pt idx="3694">
                  <c:v>426.58799999999997</c:v>
                </c:pt>
                <c:pt idx="3695">
                  <c:v>426.80399999999997</c:v>
                </c:pt>
                <c:pt idx="3696">
                  <c:v>426.65699999999998</c:v>
                </c:pt>
                <c:pt idx="3697">
                  <c:v>426.63100000000003</c:v>
                </c:pt>
                <c:pt idx="3698">
                  <c:v>426.75799999999998</c:v>
                </c:pt>
                <c:pt idx="3699">
                  <c:v>426.60599999999999</c:v>
                </c:pt>
                <c:pt idx="3700">
                  <c:v>426.41300000000001</c:v>
                </c:pt>
                <c:pt idx="3701">
                  <c:v>426.14100000000002</c:v>
                </c:pt>
                <c:pt idx="3702">
                  <c:v>425.66499999999996</c:v>
                </c:pt>
                <c:pt idx="3703">
                  <c:v>426.10700000000003</c:v>
                </c:pt>
                <c:pt idx="3704">
                  <c:v>426.32299999999998</c:v>
                </c:pt>
                <c:pt idx="3705">
                  <c:v>426.66500000000002</c:v>
                </c:pt>
                <c:pt idx="3706">
                  <c:v>426.64699999999999</c:v>
                </c:pt>
                <c:pt idx="3707">
                  <c:v>427.12799999999999</c:v>
                </c:pt>
                <c:pt idx="3708">
                  <c:v>427.52499999999998</c:v>
                </c:pt>
                <c:pt idx="3709">
                  <c:v>427.50299999999999</c:v>
                </c:pt>
                <c:pt idx="3710">
                  <c:v>427.69299999999998</c:v>
                </c:pt>
                <c:pt idx="3711">
                  <c:v>428.09300000000002</c:v>
                </c:pt>
                <c:pt idx="3712">
                  <c:v>428.40899999999999</c:v>
                </c:pt>
                <c:pt idx="3713">
                  <c:v>428.524</c:v>
                </c:pt>
                <c:pt idx="3714">
                  <c:v>428.37900000000002</c:v>
                </c:pt>
                <c:pt idx="3715">
                  <c:v>428.03999999999996</c:v>
                </c:pt>
                <c:pt idx="3716">
                  <c:v>427.77699999999999</c:v>
                </c:pt>
                <c:pt idx="3717">
                  <c:v>428.49799999999999</c:v>
                </c:pt>
                <c:pt idx="3718">
                  <c:v>428.56099999999998</c:v>
                </c:pt>
                <c:pt idx="3719">
                  <c:v>428.68600000000004</c:v>
                </c:pt>
                <c:pt idx="3720">
                  <c:v>428.74900000000002</c:v>
                </c:pt>
                <c:pt idx="3721">
                  <c:v>428.79199999999997</c:v>
                </c:pt>
                <c:pt idx="3722">
                  <c:v>428.55200000000002</c:v>
                </c:pt>
                <c:pt idx="3723">
                  <c:v>428.45499999999998</c:v>
                </c:pt>
                <c:pt idx="3724">
                  <c:v>428.46600000000001</c:v>
                </c:pt>
                <c:pt idx="3725">
                  <c:v>428.75600000000003</c:v>
                </c:pt>
                <c:pt idx="3726">
                  <c:v>429.06400000000002</c:v>
                </c:pt>
                <c:pt idx="3727">
                  <c:v>428.60700000000003</c:v>
                </c:pt>
                <c:pt idx="3728">
                  <c:v>428.88300000000004</c:v>
                </c:pt>
                <c:pt idx="3729">
                  <c:v>429.08800000000002</c:v>
                </c:pt>
                <c:pt idx="3730">
                  <c:v>429.31399999999996</c:v>
                </c:pt>
                <c:pt idx="3731">
                  <c:v>429.37400000000002</c:v>
                </c:pt>
                <c:pt idx="3732">
                  <c:v>429.45800000000003</c:v>
                </c:pt>
                <c:pt idx="3733">
                  <c:v>429.31900000000002</c:v>
                </c:pt>
                <c:pt idx="3734">
                  <c:v>428.90499999999997</c:v>
                </c:pt>
                <c:pt idx="3735">
                  <c:v>428.94199999999995</c:v>
                </c:pt>
                <c:pt idx="3736">
                  <c:v>429.39100000000002</c:v>
                </c:pt>
                <c:pt idx="3737">
                  <c:v>429.34199999999998</c:v>
                </c:pt>
                <c:pt idx="3738">
                  <c:v>429.84300000000002</c:v>
                </c:pt>
                <c:pt idx="3739">
                  <c:v>429.52099999999996</c:v>
                </c:pt>
                <c:pt idx="3740">
                  <c:v>429.86599999999999</c:v>
                </c:pt>
                <c:pt idx="3741">
                  <c:v>430.04399999999998</c:v>
                </c:pt>
                <c:pt idx="3742">
                  <c:v>429.536</c:v>
                </c:pt>
                <c:pt idx="3743">
                  <c:v>429.47300000000001</c:v>
                </c:pt>
                <c:pt idx="3744">
                  <c:v>429.476</c:v>
                </c:pt>
                <c:pt idx="3745">
                  <c:v>430.34100000000001</c:v>
                </c:pt>
                <c:pt idx="3746">
                  <c:v>430.78300000000002</c:v>
                </c:pt>
                <c:pt idx="3747">
                  <c:v>430.69299999999998</c:v>
                </c:pt>
                <c:pt idx="3748">
                  <c:v>430.57</c:v>
                </c:pt>
                <c:pt idx="3749">
                  <c:v>430.52699999999999</c:v>
                </c:pt>
                <c:pt idx="3750">
                  <c:v>430.23200000000003</c:v>
                </c:pt>
                <c:pt idx="3751">
                  <c:v>430.03699999999998</c:v>
                </c:pt>
                <c:pt idx="3752">
                  <c:v>430.19500000000005</c:v>
                </c:pt>
                <c:pt idx="3753">
                  <c:v>430.07600000000002</c:v>
                </c:pt>
                <c:pt idx="3754">
                  <c:v>430.22900000000004</c:v>
                </c:pt>
                <c:pt idx="3755">
                  <c:v>430.16899999999998</c:v>
                </c:pt>
                <c:pt idx="3756">
                  <c:v>430.197</c:v>
                </c:pt>
                <c:pt idx="3757">
                  <c:v>430.38200000000001</c:v>
                </c:pt>
                <c:pt idx="3758">
                  <c:v>430.53800000000001</c:v>
                </c:pt>
                <c:pt idx="3759">
                  <c:v>430.36500000000001</c:v>
                </c:pt>
                <c:pt idx="3760">
                  <c:v>430.541</c:v>
                </c:pt>
                <c:pt idx="3761">
                  <c:v>430.68700000000001</c:v>
                </c:pt>
                <c:pt idx="3762">
                  <c:v>430.82299999999998</c:v>
                </c:pt>
                <c:pt idx="3763">
                  <c:v>431.00400000000002</c:v>
                </c:pt>
                <c:pt idx="3764">
                  <c:v>430.78700000000003</c:v>
                </c:pt>
                <c:pt idx="3765">
                  <c:v>430.80100000000004</c:v>
                </c:pt>
                <c:pt idx="3766">
                  <c:v>430.69499999999999</c:v>
                </c:pt>
                <c:pt idx="3767">
                  <c:v>430.63800000000003</c:v>
                </c:pt>
                <c:pt idx="3768">
                  <c:v>430.73500000000001</c:v>
                </c:pt>
                <c:pt idx="3769">
                  <c:v>430.529</c:v>
                </c:pt>
                <c:pt idx="3770">
                  <c:v>430.92500000000001</c:v>
                </c:pt>
                <c:pt idx="3771">
                  <c:v>431.00599999999997</c:v>
                </c:pt>
                <c:pt idx="3772">
                  <c:v>430.97699999999998</c:v>
                </c:pt>
                <c:pt idx="3773">
                  <c:v>431.02800000000002</c:v>
                </c:pt>
                <c:pt idx="3774">
                  <c:v>431.18399999999997</c:v>
                </c:pt>
                <c:pt idx="3775">
                  <c:v>431.51499999999999</c:v>
                </c:pt>
                <c:pt idx="3776">
                  <c:v>431.37900000000002</c:v>
                </c:pt>
                <c:pt idx="3777">
                  <c:v>431.25400000000002</c:v>
                </c:pt>
                <c:pt idx="3778">
                  <c:v>431.35599999999999</c:v>
                </c:pt>
                <c:pt idx="3779">
                  <c:v>431.73</c:v>
                </c:pt>
                <c:pt idx="3780">
                  <c:v>431.822</c:v>
                </c:pt>
                <c:pt idx="3781">
                  <c:v>431.517</c:v>
                </c:pt>
                <c:pt idx="3782">
                  <c:v>431.85899999999998</c:v>
                </c:pt>
                <c:pt idx="3783">
                  <c:v>432.005</c:v>
                </c:pt>
                <c:pt idx="3784">
                  <c:v>432.089</c:v>
                </c:pt>
                <c:pt idx="3785">
                  <c:v>431.95299999999997</c:v>
                </c:pt>
                <c:pt idx="3786">
                  <c:v>431.51900000000001</c:v>
                </c:pt>
                <c:pt idx="3787">
                  <c:v>431.41</c:v>
                </c:pt>
                <c:pt idx="3788">
                  <c:v>431.815</c:v>
                </c:pt>
                <c:pt idx="3789">
                  <c:v>432.00299999999999</c:v>
                </c:pt>
                <c:pt idx="3790">
                  <c:v>432.21899999999999</c:v>
                </c:pt>
                <c:pt idx="3791">
                  <c:v>431.87199999999996</c:v>
                </c:pt>
                <c:pt idx="3792">
                  <c:v>432.48</c:v>
                </c:pt>
                <c:pt idx="3793">
                  <c:v>432.30399999999997</c:v>
                </c:pt>
                <c:pt idx="3794">
                  <c:v>432.42999999999995</c:v>
                </c:pt>
                <c:pt idx="3795">
                  <c:v>432.76700000000005</c:v>
                </c:pt>
                <c:pt idx="3796">
                  <c:v>432.71800000000002</c:v>
                </c:pt>
                <c:pt idx="3797">
                  <c:v>432.89799999999997</c:v>
                </c:pt>
                <c:pt idx="3798">
                  <c:v>432.70299999999997</c:v>
                </c:pt>
                <c:pt idx="3799">
                  <c:v>432.53699999999998</c:v>
                </c:pt>
                <c:pt idx="3800">
                  <c:v>433.03200000000004</c:v>
                </c:pt>
                <c:pt idx="3801">
                  <c:v>433.23399999999998</c:v>
                </c:pt>
                <c:pt idx="3802">
                  <c:v>433.78800000000001</c:v>
                </c:pt>
                <c:pt idx="3803">
                  <c:v>433.69399999999996</c:v>
                </c:pt>
                <c:pt idx="3804">
                  <c:v>433.53499999999997</c:v>
                </c:pt>
                <c:pt idx="3805">
                  <c:v>433.267</c:v>
                </c:pt>
                <c:pt idx="3806">
                  <c:v>432.87399999999997</c:v>
                </c:pt>
                <c:pt idx="3807">
                  <c:v>433.29</c:v>
                </c:pt>
                <c:pt idx="3808">
                  <c:v>433.28000000000003</c:v>
                </c:pt>
                <c:pt idx="3809">
                  <c:v>433.46100000000001</c:v>
                </c:pt>
                <c:pt idx="3810">
                  <c:v>433.57499999999999</c:v>
                </c:pt>
                <c:pt idx="3811">
                  <c:v>433.71700000000004</c:v>
                </c:pt>
                <c:pt idx="3812">
                  <c:v>433.75</c:v>
                </c:pt>
                <c:pt idx="3813">
                  <c:v>433.87700000000001</c:v>
                </c:pt>
                <c:pt idx="3814">
                  <c:v>433.91700000000003</c:v>
                </c:pt>
                <c:pt idx="3815">
                  <c:v>434.017</c:v>
                </c:pt>
                <c:pt idx="3816">
                  <c:v>433.71300000000002</c:v>
                </c:pt>
                <c:pt idx="3817">
                  <c:v>432.995</c:v>
                </c:pt>
                <c:pt idx="3818">
                  <c:v>433.18799999999999</c:v>
                </c:pt>
                <c:pt idx="3819">
                  <c:v>433.34200000000004</c:v>
                </c:pt>
                <c:pt idx="3820">
                  <c:v>433.68699999999995</c:v>
                </c:pt>
                <c:pt idx="3821">
                  <c:v>433.26600000000002</c:v>
                </c:pt>
                <c:pt idx="3822">
                  <c:v>433.221</c:v>
                </c:pt>
                <c:pt idx="3823">
                  <c:v>433.36099999999999</c:v>
                </c:pt>
                <c:pt idx="3824">
                  <c:v>433.70600000000002</c:v>
                </c:pt>
                <c:pt idx="3825">
                  <c:v>433.904</c:v>
                </c:pt>
                <c:pt idx="3826">
                  <c:v>434.101</c:v>
                </c:pt>
                <c:pt idx="3827">
                  <c:v>433.86199999999997</c:v>
                </c:pt>
                <c:pt idx="3828">
                  <c:v>433.798</c:v>
                </c:pt>
                <c:pt idx="3829">
                  <c:v>434.339</c:v>
                </c:pt>
                <c:pt idx="3830">
                  <c:v>434.32300000000004</c:v>
                </c:pt>
                <c:pt idx="3831">
                  <c:v>433.995</c:v>
                </c:pt>
                <c:pt idx="3832">
                  <c:v>433.94299999999998</c:v>
                </c:pt>
                <c:pt idx="3833">
                  <c:v>433.79399999999998</c:v>
                </c:pt>
                <c:pt idx="3834">
                  <c:v>433.88400000000001</c:v>
                </c:pt>
                <c:pt idx="3835">
                  <c:v>434.37700000000001</c:v>
                </c:pt>
                <c:pt idx="3836">
                  <c:v>434.23</c:v>
                </c:pt>
                <c:pt idx="3837">
                  <c:v>434.22300000000001</c:v>
                </c:pt>
                <c:pt idx="3838">
                  <c:v>434.04400000000004</c:v>
                </c:pt>
                <c:pt idx="3839">
                  <c:v>434.18200000000002</c:v>
                </c:pt>
                <c:pt idx="3840">
                  <c:v>434.18900000000002</c:v>
                </c:pt>
                <c:pt idx="3841">
                  <c:v>434.42500000000001</c:v>
                </c:pt>
                <c:pt idx="3842">
                  <c:v>434.26299999999998</c:v>
                </c:pt>
                <c:pt idx="3843">
                  <c:v>434.42500000000001</c:v>
                </c:pt>
                <c:pt idx="3844">
                  <c:v>434.32900000000001</c:v>
                </c:pt>
                <c:pt idx="3845">
                  <c:v>434.63099999999997</c:v>
                </c:pt>
                <c:pt idx="3846">
                  <c:v>434.80899999999997</c:v>
                </c:pt>
                <c:pt idx="3847">
                  <c:v>434.85699999999997</c:v>
                </c:pt>
                <c:pt idx="3848">
                  <c:v>435.00199999999995</c:v>
                </c:pt>
                <c:pt idx="3849">
                  <c:v>435.53399999999999</c:v>
                </c:pt>
                <c:pt idx="3850">
                  <c:v>435.14499999999998</c:v>
                </c:pt>
                <c:pt idx="3851">
                  <c:v>434.65799999999996</c:v>
                </c:pt>
                <c:pt idx="3852">
                  <c:v>435.02299999999997</c:v>
                </c:pt>
                <c:pt idx="3853">
                  <c:v>434.85699999999997</c:v>
                </c:pt>
                <c:pt idx="3854">
                  <c:v>434.98</c:v>
                </c:pt>
                <c:pt idx="3855">
                  <c:v>434.73200000000003</c:v>
                </c:pt>
                <c:pt idx="3856">
                  <c:v>434.55599999999998</c:v>
                </c:pt>
                <c:pt idx="3857">
                  <c:v>434.61599999999999</c:v>
                </c:pt>
                <c:pt idx="3858">
                  <c:v>434.411</c:v>
                </c:pt>
                <c:pt idx="3859">
                  <c:v>433.83300000000003</c:v>
                </c:pt>
                <c:pt idx="3860">
                  <c:v>434.09399999999999</c:v>
                </c:pt>
                <c:pt idx="3861">
                  <c:v>434.15100000000001</c:v>
                </c:pt>
                <c:pt idx="3862">
                  <c:v>434.30600000000004</c:v>
                </c:pt>
                <c:pt idx="3863">
                  <c:v>434.57900000000001</c:v>
                </c:pt>
                <c:pt idx="3864">
                  <c:v>434.66199999999998</c:v>
                </c:pt>
                <c:pt idx="3865">
                  <c:v>434.80700000000002</c:v>
                </c:pt>
                <c:pt idx="3866">
                  <c:v>435.18</c:v>
                </c:pt>
                <c:pt idx="3867">
                  <c:v>435.16699999999997</c:v>
                </c:pt>
                <c:pt idx="3868">
                  <c:v>435.22300000000001</c:v>
                </c:pt>
                <c:pt idx="3869">
                  <c:v>435.29499999999996</c:v>
                </c:pt>
                <c:pt idx="3870">
                  <c:v>435.10300000000001</c:v>
                </c:pt>
                <c:pt idx="3871">
                  <c:v>435.03</c:v>
                </c:pt>
                <c:pt idx="3872">
                  <c:v>435.428</c:v>
                </c:pt>
                <c:pt idx="3873">
                  <c:v>435.87700000000001</c:v>
                </c:pt>
                <c:pt idx="3874">
                  <c:v>435.73899999999998</c:v>
                </c:pt>
                <c:pt idx="3875">
                  <c:v>435.49099999999999</c:v>
                </c:pt>
                <c:pt idx="3876">
                  <c:v>435.08699999999999</c:v>
                </c:pt>
                <c:pt idx="3877">
                  <c:v>435.27600000000001</c:v>
                </c:pt>
                <c:pt idx="3878">
                  <c:v>435.83800000000002</c:v>
                </c:pt>
                <c:pt idx="3879">
                  <c:v>436.10500000000002</c:v>
                </c:pt>
                <c:pt idx="3880">
                  <c:v>436.18200000000002</c:v>
                </c:pt>
                <c:pt idx="3881">
                  <c:v>436.11399999999998</c:v>
                </c:pt>
                <c:pt idx="3882">
                  <c:v>436.06</c:v>
                </c:pt>
                <c:pt idx="3883">
                  <c:v>436.089</c:v>
                </c:pt>
                <c:pt idx="3884">
                  <c:v>435.98999999999995</c:v>
                </c:pt>
                <c:pt idx="3885">
                  <c:v>436.03499999999997</c:v>
                </c:pt>
                <c:pt idx="3886">
                  <c:v>436.45</c:v>
                </c:pt>
                <c:pt idx="3887">
                  <c:v>435.82600000000002</c:v>
                </c:pt>
                <c:pt idx="3888">
                  <c:v>435.79399999999998</c:v>
                </c:pt>
                <c:pt idx="3889">
                  <c:v>435.47300000000001</c:v>
                </c:pt>
                <c:pt idx="3890">
                  <c:v>435.49799999999999</c:v>
                </c:pt>
                <c:pt idx="3891">
                  <c:v>436.09199999999998</c:v>
                </c:pt>
                <c:pt idx="3892">
                  <c:v>436.49799999999999</c:v>
                </c:pt>
                <c:pt idx="3893">
                  <c:v>436.2</c:v>
                </c:pt>
                <c:pt idx="3894">
                  <c:v>436.09800000000001</c:v>
                </c:pt>
                <c:pt idx="3895">
                  <c:v>436.47800000000001</c:v>
                </c:pt>
                <c:pt idx="3896">
                  <c:v>436.46199999999999</c:v>
                </c:pt>
                <c:pt idx="3897">
                  <c:v>436.20799999999997</c:v>
                </c:pt>
                <c:pt idx="3898">
                  <c:v>436.18799999999999</c:v>
                </c:pt>
                <c:pt idx="3899">
                  <c:v>436.09699999999998</c:v>
                </c:pt>
                <c:pt idx="3900">
                  <c:v>436.35300000000001</c:v>
                </c:pt>
                <c:pt idx="3901">
                  <c:v>436.96099999999996</c:v>
                </c:pt>
                <c:pt idx="3902">
                  <c:v>437.14400000000001</c:v>
                </c:pt>
                <c:pt idx="3903">
                  <c:v>436.95600000000002</c:v>
                </c:pt>
                <c:pt idx="3904">
                  <c:v>436.80900000000003</c:v>
                </c:pt>
                <c:pt idx="3905">
                  <c:v>436.81</c:v>
                </c:pt>
                <c:pt idx="3906">
                  <c:v>436.9</c:v>
                </c:pt>
                <c:pt idx="3907">
                  <c:v>436.88299999999998</c:v>
                </c:pt>
                <c:pt idx="3908">
                  <c:v>437.13099999999997</c:v>
                </c:pt>
                <c:pt idx="3909">
                  <c:v>437.12900000000002</c:v>
                </c:pt>
                <c:pt idx="3910">
                  <c:v>437.49899999999997</c:v>
                </c:pt>
                <c:pt idx="3911">
                  <c:v>437.27199999999999</c:v>
                </c:pt>
                <c:pt idx="3912">
                  <c:v>437.38300000000004</c:v>
                </c:pt>
                <c:pt idx="3913">
                  <c:v>437.02100000000002</c:v>
                </c:pt>
                <c:pt idx="3914">
                  <c:v>436.72699999999998</c:v>
                </c:pt>
                <c:pt idx="3915">
                  <c:v>436.66799999999995</c:v>
                </c:pt>
                <c:pt idx="3916">
                  <c:v>436.61500000000001</c:v>
                </c:pt>
                <c:pt idx="3917">
                  <c:v>436.98100000000005</c:v>
                </c:pt>
                <c:pt idx="3918">
                  <c:v>437.32899999999995</c:v>
                </c:pt>
                <c:pt idx="3919">
                  <c:v>437.81</c:v>
                </c:pt>
                <c:pt idx="3920">
                  <c:v>437.53500000000003</c:v>
                </c:pt>
                <c:pt idx="3921">
                  <c:v>437.214</c:v>
                </c:pt>
                <c:pt idx="3922">
                  <c:v>437.31100000000004</c:v>
                </c:pt>
                <c:pt idx="3923">
                  <c:v>437.00199999999995</c:v>
                </c:pt>
                <c:pt idx="3924">
                  <c:v>436.90500000000003</c:v>
                </c:pt>
                <c:pt idx="3925">
                  <c:v>437.00700000000001</c:v>
                </c:pt>
                <c:pt idx="3926">
                  <c:v>437.06099999999998</c:v>
                </c:pt>
                <c:pt idx="3927">
                  <c:v>437.56</c:v>
                </c:pt>
                <c:pt idx="3928">
                  <c:v>437.58099999999996</c:v>
                </c:pt>
                <c:pt idx="3929">
                  <c:v>437.2</c:v>
                </c:pt>
                <c:pt idx="3930">
                  <c:v>436.93200000000002</c:v>
                </c:pt>
                <c:pt idx="3931">
                  <c:v>437.07400000000001</c:v>
                </c:pt>
                <c:pt idx="3932">
                  <c:v>437.54399999999998</c:v>
                </c:pt>
                <c:pt idx="3933">
                  <c:v>437.40000000000003</c:v>
                </c:pt>
                <c:pt idx="3934">
                  <c:v>437.47899999999998</c:v>
                </c:pt>
                <c:pt idx="3935">
                  <c:v>437.33299999999997</c:v>
                </c:pt>
                <c:pt idx="3936">
                  <c:v>437.39099999999996</c:v>
                </c:pt>
                <c:pt idx="3937">
                  <c:v>437.21600000000001</c:v>
                </c:pt>
                <c:pt idx="3938">
                  <c:v>437.44099999999997</c:v>
                </c:pt>
                <c:pt idx="3939">
                  <c:v>437.36500000000001</c:v>
                </c:pt>
                <c:pt idx="3940">
                  <c:v>437.41</c:v>
                </c:pt>
                <c:pt idx="3941">
                  <c:v>437.38900000000001</c:v>
                </c:pt>
                <c:pt idx="3942">
                  <c:v>437.34999999999997</c:v>
                </c:pt>
                <c:pt idx="3943">
                  <c:v>437.42199999999997</c:v>
                </c:pt>
                <c:pt idx="3944">
                  <c:v>437.154</c:v>
                </c:pt>
                <c:pt idx="3945">
                  <c:v>437.21199999999999</c:v>
                </c:pt>
                <c:pt idx="3946">
                  <c:v>436.959</c:v>
                </c:pt>
                <c:pt idx="3947">
                  <c:v>437.05200000000002</c:v>
                </c:pt>
                <c:pt idx="3948">
                  <c:v>437.137</c:v>
                </c:pt>
                <c:pt idx="3949">
                  <c:v>437.54399999999998</c:v>
                </c:pt>
                <c:pt idx="3950">
                  <c:v>437.89499999999998</c:v>
                </c:pt>
                <c:pt idx="3951">
                  <c:v>438.31700000000001</c:v>
                </c:pt>
                <c:pt idx="3952">
                  <c:v>438.62</c:v>
                </c:pt>
                <c:pt idx="3953">
                  <c:v>438.952</c:v>
                </c:pt>
                <c:pt idx="3954">
                  <c:v>438.73599999999999</c:v>
                </c:pt>
                <c:pt idx="3955">
                  <c:v>438.57500000000005</c:v>
                </c:pt>
                <c:pt idx="3956">
                  <c:v>438.762</c:v>
                </c:pt>
                <c:pt idx="3957">
                  <c:v>438.43099999999998</c:v>
                </c:pt>
                <c:pt idx="3958">
                  <c:v>438.67099999999999</c:v>
                </c:pt>
                <c:pt idx="3959">
                  <c:v>438.762</c:v>
                </c:pt>
                <c:pt idx="3960">
                  <c:v>438.78800000000001</c:v>
                </c:pt>
                <c:pt idx="3961">
                  <c:v>439.17</c:v>
                </c:pt>
                <c:pt idx="3962">
                  <c:v>439.59100000000001</c:v>
                </c:pt>
                <c:pt idx="3963">
                  <c:v>439.51</c:v>
                </c:pt>
                <c:pt idx="3964">
                  <c:v>439.48099999999999</c:v>
                </c:pt>
                <c:pt idx="3965">
                  <c:v>439.48199999999997</c:v>
                </c:pt>
                <c:pt idx="3966">
                  <c:v>439.55500000000001</c:v>
                </c:pt>
                <c:pt idx="3967">
                  <c:v>439.74299999999999</c:v>
                </c:pt>
                <c:pt idx="3968">
                  <c:v>439.98599999999999</c:v>
                </c:pt>
                <c:pt idx="3969">
                  <c:v>439.86799999999999</c:v>
                </c:pt>
                <c:pt idx="3970">
                  <c:v>439.36599999999999</c:v>
                </c:pt>
                <c:pt idx="3971">
                  <c:v>439.17400000000004</c:v>
                </c:pt>
                <c:pt idx="3972">
                  <c:v>439.32</c:v>
                </c:pt>
                <c:pt idx="3973">
                  <c:v>439.18199999999996</c:v>
                </c:pt>
                <c:pt idx="3974">
                  <c:v>438.99899999999997</c:v>
                </c:pt>
                <c:pt idx="3975">
                  <c:v>439.59799999999996</c:v>
                </c:pt>
                <c:pt idx="3976">
                  <c:v>439.73599999999999</c:v>
                </c:pt>
                <c:pt idx="3977">
                  <c:v>439.875</c:v>
                </c:pt>
                <c:pt idx="3978">
                  <c:v>440.08300000000003</c:v>
                </c:pt>
                <c:pt idx="3979">
                  <c:v>440.40199999999999</c:v>
                </c:pt>
                <c:pt idx="3980">
                  <c:v>440.19900000000001</c:v>
                </c:pt>
                <c:pt idx="3981">
                  <c:v>440.92399999999998</c:v>
                </c:pt>
                <c:pt idx="3982">
                  <c:v>441.12399999999997</c:v>
                </c:pt>
                <c:pt idx="3983">
                  <c:v>441.25099999999998</c:v>
                </c:pt>
                <c:pt idx="3984">
                  <c:v>441.161</c:v>
                </c:pt>
                <c:pt idx="3985">
                  <c:v>440.88800000000003</c:v>
                </c:pt>
                <c:pt idx="3986">
                  <c:v>440.72199999999998</c:v>
                </c:pt>
                <c:pt idx="3987">
                  <c:v>440.529</c:v>
                </c:pt>
                <c:pt idx="3988">
                  <c:v>440.22899999999998</c:v>
                </c:pt>
                <c:pt idx="3989">
                  <c:v>439.68200000000002</c:v>
                </c:pt>
                <c:pt idx="3990">
                  <c:v>439.59300000000002</c:v>
                </c:pt>
                <c:pt idx="3991">
                  <c:v>439.40899999999999</c:v>
                </c:pt>
                <c:pt idx="3992">
                  <c:v>439.57399999999996</c:v>
                </c:pt>
                <c:pt idx="3993">
                  <c:v>439.79400000000004</c:v>
                </c:pt>
                <c:pt idx="3994">
                  <c:v>440.15</c:v>
                </c:pt>
                <c:pt idx="3995">
                  <c:v>440.40699999999998</c:v>
                </c:pt>
                <c:pt idx="3996">
                  <c:v>440.726</c:v>
                </c:pt>
                <c:pt idx="3997">
                  <c:v>440.66800000000001</c:v>
                </c:pt>
                <c:pt idx="3998">
                  <c:v>440.76800000000003</c:v>
                </c:pt>
                <c:pt idx="3999">
                  <c:v>440.73</c:v>
                </c:pt>
                <c:pt idx="4000">
                  <c:v>440.63799999999998</c:v>
                </c:pt>
                <c:pt idx="4001">
                  <c:v>440.63600000000002</c:v>
                </c:pt>
                <c:pt idx="4002">
                  <c:v>440.83199999999999</c:v>
                </c:pt>
                <c:pt idx="4003">
                  <c:v>440.96100000000001</c:v>
                </c:pt>
                <c:pt idx="4004">
                  <c:v>441.18700000000001</c:v>
                </c:pt>
                <c:pt idx="4005">
                  <c:v>441.22800000000001</c:v>
                </c:pt>
                <c:pt idx="4006">
                  <c:v>440.78999999999996</c:v>
                </c:pt>
                <c:pt idx="4007">
                  <c:v>440.786</c:v>
                </c:pt>
                <c:pt idx="4008">
                  <c:v>440.70499999999998</c:v>
                </c:pt>
                <c:pt idx="4009">
                  <c:v>440.70799999999997</c:v>
                </c:pt>
                <c:pt idx="4010">
                  <c:v>440.488</c:v>
                </c:pt>
                <c:pt idx="4011">
                  <c:v>440.43599999999998</c:v>
                </c:pt>
                <c:pt idx="4012">
                  <c:v>440.45699999999999</c:v>
                </c:pt>
                <c:pt idx="4013">
                  <c:v>440.29900000000004</c:v>
                </c:pt>
                <c:pt idx="4014">
                  <c:v>440.29599999999999</c:v>
                </c:pt>
                <c:pt idx="4015">
                  <c:v>440.13500000000005</c:v>
                </c:pt>
                <c:pt idx="4016">
                  <c:v>440.28100000000001</c:v>
                </c:pt>
                <c:pt idx="4017">
                  <c:v>440.58600000000001</c:v>
                </c:pt>
                <c:pt idx="4018">
                  <c:v>441.322</c:v>
                </c:pt>
                <c:pt idx="4019">
                  <c:v>441.53899999999999</c:v>
                </c:pt>
                <c:pt idx="4020">
                  <c:v>441.90899999999999</c:v>
                </c:pt>
                <c:pt idx="4021">
                  <c:v>441.88099999999997</c:v>
                </c:pt>
                <c:pt idx="4022">
                  <c:v>441.81299999999999</c:v>
                </c:pt>
                <c:pt idx="4023">
                  <c:v>441.69800000000004</c:v>
                </c:pt>
                <c:pt idx="4024">
                  <c:v>441.916</c:v>
                </c:pt>
                <c:pt idx="4025">
                  <c:v>441.93299999999999</c:v>
                </c:pt>
                <c:pt idx="4026">
                  <c:v>441.71100000000001</c:v>
                </c:pt>
                <c:pt idx="4027">
                  <c:v>441.822</c:v>
                </c:pt>
                <c:pt idx="4028">
                  <c:v>441.79899999999998</c:v>
                </c:pt>
                <c:pt idx="4029">
                  <c:v>441.8</c:v>
                </c:pt>
                <c:pt idx="4030">
                  <c:v>441.649</c:v>
                </c:pt>
                <c:pt idx="4031">
                  <c:v>441.55799999999999</c:v>
                </c:pt>
                <c:pt idx="4032">
                  <c:v>441.57799999999997</c:v>
                </c:pt>
                <c:pt idx="4033">
                  <c:v>441.86200000000002</c:v>
                </c:pt>
                <c:pt idx="4034">
                  <c:v>442.07600000000002</c:v>
                </c:pt>
                <c:pt idx="4035">
                  <c:v>442.05399999999997</c:v>
                </c:pt>
                <c:pt idx="4036">
                  <c:v>442.48999999999995</c:v>
                </c:pt>
                <c:pt idx="4037">
                  <c:v>442.74800000000005</c:v>
                </c:pt>
                <c:pt idx="4038">
                  <c:v>442.846</c:v>
                </c:pt>
                <c:pt idx="4039">
                  <c:v>442.911</c:v>
                </c:pt>
                <c:pt idx="4040">
                  <c:v>442.98900000000003</c:v>
                </c:pt>
                <c:pt idx="4041">
                  <c:v>443.70800000000003</c:v>
                </c:pt>
                <c:pt idx="4042">
                  <c:v>444.017</c:v>
                </c:pt>
                <c:pt idx="4043">
                  <c:v>443.851</c:v>
                </c:pt>
                <c:pt idx="4044">
                  <c:v>443.58299999999997</c:v>
                </c:pt>
                <c:pt idx="4045">
                  <c:v>443.286</c:v>
                </c:pt>
                <c:pt idx="4046">
                  <c:v>443.15799999999996</c:v>
                </c:pt>
                <c:pt idx="4047">
                  <c:v>443.024</c:v>
                </c:pt>
                <c:pt idx="4048">
                  <c:v>442.52699999999999</c:v>
                </c:pt>
                <c:pt idx="4049">
                  <c:v>442.54700000000003</c:v>
                </c:pt>
                <c:pt idx="4050">
                  <c:v>442.49399999999997</c:v>
                </c:pt>
                <c:pt idx="4051">
                  <c:v>442.71600000000001</c:v>
                </c:pt>
                <c:pt idx="4052">
                  <c:v>442.90100000000001</c:v>
                </c:pt>
                <c:pt idx="4053">
                  <c:v>443.12</c:v>
                </c:pt>
                <c:pt idx="4054">
                  <c:v>443.12200000000001</c:v>
                </c:pt>
                <c:pt idx="4055">
                  <c:v>442.976</c:v>
                </c:pt>
                <c:pt idx="4056">
                  <c:v>443.173</c:v>
                </c:pt>
                <c:pt idx="4057">
                  <c:v>443.35300000000001</c:v>
                </c:pt>
                <c:pt idx="4058">
                  <c:v>443.74399999999997</c:v>
                </c:pt>
                <c:pt idx="4059">
                  <c:v>443.935</c:v>
                </c:pt>
                <c:pt idx="4060">
                  <c:v>443.8</c:v>
                </c:pt>
                <c:pt idx="4061">
                  <c:v>443.63</c:v>
                </c:pt>
                <c:pt idx="4062">
                  <c:v>443.61099999999999</c:v>
                </c:pt>
                <c:pt idx="4063">
                  <c:v>443.36</c:v>
                </c:pt>
                <c:pt idx="4064">
                  <c:v>443.24599999999998</c:v>
                </c:pt>
                <c:pt idx="4065">
                  <c:v>443.25099999999998</c:v>
                </c:pt>
                <c:pt idx="4066">
                  <c:v>443.28699999999998</c:v>
                </c:pt>
                <c:pt idx="4067">
                  <c:v>443.06299999999999</c:v>
                </c:pt>
                <c:pt idx="4068">
                  <c:v>443.06400000000002</c:v>
                </c:pt>
                <c:pt idx="4069">
                  <c:v>443.08</c:v>
                </c:pt>
                <c:pt idx="4070">
                  <c:v>443.04899999999998</c:v>
                </c:pt>
                <c:pt idx="4071">
                  <c:v>442.95600000000002</c:v>
                </c:pt>
                <c:pt idx="4072">
                  <c:v>442.55199999999996</c:v>
                </c:pt>
                <c:pt idx="4073">
                  <c:v>442.291</c:v>
                </c:pt>
                <c:pt idx="4074">
                  <c:v>442.30200000000002</c:v>
                </c:pt>
                <c:pt idx="4075">
                  <c:v>442.44299999999998</c:v>
                </c:pt>
                <c:pt idx="4076">
                  <c:v>442.584</c:v>
                </c:pt>
                <c:pt idx="4077">
                  <c:v>442.68399999999997</c:v>
                </c:pt>
                <c:pt idx="4078">
                  <c:v>442.738</c:v>
                </c:pt>
                <c:pt idx="4079">
                  <c:v>443.26600000000002</c:v>
                </c:pt>
                <c:pt idx="4080">
                  <c:v>443.26800000000003</c:v>
                </c:pt>
                <c:pt idx="4081">
                  <c:v>443.41800000000001</c:v>
                </c:pt>
                <c:pt idx="4082">
                  <c:v>443.69500000000005</c:v>
                </c:pt>
                <c:pt idx="4083">
                  <c:v>444.07499999999999</c:v>
                </c:pt>
                <c:pt idx="4084">
                  <c:v>444.36900000000003</c:v>
                </c:pt>
                <c:pt idx="4085">
                  <c:v>444.20299999999997</c:v>
                </c:pt>
                <c:pt idx="4086">
                  <c:v>444.05600000000004</c:v>
                </c:pt>
                <c:pt idx="4087">
                  <c:v>443.779</c:v>
                </c:pt>
                <c:pt idx="4088">
                  <c:v>443.67099999999999</c:v>
                </c:pt>
                <c:pt idx="4089">
                  <c:v>443.76399999999995</c:v>
                </c:pt>
                <c:pt idx="4090">
                  <c:v>444.07799999999997</c:v>
                </c:pt>
                <c:pt idx="4091">
                  <c:v>443.839</c:v>
                </c:pt>
                <c:pt idx="4092">
                  <c:v>444.00200000000001</c:v>
                </c:pt>
                <c:pt idx="4093">
                  <c:v>444.06099999999998</c:v>
                </c:pt>
                <c:pt idx="4094">
                  <c:v>444.3</c:v>
                </c:pt>
                <c:pt idx="4095">
                  <c:v>444.53399999999999</c:v>
                </c:pt>
                <c:pt idx="4096">
                  <c:v>444.58499999999998</c:v>
                </c:pt>
                <c:pt idx="4097">
                  <c:v>444.65200000000004</c:v>
                </c:pt>
                <c:pt idx="4098">
                  <c:v>445.041</c:v>
                </c:pt>
                <c:pt idx="4099">
                  <c:v>445.06400000000002</c:v>
                </c:pt>
                <c:pt idx="4100">
                  <c:v>445.09800000000001</c:v>
                </c:pt>
                <c:pt idx="4101">
                  <c:v>445.15</c:v>
                </c:pt>
                <c:pt idx="4102">
                  <c:v>445.21199999999999</c:v>
                </c:pt>
                <c:pt idx="4103">
                  <c:v>445.15300000000002</c:v>
                </c:pt>
                <c:pt idx="4104">
                  <c:v>445.45300000000003</c:v>
                </c:pt>
                <c:pt idx="4105">
                  <c:v>445.69499999999999</c:v>
                </c:pt>
                <c:pt idx="4106">
                  <c:v>445.476</c:v>
                </c:pt>
                <c:pt idx="4107">
                  <c:v>445.51400000000001</c:v>
                </c:pt>
                <c:pt idx="4108">
                  <c:v>445.79700000000003</c:v>
                </c:pt>
                <c:pt idx="4109">
                  <c:v>445.56400000000002</c:v>
                </c:pt>
                <c:pt idx="4110">
                  <c:v>445.608</c:v>
                </c:pt>
                <c:pt idx="4111">
                  <c:v>445.45699999999999</c:v>
                </c:pt>
                <c:pt idx="4112">
                  <c:v>445.726</c:v>
                </c:pt>
                <c:pt idx="4113">
                  <c:v>445.887</c:v>
                </c:pt>
                <c:pt idx="4114">
                  <c:v>445.589</c:v>
                </c:pt>
                <c:pt idx="4115">
                  <c:v>445.68</c:v>
                </c:pt>
                <c:pt idx="4116">
                  <c:v>445.43</c:v>
                </c:pt>
                <c:pt idx="4117">
                  <c:v>445.57499999999999</c:v>
                </c:pt>
                <c:pt idx="4118">
                  <c:v>445.78300000000002</c:v>
                </c:pt>
                <c:pt idx="4119">
                  <c:v>445.57900000000001</c:v>
                </c:pt>
                <c:pt idx="4120">
                  <c:v>445.49</c:v>
                </c:pt>
                <c:pt idx="4121">
                  <c:v>445.65600000000001</c:v>
                </c:pt>
                <c:pt idx="4122">
                  <c:v>445.91500000000002</c:v>
                </c:pt>
                <c:pt idx="4123">
                  <c:v>445.79599999999999</c:v>
                </c:pt>
                <c:pt idx="4124">
                  <c:v>445.76600000000002</c:v>
                </c:pt>
                <c:pt idx="4125">
                  <c:v>446.07600000000002</c:v>
                </c:pt>
                <c:pt idx="4126">
                  <c:v>446.39400000000001</c:v>
                </c:pt>
                <c:pt idx="4127">
                  <c:v>446.92499999999995</c:v>
                </c:pt>
                <c:pt idx="4128">
                  <c:v>446.68799999999999</c:v>
                </c:pt>
                <c:pt idx="4129">
                  <c:v>446.14299999999997</c:v>
                </c:pt>
                <c:pt idx="4130">
                  <c:v>445.69199999999995</c:v>
                </c:pt>
                <c:pt idx="4131">
                  <c:v>445.40699999999998</c:v>
                </c:pt>
                <c:pt idx="4132">
                  <c:v>445.31</c:v>
                </c:pt>
                <c:pt idx="4133">
                  <c:v>445.56100000000004</c:v>
                </c:pt>
                <c:pt idx="4134">
                  <c:v>445.84899999999999</c:v>
                </c:pt>
                <c:pt idx="4135">
                  <c:v>445.65600000000001</c:v>
                </c:pt>
                <c:pt idx="4136">
                  <c:v>445.36899999999997</c:v>
                </c:pt>
                <c:pt idx="4137">
                  <c:v>445.13400000000001</c:v>
                </c:pt>
                <c:pt idx="4138">
                  <c:v>445.334</c:v>
                </c:pt>
                <c:pt idx="4139">
                  <c:v>445.80700000000002</c:v>
                </c:pt>
                <c:pt idx="4140">
                  <c:v>445.85500000000002</c:v>
                </c:pt>
                <c:pt idx="4141">
                  <c:v>446.19</c:v>
                </c:pt>
                <c:pt idx="4142">
                  <c:v>446.37299999999999</c:v>
                </c:pt>
                <c:pt idx="4143">
                  <c:v>445.90999999999997</c:v>
                </c:pt>
                <c:pt idx="4144">
                  <c:v>446.31100000000004</c:v>
                </c:pt>
                <c:pt idx="4145">
                  <c:v>446.47800000000001</c:v>
                </c:pt>
                <c:pt idx="4146">
                  <c:v>446.59499999999997</c:v>
                </c:pt>
                <c:pt idx="4147">
                  <c:v>446.46800000000002</c:v>
                </c:pt>
                <c:pt idx="4148">
                  <c:v>446.74200000000002</c:v>
                </c:pt>
                <c:pt idx="4149">
                  <c:v>446.40699999999998</c:v>
                </c:pt>
                <c:pt idx="4150">
                  <c:v>446.779</c:v>
                </c:pt>
                <c:pt idx="4151">
                  <c:v>446.88399999999996</c:v>
                </c:pt>
                <c:pt idx="4152">
                  <c:v>446.61100000000005</c:v>
                </c:pt>
                <c:pt idx="4153">
                  <c:v>446.298</c:v>
                </c:pt>
                <c:pt idx="4154">
                  <c:v>446.48700000000002</c:v>
                </c:pt>
                <c:pt idx="4155">
                  <c:v>446.47699999999998</c:v>
                </c:pt>
                <c:pt idx="4156">
                  <c:v>446.60300000000001</c:v>
                </c:pt>
                <c:pt idx="4157">
                  <c:v>447.03000000000003</c:v>
                </c:pt>
                <c:pt idx="4158">
                  <c:v>447.02300000000002</c:v>
                </c:pt>
                <c:pt idx="4159">
                  <c:v>447.10699999999997</c:v>
                </c:pt>
                <c:pt idx="4160">
                  <c:v>447.25400000000002</c:v>
                </c:pt>
                <c:pt idx="4161">
                  <c:v>447.154</c:v>
                </c:pt>
                <c:pt idx="4162">
                  <c:v>447.03000000000003</c:v>
                </c:pt>
                <c:pt idx="4163">
                  <c:v>446.85900000000004</c:v>
                </c:pt>
                <c:pt idx="4164">
                  <c:v>446.75100000000003</c:v>
                </c:pt>
                <c:pt idx="4165">
                  <c:v>446.54900000000004</c:v>
                </c:pt>
                <c:pt idx="4166">
                  <c:v>446.53500000000003</c:v>
                </c:pt>
                <c:pt idx="4167">
                  <c:v>446.66200000000003</c:v>
                </c:pt>
                <c:pt idx="4168">
                  <c:v>446.38600000000002</c:v>
                </c:pt>
                <c:pt idx="4169">
                  <c:v>446.96699999999998</c:v>
                </c:pt>
                <c:pt idx="4170">
                  <c:v>446.86</c:v>
                </c:pt>
                <c:pt idx="4171">
                  <c:v>447.20300000000003</c:v>
                </c:pt>
                <c:pt idx="4172">
                  <c:v>447.61699999999996</c:v>
                </c:pt>
                <c:pt idx="4173">
                  <c:v>447.56299999999999</c:v>
                </c:pt>
                <c:pt idx="4174">
                  <c:v>447.73700000000002</c:v>
                </c:pt>
                <c:pt idx="4175">
                  <c:v>447.66199999999998</c:v>
                </c:pt>
                <c:pt idx="4176">
                  <c:v>447.59599999999995</c:v>
                </c:pt>
                <c:pt idx="4177">
                  <c:v>447.89599999999996</c:v>
                </c:pt>
                <c:pt idx="4178">
                  <c:v>448.11500000000001</c:v>
                </c:pt>
                <c:pt idx="4179">
                  <c:v>448.584</c:v>
                </c:pt>
                <c:pt idx="4180">
                  <c:v>448.31299999999999</c:v>
                </c:pt>
                <c:pt idx="4181">
                  <c:v>448.17700000000002</c:v>
                </c:pt>
                <c:pt idx="4182">
                  <c:v>447.79599999999999</c:v>
                </c:pt>
                <c:pt idx="4183">
                  <c:v>447.64300000000003</c:v>
                </c:pt>
                <c:pt idx="4184">
                  <c:v>447.63799999999998</c:v>
                </c:pt>
                <c:pt idx="4185">
                  <c:v>447.93099999999998</c:v>
                </c:pt>
                <c:pt idx="4186">
                  <c:v>447.74900000000002</c:v>
                </c:pt>
                <c:pt idx="4187">
                  <c:v>447.71600000000001</c:v>
                </c:pt>
                <c:pt idx="4188">
                  <c:v>447.767</c:v>
                </c:pt>
                <c:pt idx="4189">
                  <c:v>447.46500000000003</c:v>
                </c:pt>
                <c:pt idx="4190">
                  <c:v>447.28100000000001</c:v>
                </c:pt>
                <c:pt idx="4191">
                  <c:v>447.13600000000002</c:v>
                </c:pt>
                <c:pt idx="4192">
                  <c:v>447.12400000000002</c:v>
                </c:pt>
                <c:pt idx="4193">
                  <c:v>447.07299999999998</c:v>
                </c:pt>
                <c:pt idx="4194">
                  <c:v>447.16300000000001</c:v>
                </c:pt>
                <c:pt idx="4195">
                  <c:v>447.34700000000004</c:v>
                </c:pt>
                <c:pt idx="4196">
                  <c:v>447.755</c:v>
                </c:pt>
                <c:pt idx="4197">
                  <c:v>448.01599999999996</c:v>
                </c:pt>
                <c:pt idx="4198">
                  <c:v>448.25399999999996</c:v>
                </c:pt>
                <c:pt idx="4199">
                  <c:v>448.59499999999997</c:v>
                </c:pt>
                <c:pt idx="4200">
                  <c:v>448.62700000000001</c:v>
                </c:pt>
                <c:pt idx="4201">
                  <c:v>448.60899999999998</c:v>
                </c:pt>
                <c:pt idx="4202">
                  <c:v>448.41399999999999</c:v>
                </c:pt>
                <c:pt idx="4203">
                  <c:v>448.31</c:v>
                </c:pt>
                <c:pt idx="4204">
                  <c:v>448.46199999999999</c:v>
                </c:pt>
                <c:pt idx="4205">
                  <c:v>448.45600000000002</c:v>
                </c:pt>
                <c:pt idx="4206">
                  <c:v>448.65899999999999</c:v>
                </c:pt>
                <c:pt idx="4207">
                  <c:v>448.75299999999999</c:v>
                </c:pt>
                <c:pt idx="4208">
                  <c:v>449.41199999999998</c:v>
                </c:pt>
                <c:pt idx="4209">
                  <c:v>449.95799999999997</c:v>
                </c:pt>
                <c:pt idx="4210">
                  <c:v>449.322</c:v>
                </c:pt>
                <c:pt idx="4211">
                  <c:v>449.49600000000004</c:v>
                </c:pt>
                <c:pt idx="4212">
                  <c:v>449.41</c:v>
                </c:pt>
                <c:pt idx="4213">
                  <c:v>449.529</c:v>
                </c:pt>
                <c:pt idx="4214">
                  <c:v>449.23499999999996</c:v>
                </c:pt>
                <c:pt idx="4215">
                  <c:v>449.19900000000001</c:v>
                </c:pt>
                <c:pt idx="4216">
                  <c:v>448.61400000000003</c:v>
                </c:pt>
                <c:pt idx="4217">
                  <c:v>448.55699999999996</c:v>
                </c:pt>
                <c:pt idx="4218">
                  <c:v>448.07</c:v>
                </c:pt>
                <c:pt idx="4219">
                  <c:v>447.995</c:v>
                </c:pt>
                <c:pt idx="4220">
                  <c:v>448.04899999999998</c:v>
                </c:pt>
                <c:pt idx="4221">
                  <c:v>448.07400000000001</c:v>
                </c:pt>
                <c:pt idx="4222">
                  <c:v>448.08499999999998</c:v>
                </c:pt>
                <c:pt idx="4223">
                  <c:v>448.44600000000003</c:v>
                </c:pt>
                <c:pt idx="4224">
                  <c:v>448.971</c:v>
                </c:pt>
                <c:pt idx="4225">
                  <c:v>449.15800000000002</c:v>
                </c:pt>
                <c:pt idx="4226">
                  <c:v>449.11199999999997</c:v>
                </c:pt>
                <c:pt idx="4227">
                  <c:v>449.24</c:v>
                </c:pt>
                <c:pt idx="4228">
                  <c:v>449.346</c:v>
                </c:pt>
                <c:pt idx="4229">
                  <c:v>449.512</c:v>
                </c:pt>
                <c:pt idx="4230">
                  <c:v>449.61799999999999</c:v>
                </c:pt>
                <c:pt idx="4231">
                  <c:v>449.69499999999999</c:v>
                </c:pt>
                <c:pt idx="4232">
                  <c:v>449.40300000000002</c:v>
                </c:pt>
                <c:pt idx="4233">
                  <c:v>449.49</c:v>
                </c:pt>
                <c:pt idx="4234">
                  <c:v>449.14299999999997</c:v>
                </c:pt>
                <c:pt idx="4235">
                  <c:v>449.43599999999998</c:v>
                </c:pt>
                <c:pt idx="4236">
                  <c:v>449.55599999999998</c:v>
                </c:pt>
                <c:pt idx="4237">
                  <c:v>449.67500000000001</c:v>
                </c:pt>
                <c:pt idx="4238">
                  <c:v>450.04899999999998</c:v>
                </c:pt>
                <c:pt idx="4239">
                  <c:v>449.95600000000002</c:v>
                </c:pt>
                <c:pt idx="4240">
                  <c:v>450.072</c:v>
                </c:pt>
                <c:pt idx="4241">
                  <c:v>449.82300000000004</c:v>
                </c:pt>
                <c:pt idx="4242">
                  <c:v>449.84700000000004</c:v>
                </c:pt>
                <c:pt idx="4243">
                  <c:v>449.86800000000005</c:v>
                </c:pt>
                <c:pt idx="4244">
                  <c:v>449.48699999999997</c:v>
                </c:pt>
                <c:pt idx="4245">
                  <c:v>449.16900000000004</c:v>
                </c:pt>
                <c:pt idx="4246">
                  <c:v>449.238</c:v>
                </c:pt>
                <c:pt idx="4247">
                  <c:v>449.73</c:v>
                </c:pt>
                <c:pt idx="4248">
                  <c:v>450.18299999999999</c:v>
                </c:pt>
                <c:pt idx="4249">
                  <c:v>450.18299999999999</c:v>
                </c:pt>
                <c:pt idx="4250">
                  <c:v>449.99599999999998</c:v>
                </c:pt>
                <c:pt idx="4251">
                  <c:v>449.84099999999995</c:v>
                </c:pt>
                <c:pt idx="4252">
                  <c:v>450.07400000000001</c:v>
                </c:pt>
                <c:pt idx="4253">
                  <c:v>449.85599999999999</c:v>
                </c:pt>
                <c:pt idx="4254">
                  <c:v>450.28700000000003</c:v>
                </c:pt>
                <c:pt idx="4255">
                  <c:v>450.18599999999998</c:v>
                </c:pt>
                <c:pt idx="4256">
                  <c:v>450.04500000000002</c:v>
                </c:pt>
                <c:pt idx="4257">
                  <c:v>450.08500000000004</c:v>
                </c:pt>
                <c:pt idx="4258">
                  <c:v>449.92099999999999</c:v>
                </c:pt>
                <c:pt idx="4259">
                  <c:v>450.17100000000005</c:v>
                </c:pt>
                <c:pt idx="4260">
                  <c:v>450.601</c:v>
                </c:pt>
                <c:pt idx="4261">
                  <c:v>450.51400000000001</c:v>
                </c:pt>
                <c:pt idx="4262">
                  <c:v>451.19</c:v>
                </c:pt>
                <c:pt idx="4263">
                  <c:v>451.55400000000003</c:v>
                </c:pt>
                <c:pt idx="4264">
                  <c:v>451.07600000000002</c:v>
                </c:pt>
                <c:pt idx="4265">
                  <c:v>451.411</c:v>
                </c:pt>
                <c:pt idx="4266">
                  <c:v>451.91399999999999</c:v>
                </c:pt>
                <c:pt idx="4267">
                  <c:v>451.74299999999999</c:v>
                </c:pt>
                <c:pt idx="4268">
                  <c:v>451.42499999999995</c:v>
                </c:pt>
                <c:pt idx="4269">
                  <c:v>451.43800000000005</c:v>
                </c:pt>
                <c:pt idx="4270">
                  <c:v>451.13800000000003</c:v>
                </c:pt>
                <c:pt idx="4271">
                  <c:v>451.108</c:v>
                </c:pt>
                <c:pt idx="4272">
                  <c:v>450.87200000000001</c:v>
                </c:pt>
                <c:pt idx="4273">
                  <c:v>451.02699999999999</c:v>
                </c:pt>
                <c:pt idx="4274">
                  <c:v>451.09899999999999</c:v>
                </c:pt>
                <c:pt idx="4275">
                  <c:v>451.154</c:v>
                </c:pt>
                <c:pt idx="4276">
                  <c:v>451.09899999999999</c:v>
                </c:pt>
                <c:pt idx="4277">
                  <c:v>451.00599999999997</c:v>
                </c:pt>
                <c:pt idx="4278">
                  <c:v>451.13</c:v>
                </c:pt>
                <c:pt idx="4279">
                  <c:v>451.12599999999998</c:v>
                </c:pt>
                <c:pt idx="4280">
                  <c:v>450.96300000000002</c:v>
                </c:pt>
                <c:pt idx="4281">
                  <c:v>451.00799999999998</c:v>
                </c:pt>
                <c:pt idx="4282">
                  <c:v>451.29200000000003</c:v>
                </c:pt>
                <c:pt idx="4283">
                  <c:v>451.65600000000001</c:v>
                </c:pt>
                <c:pt idx="4284">
                  <c:v>451.51499999999999</c:v>
                </c:pt>
                <c:pt idx="4285">
                  <c:v>451.41199999999998</c:v>
                </c:pt>
                <c:pt idx="4286">
                  <c:v>451.24799999999999</c:v>
                </c:pt>
                <c:pt idx="4287">
                  <c:v>451.38200000000001</c:v>
                </c:pt>
                <c:pt idx="4288">
                  <c:v>451.57599999999996</c:v>
                </c:pt>
                <c:pt idx="4289">
                  <c:v>451.25900000000001</c:v>
                </c:pt>
                <c:pt idx="4290">
                  <c:v>451.44599999999997</c:v>
                </c:pt>
                <c:pt idx="4291">
                  <c:v>451.786</c:v>
                </c:pt>
                <c:pt idx="4292">
                  <c:v>451.62700000000001</c:v>
                </c:pt>
                <c:pt idx="4293">
                  <c:v>451.08000000000004</c:v>
                </c:pt>
                <c:pt idx="4294">
                  <c:v>450.77300000000002</c:v>
                </c:pt>
                <c:pt idx="4295">
                  <c:v>450.40100000000001</c:v>
                </c:pt>
                <c:pt idx="4296">
                  <c:v>450.92599999999999</c:v>
                </c:pt>
                <c:pt idx="4297">
                  <c:v>450.90700000000004</c:v>
                </c:pt>
                <c:pt idx="4298">
                  <c:v>450.49400000000003</c:v>
                </c:pt>
                <c:pt idx="4299">
                  <c:v>450.24200000000002</c:v>
                </c:pt>
                <c:pt idx="4300">
                  <c:v>449.85300000000001</c:v>
                </c:pt>
                <c:pt idx="4301">
                  <c:v>450.19599999999997</c:v>
                </c:pt>
                <c:pt idx="4302">
                  <c:v>450.86799999999999</c:v>
                </c:pt>
                <c:pt idx="4303">
                  <c:v>451.42700000000002</c:v>
                </c:pt>
                <c:pt idx="4304">
                  <c:v>451.613</c:v>
                </c:pt>
                <c:pt idx="4305">
                  <c:v>451.17900000000003</c:v>
                </c:pt>
                <c:pt idx="4306">
                  <c:v>451.06399999999996</c:v>
                </c:pt>
                <c:pt idx="4307">
                  <c:v>451.34199999999998</c:v>
                </c:pt>
                <c:pt idx="4308">
                  <c:v>451.28300000000002</c:v>
                </c:pt>
                <c:pt idx="4309">
                  <c:v>451.99599999999998</c:v>
                </c:pt>
                <c:pt idx="4310">
                  <c:v>452.3</c:v>
                </c:pt>
                <c:pt idx="4311">
                  <c:v>452.09200000000004</c:v>
                </c:pt>
                <c:pt idx="4312">
                  <c:v>451.79699999999997</c:v>
                </c:pt>
                <c:pt idx="4313">
                  <c:v>452.32600000000002</c:v>
                </c:pt>
                <c:pt idx="4314">
                  <c:v>452.601</c:v>
                </c:pt>
                <c:pt idx="4315">
                  <c:v>452.75099999999998</c:v>
                </c:pt>
                <c:pt idx="4316">
                  <c:v>452.83299999999997</c:v>
                </c:pt>
                <c:pt idx="4317">
                  <c:v>452.649</c:v>
                </c:pt>
                <c:pt idx="4318">
                  <c:v>452.649</c:v>
                </c:pt>
                <c:pt idx="4319">
                  <c:v>452.40299999999996</c:v>
                </c:pt>
                <c:pt idx="4320">
                  <c:v>452.46300000000002</c:v>
                </c:pt>
                <c:pt idx="4321">
                  <c:v>452.017</c:v>
                </c:pt>
                <c:pt idx="4322">
                  <c:v>452.096</c:v>
                </c:pt>
                <c:pt idx="4323">
                  <c:v>452.05199999999996</c:v>
                </c:pt>
                <c:pt idx="4324">
                  <c:v>451.39799999999997</c:v>
                </c:pt>
                <c:pt idx="4325">
                  <c:v>451.42599999999999</c:v>
                </c:pt>
                <c:pt idx="4326">
                  <c:v>451.66300000000001</c:v>
                </c:pt>
                <c:pt idx="4327">
                  <c:v>452.06</c:v>
                </c:pt>
                <c:pt idx="4328">
                  <c:v>452.51</c:v>
                </c:pt>
                <c:pt idx="4329">
                  <c:v>452.97300000000001</c:v>
                </c:pt>
                <c:pt idx="4330">
                  <c:v>453.01299999999998</c:v>
                </c:pt>
                <c:pt idx="4331">
                  <c:v>452.98599999999999</c:v>
                </c:pt>
                <c:pt idx="4332">
                  <c:v>452.99899999999997</c:v>
                </c:pt>
                <c:pt idx="4333">
                  <c:v>453.214</c:v>
                </c:pt>
                <c:pt idx="4334">
                  <c:v>453.15899999999999</c:v>
                </c:pt>
                <c:pt idx="4335">
                  <c:v>453.21800000000002</c:v>
                </c:pt>
                <c:pt idx="4336">
                  <c:v>453.28100000000001</c:v>
                </c:pt>
                <c:pt idx="4337">
                  <c:v>452.95600000000002</c:v>
                </c:pt>
                <c:pt idx="4338">
                  <c:v>452.41200000000003</c:v>
                </c:pt>
                <c:pt idx="4339">
                  <c:v>452.75399999999996</c:v>
                </c:pt>
                <c:pt idx="4340">
                  <c:v>453.065</c:v>
                </c:pt>
                <c:pt idx="4341">
                  <c:v>453.036</c:v>
                </c:pt>
                <c:pt idx="4342">
                  <c:v>453.11899999999997</c:v>
                </c:pt>
                <c:pt idx="4343">
                  <c:v>453.452</c:v>
                </c:pt>
                <c:pt idx="4344">
                  <c:v>453.37300000000005</c:v>
                </c:pt>
                <c:pt idx="4345">
                  <c:v>453.39700000000005</c:v>
                </c:pt>
                <c:pt idx="4346">
                  <c:v>453.375</c:v>
                </c:pt>
                <c:pt idx="4347">
                  <c:v>453.31299999999999</c:v>
                </c:pt>
                <c:pt idx="4348">
                  <c:v>453.34</c:v>
                </c:pt>
                <c:pt idx="4349">
                  <c:v>453.00400000000002</c:v>
                </c:pt>
                <c:pt idx="4350">
                  <c:v>453.33500000000004</c:v>
                </c:pt>
                <c:pt idx="4351">
                  <c:v>453.05799999999999</c:v>
                </c:pt>
                <c:pt idx="4352">
                  <c:v>452.57099999999997</c:v>
                </c:pt>
                <c:pt idx="4353">
                  <c:v>452.62900000000002</c:v>
                </c:pt>
                <c:pt idx="4354">
                  <c:v>452.584</c:v>
                </c:pt>
                <c:pt idx="4355">
                  <c:v>452.73399999999998</c:v>
                </c:pt>
                <c:pt idx="4356">
                  <c:v>452.85500000000002</c:v>
                </c:pt>
                <c:pt idx="4357">
                  <c:v>453.48599999999999</c:v>
                </c:pt>
                <c:pt idx="4358">
                  <c:v>453.46699999999998</c:v>
                </c:pt>
                <c:pt idx="4359">
                  <c:v>453.65</c:v>
                </c:pt>
                <c:pt idx="4360">
                  <c:v>453.16899999999998</c:v>
                </c:pt>
                <c:pt idx="4361">
                  <c:v>453.33100000000002</c:v>
                </c:pt>
                <c:pt idx="4362">
                  <c:v>453.16800000000001</c:v>
                </c:pt>
                <c:pt idx="4363">
                  <c:v>453.673</c:v>
                </c:pt>
                <c:pt idx="4364">
                  <c:v>453.92400000000004</c:v>
                </c:pt>
                <c:pt idx="4365">
                  <c:v>454.07400000000001</c:v>
                </c:pt>
                <c:pt idx="4366">
                  <c:v>454.137</c:v>
                </c:pt>
                <c:pt idx="4367">
                  <c:v>453.959</c:v>
                </c:pt>
                <c:pt idx="4368">
                  <c:v>453.911</c:v>
                </c:pt>
                <c:pt idx="4369">
                  <c:v>454.15800000000002</c:v>
                </c:pt>
                <c:pt idx="4370">
                  <c:v>454.51100000000002</c:v>
                </c:pt>
                <c:pt idx="4371">
                  <c:v>454.36</c:v>
                </c:pt>
                <c:pt idx="4372">
                  <c:v>453.94</c:v>
                </c:pt>
                <c:pt idx="4373">
                  <c:v>453.76100000000002</c:v>
                </c:pt>
                <c:pt idx="4374">
                  <c:v>453.29599999999999</c:v>
                </c:pt>
                <c:pt idx="4375">
                  <c:v>452.89300000000003</c:v>
                </c:pt>
                <c:pt idx="4376">
                  <c:v>452.64699999999999</c:v>
                </c:pt>
                <c:pt idx="4377">
                  <c:v>452.57099999999997</c:v>
                </c:pt>
                <c:pt idx="4378">
                  <c:v>453.03</c:v>
                </c:pt>
                <c:pt idx="4379">
                  <c:v>453.43299999999999</c:v>
                </c:pt>
                <c:pt idx="4380">
                  <c:v>453.702</c:v>
                </c:pt>
                <c:pt idx="4381">
                  <c:v>453.62200000000001</c:v>
                </c:pt>
                <c:pt idx="4382">
                  <c:v>453.88900000000001</c:v>
                </c:pt>
                <c:pt idx="4383">
                  <c:v>454.37400000000002</c:v>
                </c:pt>
                <c:pt idx="4384">
                  <c:v>454.74900000000002</c:v>
                </c:pt>
                <c:pt idx="4385">
                  <c:v>455.01500000000004</c:v>
                </c:pt>
                <c:pt idx="4386">
                  <c:v>455.286</c:v>
                </c:pt>
                <c:pt idx="4387">
                  <c:v>455.10899999999998</c:v>
                </c:pt>
                <c:pt idx="4388">
                  <c:v>455.08600000000001</c:v>
                </c:pt>
                <c:pt idx="4389">
                  <c:v>454.79599999999999</c:v>
                </c:pt>
                <c:pt idx="4390">
                  <c:v>454.89699999999999</c:v>
                </c:pt>
                <c:pt idx="4391">
                  <c:v>455.23099999999999</c:v>
                </c:pt>
                <c:pt idx="4392">
                  <c:v>455.21600000000001</c:v>
                </c:pt>
                <c:pt idx="4393">
                  <c:v>455.22500000000002</c:v>
                </c:pt>
                <c:pt idx="4394">
                  <c:v>455.00599999999997</c:v>
                </c:pt>
                <c:pt idx="4395">
                  <c:v>454.928</c:v>
                </c:pt>
                <c:pt idx="4396">
                  <c:v>454.85</c:v>
                </c:pt>
                <c:pt idx="4397">
                  <c:v>454.74600000000004</c:v>
                </c:pt>
                <c:pt idx="4398">
                  <c:v>454.62</c:v>
                </c:pt>
                <c:pt idx="4399">
                  <c:v>454.59500000000003</c:v>
                </c:pt>
                <c:pt idx="4400">
                  <c:v>454.39299999999997</c:v>
                </c:pt>
                <c:pt idx="4401">
                  <c:v>454.65700000000004</c:v>
                </c:pt>
                <c:pt idx="4402">
                  <c:v>454.52100000000002</c:v>
                </c:pt>
                <c:pt idx="4403">
                  <c:v>454.72299999999996</c:v>
                </c:pt>
                <c:pt idx="4404">
                  <c:v>455.44499999999999</c:v>
                </c:pt>
                <c:pt idx="4405">
                  <c:v>455.87900000000002</c:v>
                </c:pt>
                <c:pt idx="4406">
                  <c:v>456.05899999999997</c:v>
                </c:pt>
                <c:pt idx="4407">
                  <c:v>456.00399999999996</c:v>
                </c:pt>
                <c:pt idx="4408">
                  <c:v>455.822</c:v>
                </c:pt>
                <c:pt idx="4409">
                  <c:v>455.62599999999998</c:v>
                </c:pt>
                <c:pt idx="4410">
                  <c:v>455.55700000000002</c:v>
                </c:pt>
                <c:pt idx="4411">
                  <c:v>455.59300000000002</c:v>
                </c:pt>
                <c:pt idx="4412">
                  <c:v>456.04199999999997</c:v>
                </c:pt>
                <c:pt idx="4413">
                  <c:v>456.30600000000004</c:v>
                </c:pt>
                <c:pt idx="4414">
                  <c:v>456.15899999999999</c:v>
                </c:pt>
                <c:pt idx="4415">
                  <c:v>456.00099999999998</c:v>
                </c:pt>
                <c:pt idx="4416">
                  <c:v>456.00300000000004</c:v>
                </c:pt>
                <c:pt idx="4417">
                  <c:v>455.97800000000001</c:v>
                </c:pt>
                <c:pt idx="4418">
                  <c:v>455.98299999999995</c:v>
                </c:pt>
                <c:pt idx="4419">
                  <c:v>455.75799999999998</c:v>
                </c:pt>
                <c:pt idx="4420">
                  <c:v>455.90199999999999</c:v>
                </c:pt>
                <c:pt idx="4421">
                  <c:v>455.90300000000002</c:v>
                </c:pt>
                <c:pt idx="4422">
                  <c:v>455.94100000000003</c:v>
                </c:pt>
                <c:pt idx="4423">
                  <c:v>455.72499999999997</c:v>
                </c:pt>
                <c:pt idx="4424">
                  <c:v>455.76499999999999</c:v>
                </c:pt>
                <c:pt idx="4425">
                  <c:v>455.529</c:v>
                </c:pt>
                <c:pt idx="4426">
                  <c:v>455.20400000000001</c:v>
                </c:pt>
                <c:pt idx="4427">
                  <c:v>455.28899999999999</c:v>
                </c:pt>
                <c:pt idx="4428">
                  <c:v>455.74599999999998</c:v>
                </c:pt>
                <c:pt idx="4429">
                  <c:v>455.548</c:v>
                </c:pt>
                <c:pt idx="4430">
                  <c:v>455.73</c:v>
                </c:pt>
                <c:pt idx="4431">
                  <c:v>455.98699999999997</c:v>
                </c:pt>
                <c:pt idx="4432">
                  <c:v>455.94400000000002</c:v>
                </c:pt>
                <c:pt idx="4433">
                  <c:v>456.09800000000001</c:v>
                </c:pt>
                <c:pt idx="4434">
                  <c:v>456.54499999999996</c:v>
                </c:pt>
                <c:pt idx="4435">
                  <c:v>456.37199999999996</c:v>
                </c:pt>
                <c:pt idx="4436">
                  <c:v>456.19299999999998</c:v>
                </c:pt>
                <c:pt idx="4437">
                  <c:v>456.07900000000001</c:v>
                </c:pt>
                <c:pt idx="4438">
                  <c:v>455.99399999999997</c:v>
                </c:pt>
                <c:pt idx="4439">
                  <c:v>455.83</c:v>
                </c:pt>
                <c:pt idx="4440">
                  <c:v>455.50599999999997</c:v>
                </c:pt>
                <c:pt idx="4441">
                  <c:v>455.43400000000003</c:v>
                </c:pt>
                <c:pt idx="4442">
                  <c:v>455.73199999999997</c:v>
                </c:pt>
                <c:pt idx="4443">
                  <c:v>456.06299999999999</c:v>
                </c:pt>
                <c:pt idx="4444">
                  <c:v>456.25700000000001</c:v>
                </c:pt>
                <c:pt idx="4445">
                  <c:v>456.702</c:v>
                </c:pt>
                <c:pt idx="4446">
                  <c:v>456.92699999999996</c:v>
                </c:pt>
                <c:pt idx="4447">
                  <c:v>456.988</c:v>
                </c:pt>
                <c:pt idx="4448">
                  <c:v>457.13600000000002</c:v>
                </c:pt>
                <c:pt idx="4449">
                  <c:v>457.43</c:v>
                </c:pt>
                <c:pt idx="4450">
                  <c:v>458.02300000000002</c:v>
                </c:pt>
                <c:pt idx="4451">
                  <c:v>458.18399999999997</c:v>
                </c:pt>
                <c:pt idx="4452">
                  <c:v>458.39699999999999</c:v>
                </c:pt>
                <c:pt idx="4453">
                  <c:v>458.58299999999997</c:v>
                </c:pt>
                <c:pt idx="4454">
                  <c:v>458.36500000000001</c:v>
                </c:pt>
                <c:pt idx="4455">
                  <c:v>458.32600000000002</c:v>
                </c:pt>
                <c:pt idx="4456">
                  <c:v>458.14</c:v>
                </c:pt>
                <c:pt idx="4457">
                  <c:v>458.226</c:v>
                </c:pt>
                <c:pt idx="4458">
                  <c:v>458.01099999999997</c:v>
                </c:pt>
                <c:pt idx="4459">
                  <c:v>457.94100000000003</c:v>
                </c:pt>
                <c:pt idx="4460">
                  <c:v>457.60300000000001</c:v>
                </c:pt>
                <c:pt idx="4461">
                  <c:v>457.613</c:v>
                </c:pt>
                <c:pt idx="4462">
                  <c:v>457.99099999999999</c:v>
                </c:pt>
                <c:pt idx="4463">
                  <c:v>457.51500000000004</c:v>
                </c:pt>
                <c:pt idx="4464">
                  <c:v>457.49899999999997</c:v>
                </c:pt>
                <c:pt idx="4465">
                  <c:v>457.108</c:v>
                </c:pt>
                <c:pt idx="4466">
                  <c:v>457.03699999999998</c:v>
                </c:pt>
                <c:pt idx="4467">
                  <c:v>457.113</c:v>
                </c:pt>
                <c:pt idx="4468">
                  <c:v>457.29700000000003</c:v>
                </c:pt>
                <c:pt idx="4469">
                  <c:v>457.08300000000003</c:v>
                </c:pt>
                <c:pt idx="4470">
                  <c:v>456.84000000000003</c:v>
                </c:pt>
                <c:pt idx="4471">
                  <c:v>456.74</c:v>
                </c:pt>
                <c:pt idx="4472">
                  <c:v>456.851</c:v>
                </c:pt>
                <c:pt idx="4473">
                  <c:v>456.87599999999998</c:v>
                </c:pt>
                <c:pt idx="4474">
                  <c:v>457.22500000000002</c:v>
                </c:pt>
                <c:pt idx="4475">
                  <c:v>457.55500000000001</c:v>
                </c:pt>
                <c:pt idx="4476">
                  <c:v>457.60199999999998</c:v>
                </c:pt>
                <c:pt idx="4477">
                  <c:v>457.38799999999998</c:v>
                </c:pt>
                <c:pt idx="4478">
                  <c:v>457.54600000000005</c:v>
                </c:pt>
                <c:pt idx="4479">
                  <c:v>457.28799999999995</c:v>
                </c:pt>
                <c:pt idx="4480">
                  <c:v>457.05599999999998</c:v>
                </c:pt>
                <c:pt idx="4481">
                  <c:v>457.08300000000003</c:v>
                </c:pt>
                <c:pt idx="4482">
                  <c:v>457.154</c:v>
                </c:pt>
                <c:pt idx="4483">
                  <c:v>457.27300000000002</c:v>
                </c:pt>
                <c:pt idx="4484">
                  <c:v>457.78000000000003</c:v>
                </c:pt>
                <c:pt idx="4485">
                  <c:v>458.14800000000002</c:v>
                </c:pt>
                <c:pt idx="4486">
                  <c:v>457.846</c:v>
                </c:pt>
                <c:pt idx="4487">
                  <c:v>458.04700000000003</c:v>
                </c:pt>
                <c:pt idx="4488">
                  <c:v>458.46199999999999</c:v>
                </c:pt>
                <c:pt idx="4489">
                  <c:v>458.32099999999997</c:v>
                </c:pt>
                <c:pt idx="4490">
                  <c:v>458.79500000000002</c:v>
                </c:pt>
                <c:pt idx="4491">
                  <c:v>458.77299999999997</c:v>
                </c:pt>
                <c:pt idx="4492">
                  <c:v>458.91200000000003</c:v>
                </c:pt>
                <c:pt idx="4493">
                  <c:v>458.78100000000001</c:v>
                </c:pt>
                <c:pt idx="4494">
                  <c:v>458.54400000000004</c:v>
                </c:pt>
                <c:pt idx="4495">
                  <c:v>458.18699999999995</c:v>
                </c:pt>
                <c:pt idx="4496">
                  <c:v>458.12400000000002</c:v>
                </c:pt>
                <c:pt idx="4497">
                  <c:v>458.1</c:v>
                </c:pt>
                <c:pt idx="4498">
                  <c:v>458.17099999999999</c:v>
                </c:pt>
                <c:pt idx="4499">
                  <c:v>457.69400000000002</c:v>
                </c:pt>
                <c:pt idx="4500">
                  <c:v>457.71499999999997</c:v>
                </c:pt>
                <c:pt idx="4501">
                  <c:v>457.964</c:v>
                </c:pt>
                <c:pt idx="4502">
                  <c:v>457.70499999999998</c:v>
                </c:pt>
                <c:pt idx="4503">
                  <c:v>458.07299999999998</c:v>
                </c:pt>
                <c:pt idx="4504">
                  <c:v>458.18399999999997</c:v>
                </c:pt>
                <c:pt idx="4505">
                  <c:v>457.74400000000003</c:v>
                </c:pt>
                <c:pt idx="4506">
                  <c:v>457.92700000000002</c:v>
                </c:pt>
                <c:pt idx="4507">
                  <c:v>457.87399999999997</c:v>
                </c:pt>
                <c:pt idx="4508">
                  <c:v>457.97699999999998</c:v>
                </c:pt>
                <c:pt idx="4509">
                  <c:v>458.505</c:v>
                </c:pt>
                <c:pt idx="4510">
                  <c:v>458.53700000000003</c:v>
                </c:pt>
                <c:pt idx="4511">
                  <c:v>458.45</c:v>
                </c:pt>
                <c:pt idx="4512">
                  <c:v>458.26900000000001</c:v>
                </c:pt>
                <c:pt idx="4513">
                  <c:v>458.54700000000003</c:v>
                </c:pt>
                <c:pt idx="4514">
                  <c:v>459.01800000000003</c:v>
                </c:pt>
                <c:pt idx="4515">
                  <c:v>459.45499999999998</c:v>
                </c:pt>
                <c:pt idx="4516">
                  <c:v>459.06200000000001</c:v>
                </c:pt>
                <c:pt idx="4517">
                  <c:v>458.85599999999999</c:v>
                </c:pt>
                <c:pt idx="4518">
                  <c:v>459.03</c:v>
                </c:pt>
                <c:pt idx="4519">
                  <c:v>459.12600000000003</c:v>
                </c:pt>
                <c:pt idx="4520">
                  <c:v>459.262</c:v>
                </c:pt>
                <c:pt idx="4521">
                  <c:v>459.42</c:v>
                </c:pt>
                <c:pt idx="4522">
                  <c:v>459.39800000000002</c:v>
                </c:pt>
                <c:pt idx="4523">
                  <c:v>459.28000000000003</c:v>
                </c:pt>
                <c:pt idx="4524">
                  <c:v>459.11799999999999</c:v>
                </c:pt>
                <c:pt idx="4525">
                  <c:v>459.363</c:v>
                </c:pt>
                <c:pt idx="4526">
                  <c:v>459.50400000000002</c:v>
                </c:pt>
                <c:pt idx="4527">
                  <c:v>459.387</c:v>
                </c:pt>
                <c:pt idx="4528">
                  <c:v>459.26900000000001</c:v>
                </c:pt>
                <c:pt idx="4529">
                  <c:v>459.464</c:v>
                </c:pt>
                <c:pt idx="4530">
                  <c:v>458.90900000000005</c:v>
                </c:pt>
                <c:pt idx="4531">
                  <c:v>458.55599999999998</c:v>
                </c:pt>
                <c:pt idx="4532">
                  <c:v>458.82099999999997</c:v>
                </c:pt>
                <c:pt idx="4533">
                  <c:v>459.25900000000001</c:v>
                </c:pt>
                <c:pt idx="4534">
                  <c:v>459.30599999999998</c:v>
                </c:pt>
                <c:pt idx="4535">
                  <c:v>459.02199999999999</c:v>
                </c:pt>
                <c:pt idx="4536">
                  <c:v>459.16</c:v>
                </c:pt>
                <c:pt idx="4537">
                  <c:v>458.97700000000003</c:v>
                </c:pt>
                <c:pt idx="4538">
                  <c:v>459.17199999999997</c:v>
                </c:pt>
                <c:pt idx="4539">
                  <c:v>459.17400000000004</c:v>
                </c:pt>
                <c:pt idx="4540">
                  <c:v>459.32400000000001</c:v>
                </c:pt>
                <c:pt idx="4541">
                  <c:v>459.21200000000005</c:v>
                </c:pt>
                <c:pt idx="4542">
                  <c:v>459.50899999999996</c:v>
                </c:pt>
                <c:pt idx="4543">
                  <c:v>459.39699999999999</c:v>
                </c:pt>
                <c:pt idx="4544">
                  <c:v>459.60599999999999</c:v>
                </c:pt>
                <c:pt idx="4545">
                  <c:v>459.49599999999998</c:v>
                </c:pt>
                <c:pt idx="4546">
                  <c:v>459.65500000000003</c:v>
                </c:pt>
                <c:pt idx="4547">
                  <c:v>459.87300000000005</c:v>
                </c:pt>
                <c:pt idx="4548">
                  <c:v>460.42199999999997</c:v>
                </c:pt>
                <c:pt idx="4549">
                  <c:v>461.10600000000005</c:v>
                </c:pt>
                <c:pt idx="4550">
                  <c:v>461.28199999999998</c:v>
                </c:pt>
                <c:pt idx="4551">
                  <c:v>460.54</c:v>
                </c:pt>
                <c:pt idx="4552">
                  <c:v>460.57100000000003</c:v>
                </c:pt>
                <c:pt idx="4553">
                  <c:v>460.79399999999998</c:v>
                </c:pt>
                <c:pt idx="4554">
                  <c:v>460.54199999999997</c:v>
                </c:pt>
                <c:pt idx="4555">
                  <c:v>460.41399999999999</c:v>
                </c:pt>
                <c:pt idx="4556">
                  <c:v>460.64400000000001</c:v>
                </c:pt>
                <c:pt idx="4557">
                  <c:v>460.57900000000001</c:v>
                </c:pt>
                <c:pt idx="4558">
                  <c:v>460.38099999999997</c:v>
                </c:pt>
                <c:pt idx="4559">
                  <c:v>460.358</c:v>
                </c:pt>
                <c:pt idx="4560">
                  <c:v>459.85699999999997</c:v>
                </c:pt>
                <c:pt idx="4561">
                  <c:v>459.43799999999999</c:v>
                </c:pt>
                <c:pt idx="4562">
                  <c:v>459.54200000000003</c:v>
                </c:pt>
                <c:pt idx="4563">
                  <c:v>459.75299999999999</c:v>
                </c:pt>
                <c:pt idx="4564">
                  <c:v>460.09300000000002</c:v>
                </c:pt>
                <c:pt idx="4565">
                  <c:v>461.05899999999997</c:v>
                </c:pt>
                <c:pt idx="4566">
                  <c:v>461.39500000000004</c:v>
                </c:pt>
                <c:pt idx="4567">
                  <c:v>461.34700000000004</c:v>
                </c:pt>
                <c:pt idx="4568">
                  <c:v>461.02</c:v>
                </c:pt>
                <c:pt idx="4569">
                  <c:v>460.69600000000003</c:v>
                </c:pt>
                <c:pt idx="4570">
                  <c:v>460.54899999999998</c:v>
                </c:pt>
                <c:pt idx="4571">
                  <c:v>460.56100000000004</c:v>
                </c:pt>
                <c:pt idx="4572">
                  <c:v>460.71499999999997</c:v>
                </c:pt>
                <c:pt idx="4573">
                  <c:v>461.08100000000002</c:v>
                </c:pt>
                <c:pt idx="4574">
                  <c:v>461.31900000000002</c:v>
                </c:pt>
                <c:pt idx="4575">
                  <c:v>461.04</c:v>
                </c:pt>
                <c:pt idx="4576">
                  <c:v>460.14299999999997</c:v>
                </c:pt>
                <c:pt idx="4577">
                  <c:v>459.887</c:v>
                </c:pt>
                <c:pt idx="4578">
                  <c:v>459.77799999999996</c:v>
                </c:pt>
                <c:pt idx="4579">
                  <c:v>459.92700000000002</c:v>
                </c:pt>
                <c:pt idx="4580">
                  <c:v>460.09100000000001</c:v>
                </c:pt>
                <c:pt idx="4581">
                  <c:v>460.726</c:v>
                </c:pt>
                <c:pt idx="4582">
                  <c:v>461.22800000000001</c:v>
                </c:pt>
                <c:pt idx="4583">
                  <c:v>460.512</c:v>
                </c:pt>
                <c:pt idx="4584">
                  <c:v>460.43100000000004</c:v>
                </c:pt>
                <c:pt idx="4585">
                  <c:v>460.47299999999996</c:v>
                </c:pt>
                <c:pt idx="4586">
                  <c:v>460.23700000000002</c:v>
                </c:pt>
                <c:pt idx="4587">
                  <c:v>460.34300000000002</c:v>
                </c:pt>
                <c:pt idx="4588">
                  <c:v>460.25400000000002</c:v>
                </c:pt>
                <c:pt idx="4589">
                  <c:v>460.65600000000001</c:v>
                </c:pt>
                <c:pt idx="4590">
                  <c:v>460.78200000000004</c:v>
                </c:pt>
                <c:pt idx="4591">
                  <c:v>460.80399999999997</c:v>
                </c:pt>
                <c:pt idx="4592">
                  <c:v>461.036</c:v>
                </c:pt>
                <c:pt idx="4593">
                  <c:v>460.82399999999996</c:v>
                </c:pt>
                <c:pt idx="4594">
                  <c:v>460.70799999999997</c:v>
                </c:pt>
                <c:pt idx="4595">
                  <c:v>460.76599999999996</c:v>
                </c:pt>
                <c:pt idx="4596">
                  <c:v>461.20500000000004</c:v>
                </c:pt>
                <c:pt idx="4597">
                  <c:v>461.52600000000001</c:v>
                </c:pt>
                <c:pt idx="4598">
                  <c:v>461.661</c:v>
                </c:pt>
                <c:pt idx="4599">
                  <c:v>461.87900000000002</c:v>
                </c:pt>
                <c:pt idx="4600">
                  <c:v>461.55500000000001</c:v>
                </c:pt>
                <c:pt idx="4601">
                  <c:v>461.19400000000002</c:v>
                </c:pt>
                <c:pt idx="4602">
                  <c:v>461.44499999999999</c:v>
                </c:pt>
                <c:pt idx="4603">
                  <c:v>461.63499999999999</c:v>
                </c:pt>
                <c:pt idx="4604">
                  <c:v>461.387</c:v>
                </c:pt>
                <c:pt idx="4605">
                  <c:v>461.37899999999996</c:v>
                </c:pt>
                <c:pt idx="4606">
                  <c:v>461.154</c:v>
                </c:pt>
                <c:pt idx="4607">
                  <c:v>461.00700000000001</c:v>
                </c:pt>
                <c:pt idx="4608">
                  <c:v>461.09</c:v>
                </c:pt>
                <c:pt idx="4609">
                  <c:v>461.52100000000002</c:v>
                </c:pt>
                <c:pt idx="4610">
                  <c:v>461.91300000000001</c:v>
                </c:pt>
                <c:pt idx="4611">
                  <c:v>461.90499999999997</c:v>
                </c:pt>
                <c:pt idx="4612">
                  <c:v>461.97399999999999</c:v>
                </c:pt>
                <c:pt idx="4613">
                  <c:v>461.97499999999997</c:v>
                </c:pt>
                <c:pt idx="4614">
                  <c:v>461.60899999999998</c:v>
                </c:pt>
                <c:pt idx="4615">
                  <c:v>461.82599999999996</c:v>
                </c:pt>
                <c:pt idx="4616">
                  <c:v>462.01599999999996</c:v>
                </c:pt>
                <c:pt idx="4617">
                  <c:v>462.14599999999996</c:v>
                </c:pt>
                <c:pt idx="4618">
                  <c:v>462.49200000000002</c:v>
                </c:pt>
                <c:pt idx="4619">
                  <c:v>462.78999999999996</c:v>
                </c:pt>
                <c:pt idx="4620">
                  <c:v>462.88799999999998</c:v>
                </c:pt>
                <c:pt idx="4621">
                  <c:v>462.48099999999999</c:v>
                </c:pt>
                <c:pt idx="4622">
                  <c:v>462.74499999999995</c:v>
                </c:pt>
                <c:pt idx="4623">
                  <c:v>462.72700000000003</c:v>
                </c:pt>
                <c:pt idx="4624">
                  <c:v>462.43199999999996</c:v>
                </c:pt>
                <c:pt idx="4625">
                  <c:v>462.113</c:v>
                </c:pt>
                <c:pt idx="4626">
                  <c:v>462.16500000000002</c:v>
                </c:pt>
                <c:pt idx="4627">
                  <c:v>462.916</c:v>
                </c:pt>
                <c:pt idx="4628">
                  <c:v>463.834</c:v>
                </c:pt>
                <c:pt idx="4629">
                  <c:v>463.71900000000005</c:v>
                </c:pt>
                <c:pt idx="4630">
                  <c:v>463.52199999999999</c:v>
                </c:pt>
                <c:pt idx="4631">
                  <c:v>463.16800000000001</c:v>
                </c:pt>
                <c:pt idx="4632">
                  <c:v>463.06800000000004</c:v>
                </c:pt>
                <c:pt idx="4633">
                  <c:v>463.428</c:v>
                </c:pt>
                <c:pt idx="4634">
                  <c:v>463.28899999999999</c:v>
                </c:pt>
                <c:pt idx="4635">
                  <c:v>463.01799999999997</c:v>
                </c:pt>
                <c:pt idx="4636">
                  <c:v>462.31799999999998</c:v>
                </c:pt>
                <c:pt idx="4637">
                  <c:v>462.34399999999999</c:v>
                </c:pt>
                <c:pt idx="4638">
                  <c:v>462.37099999999998</c:v>
                </c:pt>
                <c:pt idx="4639">
                  <c:v>462.39499999999998</c:v>
                </c:pt>
                <c:pt idx="4640">
                  <c:v>462.13100000000003</c:v>
                </c:pt>
                <c:pt idx="4641">
                  <c:v>461.76600000000002</c:v>
                </c:pt>
                <c:pt idx="4642">
                  <c:v>461.18</c:v>
                </c:pt>
                <c:pt idx="4643">
                  <c:v>461.35899999999998</c:v>
                </c:pt>
                <c:pt idx="4644">
                  <c:v>461.75</c:v>
                </c:pt>
                <c:pt idx="4645">
                  <c:v>462.10700000000003</c:v>
                </c:pt>
                <c:pt idx="4646">
                  <c:v>462.40199999999999</c:v>
                </c:pt>
                <c:pt idx="4647">
                  <c:v>462.40300000000002</c:v>
                </c:pt>
                <c:pt idx="4648">
                  <c:v>462.803</c:v>
                </c:pt>
                <c:pt idx="4649">
                  <c:v>462.32400000000001</c:v>
                </c:pt>
                <c:pt idx="4650">
                  <c:v>462.26100000000002</c:v>
                </c:pt>
                <c:pt idx="4651">
                  <c:v>462.30899999999997</c:v>
                </c:pt>
                <c:pt idx="4652">
                  <c:v>462.01599999999996</c:v>
                </c:pt>
                <c:pt idx="4653">
                  <c:v>462.29700000000003</c:v>
                </c:pt>
                <c:pt idx="4654">
                  <c:v>462.16300000000001</c:v>
                </c:pt>
                <c:pt idx="4655">
                  <c:v>462.358</c:v>
                </c:pt>
                <c:pt idx="4656">
                  <c:v>462.923</c:v>
                </c:pt>
                <c:pt idx="4657">
                  <c:v>462.69200000000001</c:v>
                </c:pt>
                <c:pt idx="4658">
                  <c:v>461.96899999999999</c:v>
                </c:pt>
                <c:pt idx="4659">
                  <c:v>461.98599999999999</c:v>
                </c:pt>
                <c:pt idx="4660">
                  <c:v>462.18399999999997</c:v>
                </c:pt>
                <c:pt idx="4661">
                  <c:v>462.32900000000001</c:v>
                </c:pt>
                <c:pt idx="4662">
                  <c:v>462.16999999999996</c:v>
                </c:pt>
                <c:pt idx="4663">
                  <c:v>462.18700000000001</c:v>
                </c:pt>
                <c:pt idx="4664">
                  <c:v>462.37099999999998</c:v>
                </c:pt>
                <c:pt idx="4665">
                  <c:v>462.11599999999999</c:v>
                </c:pt>
                <c:pt idx="4666">
                  <c:v>462.66999999999996</c:v>
                </c:pt>
                <c:pt idx="4667">
                  <c:v>462.25</c:v>
                </c:pt>
                <c:pt idx="4668">
                  <c:v>462.13800000000003</c:v>
                </c:pt>
                <c:pt idx="4669">
                  <c:v>462.35599999999999</c:v>
                </c:pt>
                <c:pt idx="4670">
                  <c:v>462.74299999999999</c:v>
                </c:pt>
                <c:pt idx="4671">
                  <c:v>462.99</c:v>
                </c:pt>
                <c:pt idx="4672">
                  <c:v>463.05700000000002</c:v>
                </c:pt>
                <c:pt idx="4673">
                  <c:v>463.59</c:v>
                </c:pt>
                <c:pt idx="4674">
                  <c:v>463.89299999999997</c:v>
                </c:pt>
                <c:pt idx="4675">
                  <c:v>463.55399999999997</c:v>
                </c:pt>
                <c:pt idx="4676">
                  <c:v>463.36899999999997</c:v>
                </c:pt>
                <c:pt idx="4677">
                  <c:v>463.27500000000003</c:v>
                </c:pt>
                <c:pt idx="4678">
                  <c:v>463.04899999999998</c:v>
                </c:pt>
                <c:pt idx="4679">
                  <c:v>462.858</c:v>
                </c:pt>
                <c:pt idx="4680">
                  <c:v>463.46300000000002</c:v>
                </c:pt>
                <c:pt idx="4681">
                  <c:v>463.83299999999997</c:v>
                </c:pt>
                <c:pt idx="4682">
                  <c:v>464.05900000000003</c:v>
                </c:pt>
                <c:pt idx="4683">
                  <c:v>464.01400000000001</c:v>
                </c:pt>
                <c:pt idx="4684">
                  <c:v>463.80400000000003</c:v>
                </c:pt>
                <c:pt idx="4685">
                  <c:v>463.62600000000003</c:v>
                </c:pt>
                <c:pt idx="4686">
                  <c:v>463.57600000000002</c:v>
                </c:pt>
                <c:pt idx="4687">
                  <c:v>463.73699999999997</c:v>
                </c:pt>
                <c:pt idx="4688">
                  <c:v>463.77699999999999</c:v>
                </c:pt>
                <c:pt idx="4689">
                  <c:v>463.88799999999998</c:v>
                </c:pt>
                <c:pt idx="4690">
                  <c:v>463.779</c:v>
                </c:pt>
                <c:pt idx="4691">
                  <c:v>463.91899999999998</c:v>
                </c:pt>
                <c:pt idx="4692">
                  <c:v>463.60200000000003</c:v>
                </c:pt>
                <c:pt idx="4693">
                  <c:v>463.15600000000001</c:v>
                </c:pt>
                <c:pt idx="4694">
                  <c:v>463.12299999999999</c:v>
                </c:pt>
                <c:pt idx="4695">
                  <c:v>462.96600000000001</c:v>
                </c:pt>
                <c:pt idx="4696">
                  <c:v>462.84000000000003</c:v>
                </c:pt>
                <c:pt idx="4697">
                  <c:v>462.85399999999998</c:v>
                </c:pt>
                <c:pt idx="4698">
                  <c:v>463.34899999999999</c:v>
                </c:pt>
                <c:pt idx="4699">
                  <c:v>463.39500000000004</c:v>
                </c:pt>
                <c:pt idx="4700">
                  <c:v>463.524</c:v>
                </c:pt>
                <c:pt idx="4701">
                  <c:v>463.649</c:v>
                </c:pt>
                <c:pt idx="4702">
                  <c:v>463.50599999999997</c:v>
                </c:pt>
                <c:pt idx="4703">
                  <c:v>464.03299999999996</c:v>
                </c:pt>
                <c:pt idx="4704">
                  <c:v>463.97499999999997</c:v>
                </c:pt>
                <c:pt idx="4705">
                  <c:v>464.137</c:v>
                </c:pt>
                <c:pt idx="4706">
                  <c:v>464.19299999999998</c:v>
                </c:pt>
                <c:pt idx="4707">
                  <c:v>464.39300000000003</c:v>
                </c:pt>
                <c:pt idx="4708">
                  <c:v>464.375</c:v>
                </c:pt>
                <c:pt idx="4709">
                  <c:v>464.42500000000001</c:v>
                </c:pt>
                <c:pt idx="4710">
                  <c:v>464.67999999999995</c:v>
                </c:pt>
                <c:pt idx="4711">
                  <c:v>464.75700000000001</c:v>
                </c:pt>
                <c:pt idx="4712">
                  <c:v>464.46299999999997</c:v>
                </c:pt>
                <c:pt idx="4713">
                  <c:v>464.08600000000001</c:v>
                </c:pt>
                <c:pt idx="4714">
                  <c:v>464.09700000000004</c:v>
                </c:pt>
                <c:pt idx="4715">
                  <c:v>464.49799999999999</c:v>
                </c:pt>
                <c:pt idx="4716">
                  <c:v>464.584</c:v>
                </c:pt>
                <c:pt idx="4717">
                  <c:v>465.07</c:v>
                </c:pt>
                <c:pt idx="4718">
                  <c:v>464.87200000000001</c:v>
                </c:pt>
                <c:pt idx="4719">
                  <c:v>464.85300000000001</c:v>
                </c:pt>
                <c:pt idx="4720">
                  <c:v>464.60899999999998</c:v>
                </c:pt>
                <c:pt idx="4721">
                  <c:v>463.84399999999999</c:v>
                </c:pt>
                <c:pt idx="4722">
                  <c:v>463.62900000000002</c:v>
                </c:pt>
                <c:pt idx="4723">
                  <c:v>463.65600000000001</c:v>
                </c:pt>
                <c:pt idx="4724">
                  <c:v>463.50700000000001</c:v>
                </c:pt>
                <c:pt idx="4725">
                  <c:v>463.40599999999995</c:v>
                </c:pt>
                <c:pt idx="4726">
                  <c:v>463.71100000000001</c:v>
                </c:pt>
                <c:pt idx="4727">
                  <c:v>463.697</c:v>
                </c:pt>
                <c:pt idx="4728">
                  <c:v>463.57100000000003</c:v>
                </c:pt>
                <c:pt idx="4729">
                  <c:v>463.53</c:v>
                </c:pt>
                <c:pt idx="4730">
                  <c:v>463.61799999999999</c:v>
                </c:pt>
                <c:pt idx="4731">
                  <c:v>463.774</c:v>
                </c:pt>
                <c:pt idx="4732">
                  <c:v>464.09799999999996</c:v>
                </c:pt>
                <c:pt idx="4733">
                  <c:v>464.14299999999997</c:v>
                </c:pt>
                <c:pt idx="4734">
                  <c:v>464.19200000000001</c:v>
                </c:pt>
                <c:pt idx="4735">
                  <c:v>464.27499999999998</c:v>
                </c:pt>
                <c:pt idx="4736">
                  <c:v>464.42599999999999</c:v>
                </c:pt>
                <c:pt idx="4737">
                  <c:v>464.00400000000002</c:v>
                </c:pt>
                <c:pt idx="4738">
                  <c:v>463.77000000000004</c:v>
                </c:pt>
                <c:pt idx="4739">
                  <c:v>463.346</c:v>
                </c:pt>
                <c:pt idx="4740">
                  <c:v>463.49400000000003</c:v>
                </c:pt>
                <c:pt idx="4741">
                  <c:v>463.334</c:v>
                </c:pt>
                <c:pt idx="4742">
                  <c:v>463.66300000000001</c:v>
                </c:pt>
                <c:pt idx="4743">
                  <c:v>463.71999999999997</c:v>
                </c:pt>
                <c:pt idx="4744">
                  <c:v>463.84500000000003</c:v>
                </c:pt>
                <c:pt idx="4745">
                  <c:v>464.06200000000001</c:v>
                </c:pt>
                <c:pt idx="4746">
                  <c:v>463.94499999999999</c:v>
                </c:pt>
                <c:pt idx="4747">
                  <c:v>464.346</c:v>
                </c:pt>
                <c:pt idx="4748">
                  <c:v>464.67900000000003</c:v>
                </c:pt>
                <c:pt idx="4749">
                  <c:v>465.20400000000001</c:v>
                </c:pt>
                <c:pt idx="4750">
                  <c:v>465.012</c:v>
                </c:pt>
                <c:pt idx="4751">
                  <c:v>465.30200000000002</c:v>
                </c:pt>
                <c:pt idx="4752">
                  <c:v>465.29200000000003</c:v>
                </c:pt>
                <c:pt idx="4753">
                  <c:v>465.38100000000003</c:v>
                </c:pt>
                <c:pt idx="4754">
                  <c:v>465.52800000000002</c:v>
                </c:pt>
                <c:pt idx="4755">
                  <c:v>465.17500000000001</c:v>
                </c:pt>
                <c:pt idx="4756">
                  <c:v>465.11</c:v>
                </c:pt>
                <c:pt idx="4757">
                  <c:v>464.65800000000002</c:v>
                </c:pt>
                <c:pt idx="4758">
                  <c:v>464.66299999999995</c:v>
                </c:pt>
                <c:pt idx="4759">
                  <c:v>464.58</c:v>
                </c:pt>
                <c:pt idx="4760">
                  <c:v>464.97399999999999</c:v>
                </c:pt>
                <c:pt idx="4761">
                  <c:v>464.69200000000001</c:v>
                </c:pt>
                <c:pt idx="4762">
                  <c:v>464.62899999999996</c:v>
                </c:pt>
                <c:pt idx="4763">
                  <c:v>464.14</c:v>
                </c:pt>
                <c:pt idx="4764">
                  <c:v>464.44599999999997</c:v>
                </c:pt>
                <c:pt idx="4765">
                  <c:v>464.82</c:v>
                </c:pt>
                <c:pt idx="4766">
                  <c:v>464.78500000000003</c:v>
                </c:pt>
                <c:pt idx="4767">
                  <c:v>464.74599999999998</c:v>
                </c:pt>
                <c:pt idx="4768">
                  <c:v>464.82799999999997</c:v>
                </c:pt>
                <c:pt idx="4769">
                  <c:v>465.142</c:v>
                </c:pt>
                <c:pt idx="4770">
                  <c:v>465.32399999999996</c:v>
                </c:pt>
                <c:pt idx="4771">
                  <c:v>465.637</c:v>
                </c:pt>
                <c:pt idx="4772">
                  <c:v>465.42399999999998</c:v>
                </c:pt>
                <c:pt idx="4773">
                  <c:v>465.20100000000002</c:v>
                </c:pt>
                <c:pt idx="4774">
                  <c:v>465.42699999999996</c:v>
                </c:pt>
                <c:pt idx="4775">
                  <c:v>465.392</c:v>
                </c:pt>
                <c:pt idx="4776">
                  <c:v>465.80200000000002</c:v>
                </c:pt>
                <c:pt idx="4777">
                  <c:v>466.26399999999995</c:v>
                </c:pt>
                <c:pt idx="4778">
                  <c:v>466.32400000000001</c:v>
                </c:pt>
                <c:pt idx="4779">
                  <c:v>466.03899999999999</c:v>
                </c:pt>
                <c:pt idx="4780">
                  <c:v>465.93799999999999</c:v>
                </c:pt>
                <c:pt idx="4781">
                  <c:v>465.81200000000001</c:v>
                </c:pt>
                <c:pt idx="4782">
                  <c:v>465.76300000000003</c:v>
                </c:pt>
                <c:pt idx="4783">
                  <c:v>466.08100000000002</c:v>
                </c:pt>
                <c:pt idx="4784">
                  <c:v>466.28400000000005</c:v>
                </c:pt>
                <c:pt idx="4785">
                  <c:v>466.863</c:v>
                </c:pt>
                <c:pt idx="4786">
                  <c:v>467.71899999999999</c:v>
                </c:pt>
                <c:pt idx="4787">
                  <c:v>467.99700000000001</c:v>
                </c:pt>
                <c:pt idx="4788">
                  <c:v>467.40500000000003</c:v>
                </c:pt>
                <c:pt idx="4789">
                  <c:v>467.02699999999999</c:v>
                </c:pt>
                <c:pt idx="4790">
                  <c:v>466.79599999999999</c:v>
                </c:pt>
                <c:pt idx="4791">
                  <c:v>466.55699999999996</c:v>
                </c:pt>
                <c:pt idx="4792">
                  <c:v>466.983</c:v>
                </c:pt>
                <c:pt idx="4793">
                  <c:v>466.47199999999998</c:v>
                </c:pt>
                <c:pt idx="4794">
                  <c:v>466.26099999999997</c:v>
                </c:pt>
                <c:pt idx="4795">
                  <c:v>465.66700000000003</c:v>
                </c:pt>
                <c:pt idx="4796">
                  <c:v>465.89100000000002</c:v>
                </c:pt>
                <c:pt idx="4797">
                  <c:v>466.19200000000001</c:v>
                </c:pt>
                <c:pt idx="4798">
                  <c:v>465.97499999999997</c:v>
                </c:pt>
                <c:pt idx="4799">
                  <c:v>466.11899999999997</c:v>
                </c:pt>
                <c:pt idx="4800">
                  <c:v>466.03500000000003</c:v>
                </c:pt>
                <c:pt idx="4801">
                  <c:v>466.55</c:v>
                </c:pt>
                <c:pt idx="4802">
                  <c:v>467</c:v>
                </c:pt>
                <c:pt idx="4803">
                  <c:v>466.685</c:v>
                </c:pt>
                <c:pt idx="4804">
                  <c:v>466.142</c:v>
                </c:pt>
                <c:pt idx="4805">
                  <c:v>466.21699999999998</c:v>
                </c:pt>
                <c:pt idx="4806">
                  <c:v>466.10899999999998</c:v>
                </c:pt>
                <c:pt idx="4807">
                  <c:v>466.40199999999999</c:v>
                </c:pt>
                <c:pt idx="4808">
                  <c:v>466.44400000000002</c:v>
                </c:pt>
                <c:pt idx="4809">
                  <c:v>466.26900000000001</c:v>
                </c:pt>
                <c:pt idx="4810">
                  <c:v>465.822</c:v>
                </c:pt>
                <c:pt idx="4811">
                  <c:v>465.69100000000003</c:v>
                </c:pt>
                <c:pt idx="4812">
                  <c:v>465.50400000000002</c:v>
                </c:pt>
                <c:pt idx="4813">
                  <c:v>465.32300000000004</c:v>
                </c:pt>
                <c:pt idx="4814">
                  <c:v>465.87700000000001</c:v>
                </c:pt>
                <c:pt idx="4815">
                  <c:v>466.53800000000001</c:v>
                </c:pt>
                <c:pt idx="4816">
                  <c:v>466.50400000000002</c:v>
                </c:pt>
                <c:pt idx="4817">
                  <c:v>466.20400000000001</c:v>
                </c:pt>
                <c:pt idx="4818">
                  <c:v>465.80099999999999</c:v>
                </c:pt>
                <c:pt idx="4819">
                  <c:v>465.80799999999999</c:v>
                </c:pt>
                <c:pt idx="4820">
                  <c:v>465.98199999999997</c:v>
                </c:pt>
                <c:pt idx="4821">
                  <c:v>465.99299999999999</c:v>
                </c:pt>
                <c:pt idx="4822">
                  <c:v>466.21</c:v>
                </c:pt>
                <c:pt idx="4823">
                  <c:v>466.274</c:v>
                </c:pt>
                <c:pt idx="4824">
                  <c:v>465.755</c:v>
                </c:pt>
                <c:pt idx="4825">
                  <c:v>465.291</c:v>
                </c:pt>
                <c:pt idx="4826">
                  <c:v>465.221</c:v>
                </c:pt>
                <c:pt idx="4827">
                  <c:v>465.43299999999999</c:v>
                </c:pt>
                <c:pt idx="4828">
                  <c:v>465.13400000000001</c:v>
                </c:pt>
                <c:pt idx="4829">
                  <c:v>465.00399999999996</c:v>
                </c:pt>
                <c:pt idx="4830">
                  <c:v>465.04499999999996</c:v>
                </c:pt>
                <c:pt idx="4831">
                  <c:v>465.15699999999998</c:v>
                </c:pt>
                <c:pt idx="4832">
                  <c:v>465.14300000000003</c:v>
                </c:pt>
                <c:pt idx="4833">
                  <c:v>465.423</c:v>
                </c:pt>
                <c:pt idx="4834">
                  <c:v>465.50099999999998</c:v>
                </c:pt>
                <c:pt idx="4835">
                  <c:v>465.79599999999999</c:v>
                </c:pt>
                <c:pt idx="4836">
                  <c:v>465.77699999999999</c:v>
                </c:pt>
                <c:pt idx="4837">
                  <c:v>465.61799999999999</c:v>
                </c:pt>
                <c:pt idx="4838">
                  <c:v>465.87299999999999</c:v>
                </c:pt>
                <c:pt idx="4839">
                  <c:v>466.303</c:v>
                </c:pt>
                <c:pt idx="4840">
                  <c:v>466.09800000000001</c:v>
                </c:pt>
                <c:pt idx="4841">
                  <c:v>466.065</c:v>
                </c:pt>
                <c:pt idx="4842">
                  <c:v>466.28400000000005</c:v>
                </c:pt>
                <c:pt idx="4843">
                  <c:v>466.14699999999999</c:v>
                </c:pt>
                <c:pt idx="4844">
                  <c:v>465.858</c:v>
                </c:pt>
                <c:pt idx="4845">
                  <c:v>465.71800000000002</c:v>
                </c:pt>
                <c:pt idx="4846">
                  <c:v>465.83300000000003</c:v>
                </c:pt>
                <c:pt idx="4847">
                  <c:v>466.43299999999999</c:v>
                </c:pt>
                <c:pt idx="4848">
                  <c:v>467.24299999999999</c:v>
                </c:pt>
                <c:pt idx="4849">
                  <c:v>467.37299999999999</c:v>
                </c:pt>
                <c:pt idx="4850">
                  <c:v>467.15199999999999</c:v>
                </c:pt>
                <c:pt idx="4851">
                  <c:v>467.39800000000002</c:v>
                </c:pt>
                <c:pt idx="4852">
                  <c:v>467.91900000000004</c:v>
                </c:pt>
                <c:pt idx="4853">
                  <c:v>467.96499999999997</c:v>
                </c:pt>
                <c:pt idx="4854">
                  <c:v>467.96600000000001</c:v>
                </c:pt>
                <c:pt idx="4855">
                  <c:v>468.14600000000002</c:v>
                </c:pt>
                <c:pt idx="4856">
                  <c:v>468.23399999999998</c:v>
                </c:pt>
                <c:pt idx="4857">
                  <c:v>468.49</c:v>
                </c:pt>
                <c:pt idx="4858">
                  <c:v>468.68799999999999</c:v>
                </c:pt>
                <c:pt idx="4859">
                  <c:v>469.14400000000001</c:v>
                </c:pt>
                <c:pt idx="4860">
                  <c:v>469.35599999999999</c:v>
                </c:pt>
                <c:pt idx="4861">
                  <c:v>469.13299999999998</c:v>
                </c:pt>
                <c:pt idx="4862">
                  <c:v>468.90000000000003</c:v>
                </c:pt>
                <c:pt idx="4863">
                  <c:v>468.80500000000001</c:v>
                </c:pt>
                <c:pt idx="4864">
                  <c:v>468.43799999999999</c:v>
                </c:pt>
                <c:pt idx="4865">
                  <c:v>468.23999999999995</c:v>
                </c:pt>
                <c:pt idx="4866">
                  <c:v>467.95000000000005</c:v>
                </c:pt>
                <c:pt idx="4867">
                  <c:v>467.80200000000002</c:v>
                </c:pt>
                <c:pt idx="4868">
                  <c:v>468.03800000000001</c:v>
                </c:pt>
                <c:pt idx="4869">
                  <c:v>468.32100000000003</c:v>
                </c:pt>
                <c:pt idx="4870">
                  <c:v>468.55699999999996</c:v>
                </c:pt>
                <c:pt idx="4871">
                  <c:v>468.49400000000003</c:v>
                </c:pt>
                <c:pt idx="4872">
                  <c:v>468.55399999999997</c:v>
                </c:pt>
                <c:pt idx="4873">
                  <c:v>468.59499999999997</c:v>
                </c:pt>
                <c:pt idx="4874">
                  <c:v>468.00100000000003</c:v>
                </c:pt>
                <c:pt idx="4875">
                  <c:v>468.00299999999999</c:v>
                </c:pt>
                <c:pt idx="4876">
                  <c:v>468.22900000000004</c:v>
                </c:pt>
                <c:pt idx="4877">
                  <c:v>468.21900000000005</c:v>
                </c:pt>
                <c:pt idx="4878">
                  <c:v>468.351</c:v>
                </c:pt>
                <c:pt idx="4879">
                  <c:v>468.072</c:v>
                </c:pt>
                <c:pt idx="4880">
                  <c:v>467.61600000000004</c:v>
                </c:pt>
                <c:pt idx="4881">
                  <c:v>467.57299999999998</c:v>
                </c:pt>
                <c:pt idx="4882">
                  <c:v>467.71300000000002</c:v>
                </c:pt>
                <c:pt idx="4883">
                  <c:v>468.14300000000003</c:v>
                </c:pt>
                <c:pt idx="4884">
                  <c:v>468.75200000000001</c:v>
                </c:pt>
                <c:pt idx="4885">
                  <c:v>469.23199999999997</c:v>
                </c:pt>
                <c:pt idx="4886">
                  <c:v>469.11799999999999</c:v>
                </c:pt>
                <c:pt idx="4887">
                  <c:v>468.92899999999997</c:v>
                </c:pt>
                <c:pt idx="4888">
                  <c:v>469.23</c:v>
                </c:pt>
                <c:pt idx="4889">
                  <c:v>469.05500000000001</c:v>
                </c:pt>
                <c:pt idx="4890">
                  <c:v>468.74200000000002</c:v>
                </c:pt>
                <c:pt idx="4891">
                  <c:v>468.721</c:v>
                </c:pt>
                <c:pt idx="4892">
                  <c:v>468.96199999999999</c:v>
                </c:pt>
                <c:pt idx="4893">
                  <c:v>468.74799999999999</c:v>
                </c:pt>
                <c:pt idx="4894">
                  <c:v>468.78199999999998</c:v>
                </c:pt>
                <c:pt idx="4895">
                  <c:v>468.98900000000003</c:v>
                </c:pt>
                <c:pt idx="4896">
                  <c:v>469.084</c:v>
                </c:pt>
                <c:pt idx="4897">
                  <c:v>468.99599999999998</c:v>
                </c:pt>
                <c:pt idx="4898">
                  <c:v>469.16299999999995</c:v>
                </c:pt>
                <c:pt idx="4899">
                  <c:v>468.98900000000003</c:v>
                </c:pt>
                <c:pt idx="4900">
                  <c:v>468.601</c:v>
                </c:pt>
                <c:pt idx="4901">
                  <c:v>468.61899999999997</c:v>
                </c:pt>
                <c:pt idx="4902">
                  <c:v>468.25300000000004</c:v>
                </c:pt>
                <c:pt idx="4903">
                  <c:v>468.16199999999998</c:v>
                </c:pt>
                <c:pt idx="4904">
                  <c:v>468.21200000000005</c:v>
                </c:pt>
                <c:pt idx="4905">
                  <c:v>467.94799999999998</c:v>
                </c:pt>
                <c:pt idx="4906">
                  <c:v>467.95600000000002</c:v>
                </c:pt>
                <c:pt idx="4907">
                  <c:v>467.846</c:v>
                </c:pt>
                <c:pt idx="4908">
                  <c:v>468.01600000000002</c:v>
                </c:pt>
                <c:pt idx="4909">
                  <c:v>468.09500000000003</c:v>
                </c:pt>
                <c:pt idx="4910">
                  <c:v>468.77600000000001</c:v>
                </c:pt>
                <c:pt idx="4911">
                  <c:v>469.23599999999999</c:v>
                </c:pt>
                <c:pt idx="4912">
                  <c:v>468.83599999999996</c:v>
                </c:pt>
                <c:pt idx="4913">
                  <c:v>468.42200000000003</c:v>
                </c:pt>
                <c:pt idx="4914">
                  <c:v>468.512</c:v>
                </c:pt>
                <c:pt idx="4915">
                  <c:v>468.15700000000004</c:v>
                </c:pt>
                <c:pt idx="4916">
                  <c:v>468.34899999999999</c:v>
                </c:pt>
                <c:pt idx="4917">
                  <c:v>468.56699999999995</c:v>
                </c:pt>
                <c:pt idx="4918">
                  <c:v>468.834</c:v>
                </c:pt>
                <c:pt idx="4919">
                  <c:v>469.26</c:v>
                </c:pt>
                <c:pt idx="4920">
                  <c:v>469.54700000000003</c:v>
                </c:pt>
                <c:pt idx="4921">
                  <c:v>469.43599999999998</c:v>
                </c:pt>
                <c:pt idx="4922">
                  <c:v>469.40000000000003</c:v>
                </c:pt>
                <c:pt idx="4923">
                  <c:v>469.464</c:v>
                </c:pt>
                <c:pt idx="4924">
                  <c:v>469.185</c:v>
                </c:pt>
                <c:pt idx="4925">
                  <c:v>469.35899999999998</c:v>
                </c:pt>
                <c:pt idx="4926">
                  <c:v>469.84400000000005</c:v>
                </c:pt>
                <c:pt idx="4927">
                  <c:v>469.82700000000006</c:v>
                </c:pt>
                <c:pt idx="4928">
                  <c:v>469.392</c:v>
                </c:pt>
                <c:pt idx="4929">
                  <c:v>469.06799999999998</c:v>
                </c:pt>
                <c:pt idx="4930">
                  <c:v>469.26</c:v>
                </c:pt>
                <c:pt idx="4931">
                  <c:v>469.358</c:v>
                </c:pt>
                <c:pt idx="4932">
                  <c:v>469.53899999999999</c:v>
                </c:pt>
                <c:pt idx="4933">
                  <c:v>469.38200000000001</c:v>
                </c:pt>
                <c:pt idx="4934">
                  <c:v>469.03699999999998</c:v>
                </c:pt>
                <c:pt idx="4935">
                  <c:v>468.88</c:v>
                </c:pt>
                <c:pt idx="4936">
                  <c:v>468.916</c:v>
                </c:pt>
                <c:pt idx="4937">
                  <c:v>469.29300000000001</c:v>
                </c:pt>
                <c:pt idx="4938">
                  <c:v>469.78299999999996</c:v>
                </c:pt>
                <c:pt idx="4939">
                  <c:v>469.96499999999997</c:v>
                </c:pt>
                <c:pt idx="4940">
                  <c:v>470.10999999999996</c:v>
                </c:pt>
                <c:pt idx="4941">
                  <c:v>470.00600000000003</c:v>
                </c:pt>
                <c:pt idx="4942">
                  <c:v>469.93700000000001</c:v>
                </c:pt>
                <c:pt idx="4943">
                  <c:v>469.678</c:v>
                </c:pt>
                <c:pt idx="4944">
                  <c:v>469.89800000000002</c:v>
                </c:pt>
                <c:pt idx="4945">
                  <c:v>469.80799999999999</c:v>
                </c:pt>
                <c:pt idx="4946">
                  <c:v>469.92900000000003</c:v>
                </c:pt>
                <c:pt idx="4947">
                  <c:v>470.10900000000004</c:v>
                </c:pt>
                <c:pt idx="4948">
                  <c:v>470.44200000000001</c:v>
                </c:pt>
                <c:pt idx="4949">
                  <c:v>470.42200000000003</c:v>
                </c:pt>
                <c:pt idx="4950">
                  <c:v>470.29399999999998</c:v>
                </c:pt>
                <c:pt idx="4951">
                  <c:v>470.05799999999999</c:v>
                </c:pt>
                <c:pt idx="4952">
                  <c:v>469.96</c:v>
                </c:pt>
                <c:pt idx="4953">
                  <c:v>469.71699999999998</c:v>
                </c:pt>
                <c:pt idx="4954">
                  <c:v>469.83499999999998</c:v>
                </c:pt>
                <c:pt idx="4955">
                  <c:v>469.94499999999999</c:v>
                </c:pt>
                <c:pt idx="4956">
                  <c:v>470.25399999999996</c:v>
                </c:pt>
                <c:pt idx="4957">
                  <c:v>469.91800000000001</c:v>
                </c:pt>
                <c:pt idx="4958">
                  <c:v>469.90299999999996</c:v>
                </c:pt>
                <c:pt idx="4959">
                  <c:v>469.529</c:v>
                </c:pt>
                <c:pt idx="4960">
                  <c:v>469.44100000000003</c:v>
                </c:pt>
                <c:pt idx="4961">
                  <c:v>469.596</c:v>
                </c:pt>
                <c:pt idx="4962">
                  <c:v>469.63900000000001</c:v>
                </c:pt>
                <c:pt idx="4963">
                  <c:v>469.911</c:v>
                </c:pt>
                <c:pt idx="4964">
                  <c:v>470.38800000000003</c:v>
                </c:pt>
                <c:pt idx="4965">
                  <c:v>470.15700000000004</c:v>
                </c:pt>
                <c:pt idx="4966">
                  <c:v>470.33699999999999</c:v>
                </c:pt>
                <c:pt idx="4967">
                  <c:v>470.52699999999999</c:v>
                </c:pt>
                <c:pt idx="4968">
                  <c:v>470.74600000000004</c:v>
                </c:pt>
                <c:pt idx="4969">
                  <c:v>470.55699999999996</c:v>
                </c:pt>
                <c:pt idx="4970">
                  <c:v>470.53399999999999</c:v>
                </c:pt>
                <c:pt idx="4971">
                  <c:v>470.39800000000002</c:v>
                </c:pt>
                <c:pt idx="4972">
                  <c:v>470.197</c:v>
                </c:pt>
                <c:pt idx="4973">
                  <c:v>469.87400000000002</c:v>
                </c:pt>
                <c:pt idx="4974">
                  <c:v>469.82700000000006</c:v>
                </c:pt>
                <c:pt idx="4975">
                  <c:v>469.53899999999999</c:v>
                </c:pt>
                <c:pt idx="4976">
                  <c:v>469.79200000000003</c:v>
                </c:pt>
                <c:pt idx="4977">
                  <c:v>470.07</c:v>
                </c:pt>
                <c:pt idx="4978">
                  <c:v>470.35500000000002</c:v>
                </c:pt>
                <c:pt idx="4979">
                  <c:v>470.44499999999999</c:v>
                </c:pt>
                <c:pt idx="4980">
                  <c:v>470.41900000000004</c:v>
                </c:pt>
                <c:pt idx="4981">
                  <c:v>470.30099999999999</c:v>
                </c:pt>
                <c:pt idx="4982">
                  <c:v>470.36199999999997</c:v>
                </c:pt>
                <c:pt idx="4983">
                  <c:v>469.93399999999997</c:v>
                </c:pt>
                <c:pt idx="4984">
                  <c:v>470.01</c:v>
                </c:pt>
                <c:pt idx="4985">
                  <c:v>470.202</c:v>
                </c:pt>
                <c:pt idx="4986">
                  <c:v>470.11699999999996</c:v>
                </c:pt>
                <c:pt idx="4987">
                  <c:v>470.25399999999996</c:v>
                </c:pt>
                <c:pt idx="4988">
                  <c:v>470.26</c:v>
                </c:pt>
                <c:pt idx="4989">
                  <c:v>470.44799999999998</c:v>
                </c:pt>
                <c:pt idx="4990">
                  <c:v>470.798</c:v>
                </c:pt>
                <c:pt idx="4991">
                  <c:v>470.39800000000002</c:v>
                </c:pt>
                <c:pt idx="4992">
                  <c:v>470.34699999999998</c:v>
                </c:pt>
                <c:pt idx="4993">
                  <c:v>470.36199999999997</c:v>
                </c:pt>
                <c:pt idx="4994">
                  <c:v>470.40500000000003</c:v>
                </c:pt>
                <c:pt idx="4995">
                  <c:v>470.834</c:v>
                </c:pt>
                <c:pt idx="4996">
                  <c:v>471.07799999999997</c:v>
                </c:pt>
                <c:pt idx="4997">
                  <c:v>471.42899999999997</c:v>
                </c:pt>
                <c:pt idx="4998">
                  <c:v>471.95299999999997</c:v>
                </c:pt>
                <c:pt idx="4999">
                  <c:v>472.07599999999996</c:v>
                </c:pt>
                <c:pt idx="5000">
                  <c:v>472.55399999999997</c:v>
                </c:pt>
                <c:pt idx="5001">
                  <c:v>472.48899999999998</c:v>
                </c:pt>
                <c:pt idx="5002">
                  <c:v>472.10500000000002</c:v>
                </c:pt>
                <c:pt idx="5003">
                  <c:v>471.63800000000003</c:v>
                </c:pt>
                <c:pt idx="5004">
                  <c:v>471.62799999999999</c:v>
                </c:pt>
                <c:pt idx="5005">
                  <c:v>471.82399999999996</c:v>
                </c:pt>
                <c:pt idx="5006">
                  <c:v>471.58299999999997</c:v>
                </c:pt>
                <c:pt idx="5007">
                  <c:v>471.31299999999999</c:v>
                </c:pt>
                <c:pt idx="5008">
                  <c:v>471.26</c:v>
                </c:pt>
                <c:pt idx="5009">
                  <c:v>471.10899999999998</c:v>
                </c:pt>
                <c:pt idx="5010">
                  <c:v>470.87600000000003</c:v>
                </c:pt>
                <c:pt idx="5011">
                  <c:v>471.351</c:v>
                </c:pt>
                <c:pt idx="5012">
                  <c:v>471.63</c:v>
                </c:pt>
                <c:pt idx="5013">
                  <c:v>471.97800000000001</c:v>
                </c:pt>
                <c:pt idx="5014">
                  <c:v>472.04400000000004</c:v>
                </c:pt>
                <c:pt idx="5015">
                  <c:v>471.822</c:v>
                </c:pt>
                <c:pt idx="5016">
                  <c:v>471.45</c:v>
                </c:pt>
                <c:pt idx="5017">
                  <c:v>471.30099999999999</c:v>
                </c:pt>
                <c:pt idx="5018">
                  <c:v>471.44</c:v>
                </c:pt>
                <c:pt idx="5019">
                  <c:v>471.29300000000001</c:v>
                </c:pt>
                <c:pt idx="5020">
                  <c:v>470.98</c:v>
                </c:pt>
                <c:pt idx="5021">
                  <c:v>471.01100000000002</c:v>
                </c:pt>
                <c:pt idx="5022">
                  <c:v>470.96199999999999</c:v>
                </c:pt>
                <c:pt idx="5023">
                  <c:v>471.23199999999997</c:v>
                </c:pt>
                <c:pt idx="5024">
                  <c:v>470.85900000000004</c:v>
                </c:pt>
                <c:pt idx="5025">
                  <c:v>470.65499999999997</c:v>
                </c:pt>
                <c:pt idx="5026">
                  <c:v>470.68700000000001</c:v>
                </c:pt>
                <c:pt idx="5027">
                  <c:v>471.24799999999999</c:v>
                </c:pt>
                <c:pt idx="5028">
                  <c:v>471.33600000000001</c:v>
                </c:pt>
                <c:pt idx="5029">
                  <c:v>471.233</c:v>
                </c:pt>
                <c:pt idx="5030">
                  <c:v>471.89100000000002</c:v>
                </c:pt>
                <c:pt idx="5031">
                  <c:v>471.78399999999999</c:v>
                </c:pt>
                <c:pt idx="5032">
                  <c:v>471.18299999999999</c:v>
                </c:pt>
                <c:pt idx="5033">
                  <c:v>470.76499999999999</c:v>
                </c:pt>
                <c:pt idx="5034">
                  <c:v>471.00400000000002</c:v>
                </c:pt>
                <c:pt idx="5035">
                  <c:v>471.33100000000002</c:v>
                </c:pt>
                <c:pt idx="5036">
                  <c:v>471.34</c:v>
                </c:pt>
                <c:pt idx="5037">
                  <c:v>470.88300000000004</c:v>
                </c:pt>
                <c:pt idx="5038">
                  <c:v>470.91499999999996</c:v>
                </c:pt>
                <c:pt idx="5039">
                  <c:v>471.04500000000002</c:v>
                </c:pt>
                <c:pt idx="5040">
                  <c:v>471.35500000000002</c:v>
                </c:pt>
                <c:pt idx="5041">
                  <c:v>471.50799999999998</c:v>
                </c:pt>
                <c:pt idx="5042">
                  <c:v>471.31299999999999</c:v>
                </c:pt>
                <c:pt idx="5043">
                  <c:v>471.06200000000001</c:v>
                </c:pt>
                <c:pt idx="5044">
                  <c:v>471.26900000000001</c:v>
                </c:pt>
                <c:pt idx="5045">
                  <c:v>471.40099999999995</c:v>
                </c:pt>
                <c:pt idx="5046">
                  <c:v>471.392</c:v>
                </c:pt>
                <c:pt idx="5047">
                  <c:v>471.53700000000003</c:v>
                </c:pt>
                <c:pt idx="5048">
                  <c:v>471.07300000000004</c:v>
                </c:pt>
                <c:pt idx="5049">
                  <c:v>471.35200000000003</c:v>
                </c:pt>
                <c:pt idx="5050">
                  <c:v>471.63900000000001</c:v>
                </c:pt>
                <c:pt idx="5051">
                  <c:v>471.41800000000001</c:v>
                </c:pt>
                <c:pt idx="5052">
                  <c:v>471.17600000000004</c:v>
                </c:pt>
                <c:pt idx="5053">
                  <c:v>471.16999999999996</c:v>
                </c:pt>
                <c:pt idx="5054">
                  <c:v>471.31299999999999</c:v>
                </c:pt>
                <c:pt idx="5055">
                  <c:v>470.93700000000001</c:v>
                </c:pt>
                <c:pt idx="5056">
                  <c:v>470.6</c:v>
                </c:pt>
                <c:pt idx="5057">
                  <c:v>470.16799999999995</c:v>
                </c:pt>
                <c:pt idx="5058">
                  <c:v>470.339</c:v>
                </c:pt>
                <c:pt idx="5059">
                  <c:v>470.59199999999998</c:v>
                </c:pt>
                <c:pt idx="5060">
                  <c:v>471.00900000000001</c:v>
                </c:pt>
                <c:pt idx="5061">
                  <c:v>471.52300000000002</c:v>
                </c:pt>
                <c:pt idx="5062">
                  <c:v>472.02099999999996</c:v>
                </c:pt>
                <c:pt idx="5063">
                  <c:v>471.93099999999998</c:v>
                </c:pt>
                <c:pt idx="5064">
                  <c:v>471.86099999999999</c:v>
                </c:pt>
                <c:pt idx="5065">
                  <c:v>471.89600000000002</c:v>
                </c:pt>
                <c:pt idx="5066">
                  <c:v>471.79500000000002</c:v>
                </c:pt>
                <c:pt idx="5067">
                  <c:v>471.714</c:v>
                </c:pt>
                <c:pt idx="5068">
                  <c:v>471.82600000000002</c:v>
                </c:pt>
                <c:pt idx="5069">
                  <c:v>472.34000000000003</c:v>
                </c:pt>
                <c:pt idx="5070">
                  <c:v>472.25700000000001</c:v>
                </c:pt>
                <c:pt idx="5071">
                  <c:v>471.642</c:v>
                </c:pt>
                <c:pt idx="5072">
                  <c:v>471.62599999999998</c:v>
                </c:pt>
                <c:pt idx="5073">
                  <c:v>472.20699999999999</c:v>
                </c:pt>
                <c:pt idx="5074">
                  <c:v>471.935</c:v>
                </c:pt>
                <c:pt idx="5075">
                  <c:v>471.68299999999999</c:v>
                </c:pt>
                <c:pt idx="5076">
                  <c:v>471.79500000000002</c:v>
                </c:pt>
                <c:pt idx="5077">
                  <c:v>473.09700000000004</c:v>
                </c:pt>
                <c:pt idx="5078">
                  <c:v>473.34699999999998</c:v>
                </c:pt>
                <c:pt idx="5079">
                  <c:v>473.22899999999998</c:v>
                </c:pt>
                <c:pt idx="5080">
                  <c:v>473.041</c:v>
                </c:pt>
                <c:pt idx="5081">
                  <c:v>472.62</c:v>
                </c:pt>
                <c:pt idx="5082">
                  <c:v>472.62700000000001</c:v>
                </c:pt>
                <c:pt idx="5083">
                  <c:v>472.71299999999997</c:v>
                </c:pt>
                <c:pt idx="5084">
                  <c:v>472.36799999999999</c:v>
                </c:pt>
                <c:pt idx="5085">
                  <c:v>472.61700000000002</c:v>
                </c:pt>
                <c:pt idx="5086">
                  <c:v>472.89</c:v>
                </c:pt>
                <c:pt idx="5087">
                  <c:v>473.08000000000004</c:v>
                </c:pt>
                <c:pt idx="5088">
                  <c:v>473.03299999999996</c:v>
                </c:pt>
                <c:pt idx="5089">
                  <c:v>472.959</c:v>
                </c:pt>
                <c:pt idx="5090">
                  <c:v>472.83299999999997</c:v>
                </c:pt>
                <c:pt idx="5091">
                  <c:v>473.01299999999998</c:v>
                </c:pt>
                <c:pt idx="5092">
                  <c:v>473.12400000000002</c:v>
                </c:pt>
                <c:pt idx="5093">
                  <c:v>472.88900000000001</c:v>
                </c:pt>
                <c:pt idx="5094">
                  <c:v>472.98099999999999</c:v>
                </c:pt>
                <c:pt idx="5095">
                  <c:v>472.9</c:v>
                </c:pt>
                <c:pt idx="5096">
                  <c:v>472.59500000000003</c:v>
                </c:pt>
                <c:pt idx="5097">
                  <c:v>472.178</c:v>
                </c:pt>
                <c:pt idx="5098">
                  <c:v>472.31399999999996</c:v>
                </c:pt>
                <c:pt idx="5099">
                  <c:v>472.23099999999999</c:v>
                </c:pt>
                <c:pt idx="5100">
                  <c:v>472.19499999999999</c:v>
                </c:pt>
                <c:pt idx="5101">
                  <c:v>471.935</c:v>
                </c:pt>
                <c:pt idx="5102">
                  <c:v>471.96600000000001</c:v>
                </c:pt>
                <c:pt idx="5103">
                  <c:v>472.01799999999997</c:v>
                </c:pt>
                <c:pt idx="5104">
                  <c:v>471.95800000000003</c:v>
                </c:pt>
                <c:pt idx="5105">
                  <c:v>472.02799999999996</c:v>
                </c:pt>
                <c:pt idx="5106">
                  <c:v>471.76100000000002</c:v>
                </c:pt>
                <c:pt idx="5107">
                  <c:v>471.738</c:v>
                </c:pt>
                <c:pt idx="5108">
                  <c:v>471.75299999999999</c:v>
                </c:pt>
                <c:pt idx="5109">
                  <c:v>472.09</c:v>
                </c:pt>
                <c:pt idx="5110">
                  <c:v>472.34499999999997</c:v>
                </c:pt>
                <c:pt idx="5111">
                  <c:v>472.07299999999998</c:v>
                </c:pt>
                <c:pt idx="5112">
                  <c:v>472.28199999999998</c:v>
                </c:pt>
                <c:pt idx="5113">
                  <c:v>472.77799999999996</c:v>
                </c:pt>
                <c:pt idx="5114">
                  <c:v>473.34800000000001</c:v>
                </c:pt>
                <c:pt idx="5115">
                  <c:v>474.00600000000003</c:v>
                </c:pt>
                <c:pt idx="5116">
                  <c:v>474.279</c:v>
                </c:pt>
                <c:pt idx="5117">
                  <c:v>473.98900000000003</c:v>
                </c:pt>
                <c:pt idx="5118">
                  <c:v>473.60499999999996</c:v>
                </c:pt>
                <c:pt idx="5119">
                  <c:v>473.87099999999998</c:v>
                </c:pt>
                <c:pt idx="5120">
                  <c:v>474.101</c:v>
                </c:pt>
                <c:pt idx="5121">
                  <c:v>474.15100000000001</c:v>
                </c:pt>
                <c:pt idx="5122">
                  <c:v>474.02099999999996</c:v>
                </c:pt>
                <c:pt idx="5123">
                  <c:v>473.935</c:v>
                </c:pt>
                <c:pt idx="5124">
                  <c:v>474.13299999999998</c:v>
                </c:pt>
                <c:pt idx="5125">
                  <c:v>474.18700000000001</c:v>
                </c:pt>
                <c:pt idx="5126">
                  <c:v>473.75700000000001</c:v>
                </c:pt>
                <c:pt idx="5127">
                  <c:v>473.608</c:v>
                </c:pt>
                <c:pt idx="5128">
                  <c:v>473.55200000000002</c:v>
                </c:pt>
                <c:pt idx="5129">
                  <c:v>473.69499999999999</c:v>
                </c:pt>
                <c:pt idx="5130">
                  <c:v>473.904</c:v>
                </c:pt>
                <c:pt idx="5131">
                  <c:v>474.12799999999999</c:v>
                </c:pt>
                <c:pt idx="5132">
                  <c:v>473.75299999999999</c:v>
                </c:pt>
                <c:pt idx="5133">
                  <c:v>474.01000000000005</c:v>
                </c:pt>
                <c:pt idx="5134">
                  <c:v>473.99900000000002</c:v>
                </c:pt>
                <c:pt idx="5135">
                  <c:v>474.16500000000002</c:v>
                </c:pt>
                <c:pt idx="5136">
                  <c:v>473.822</c:v>
                </c:pt>
                <c:pt idx="5137">
                  <c:v>473.81299999999999</c:v>
                </c:pt>
                <c:pt idx="5138">
                  <c:v>473.61199999999997</c:v>
                </c:pt>
                <c:pt idx="5139">
                  <c:v>473.767</c:v>
                </c:pt>
                <c:pt idx="5140">
                  <c:v>474.29599999999999</c:v>
                </c:pt>
                <c:pt idx="5141">
                  <c:v>474.55099999999999</c:v>
                </c:pt>
                <c:pt idx="5142">
                  <c:v>474.52800000000002</c:v>
                </c:pt>
                <c:pt idx="5143">
                  <c:v>474.822</c:v>
                </c:pt>
                <c:pt idx="5144">
                  <c:v>474.86500000000001</c:v>
                </c:pt>
                <c:pt idx="5145">
                  <c:v>474.71600000000001</c:v>
                </c:pt>
                <c:pt idx="5146">
                  <c:v>474.452</c:v>
                </c:pt>
                <c:pt idx="5147">
                  <c:v>474.59</c:v>
                </c:pt>
                <c:pt idx="5148">
                  <c:v>475.03699999999998</c:v>
                </c:pt>
                <c:pt idx="5149">
                  <c:v>474.97799999999995</c:v>
                </c:pt>
                <c:pt idx="5150">
                  <c:v>475.28300000000002</c:v>
                </c:pt>
                <c:pt idx="5151">
                  <c:v>475.339</c:v>
                </c:pt>
                <c:pt idx="5152">
                  <c:v>476.005</c:v>
                </c:pt>
                <c:pt idx="5153">
                  <c:v>476.04300000000001</c:v>
                </c:pt>
                <c:pt idx="5154">
                  <c:v>476.01900000000001</c:v>
                </c:pt>
                <c:pt idx="5155">
                  <c:v>475.61599999999999</c:v>
                </c:pt>
                <c:pt idx="5156">
                  <c:v>475.44799999999998</c:v>
                </c:pt>
                <c:pt idx="5157">
                  <c:v>475.60899999999998</c:v>
                </c:pt>
                <c:pt idx="5158">
                  <c:v>475.779</c:v>
                </c:pt>
                <c:pt idx="5159">
                  <c:v>476.12599999999998</c:v>
                </c:pt>
                <c:pt idx="5160">
                  <c:v>476.34000000000003</c:v>
                </c:pt>
                <c:pt idx="5161">
                  <c:v>476.01600000000002</c:v>
                </c:pt>
                <c:pt idx="5162">
                  <c:v>475.73700000000002</c:v>
                </c:pt>
                <c:pt idx="5163">
                  <c:v>475.84999999999997</c:v>
                </c:pt>
                <c:pt idx="5164">
                  <c:v>475.892</c:v>
                </c:pt>
                <c:pt idx="5165">
                  <c:v>475.81700000000001</c:v>
                </c:pt>
                <c:pt idx="5166">
                  <c:v>475.82100000000003</c:v>
                </c:pt>
                <c:pt idx="5167">
                  <c:v>475.61700000000002</c:v>
                </c:pt>
                <c:pt idx="5168">
                  <c:v>475.26499999999999</c:v>
                </c:pt>
                <c:pt idx="5169">
                  <c:v>475.13299999999998</c:v>
                </c:pt>
                <c:pt idx="5170">
                  <c:v>474.67</c:v>
                </c:pt>
                <c:pt idx="5171">
                  <c:v>474.625</c:v>
                </c:pt>
                <c:pt idx="5172">
                  <c:v>474.976</c:v>
                </c:pt>
                <c:pt idx="5173">
                  <c:v>475.21299999999997</c:v>
                </c:pt>
                <c:pt idx="5174">
                  <c:v>474.923</c:v>
                </c:pt>
                <c:pt idx="5175">
                  <c:v>474.61900000000003</c:v>
                </c:pt>
                <c:pt idx="5176">
                  <c:v>474.589</c:v>
                </c:pt>
                <c:pt idx="5177">
                  <c:v>474.84199999999998</c:v>
                </c:pt>
                <c:pt idx="5178">
                  <c:v>474.49099999999999</c:v>
                </c:pt>
                <c:pt idx="5179">
                  <c:v>474.709</c:v>
                </c:pt>
                <c:pt idx="5180">
                  <c:v>474.91800000000001</c:v>
                </c:pt>
                <c:pt idx="5181">
                  <c:v>474.96899999999999</c:v>
                </c:pt>
                <c:pt idx="5182">
                  <c:v>475.08300000000003</c:v>
                </c:pt>
                <c:pt idx="5183">
                  <c:v>475.02200000000005</c:v>
                </c:pt>
                <c:pt idx="5184">
                  <c:v>474.89800000000002</c:v>
                </c:pt>
                <c:pt idx="5185">
                  <c:v>474.97899999999998</c:v>
                </c:pt>
                <c:pt idx="5186">
                  <c:v>474.584</c:v>
                </c:pt>
                <c:pt idx="5187">
                  <c:v>474.25800000000004</c:v>
                </c:pt>
                <c:pt idx="5188">
                  <c:v>474.387</c:v>
                </c:pt>
                <c:pt idx="5189">
                  <c:v>474.56799999999998</c:v>
                </c:pt>
                <c:pt idx="5190">
                  <c:v>474.67499999999995</c:v>
                </c:pt>
                <c:pt idx="5191">
                  <c:v>475.09499999999997</c:v>
                </c:pt>
                <c:pt idx="5192">
                  <c:v>475.41199999999998</c:v>
                </c:pt>
                <c:pt idx="5193">
                  <c:v>475.69399999999996</c:v>
                </c:pt>
                <c:pt idx="5194">
                  <c:v>476.14800000000002</c:v>
                </c:pt>
                <c:pt idx="5195">
                  <c:v>476.40899999999999</c:v>
                </c:pt>
                <c:pt idx="5196">
                  <c:v>476.27</c:v>
                </c:pt>
                <c:pt idx="5197">
                  <c:v>476.351</c:v>
                </c:pt>
                <c:pt idx="5198">
                  <c:v>475.88099999999997</c:v>
                </c:pt>
                <c:pt idx="5199">
                  <c:v>476.02300000000002</c:v>
                </c:pt>
                <c:pt idx="5200">
                  <c:v>475.68900000000002</c:v>
                </c:pt>
                <c:pt idx="5201">
                  <c:v>475.56</c:v>
                </c:pt>
                <c:pt idx="5202">
                  <c:v>475.262</c:v>
                </c:pt>
                <c:pt idx="5203">
                  <c:v>474.798</c:v>
                </c:pt>
                <c:pt idx="5204">
                  <c:v>474.54700000000003</c:v>
                </c:pt>
                <c:pt idx="5205">
                  <c:v>474.42599999999999</c:v>
                </c:pt>
                <c:pt idx="5206">
                  <c:v>475.017</c:v>
                </c:pt>
                <c:pt idx="5207">
                  <c:v>475.35500000000002</c:v>
                </c:pt>
                <c:pt idx="5208">
                  <c:v>475.26600000000002</c:v>
                </c:pt>
                <c:pt idx="5209">
                  <c:v>475.81900000000002</c:v>
                </c:pt>
                <c:pt idx="5210">
                  <c:v>475.94599999999997</c:v>
                </c:pt>
                <c:pt idx="5211">
                  <c:v>475.71600000000001</c:v>
                </c:pt>
                <c:pt idx="5212">
                  <c:v>475.53899999999999</c:v>
                </c:pt>
                <c:pt idx="5213">
                  <c:v>475.30800000000005</c:v>
                </c:pt>
                <c:pt idx="5214">
                  <c:v>475.298</c:v>
                </c:pt>
                <c:pt idx="5215">
                  <c:v>475.58799999999997</c:v>
                </c:pt>
                <c:pt idx="5216">
                  <c:v>475.702</c:v>
                </c:pt>
                <c:pt idx="5217">
                  <c:v>475.596</c:v>
                </c:pt>
                <c:pt idx="5218">
                  <c:v>475.65999999999997</c:v>
                </c:pt>
                <c:pt idx="5219">
                  <c:v>475.43700000000001</c:v>
                </c:pt>
                <c:pt idx="5220">
                  <c:v>475.55500000000001</c:v>
                </c:pt>
                <c:pt idx="5221">
                  <c:v>475.976</c:v>
                </c:pt>
                <c:pt idx="5222">
                  <c:v>476.29399999999998</c:v>
                </c:pt>
                <c:pt idx="5223">
                  <c:v>476.71199999999999</c:v>
                </c:pt>
                <c:pt idx="5224">
                  <c:v>476.63200000000001</c:v>
                </c:pt>
                <c:pt idx="5225">
                  <c:v>476.38299999999998</c:v>
                </c:pt>
                <c:pt idx="5226">
                  <c:v>476.57400000000001</c:v>
                </c:pt>
                <c:pt idx="5227">
                  <c:v>476.42700000000002</c:v>
                </c:pt>
                <c:pt idx="5228">
                  <c:v>476.10699999999997</c:v>
                </c:pt>
                <c:pt idx="5229">
                  <c:v>475.822</c:v>
                </c:pt>
                <c:pt idx="5230">
                  <c:v>475.68699999999995</c:v>
                </c:pt>
                <c:pt idx="5231">
                  <c:v>475.50900000000001</c:v>
                </c:pt>
                <c:pt idx="5232">
                  <c:v>475.67399999999998</c:v>
                </c:pt>
                <c:pt idx="5233">
                  <c:v>476.11500000000001</c:v>
                </c:pt>
                <c:pt idx="5234">
                  <c:v>475.88099999999997</c:v>
                </c:pt>
                <c:pt idx="5235">
                  <c:v>475.76</c:v>
                </c:pt>
                <c:pt idx="5236">
                  <c:v>476.29999999999995</c:v>
                </c:pt>
                <c:pt idx="5237">
                  <c:v>476.666</c:v>
                </c:pt>
                <c:pt idx="5238">
                  <c:v>476.37899999999996</c:v>
                </c:pt>
                <c:pt idx="5239">
                  <c:v>476.07499999999999</c:v>
                </c:pt>
                <c:pt idx="5240">
                  <c:v>475.81299999999999</c:v>
                </c:pt>
                <c:pt idx="5241">
                  <c:v>475.81700000000001</c:v>
                </c:pt>
                <c:pt idx="5242">
                  <c:v>476.30099999999999</c:v>
                </c:pt>
                <c:pt idx="5243">
                  <c:v>476.572</c:v>
                </c:pt>
                <c:pt idx="5244">
                  <c:v>477.05099999999999</c:v>
                </c:pt>
                <c:pt idx="5245">
                  <c:v>477.13400000000001</c:v>
                </c:pt>
                <c:pt idx="5246">
                  <c:v>477.44200000000001</c:v>
                </c:pt>
                <c:pt idx="5247">
                  <c:v>477.46800000000002</c:v>
                </c:pt>
                <c:pt idx="5248">
                  <c:v>477.60400000000004</c:v>
                </c:pt>
                <c:pt idx="5249">
                  <c:v>477.51</c:v>
                </c:pt>
                <c:pt idx="5250">
                  <c:v>477.26399999999995</c:v>
                </c:pt>
                <c:pt idx="5251">
                  <c:v>477.11099999999999</c:v>
                </c:pt>
                <c:pt idx="5252">
                  <c:v>476.76900000000001</c:v>
                </c:pt>
                <c:pt idx="5253">
                  <c:v>476.98700000000002</c:v>
                </c:pt>
                <c:pt idx="5254">
                  <c:v>476.774</c:v>
                </c:pt>
                <c:pt idx="5255">
                  <c:v>476.79</c:v>
                </c:pt>
                <c:pt idx="5256">
                  <c:v>476.81900000000002</c:v>
                </c:pt>
                <c:pt idx="5257">
                  <c:v>476.67700000000002</c:v>
                </c:pt>
                <c:pt idx="5258">
                  <c:v>476.71299999999997</c:v>
                </c:pt>
                <c:pt idx="5259">
                  <c:v>477.06700000000001</c:v>
                </c:pt>
                <c:pt idx="5260">
                  <c:v>477.20400000000001</c:v>
                </c:pt>
                <c:pt idx="5261">
                  <c:v>477.18800000000005</c:v>
                </c:pt>
                <c:pt idx="5262">
                  <c:v>476.85700000000003</c:v>
                </c:pt>
                <c:pt idx="5263">
                  <c:v>477.029</c:v>
                </c:pt>
                <c:pt idx="5264">
                  <c:v>477.11200000000002</c:v>
                </c:pt>
                <c:pt idx="5265">
                  <c:v>477.53999999999996</c:v>
                </c:pt>
                <c:pt idx="5266">
                  <c:v>477.608</c:v>
                </c:pt>
                <c:pt idx="5267">
                  <c:v>477.54699999999997</c:v>
                </c:pt>
                <c:pt idx="5268">
                  <c:v>477.404</c:v>
                </c:pt>
                <c:pt idx="5269">
                  <c:v>477.06700000000001</c:v>
                </c:pt>
                <c:pt idx="5270">
                  <c:v>477.03100000000001</c:v>
                </c:pt>
                <c:pt idx="5271">
                  <c:v>477.34899999999999</c:v>
                </c:pt>
                <c:pt idx="5272">
                  <c:v>477.28100000000001</c:v>
                </c:pt>
                <c:pt idx="5273">
                  <c:v>477.113</c:v>
                </c:pt>
                <c:pt idx="5274">
                  <c:v>477.24399999999997</c:v>
                </c:pt>
                <c:pt idx="5275">
                  <c:v>477.42399999999998</c:v>
                </c:pt>
                <c:pt idx="5276">
                  <c:v>477.48199999999997</c:v>
                </c:pt>
                <c:pt idx="5277">
                  <c:v>477.61400000000003</c:v>
                </c:pt>
                <c:pt idx="5278">
                  <c:v>477.892</c:v>
                </c:pt>
                <c:pt idx="5279">
                  <c:v>477.87300000000005</c:v>
                </c:pt>
                <c:pt idx="5280">
                  <c:v>477.71699999999998</c:v>
                </c:pt>
                <c:pt idx="5281">
                  <c:v>477.71499999999997</c:v>
                </c:pt>
                <c:pt idx="5282">
                  <c:v>478.32400000000001</c:v>
                </c:pt>
                <c:pt idx="5283">
                  <c:v>478.87199999999996</c:v>
                </c:pt>
                <c:pt idx="5284">
                  <c:v>478.99299999999999</c:v>
                </c:pt>
                <c:pt idx="5285">
                  <c:v>478.649</c:v>
                </c:pt>
                <c:pt idx="5286">
                  <c:v>478.52199999999999</c:v>
                </c:pt>
                <c:pt idx="5287">
                  <c:v>478.24400000000003</c:v>
                </c:pt>
                <c:pt idx="5288">
                  <c:v>478.61200000000002</c:v>
                </c:pt>
                <c:pt idx="5289">
                  <c:v>478.56700000000001</c:v>
                </c:pt>
                <c:pt idx="5290">
                  <c:v>478.697</c:v>
                </c:pt>
                <c:pt idx="5291">
                  <c:v>478.74799999999999</c:v>
                </c:pt>
                <c:pt idx="5292">
                  <c:v>478.93099999999998</c:v>
                </c:pt>
                <c:pt idx="5293">
                  <c:v>478.416</c:v>
                </c:pt>
                <c:pt idx="5294">
                  <c:v>478.334</c:v>
                </c:pt>
                <c:pt idx="5295">
                  <c:v>477.79899999999998</c:v>
                </c:pt>
                <c:pt idx="5296">
                  <c:v>477.29700000000003</c:v>
                </c:pt>
                <c:pt idx="5297">
                  <c:v>476.92600000000004</c:v>
                </c:pt>
                <c:pt idx="5298">
                  <c:v>476.91399999999999</c:v>
                </c:pt>
                <c:pt idx="5299">
                  <c:v>476.71699999999998</c:v>
                </c:pt>
                <c:pt idx="5300">
                  <c:v>476.74</c:v>
                </c:pt>
                <c:pt idx="5301">
                  <c:v>476.76800000000003</c:v>
                </c:pt>
                <c:pt idx="5302">
                  <c:v>476.97499999999997</c:v>
                </c:pt>
                <c:pt idx="5303">
                  <c:v>477.28700000000003</c:v>
                </c:pt>
                <c:pt idx="5304">
                  <c:v>477.75799999999998</c:v>
                </c:pt>
                <c:pt idx="5305">
                  <c:v>477.28100000000001</c:v>
                </c:pt>
                <c:pt idx="5306">
                  <c:v>477.29400000000004</c:v>
                </c:pt>
                <c:pt idx="5307">
                  <c:v>477.11099999999999</c:v>
                </c:pt>
                <c:pt idx="5308">
                  <c:v>477.39499999999998</c:v>
                </c:pt>
                <c:pt idx="5309">
                  <c:v>478.04700000000003</c:v>
                </c:pt>
                <c:pt idx="5310">
                  <c:v>478.05900000000003</c:v>
                </c:pt>
                <c:pt idx="5311">
                  <c:v>477.79700000000003</c:v>
                </c:pt>
                <c:pt idx="5312">
                  <c:v>477.976</c:v>
                </c:pt>
                <c:pt idx="5313">
                  <c:v>477.61499999999995</c:v>
                </c:pt>
                <c:pt idx="5314">
                  <c:v>477.15600000000001</c:v>
                </c:pt>
                <c:pt idx="5315">
                  <c:v>477.33600000000001</c:v>
                </c:pt>
                <c:pt idx="5316">
                  <c:v>476.93900000000002</c:v>
                </c:pt>
                <c:pt idx="5317">
                  <c:v>477.09199999999998</c:v>
                </c:pt>
                <c:pt idx="5318">
                  <c:v>476.85499999999996</c:v>
                </c:pt>
                <c:pt idx="5319">
                  <c:v>477.08100000000002</c:v>
                </c:pt>
                <c:pt idx="5320">
                  <c:v>477.39699999999999</c:v>
                </c:pt>
                <c:pt idx="5321">
                  <c:v>477.85900000000004</c:v>
                </c:pt>
                <c:pt idx="5322">
                  <c:v>478.26400000000001</c:v>
                </c:pt>
                <c:pt idx="5323">
                  <c:v>478.37</c:v>
                </c:pt>
                <c:pt idx="5324">
                  <c:v>478.39</c:v>
                </c:pt>
                <c:pt idx="5325">
                  <c:v>478.137</c:v>
                </c:pt>
                <c:pt idx="5326">
                  <c:v>477.79899999999998</c:v>
                </c:pt>
                <c:pt idx="5327">
                  <c:v>477.96100000000001</c:v>
                </c:pt>
                <c:pt idx="5328">
                  <c:v>478.154</c:v>
                </c:pt>
                <c:pt idx="5329">
                  <c:v>478.01099999999997</c:v>
                </c:pt>
                <c:pt idx="5330">
                  <c:v>478.233</c:v>
                </c:pt>
                <c:pt idx="5331">
                  <c:v>478.45699999999999</c:v>
                </c:pt>
                <c:pt idx="5332">
                  <c:v>478.15699999999998</c:v>
                </c:pt>
                <c:pt idx="5333">
                  <c:v>477.85299999999995</c:v>
                </c:pt>
                <c:pt idx="5334">
                  <c:v>477.85399999999998</c:v>
                </c:pt>
                <c:pt idx="5335">
                  <c:v>478.137</c:v>
                </c:pt>
                <c:pt idx="5336">
                  <c:v>478.291</c:v>
                </c:pt>
                <c:pt idx="5337">
                  <c:v>478.25400000000002</c:v>
                </c:pt>
                <c:pt idx="5338">
                  <c:v>477.89000000000004</c:v>
                </c:pt>
                <c:pt idx="5339">
                  <c:v>477.86799999999999</c:v>
                </c:pt>
                <c:pt idx="5340">
                  <c:v>478.31799999999998</c:v>
                </c:pt>
                <c:pt idx="5341">
                  <c:v>478.25100000000003</c:v>
                </c:pt>
                <c:pt idx="5342">
                  <c:v>478.04500000000002</c:v>
                </c:pt>
                <c:pt idx="5343">
                  <c:v>478.416</c:v>
                </c:pt>
                <c:pt idx="5344">
                  <c:v>478.47399999999999</c:v>
                </c:pt>
                <c:pt idx="5345">
                  <c:v>478.59899999999999</c:v>
                </c:pt>
                <c:pt idx="5346">
                  <c:v>478.56899999999996</c:v>
                </c:pt>
                <c:pt idx="5347">
                  <c:v>478.47200000000004</c:v>
                </c:pt>
                <c:pt idx="5348">
                  <c:v>478.52099999999996</c:v>
                </c:pt>
                <c:pt idx="5349">
                  <c:v>478.36599999999999</c:v>
                </c:pt>
                <c:pt idx="5350">
                  <c:v>478.62299999999999</c:v>
                </c:pt>
                <c:pt idx="5351">
                  <c:v>478.90500000000003</c:v>
                </c:pt>
                <c:pt idx="5352">
                  <c:v>478.91299999999995</c:v>
                </c:pt>
                <c:pt idx="5353">
                  <c:v>478.928</c:v>
                </c:pt>
                <c:pt idx="5354">
                  <c:v>479.03899999999999</c:v>
                </c:pt>
                <c:pt idx="5355">
                  <c:v>479.01499999999999</c:v>
                </c:pt>
                <c:pt idx="5356">
                  <c:v>478.85599999999999</c:v>
                </c:pt>
                <c:pt idx="5357">
                  <c:v>478.78500000000003</c:v>
                </c:pt>
                <c:pt idx="5358">
                  <c:v>478.39400000000001</c:v>
                </c:pt>
                <c:pt idx="5359">
                  <c:v>478.01799999999997</c:v>
                </c:pt>
                <c:pt idx="5360">
                  <c:v>478.07499999999999</c:v>
                </c:pt>
                <c:pt idx="5361">
                  <c:v>477.96</c:v>
                </c:pt>
                <c:pt idx="5362">
                  <c:v>477.63100000000003</c:v>
                </c:pt>
                <c:pt idx="5363">
                  <c:v>477.35399999999998</c:v>
                </c:pt>
                <c:pt idx="5364">
                  <c:v>477.73700000000002</c:v>
                </c:pt>
                <c:pt idx="5365">
                  <c:v>477.77699999999999</c:v>
                </c:pt>
                <c:pt idx="5366">
                  <c:v>477.62700000000001</c:v>
                </c:pt>
                <c:pt idx="5367">
                  <c:v>477.80799999999999</c:v>
                </c:pt>
                <c:pt idx="5368">
                  <c:v>477.786</c:v>
                </c:pt>
                <c:pt idx="5369">
                  <c:v>477.87</c:v>
                </c:pt>
                <c:pt idx="5370">
                  <c:v>478.12</c:v>
                </c:pt>
                <c:pt idx="5371">
                  <c:v>478.64699999999999</c:v>
                </c:pt>
                <c:pt idx="5372">
                  <c:v>479.02800000000002</c:v>
                </c:pt>
                <c:pt idx="5373">
                  <c:v>479.01799999999997</c:v>
                </c:pt>
                <c:pt idx="5374">
                  <c:v>478.81200000000001</c:v>
                </c:pt>
                <c:pt idx="5375">
                  <c:v>478.75400000000002</c:v>
                </c:pt>
                <c:pt idx="5376">
                  <c:v>479.13200000000001</c:v>
                </c:pt>
                <c:pt idx="5377">
                  <c:v>479.262</c:v>
                </c:pt>
                <c:pt idx="5378">
                  <c:v>479.33499999999998</c:v>
                </c:pt>
                <c:pt idx="5379">
                  <c:v>479.30799999999999</c:v>
                </c:pt>
                <c:pt idx="5380">
                  <c:v>479.40500000000003</c:v>
                </c:pt>
                <c:pt idx="5381">
                  <c:v>479.50599999999997</c:v>
                </c:pt>
                <c:pt idx="5382">
                  <c:v>479.34699999999998</c:v>
                </c:pt>
                <c:pt idx="5383">
                  <c:v>479.61</c:v>
                </c:pt>
                <c:pt idx="5384">
                  <c:v>479.46600000000001</c:v>
                </c:pt>
                <c:pt idx="5385">
                  <c:v>478.91399999999999</c:v>
                </c:pt>
                <c:pt idx="5386">
                  <c:v>479.35700000000003</c:v>
                </c:pt>
                <c:pt idx="5387">
                  <c:v>479.392</c:v>
                </c:pt>
                <c:pt idx="5388">
                  <c:v>479.27100000000002</c:v>
                </c:pt>
                <c:pt idx="5389">
                  <c:v>479.30400000000003</c:v>
                </c:pt>
                <c:pt idx="5390">
                  <c:v>479.48899999999998</c:v>
                </c:pt>
                <c:pt idx="5391">
                  <c:v>479.32499999999999</c:v>
                </c:pt>
                <c:pt idx="5392">
                  <c:v>478.65699999999998</c:v>
                </c:pt>
                <c:pt idx="5393">
                  <c:v>478.78299999999996</c:v>
                </c:pt>
                <c:pt idx="5394">
                  <c:v>478.41</c:v>
                </c:pt>
                <c:pt idx="5395">
                  <c:v>478.51300000000003</c:v>
                </c:pt>
                <c:pt idx="5396">
                  <c:v>478.58800000000002</c:v>
                </c:pt>
                <c:pt idx="5397">
                  <c:v>478.60599999999999</c:v>
                </c:pt>
                <c:pt idx="5398">
                  <c:v>478.42400000000004</c:v>
                </c:pt>
                <c:pt idx="5399">
                  <c:v>478.37200000000001</c:v>
                </c:pt>
                <c:pt idx="5400">
                  <c:v>478.54499999999996</c:v>
                </c:pt>
                <c:pt idx="5401">
                  <c:v>478.89699999999999</c:v>
                </c:pt>
                <c:pt idx="5402">
                  <c:v>478.88299999999998</c:v>
                </c:pt>
                <c:pt idx="5403">
                  <c:v>479.17899999999997</c:v>
                </c:pt>
                <c:pt idx="5404">
                  <c:v>479.68200000000002</c:v>
                </c:pt>
                <c:pt idx="5405">
                  <c:v>479.86500000000001</c:v>
                </c:pt>
                <c:pt idx="5406">
                  <c:v>479.47899999999998</c:v>
                </c:pt>
                <c:pt idx="5407">
                  <c:v>479.50599999999997</c:v>
                </c:pt>
                <c:pt idx="5408">
                  <c:v>479.387</c:v>
                </c:pt>
                <c:pt idx="5409">
                  <c:v>479.387</c:v>
                </c:pt>
                <c:pt idx="5410">
                  <c:v>479.16700000000003</c:v>
                </c:pt>
                <c:pt idx="5411">
                  <c:v>479.25299999999999</c:v>
                </c:pt>
                <c:pt idx="5412">
                  <c:v>479.07100000000003</c:v>
                </c:pt>
                <c:pt idx="5413">
                  <c:v>479.04599999999999</c:v>
                </c:pt>
                <c:pt idx="5414">
                  <c:v>479.05200000000002</c:v>
                </c:pt>
                <c:pt idx="5415">
                  <c:v>478.62099999999998</c:v>
                </c:pt>
                <c:pt idx="5416">
                  <c:v>478.61200000000002</c:v>
                </c:pt>
                <c:pt idx="5417">
                  <c:v>479.553</c:v>
                </c:pt>
                <c:pt idx="5418">
                  <c:v>480.26499999999999</c:v>
                </c:pt>
                <c:pt idx="5419">
                  <c:v>480.16900000000004</c:v>
                </c:pt>
                <c:pt idx="5420">
                  <c:v>479.91</c:v>
                </c:pt>
                <c:pt idx="5421">
                  <c:v>479.54999999999995</c:v>
                </c:pt>
                <c:pt idx="5422">
                  <c:v>479.28100000000001</c:v>
                </c:pt>
                <c:pt idx="5423">
                  <c:v>479.34</c:v>
                </c:pt>
                <c:pt idx="5424">
                  <c:v>479.43099999999998</c:v>
                </c:pt>
                <c:pt idx="5425">
                  <c:v>479.96699999999998</c:v>
                </c:pt>
                <c:pt idx="5426">
                  <c:v>479.67899999999997</c:v>
                </c:pt>
                <c:pt idx="5427">
                  <c:v>479.20400000000001</c:v>
                </c:pt>
                <c:pt idx="5428">
                  <c:v>479.34500000000003</c:v>
                </c:pt>
                <c:pt idx="5429">
                  <c:v>479.02800000000002</c:v>
                </c:pt>
                <c:pt idx="5430">
                  <c:v>478.923</c:v>
                </c:pt>
                <c:pt idx="5431">
                  <c:v>479.03399999999999</c:v>
                </c:pt>
                <c:pt idx="5432">
                  <c:v>479.09999999999997</c:v>
                </c:pt>
                <c:pt idx="5433">
                  <c:v>479.30599999999998</c:v>
                </c:pt>
                <c:pt idx="5434">
                  <c:v>479.36799999999999</c:v>
                </c:pt>
                <c:pt idx="5435">
                  <c:v>479.44099999999997</c:v>
                </c:pt>
                <c:pt idx="5436">
                  <c:v>479.69400000000002</c:v>
                </c:pt>
                <c:pt idx="5437">
                  <c:v>479.56299999999999</c:v>
                </c:pt>
                <c:pt idx="5438">
                  <c:v>479.40600000000001</c:v>
                </c:pt>
                <c:pt idx="5439">
                  <c:v>479.61199999999997</c:v>
                </c:pt>
                <c:pt idx="5440">
                  <c:v>479.91499999999996</c:v>
                </c:pt>
                <c:pt idx="5441">
                  <c:v>479.89499999999998</c:v>
                </c:pt>
                <c:pt idx="5442">
                  <c:v>480.17999999999995</c:v>
                </c:pt>
                <c:pt idx="5443">
                  <c:v>479.84299999999996</c:v>
                </c:pt>
                <c:pt idx="5444">
                  <c:v>479.74399999999997</c:v>
                </c:pt>
                <c:pt idx="5445">
                  <c:v>479.66</c:v>
                </c:pt>
                <c:pt idx="5446">
                  <c:v>479.78000000000003</c:v>
                </c:pt>
                <c:pt idx="5447">
                  <c:v>479.74399999999997</c:v>
                </c:pt>
                <c:pt idx="5448">
                  <c:v>479.339</c:v>
                </c:pt>
                <c:pt idx="5449">
                  <c:v>478.92099999999999</c:v>
                </c:pt>
                <c:pt idx="5450">
                  <c:v>478.73500000000001</c:v>
                </c:pt>
                <c:pt idx="5451">
                  <c:v>479.137</c:v>
                </c:pt>
                <c:pt idx="5452">
                  <c:v>479.71899999999999</c:v>
                </c:pt>
                <c:pt idx="5453">
                  <c:v>479.71800000000002</c:v>
                </c:pt>
                <c:pt idx="5454">
                  <c:v>479.71899999999999</c:v>
                </c:pt>
                <c:pt idx="5455">
                  <c:v>479.57600000000002</c:v>
                </c:pt>
                <c:pt idx="5456">
                  <c:v>479.673</c:v>
                </c:pt>
                <c:pt idx="5457">
                  <c:v>480.04300000000001</c:v>
                </c:pt>
                <c:pt idx="5458">
                  <c:v>480.22399999999999</c:v>
                </c:pt>
                <c:pt idx="5459">
                  <c:v>480.416</c:v>
                </c:pt>
                <c:pt idx="5460">
                  <c:v>480.21799999999996</c:v>
                </c:pt>
                <c:pt idx="5461">
                  <c:v>480.38799999999998</c:v>
                </c:pt>
                <c:pt idx="5462">
                  <c:v>480.83499999999998</c:v>
                </c:pt>
                <c:pt idx="5463">
                  <c:v>480.51</c:v>
                </c:pt>
                <c:pt idx="5464">
                  <c:v>480.15800000000002</c:v>
                </c:pt>
                <c:pt idx="5465">
                  <c:v>480.07</c:v>
                </c:pt>
                <c:pt idx="5466">
                  <c:v>480.64499999999998</c:v>
                </c:pt>
                <c:pt idx="5467">
                  <c:v>481.16</c:v>
                </c:pt>
                <c:pt idx="5468">
                  <c:v>481.18599999999998</c:v>
                </c:pt>
                <c:pt idx="5469">
                  <c:v>481.03700000000003</c:v>
                </c:pt>
                <c:pt idx="5470">
                  <c:v>481.57900000000001</c:v>
                </c:pt>
                <c:pt idx="5471">
                  <c:v>481.35700000000003</c:v>
                </c:pt>
                <c:pt idx="5472">
                  <c:v>481.19800000000004</c:v>
                </c:pt>
                <c:pt idx="5473">
                  <c:v>480.72399999999999</c:v>
                </c:pt>
                <c:pt idx="5474">
                  <c:v>480.76100000000002</c:v>
                </c:pt>
                <c:pt idx="5475">
                  <c:v>480.90800000000002</c:v>
                </c:pt>
                <c:pt idx="5476">
                  <c:v>480.798</c:v>
                </c:pt>
                <c:pt idx="5477">
                  <c:v>480.745</c:v>
                </c:pt>
                <c:pt idx="5478">
                  <c:v>480.85300000000001</c:v>
                </c:pt>
                <c:pt idx="5479">
                  <c:v>481.14799999999997</c:v>
                </c:pt>
                <c:pt idx="5480">
                  <c:v>480.99900000000002</c:v>
                </c:pt>
                <c:pt idx="5481">
                  <c:v>481.20400000000001</c:v>
                </c:pt>
                <c:pt idx="5482">
                  <c:v>481.11799999999999</c:v>
                </c:pt>
                <c:pt idx="5483">
                  <c:v>480.78200000000004</c:v>
                </c:pt>
                <c:pt idx="5484">
                  <c:v>480.85199999999998</c:v>
                </c:pt>
                <c:pt idx="5485">
                  <c:v>481.00299999999999</c:v>
                </c:pt>
                <c:pt idx="5486">
                  <c:v>480.80099999999999</c:v>
                </c:pt>
                <c:pt idx="5487">
                  <c:v>480.73400000000004</c:v>
                </c:pt>
                <c:pt idx="5488">
                  <c:v>480.16900000000004</c:v>
                </c:pt>
                <c:pt idx="5489">
                  <c:v>479.91800000000001</c:v>
                </c:pt>
                <c:pt idx="5490">
                  <c:v>479.798</c:v>
                </c:pt>
                <c:pt idx="5491">
                  <c:v>480.23400000000004</c:v>
                </c:pt>
                <c:pt idx="5492">
                  <c:v>480.84499999999997</c:v>
                </c:pt>
                <c:pt idx="5493">
                  <c:v>481.02499999999998</c:v>
                </c:pt>
                <c:pt idx="5494">
                  <c:v>480.85899999999998</c:v>
                </c:pt>
                <c:pt idx="5495">
                  <c:v>480.76100000000002</c:v>
                </c:pt>
                <c:pt idx="5496">
                  <c:v>481.18199999999996</c:v>
                </c:pt>
                <c:pt idx="5497">
                  <c:v>481.34300000000002</c:v>
                </c:pt>
                <c:pt idx="5498">
                  <c:v>481.30099999999999</c:v>
                </c:pt>
                <c:pt idx="5499">
                  <c:v>481.35599999999999</c:v>
                </c:pt>
                <c:pt idx="5500">
                  <c:v>481.44699999999995</c:v>
                </c:pt>
                <c:pt idx="5501">
                  <c:v>481.70100000000002</c:v>
                </c:pt>
                <c:pt idx="5502">
                  <c:v>481.84399999999999</c:v>
                </c:pt>
                <c:pt idx="5503">
                  <c:v>481.93299999999999</c:v>
                </c:pt>
                <c:pt idx="5504">
                  <c:v>481.834</c:v>
                </c:pt>
                <c:pt idx="5505">
                  <c:v>481.24799999999999</c:v>
                </c:pt>
                <c:pt idx="5506">
                  <c:v>481.03100000000001</c:v>
                </c:pt>
                <c:pt idx="5507">
                  <c:v>481.03000000000003</c:v>
                </c:pt>
                <c:pt idx="5508">
                  <c:v>480.66300000000001</c:v>
                </c:pt>
                <c:pt idx="5509">
                  <c:v>480.49799999999999</c:v>
                </c:pt>
                <c:pt idx="5510">
                  <c:v>480.71199999999999</c:v>
                </c:pt>
                <c:pt idx="5511">
                  <c:v>480.72899999999998</c:v>
                </c:pt>
                <c:pt idx="5512">
                  <c:v>481.18799999999999</c:v>
                </c:pt>
                <c:pt idx="5513">
                  <c:v>481.202</c:v>
                </c:pt>
                <c:pt idx="5514">
                  <c:v>480.81399999999996</c:v>
                </c:pt>
                <c:pt idx="5515">
                  <c:v>480.54199999999997</c:v>
                </c:pt>
                <c:pt idx="5516">
                  <c:v>480.50600000000003</c:v>
                </c:pt>
                <c:pt idx="5517">
                  <c:v>480.09499999999997</c:v>
                </c:pt>
                <c:pt idx="5518">
                  <c:v>480.06900000000002</c:v>
                </c:pt>
                <c:pt idx="5519">
                  <c:v>480.529</c:v>
                </c:pt>
                <c:pt idx="5520">
                  <c:v>480.96800000000002</c:v>
                </c:pt>
                <c:pt idx="5521">
                  <c:v>481.24399999999997</c:v>
                </c:pt>
                <c:pt idx="5522">
                  <c:v>481.37400000000002</c:v>
                </c:pt>
                <c:pt idx="5523">
                  <c:v>481.10699999999997</c:v>
                </c:pt>
                <c:pt idx="5524">
                  <c:v>480.738</c:v>
                </c:pt>
                <c:pt idx="5525">
                  <c:v>480.96499999999997</c:v>
                </c:pt>
                <c:pt idx="5526">
                  <c:v>480.83700000000005</c:v>
                </c:pt>
                <c:pt idx="5527">
                  <c:v>480.411</c:v>
                </c:pt>
                <c:pt idx="5528">
                  <c:v>480.16399999999999</c:v>
                </c:pt>
                <c:pt idx="5529">
                  <c:v>480.38</c:v>
                </c:pt>
                <c:pt idx="5530">
                  <c:v>480.13400000000001</c:v>
                </c:pt>
                <c:pt idx="5531">
                  <c:v>480.149</c:v>
                </c:pt>
                <c:pt idx="5532">
                  <c:v>480.29700000000003</c:v>
                </c:pt>
                <c:pt idx="5533">
                  <c:v>480.154</c:v>
                </c:pt>
                <c:pt idx="5534">
                  <c:v>480.37799999999999</c:v>
                </c:pt>
                <c:pt idx="5535">
                  <c:v>480.846</c:v>
                </c:pt>
                <c:pt idx="5536">
                  <c:v>480.81099999999998</c:v>
                </c:pt>
                <c:pt idx="5537">
                  <c:v>480.84000000000003</c:v>
                </c:pt>
                <c:pt idx="5538">
                  <c:v>480.51</c:v>
                </c:pt>
                <c:pt idx="5539">
                  <c:v>480.73499999999996</c:v>
                </c:pt>
                <c:pt idx="5540">
                  <c:v>481.06700000000001</c:v>
                </c:pt>
                <c:pt idx="5541">
                  <c:v>481.24200000000002</c:v>
                </c:pt>
                <c:pt idx="5542">
                  <c:v>480.94900000000001</c:v>
                </c:pt>
                <c:pt idx="5543">
                  <c:v>480.66300000000001</c:v>
                </c:pt>
                <c:pt idx="5544">
                  <c:v>480.64600000000002</c:v>
                </c:pt>
                <c:pt idx="5545">
                  <c:v>481</c:v>
                </c:pt>
                <c:pt idx="5546">
                  <c:v>481.34800000000001</c:v>
                </c:pt>
                <c:pt idx="5547">
                  <c:v>481.79199999999997</c:v>
                </c:pt>
                <c:pt idx="5548">
                  <c:v>481.91800000000001</c:v>
                </c:pt>
                <c:pt idx="5549">
                  <c:v>481.81599999999997</c:v>
                </c:pt>
                <c:pt idx="5550">
                  <c:v>481.75600000000003</c:v>
                </c:pt>
                <c:pt idx="5551">
                  <c:v>481.846</c:v>
                </c:pt>
                <c:pt idx="5552">
                  <c:v>481.71999999999997</c:v>
                </c:pt>
                <c:pt idx="5553">
                  <c:v>481.54200000000003</c:v>
                </c:pt>
                <c:pt idx="5554">
                  <c:v>481.786</c:v>
                </c:pt>
                <c:pt idx="5555">
                  <c:v>482.17399999999998</c:v>
                </c:pt>
                <c:pt idx="5556">
                  <c:v>482.17500000000001</c:v>
                </c:pt>
                <c:pt idx="5557">
                  <c:v>482.041</c:v>
                </c:pt>
                <c:pt idx="5558">
                  <c:v>482.512</c:v>
                </c:pt>
                <c:pt idx="5559">
                  <c:v>482.964</c:v>
                </c:pt>
                <c:pt idx="5560">
                  <c:v>482.642</c:v>
                </c:pt>
                <c:pt idx="5561">
                  <c:v>482.47399999999999</c:v>
                </c:pt>
                <c:pt idx="5562">
                  <c:v>482.73100000000005</c:v>
                </c:pt>
                <c:pt idx="5563">
                  <c:v>482.72899999999998</c:v>
                </c:pt>
                <c:pt idx="5564">
                  <c:v>482.35200000000003</c:v>
                </c:pt>
                <c:pt idx="5565">
                  <c:v>482.20300000000003</c:v>
                </c:pt>
                <c:pt idx="5566">
                  <c:v>481.79899999999998</c:v>
                </c:pt>
                <c:pt idx="5567">
                  <c:v>481.61200000000002</c:v>
                </c:pt>
                <c:pt idx="5568">
                  <c:v>481.98400000000004</c:v>
                </c:pt>
                <c:pt idx="5569">
                  <c:v>482.65500000000003</c:v>
                </c:pt>
                <c:pt idx="5570">
                  <c:v>482.81200000000001</c:v>
                </c:pt>
                <c:pt idx="5571">
                  <c:v>482.81700000000001</c:v>
                </c:pt>
                <c:pt idx="5572">
                  <c:v>482.60899999999998</c:v>
                </c:pt>
                <c:pt idx="5573">
                  <c:v>482.221</c:v>
                </c:pt>
                <c:pt idx="5574">
                  <c:v>482.52600000000001</c:v>
                </c:pt>
                <c:pt idx="5575">
                  <c:v>482.12299999999999</c:v>
                </c:pt>
                <c:pt idx="5576">
                  <c:v>482.06200000000001</c:v>
                </c:pt>
                <c:pt idx="5577">
                  <c:v>482.18600000000004</c:v>
                </c:pt>
                <c:pt idx="5578">
                  <c:v>482.29700000000003</c:v>
                </c:pt>
                <c:pt idx="5579">
                  <c:v>482.15</c:v>
                </c:pt>
                <c:pt idx="5580">
                  <c:v>481.63099999999997</c:v>
                </c:pt>
                <c:pt idx="5581">
                  <c:v>481.73399999999998</c:v>
                </c:pt>
                <c:pt idx="5582">
                  <c:v>481.87900000000002</c:v>
                </c:pt>
                <c:pt idx="5583">
                  <c:v>481.62400000000002</c:v>
                </c:pt>
                <c:pt idx="5584">
                  <c:v>481.54399999999998</c:v>
                </c:pt>
                <c:pt idx="5585">
                  <c:v>481.54300000000001</c:v>
                </c:pt>
                <c:pt idx="5586">
                  <c:v>481.41399999999999</c:v>
                </c:pt>
                <c:pt idx="5587">
                  <c:v>481.76000000000005</c:v>
                </c:pt>
                <c:pt idx="5588">
                  <c:v>482.12199999999996</c:v>
                </c:pt>
                <c:pt idx="5589">
                  <c:v>482.005</c:v>
                </c:pt>
                <c:pt idx="5590">
                  <c:v>481.99099999999999</c:v>
                </c:pt>
                <c:pt idx="5591">
                  <c:v>482.22</c:v>
                </c:pt>
                <c:pt idx="5592">
                  <c:v>482.18399999999997</c:v>
                </c:pt>
                <c:pt idx="5593">
                  <c:v>482.25600000000003</c:v>
                </c:pt>
                <c:pt idx="5594">
                  <c:v>482.25299999999999</c:v>
                </c:pt>
                <c:pt idx="5595">
                  <c:v>482.53800000000001</c:v>
                </c:pt>
                <c:pt idx="5596">
                  <c:v>482.57499999999999</c:v>
                </c:pt>
                <c:pt idx="5597">
                  <c:v>482.30599999999998</c:v>
                </c:pt>
                <c:pt idx="5598">
                  <c:v>482.38099999999997</c:v>
                </c:pt>
                <c:pt idx="5599">
                  <c:v>482.48599999999999</c:v>
                </c:pt>
                <c:pt idx="5600">
                  <c:v>482.846</c:v>
                </c:pt>
                <c:pt idx="5601">
                  <c:v>482.96699999999998</c:v>
                </c:pt>
                <c:pt idx="5602">
                  <c:v>483.28999999999996</c:v>
                </c:pt>
                <c:pt idx="5603">
                  <c:v>483.44</c:v>
                </c:pt>
                <c:pt idx="5604">
                  <c:v>483.59500000000003</c:v>
                </c:pt>
                <c:pt idx="5605">
                  <c:v>483.29699999999997</c:v>
                </c:pt>
                <c:pt idx="5606">
                  <c:v>482.90300000000002</c:v>
                </c:pt>
                <c:pt idx="5607">
                  <c:v>482.315</c:v>
                </c:pt>
                <c:pt idx="5608">
                  <c:v>482.041</c:v>
                </c:pt>
                <c:pt idx="5609">
                  <c:v>481.608</c:v>
                </c:pt>
                <c:pt idx="5610">
                  <c:v>481.54399999999998</c:v>
                </c:pt>
                <c:pt idx="5611">
                  <c:v>481.77700000000004</c:v>
                </c:pt>
                <c:pt idx="5612">
                  <c:v>482.15800000000002</c:v>
                </c:pt>
                <c:pt idx="5613">
                  <c:v>482.35300000000001</c:v>
                </c:pt>
                <c:pt idx="5614">
                  <c:v>482.15600000000001</c:v>
                </c:pt>
                <c:pt idx="5615">
                  <c:v>481.88499999999999</c:v>
                </c:pt>
                <c:pt idx="5616">
                  <c:v>482.65500000000003</c:v>
                </c:pt>
                <c:pt idx="5617">
                  <c:v>482.68799999999999</c:v>
                </c:pt>
                <c:pt idx="5618">
                  <c:v>482.80500000000001</c:v>
                </c:pt>
                <c:pt idx="5619">
                  <c:v>482.76</c:v>
                </c:pt>
                <c:pt idx="5620">
                  <c:v>483.13300000000004</c:v>
                </c:pt>
                <c:pt idx="5621">
                  <c:v>483.69299999999998</c:v>
                </c:pt>
                <c:pt idx="5622">
                  <c:v>484.072</c:v>
                </c:pt>
                <c:pt idx="5623">
                  <c:v>484.15300000000002</c:v>
                </c:pt>
                <c:pt idx="5624">
                  <c:v>483.69599999999997</c:v>
                </c:pt>
                <c:pt idx="5625">
                  <c:v>483.87299999999999</c:v>
                </c:pt>
                <c:pt idx="5626">
                  <c:v>483.81200000000001</c:v>
                </c:pt>
                <c:pt idx="5627">
                  <c:v>483.79199999999997</c:v>
                </c:pt>
                <c:pt idx="5628">
                  <c:v>484.101</c:v>
                </c:pt>
                <c:pt idx="5629">
                  <c:v>484.33299999999997</c:v>
                </c:pt>
                <c:pt idx="5630">
                  <c:v>484.15300000000002</c:v>
                </c:pt>
                <c:pt idx="5631">
                  <c:v>483.834</c:v>
                </c:pt>
                <c:pt idx="5632">
                  <c:v>483.37400000000002</c:v>
                </c:pt>
                <c:pt idx="5633">
                  <c:v>482.98099999999999</c:v>
                </c:pt>
                <c:pt idx="5634">
                  <c:v>482.80600000000004</c:v>
                </c:pt>
                <c:pt idx="5635">
                  <c:v>482.51099999999997</c:v>
                </c:pt>
                <c:pt idx="5636">
                  <c:v>482.44800000000004</c:v>
                </c:pt>
                <c:pt idx="5637">
                  <c:v>482.58199999999999</c:v>
                </c:pt>
                <c:pt idx="5638">
                  <c:v>482.71799999999996</c:v>
                </c:pt>
                <c:pt idx="5639">
                  <c:v>482.91300000000001</c:v>
                </c:pt>
                <c:pt idx="5640">
                  <c:v>483.41900000000004</c:v>
                </c:pt>
                <c:pt idx="5641">
                  <c:v>483.17899999999997</c:v>
                </c:pt>
                <c:pt idx="5642">
                  <c:v>483.18099999999998</c:v>
                </c:pt>
                <c:pt idx="5643">
                  <c:v>483.64400000000001</c:v>
                </c:pt>
                <c:pt idx="5644">
                  <c:v>483.80799999999999</c:v>
                </c:pt>
                <c:pt idx="5645">
                  <c:v>483.78800000000001</c:v>
                </c:pt>
                <c:pt idx="5646">
                  <c:v>483.36599999999999</c:v>
                </c:pt>
                <c:pt idx="5647">
                  <c:v>483.18099999999998</c:v>
                </c:pt>
                <c:pt idx="5648">
                  <c:v>482.702</c:v>
                </c:pt>
                <c:pt idx="5649">
                  <c:v>482.71799999999996</c:v>
                </c:pt>
                <c:pt idx="5650">
                  <c:v>482.68399999999997</c:v>
                </c:pt>
                <c:pt idx="5651">
                  <c:v>482.28100000000001</c:v>
                </c:pt>
                <c:pt idx="5652">
                  <c:v>482.30700000000002</c:v>
                </c:pt>
                <c:pt idx="5653">
                  <c:v>482.07099999999997</c:v>
                </c:pt>
                <c:pt idx="5654">
                  <c:v>482.14599999999996</c:v>
                </c:pt>
                <c:pt idx="5655">
                  <c:v>482.31899999999996</c:v>
                </c:pt>
                <c:pt idx="5656">
                  <c:v>482.81200000000001</c:v>
                </c:pt>
                <c:pt idx="5657">
                  <c:v>483.40899999999999</c:v>
                </c:pt>
                <c:pt idx="5658">
                  <c:v>483.32</c:v>
                </c:pt>
                <c:pt idx="5659">
                  <c:v>483.892</c:v>
                </c:pt>
                <c:pt idx="5660">
                  <c:v>483.83499999999998</c:v>
                </c:pt>
                <c:pt idx="5661">
                  <c:v>483.83800000000002</c:v>
                </c:pt>
                <c:pt idx="5662">
                  <c:v>483.70400000000001</c:v>
                </c:pt>
                <c:pt idx="5663">
                  <c:v>483.88599999999997</c:v>
                </c:pt>
                <c:pt idx="5664">
                  <c:v>484.036</c:v>
                </c:pt>
                <c:pt idx="5665">
                  <c:v>483.64799999999997</c:v>
                </c:pt>
                <c:pt idx="5666">
                  <c:v>483.495</c:v>
                </c:pt>
                <c:pt idx="5667">
                  <c:v>483.86899999999997</c:v>
                </c:pt>
                <c:pt idx="5668">
                  <c:v>484.327</c:v>
                </c:pt>
                <c:pt idx="5669">
                  <c:v>484.25399999999996</c:v>
                </c:pt>
                <c:pt idx="5670">
                  <c:v>484.04599999999999</c:v>
                </c:pt>
                <c:pt idx="5671">
                  <c:v>484.423</c:v>
                </c:pt>
                <c:pt idx="5672">
                  <c:v>484.702</c:v>
                </c:pt>
                <c:pt idx="5673">
                  <c:v>484.67699999999996</c:v>
                </c:pt>
                <c:pt idx="5674">
                  <c:v>484.71000000000004</c:v>
                </c:pt>
                <c:pt idx="5675">
                  <c:v>484.44400000000002</c:v>
                </c:pt>
                <c:pt idx="5676">
                  <c:v>484.28300000000002</c:v>
                </c:pt>
                <c:pt idx="5677">
                  <c:v>484.286</c:v>
                </c:pt>
                <c:pt idx="5678">
                  <c:v>484.11799999999999</c:v>
                </c:pt>
                <c:pt idx="5679">
                  <c:v>483.822</c:v>
                </c:pt>
                <c:pt idx="5680">
                  <c:v>483.71800000000002</c:v>
                </c:pt>
                <c:pt idx="5681">
                  <c:v>483.613</c:v>
                </c:pt>
                <c:pt idx="5682">
                  <c:v>483.334</c:v>
                </c:pt>
                <c:pt idx="5683">
                  <c:v>483.66300000000001</c:v>
                </c:pt>
                <c:pt idx="5684">
                  <c:v>483.565</c:v>
                </c:pt>
                <c:pt idx="5685">
                  <c:v>483.18700000000001</c:v>
                </c:pt>
                <c:pt idx="5686">
                  <c:v>482.66800000000001</c:v>
                </c:pt>
                <c:pt idx="5687">
                  <c:v>482.76299999999998</c:v>
                </c:pt>
                <c:pt idx="5688">
                  <c:v>482.58699999999999</c:v>
                </c:pt>
                <c:pt idx="5689">
                  <c:v>482.46999999999997</c:v>
                </c:pt>
                <c:pt idx="5690">
                  <c:v>482.58499999999998</c:v>
                </c:pt>
                <c:pt idx="5691">
                  <c:v>482.40099999999995</c:v>
                </c:pt>
                <c:pt idx="5692">
                  <c:v>482.60700000000003</c:v>
                </c:pt>
                <c:pt idx="5693">
                  <c:v>482.87099999999998</c:v>
                </c:pt>
                <c:pt idx="5694">
                  <c:v>483.04100000000005</c:v>
                </c:pt>
                <c:pt idx="5695">
                  <c:v>483.22199999999998</c:v>
                </c:pt>
                <c:pt idx="5696">
                  <c:v>483.61900000000003</c:v>
                </c:pt>
                <c:pt idx="5697">
                  <c:v>483.64000000000004</c:v>
                </c:pt>
                <c:pt idx="5698">
                  <c:v>483.12099999999998</c:v>
                </c:pt>
                <c:pt idx="5699">
                  <c:v>482.81399999999996</c:v>
                </c:pt>
                <c:pt idx="5700">
                  <c:v>482.35399999999998</c:v>
                </c:pt>
                <c:pt idx="5701">
                  <c:v>482.18799999999999</c:v>
                </c:pt>
                <c:pt idx="5702">
                  <c:v>482.55599999999998</c:v>
                </c:pt>
                <c:pt idx="5703">
                  <c:v>482.94299999999998</c:v>
                </c:pt>
                <c:pt idx="5704">
                  <c:v>483.00200000000001</c:v>
                </c:pt>
                <c:pt idx="5705">
                  <c:v>483.142</c:v>
                </c:pt>
                <c:pt idx="5706">
                  <c:v>483.565</c:v>
                </c:pt>
                <c:pt idx="5707">
                  <c:v>483.44900000000001</c:v>
                </c:pt>
                <c:pt idx="5708">
                  <c:v>483.64099999999996</c:v>
                </c:pt>
                <c:pt idx="5709">
                  <c:v>483.80799999999999</c:v>
                </c:pt>
                <c:pt idx="5710">
                  <c:v>483.63799999999998</c:v>
                </c:pt>
                <c:pt idx="5711">
                  <c:v>483.286</c:v>
                </c:pt>
                <c:pt idx="5712">
                  <c:v>483.52300000000002</c:v>
                </c:pt>
                <c:pt idx="5713">
                  <c:v>483.55099999999999</c:v>
                </c:pt>
                <c:pt idx="5714">
                  <c:v>483.51499999999999</c:v>
                </c:pt>
                <c:pt idx="5715">
                  <c:v>483.48399999999998</c:v>
                </c:pt>
                <c:pt idx="5716">
                  <c:v>483.47300000000001</c:v>
                </c:pt>
                <c:pt idx="5717">
                  <c:v>483.57299999999998</c:v>
                </c:pt>
                <c:pt idx="5718">
                  <c:v>483.74299999999999</c:v>
                </c:pt>
                <c:pt idx="5719">
                  <c:v>483.80700000000002</c:v>
                </c:pt>
                <c:pt idx="5720">
                  <c:v>483.85399999999998</c:v>
                </c:pt>
                <c:pt idx="5721">
                  <c:v>483.745</c:v>
                </c:pt>
                <c:pt idx="5722">
                  <c:v>483.44799999999998</c:v>
                </c:pt>
                <c:pt idx="5723">
                  <c:v>483.49299999999999</c:v>
                </c:pt>
                <c:pt idx="5724">
                  <c:v>483.40800000000002</c:v>
                </c:pt>
                <c:pt idx="5725">
                  <c:v>483.19900000000001</c:v>
                </c:pt>
                <c:pt idx="5726">
                  <c:v>483.32499999999999</c:v>
                </c:pt>
                <c:pt idx="5727">
                  <c:v>483.755</c:v>
                </c:pt>
                <c:pt idx="5728">
                  <c:v>484.24200000000002</c:v>
                </c:pt>
                <c:pt idx="5729">
                  <c:v>484.529</c:v>
                </c:pt>
                <c:pt idx="5730">
                  <c:v>484.536</c:v>
                </c:pt>
                <c:pt idx="5731">
                  <c:v>484.38300000000004</c:v>
                </c:pt>
                <c:pt idx="5732">
                  <c:v>484.30899999999997</c:v>
                </c:pt>
                <c:pt idx="5733">
                  <c:v>484.61799999999999</c:v>
                </c:pt>
                <c:pt idx="5734">
                  <c:v>484.17</c:v>
                </c:pt>
                <c:pt idx="5735">
                  <c:v>483.93299999999999</c:v>
                </c:pt>
                <c:pt idx="5736">
                  <c:v>483.36599999999999</c:v>
                </c:pt>
                <c:pt idx="5737">
                  <c:v>482.548</c:v>
                </c:pt>
                <c:pt idx="5738">
                  <c:v>482.43</c:v>
                </c:pt>
                <c:pt idx="5739">
                  <c:v>482.858</c:v>
                </c:pt>
                <c:pt idx="5740">
                  <c:v>483.75700000000001</c:v>
                </c:pt>
                <c:pt idx="5741">
                  <c:v>484.40799999999996</c:v>
                </c:pt>
                <c:pt idx="5742">
                  <c:v>484.39600000000002</c:v>
                </c:pt>
                <c:pt idx="5743">
                  <c:v>484.32299999999998</c:v>
                </c:pt>
                <c:pt idx="5744">
                  <c:v>484.20699999999999</c:v>
                </c:pt>
                <c:pt idx="5745">
                  <c:v>483.98</c:v>
                </c:pt>
                <c:pt idx="5746">
                  <c:v>483.815</c:v>
                </c:pt>
                <c:pt idx="5747">
                  <c:v>484.08600000000001</c:v>
                </c:pt>
                <c:pt idx="5748">
                  <c:v>484.017</c:v>
                </c:pt>
                <c:pt idx="5749">
                  <c:v>483.97700000000003</c:v>
                </c:pt>
                <c:pt idx="5750">
                  <c:v>483.94</c:v>
                </c:pt>
                <c:pt idx="5751">
                  <c:v>484.15199999999999</c:v>
                </c:pt>
                <c:pt idx="5752">
                  <c:v>484.23</c:v>
                </c:pt>
                <c:pt idx="5753">
                  <c:v>484.10700000000003</c:v>
                </c:pt>
                <c:pt idx="5754">
                  <c:v>483.93700000000001</c:v>
                </c:pt>
                <c:pt idx="5755">
                  <c:v>483.97</c:v>
                </c:pt>
                <c:pt idx="5756">
                  <c:v>483.839</c:v>
                </c:pt>
                <c:pt idx="5757">
                  <c:v>483.60900000000004</c:v>
                </c:pt>
                <c:pt idx="5758">
                  <c:v>483.745</c:v>
                </c:pt>
                <c:pt idx="5759">
                  <c:v>483.76499999999999</c:v>
                </c:pt>
                <c:pt idx="5760">
                  <c:v>483.73999999999995</c:v>
                </c:pt>
                <c:pt idx="5761">
                  <c:v>483.61099999999999</c:v>
                </c:pt>
                <c:pt idx="5762">
                  <c:v>483.286</c:v>
                </c:pt>
                <c:pt idx="5763">
                  <c:v>483.483</c:v>
                </c:pt>
                <c:pt idx="5764">
                  <c:v>483.62700000000001</c:v>
                </c:pt>
                <c:pt idx="5765">
                  <c:v>483.62600000000003</c:v>
                </c:pt>
                <c:pt idx="5766">
                  <c:v>483.73999999999995</c:v>
                </c:pt>
                <c:pt idx="5767">
                  <c:v>483.947</c:v>
                </c:pt>
                <c:pt idx="5768">
                  <c:v>484.077</c:v>
                </c:pt>
                <c:pt idx="5769">
                  <c:v>483.94099999999997</c:v>
                </c:pt>
                <c:pt idx="5770">
                  <c:v>484.02699999999999</c:v>
                </c:pt>
                <c:pt idx="5771">
                  <c:v>483.90899999999999</c:v>
                </c:pt>
                <c:pt idx="5772">
                  <c:v>483.75399999999996</c:v>
                </c:pt>
                <c:pt idx="5773">
                  <c:v>483.76799999999997</c:v>
                </c:pt>
                <c:pt idx="5774">
                  <c:v>483.54399999999998</c:v>
                </c:pt>
                <c:pt idx="5775">
                  <c:v>483.05899999999997</c:v>
                </c:pt>
                <c:pt idx="5776">
                  <c:v>483.09999999999997</c:v>
                </c:pt>
                <c:pt idx="5777">
                  <c:v>482.95400000000001</c:v>
                </c:pt>
                <c:pt idx="5778">
                  <c:v>482.988</c:v>
                </c:pt>
                <c:pt idx="5779">
                  <c:v>483.25900000000001</c:v>
                </c:pt>
                <c:pt idx="5780">
                  <c:v>483.029</c:v>
                </c:pt>
                <c:pt idx="5781">
                  <c:v>482.83799999999997</c:v>
                </c:pt>
                <c:pt idx="5782">
                  <c:v>483.04199999999997</c:v>
                </c:pt>
                <c:pt idx="5783">
                  <c:v>483.10500000000002</c:v>
                </c:pt>
                <c:pt idx="5784">
                  <c:v>482.85899999999998</c:v>
                </c:pt>
                <c:pt idx="5785">
                  <c:v>483.09299999999996</c:v>
                </c:pt>
                <c:pt idx="5786">
                  <c:v>483.18900000000002</c:v>
                </c:pt>
                <c:pt idx="5787">
                  <c:v>483.49299999999999</c:v>
                </c:pt>
                <c:pt idx="5788">
                  <c:v>483.52300000000002</c:v>
                </c:pt>
                <c:pt idx="5789">
                  <c:v>483.44900000000001</c:v>
                </c:pt>
                <c:pt idx="5790">
                  <c:v>483.35799999999995</c:v>
                </c:pt>
                <c:pt idx="5791">
                  <c:v>483.685</c:v>
                </c:pt>
                <c:pt idx="5792">
                  <c:v>483.77499999999998</c:v>
                </c:pt>
                <c:pt idx="5793">
                  <c:v>483.62099999999998</c:v>
                </c:pt>
                <c:pt idx="5794">
                  <c:v>483.35400000000004</c:v>
                </c:pt>
                <c:pt idx="5795">
                  <c:v>483.39299999999997</c:v>
                </c:pt>
                <c:pt idx="5796">
                  <c:v>483.33700000000005</c:v>
                </c:pt>
                <c:pt idx="5797">
                  <c:v>483.14799999999997</c:v>
                </c:pt>
                <c:pt idx="5798">
                  <c:v>483.50400000000002</c:v>
                </c:pt>
                <c:pt idx="5799">
                  <c:v>483.47399999999999</c:v>
                </c:pt>
                <c:pt idx="5800">
                  <c:v>483.67400000000004</c:v>
                </c:pt>
                <c:pt idx="5801">
                  <c:v>483.59699999999998</c:v>
                </c:pt>
                <c:pt idx="5802">
                  <c:v>483.58500000000004</c:v>
                </c:pt>
                <c:pt idx="5803">
                  <c:v>483.339</c:v>
                </c:pt>
                <c:pt idx="5804">
                  <c:v>483.92</c:v>
                </c:pt>
                <c:pt idx="5805">
                  <c:v>484.495</c:v>
                </c:pt>
                <c:pt idx="5806">
                  <c:v>484.86</c:v>
                </c:pt>
                <c:pt idx="5807">
                  <c:v>484.762</c:v>
                </c:pt>
                <c:pt idx="5808">
                  <c:v>484.61899999999997</c:v>
                </c:pt>
                <c:pt idx="5809">
                  <c:v>484.82</c:v>
                </c:pt>
                <c:pt idx="5810">
                  <c:v>484.96900000000005</c:v>
                </c:pt>
                <c:pt idx="5811">
                  <c:v>484.67999999999995</c:v>
                </c:pt>
                <c:pt idx="5812">
                  <c:v>484.32100000000003</c:v>
                </c:pt>
                <c:pt idx="5813">
                  <c:v>484.86099999999999</c:v>
                </c:pt>
                <c:pt idx="5814">
                  <c:v>484.69300000000004</c:v>
                </c:pt>
                <c:pt idx="5815">
                  <c:v>484.73700000000002</c:v>
                </c:pt>
                <c:pt idx="5816">
                  <c:v>484.69499999999999</c:v>
                </c:pt>
                <c:pt idx="5817">
                  <c:v>484.125</c:v>
                </c:pt>
                <c:pt idx="5818">
                  <c:v>483.786</c:v>
                </c:pt>
                <c:pt idx="5819">
                  <c:v>484.38799999999998</c:v>
                </c:pt>
                <c:pt idx="5820">
                  <c:v>484.291</c:v>
                </c:pt>
                <c:pt idx="5821">
                  <c:v>484.76900000000001</c:v>
                </c:pt>
                <c:pt idx="5822">
                  <c:v>484.67399999999998</c:v>
                </c:pt>
                <c:pt idx="5823">
                  <c:v>484.74700000000001</c:v>
                </c:pt>
                <c:pt idx="5824">
                  <c:v>484.678</c:v>
                </c:pt>
                <c:pt idx="5825">
                  <c:v>484.375</c:v>
                </c:pt>
                <c:pt idx="5826">
                  <c:v>484.05799999999999</c:v>
                </c:pt>
                <c:pt idx="5827">
                  <c:v>484.22699999999998</c:v>
                </c:pt>
                <c:pt idx="5828">
                  <c:v>483.91900000000004</c:v>
                </c:pt>
                <c:pt idx="5829">
                  <c:v>483.84300000000002</c:v>
                </c:pt>
                <c:pt idx="5830">
                  <c:v>483.55099999999999</c:v>
                </c:pt>
                <c:pt idx="5831">
                  <c:v>483.76</c:v>
                </c:pt>
                <c:pt idx="5832">
                  <c:v>483.81700000000001</c:v>
                </c:pt>
                <c:pt idx="5833">
                  <c:v>484.18599999999998</c:v>
                </c:pt>
                <c:pt idx="5834">
                  <c:v>484.00800000000004</c:v>
                </c:pt>
                <c:pt idx="5835">
                  <c:v>484.42199999999997</c:v>
                </c:pt>
                <c:pt idx="5836">
                  <c:v>484.40100000000001</c:v>
                </c:pt>
                <c:pt idx="5837">
                  <c:v>484.49200000000002</c:v>
                </c:pt>
                <c:pt idx="5838">
                  <c:v>484.291</c:v>
                </c:pt>
                <c:pt idx="5839">
                  <c:v>484.46</c:v>
                </c:pt>
                <c:pt idx="5840">
                  <c:v>484.51499999999999</c:v>
                </c:pt>
                <c:pt idx="5841">
                  <c:v>484.11500000000001</c:v>
                </c:pt>
                <c:pt idx="5842">
                  <c:v>483.89499999999998</c:v>
                </c:pt>
                <c:pt idx="5843">
                  <c:v>484.351</c:v>
                </c:pt>
                <c:pt idx="5844">
                  <c:v>484.755</c:v>
                </c:pt>
                <c:pt idx="5845">
                  <c:v>484.596</c:v>
                </c:pt>
                <c:pt idx="5846">
                  <c:v>484.35599999999999</c:v>
                </c:pt>
                <c:pt idx="5847">
                  <c:v>484.38300000000004</c:v>
                </c:pt>
                <c:pt idx="5848">
                  <c:v>483.97</c:v>
                </c:pt>
                <c:pt idx="5849">
                  <c:v>484.09399999999999</c:v>
                </c:pt>
                <c:pt idx="5850">
                  <c:v>484.529</c:v>
                </c:pt>
                <c:pt idx="5851">
                  <c:v>485.18600000000004</c:v>
                </c:pt>
                <c:pt idx="5852">
                  <c:v>485.274</c:v>
                </c:pt>
                <c:pt idx="5853">
                  <c:v>485.29299999999995</c:v>
                </c:pt>
                <c:pt idx="5854">
                  <c:v>485.08199999999999</c:v>
                </c:pt>
                <c:pt idx="5855">
                  <c:v>484.97200000000004</c:v>
                </c:pt>
                <c:pt idx="5856">
                  <c:v>484.97999999999996</c:v>
                </c:pt>
                <c:pt idx="5857">
                  <c:v>484.87600000000003</c:v>
                </c:pt>
                <c:pt idx="5858">
                  <c:v>484.65500000000003</c:v>
                </c:pt>
                <c:pt idx="5859">
                  <c:v>484.834</c:v>
                </c:pt>
                <c:pt idx="5860">
                  <c:v>485.31799999999998</c:v>
                </c:pt>
                <c:pt idx="5861">
                  <c:v>485.48099999999999</c:v>
                </c:pt>
                <c:pt idx="5862">
                  <c:v>485.608</c:v>
                </c:pt>
                <c:pt idx="5863">
                  <c:v>485.14</c:v>
                </c:pt>
                <c:pt idx="5864">
                  <c:v>485.38299999999998</c:v>
                </c:pt>
                <c:pt idx="5865">
                  <c:v>485.56400000000002</c:v>
                </c:pt>
                <c:pt idx="5866">
                  <c:v>485.858</c:v>
                </c:pt>
                <c:pt idx="5867">
                  <c:v>485.738</c:v>
                </c:pt>
                <c:pt idx="5868">
                  <c:v>485.42599999999999</c:v>
                </c:pt>
                <c:pt idx="5869">
                  <c:v>485.14800000000002</c:v>
                </c:pt>
                <c:pt idx="5870">
                  <c:v>485.54599999999999</c:v>
                </c:pt>
                <c:pt idx="5871">
                  <c:v>485.53000000000003</c:v>
                </c:pt>
                <c:pt idx="5872">
                  <c:v>486.08699999999999</c:v>
                </c:pt>
                <c:pt idx="5873">
                  <c:v>486.471</c:v>
                </c:pt>
                <c:pt idx="5874">
                  <c:v>486.24300000000005</c:v>
                </c:pt>
                <c:pt idx="5875">
                  <c:v>485.70400000000001</c:v>
                </c:pt>
                <c:pt idx="5876">
                  <c:v>485.49</c:v>
                </c:pt>
                <c:pt idx="5877">
                  <c:v>485.19499999999999</c:v>
                </c:pt>
                <c:pt idx="5878">
                  <c:v>485.38800000000003</c:v>
                </c:pt>
                <c:pt idx="5879">
                  <c:v>485.279</c:v>
                </c:pt>
                <c:pt idx="5880">
                  <c:v>485.351</c:v>
                </c:pt>
                <c:pt idx="5881">
                  <c:v>485.58</c:v>
                </c:pt>
                <c:pt idx="5882">
                  <c:v>485.77</c:v>
                </c:pt>
                <c:pt idx="5883">
                  <c:v>485.27800000000002</c:v>
                </c:pt>
                <c:pt idx="5884">
                  <c:v>485.15699999999998</c:v>
                </c:pt>
                <c:pt idx="5885">
                  <c:v>485.548</c:v>
                </c:pt>
                <c:pt idx="5886">
                  <c:v>485.95099999999996</c:v>
                </c:pt>
                <c:pt idx="5887">
                  <c:v>485.57100000000003</c:v>
                </c:pt>
                <c:pt idx="5888">
                  <c:v>485.43299999999999</c:v>
                </c:pt>
                <c:pt idx="5889">
                  <c:v>485.52600000000001</c:v>
                </c:pt>
                <c:pt idx="5890">
                  <c:v>485.726</c:v>
                </c:pt>
                <c:pt idx="5891">
                  <c:v>485.98700000000002</c:v>
                </c:pt>
                <c:pt idx="5892">
                  <c:v>485.887</c:v>
                </c:pt>
                <c:pt idx="5893">
                  <c:v>486.005</c:v>
                </c:pt>
                <c:pt idx="5894">
                  <c:v>486.12</c:v>
                </c:pt>
                <c:pt idx="5895">
                  <c:v>485.75799999999998</c:v>
                </c:pt>
                <c:pt idx="5896">
                  <c:v>485.73099999999999</c:v>
                </c:pt>
                <c:pt idx="5897">
                  <c:v>485.92099999999999</c:v>
                </c:pt>
                <c:pt idx="5898">
                  <c:v>485.78</c:v>
                </c:pt>
                <c:pt idx="5899">
                  <c:v>485.89599999999996</c:v>
                </c:pt>
                <c:pt idx="5900">
                  <c:v>486.14100000000002</c:v>
                </c:pt>
                <c:pt idx="5901">
                  <c:v>486.31899999999996</c:v>
                </c:pt>
                <c:pt idx="5902">
                  <c:v>486.63400000000001</c:v>
                </c:pt>
                <c:pt idx="5903">
                  <c:v>486.28899999999999</c:v>
                </c:pt>
                <c:pt idx="5904">
                  <c:v>486.66699999999997</c:v>
                </c:pt>
                <c:pt idx="5905">
                  <c:v>487.18299999999999</c:v>
                </c:pt>
                <c:pt idx="5906">
                  <c:v>487.28200000000004</c:v>
                </c:pt>
                <c:pt idx="5907">
                  <c:v>486.81900000000002</c:v>
                </c:pt>
                <c:pt idx="5908">
                  <c:v>486.43599999999998</c:v>
                </c:pt>
                <c:pt idx="5909">
                  <c:v>486.17400000000004</c:v>
                </c:pt>
                <c:pt idx="5910">
                  <c:v>486.18599999999998</c:v>
                </c:pt>
                <c:pt idx="5911">
                  <c:v>486.29199999999997</c:v>
                </c:pt>
                <c:pt idx="5912">
                  <c:v>486.29700000000003</c:v>
                </c:pt>
                <c:pt idx="5913">
                  <c:v>486.661</c:v>
                </c:pt>
                <c:pt idx="5914">
                  <c:v>486.60799999999995</c:v>
                </c:pt>
                <c:pt idx="5915">
                  <c:v>486.178</c:v>
                </c:pt>
                <c:pt idx="5916">
                  <c:v>486.18899999999996</c:v>
                </c:pt>
                <c:pt idx="5917">
                  <c:v>486.45499999999998</c:v>
                </c:pt>
                <c:pt idx="5918">
                  <c:v>486.46800000000002</c:v>
                </c:pt>
                <c:pt idx="5919">
                  <c:v>486.72899999999998</c:v>
                </c:pt>
                <c:pt idx="5920">
                  <c:v>486.90899999999999</c:v>
                </c:pt>
                <c:pt idx="5921">
                  <c:v>486.86399999999998</c:v>
                </c:pt>
                <c:pt idx="5922">
                  <c:v>486.71600000000001</c:v>
                </c:pt>
                <c:pt idx="5923">
                  <c:v>486.56099999999998</c:v>
                </c:pt>
                <c:pt idx="5924">
                  <c:v>485.95799999999997</c:v>
                </c:pt>
                <c:pt idx="5925">
                  <c:v>485.298</c:v>
                </c:pt>
                <c:pt idx="5926">
                  <c:v>484.99399999999997</c:v>
                </c:pt>
                <c:pt idx="5927">
                  <c:v>485.39500000000004</c:v>
                </c:pt>
                <c:pt idx="5928">
                  <c:v>485.80599999999998</c:v>
                </c:pt>
                <c:pt idx="5929">
                  <c:v>486.358</c:v>
                </c:pt>
                <c:pt idx="5930">
                  <c:v>486.33800000000002</c:v>
                </c:pt>
                <c:pt idx="5931">
                  <c:v>486.53900000000004</c:v>
                </c:pt>
                <c:pt idx="5932">
                  <c:v>486.40800000000002</c:v>
                </c:pt>
                <c:pt idx="5933">
                  <c:v>485.92099999999999</c:v>
                </c:pt>
                <c:pt idx="5934">
                  <c:v>486.00800000000004</c:v>
                </c:pt>
                <c:pt idx="5935">
                  <c:v>485.88800000000003</c:v>
                </c:pt>
                <c:pt idx="5936">
                  <c:v>485.91399999999999</c:v>
                </c:pt>
                <c:pt idx="5937">
                  <c:v>485.608</c:v>
                </c:pt>
                <c:pt idx="5938">
                  <c:v>485.267</c:v>
                </c:pt>
                <c:pt idx="5939">
                  <c:v>485.39100000000002</c:v>
                </c:pt>
                <c:pt idx="5940">
                  <c:v>485.86099999999999</c:v>
                </c:pt>
                <c:pt idx="5941">
                  <c:v>486.255</c:v>
                </c:pt>
                <c:pt idx="5942">
                  <c:v>486.54999999999995</c:v>
                </c:pt>
                <c:pt idx="5943">
                  <c:v>486.32400000000001</c:v>
                </c:pt>
                <c:pt idx="5944">
                  <c:v>486.33800000000002</c:v>
                </c:pt>
                <c:pt idx="5945">
                  <c:v>486.57300000000004</c:v>
                </c:pt>
                <c:pt idx="5946">
                  <c:v>486.27499999999998</c:v>
                </c:pt>
                <c:pt idx="5947">
                  <c:v>486.32</c:v>
                </c:pt>
                <c:pt idx="5948">
                  <c:v>486.39100000000002</c:v>
                </c:pt>
                <c:pt idx="5949">
                  <c:v>486.53299999999996</c:v>
                </c:pt>
                <c:pt idx="5950">
                  <c:v>486.77800000000002</c:v>
                </c:pt>
                <c:pt idx="5951">
                  <c:v>487.28999999999996</c:v>
                </c:pt>
                <c:pt idx="5952">
                  <c:v>487.61200000000002</c:v>
                </c:pt>
                <c:pt idx="5953">
                  <c:v>487.69299999999998</c:v>
                </c:pt>
                <c:pt idx="5954">
                  <c:v>487.55</c:v>
                </c:pt>
                <c:pt idx="5955">
                  <c:v>487.00600000000003</c:v>
                </c:pt>
                <c:pt idx="5956">
                  <c:v>486.99200000000002</c:v>
                </c:pt>
                <c:pt idx="5957">
                  <c:v>486.99099999999999</c:v>
                </c:pt>
                <c:pt idx="5958">
                  <c:v>486.55200000000002</c:v>
                </c:pt>
                <c:pt idx="5959">
                  <c:v>486.13799999999998</c:v>
                </c:pt>
                <c:pt idx="5960">
                  <c:v>486.20299999999997</c:v>
                </c:pt>
                <c:pt idx="5961">
                  <c:v>486.26700000000005</c:v>
                </c:pt>
                <c:pt idx="5962">
                  <c:v>486.65699999999998</c:v>
                </c:pt>
                <c:pt idx="5963">
                  <c:v>486.75200000000001</c:v>
                </c:pt>
                <c:pt idx="5964">
                  <c:v>486.77600000000001</c:v>
                </c:pt>
                <c:pt idx="5965">
                  <c:v>487.084</c:v>
                </c:pt>
                <c:pt idx="5966">
                  <c:v>486.70300000000003</c:v>
                </c:pt>
                <c:pt idx="5967">
                  <c:v>486.779</c:v>
                </c:pt>
                <c:pt idx="5968">
                  <c:v>486.47899999999998</c:v>
                </c:pt>
                <c:pt idx="5969">
                  <c:v>486.334</c:v>
                </c:pt>
                <c:pt idx="5970">
                  <c:v>486.40300000000002</c:v>
                </c:pt>
                <c:pt idx="5971">
                  <c:v>485.99199999999996</c:v>
                </c:pt>
                <c:pt idx="5972">
                  <c:v>485.649</c:v>
                </c:pt>
                <c:pt idx="5973">
                  <c:v>485.43900000000002</c:v>
                </c:pt>
                <c:pt idx="5974">
                  <c:v>485.33099999999996</c:v>
                </c:pt>
                <c:pt idx="5975">
                  <c:v>485.44299999999998</c:v>
                </c:pt>
                <c:pt idx="5976">
                  <c:v>485.72200000000004</c:v>
                </c:pt>
                <c:pt idx="5977">
                  <c:v>486.20500000000004</c:v>
                </c:pt>
                <c:pt idx="5978">
                  <c:v>486.34800000000001</c:v>
                </c:pt>
                <c:pt idx="5979">
                  <c:v>486.60599999999999</c:v>
                </c:pt>
                <c:pt idx="5980">
                  <c:v>486.94400000000002</c:v>
                </c:pt>
                <c:pt idx="5981">
                  <c:v>486.88399999999996</c:v>
                </c:pt>
                <c:pt idx="5982">
                  <c:v>486.476</c:v>
                </c:pt>
                <c:pt idx="5983">
                  <c:v>486.69099999999997</c:v>
                </c:pt>
                <c:pt idx="5984">
                  <c:v>486.49899999999997</c:v>
                </c:pt>
                <c:pt idx="5985">
                  <c:v>486.423</c:v>
                </c:pt>
                <c:pt idx="5986">
                  <c:v>486.37900000000002</c:v>
                </c:pt>
                <c:pt idx="5987">
                  <c:v>486.38400000000001</c:v>
                </c:pt>
                <c:pt idx="5988">
                  <c:v>486.32400000000001</c:v>
                </c:pt>
                <c:pt idx="5989">
                  <c:v>486.54999999999995</c:v>
                </c:pt>
                <c:pt idx="5990">
                  <c:v>486.73599999999999</c:v>
                </c:pt>
                <c:pt idx="5991">
                  <c:v>486.76100000000002</c:v>
                </c:pt>
                <c:pt idx="5992">
                  <c:v>486.84100000000001</c:v>
                </c:pt>
                <c:pt idx="5993">
                  <c:v>486.31400000000002</c:v>
                </c:pt>
                <c:pt idx="5994">
                  <c:v>486.03899999999999</c:v>
                </c:pt>
                <c:pt idx="5995">
                  <c:v>485.99899999999997</c:v>
                </c:pt>
                <c:pt idx="5996">
                  <c:v>486.11399999999998</c:v>
                </c:pt>
                <c:pt idx="5997">
                  <c:v>486.57000000000005</c:v>
                </c:pt>
                <c:pt idx="5998">
                  <c:v>486.017</c:v>
                </c:pt>
                <c:pt idx="5999">
                  <c:v>485.85399999999998</c:v>
                </c:pt>
                <c:pt idx="6000">
                  <c:v>485.839</c:v>
                </c:pt>
                <c:pt idx="6001">
                  <c:v>486.02600000000001</c:v>
                </c:pt>
                <c:pt idx="6002">
                  <c:v>486</c:v>
                </c:pt>
                <c:pt idx="6003">
                  <c:v>485.80500000000001</c:v>
                </c:pt>
                <c:pt idx="6004">
                  <c:v>485.83100000000002</c:v>
                </c:pt>
                <c:pt idx="6005">
                  <c:v>486.00100000000003</c:v>
                </c:pt>
                <c:pt idx="6006">
                  <c:v>486.274</c:v>
                </c:pt>
                <c:pt idx="6007">
                  <c:v>485.78399999999999</c:v>
                </c:pt>
                <c:pt idx="6008">
                  <c:v>485.17099999999999</c:v>
                </c:pt>
                <c:pt idx="6009">
                  <c:v>484.86700000000002</c:v>
                </c:pt>
                <c:pt idx="6010">
                  <c:v>484.62800000000004</c:v>
                </c:pt>
                <c:pt idx="6011">
                  <c:v>484.60599999999999</c:v>
                </c:pt>
                <c:pt idx="6012">
                  <c:v>484.66800000000001</c:v>
                </c:pt>
                <c:pt idx="6013">
                  <c:v>484.33599999999996</c:v>
                </c:pt>
                <c:pt idx="6014">
                  <c:v>484.43200000000002</c:v>
                </c:pt>
                <c:pt idx="6015">
                  <c:v>484.38300000000004</c:v>
                </c:pt>
                <c:pt idx="6016">
                  <c:v>484.54599999999999</c:v>
                </c:pt>
                <c:pt idx="6017">
                  <c:v>484.90000000000003</c:v>
                </c:pt>
                <c:pt idx="6018">
                  <c:v>484.80799999999999</c:v>
                </c:pt>
                <c:pt idx="6019">
                  <c:v>484.92</c:v>
                </c:pt>
                <c:pt idx="6020">
                  <c:v>484.84699999999998</c:v>
                </c:pt>
                <c:pt idx="6021">
                  <c:v>484.77500000000003</c:v>
                </c:pt>
                <c:pt idx="6022">
                  <c:v>485.05700000000002</c:v>
                </c:pt>
                <c:pt idx="6023">
                  <c:v>485.22499999999997</c:v>
                </c:pt>
                <c:pt idx="6024">
                  <c:v>485.44400000000002</c:v>
                </c:pt>
                <c:pt idx="6025">
                  <c:v>485.79199999999997</c:v>
                </c:pt>
                <c:pt idx="6026">
                  <c:v>485.75600000000003</c:v>
                </c:pt>
                <c:pt idx="6027">
                  <c:v>485.58599999999996</c:v>
                </c:pt>
                <c:pt idx="6028">
                  <c:v>486.05399999999997</c:v>
                </c:pt>
                <c:pt idx="6029">
                  <c:v>486.577</c:v>
                </c:pt>
                <c:pt idx="6030">
                  <c:v>487.50200000000001</c:v>
                </c:pt>
                <c:pt idx="6031">
                  <c:v>487.66300000000001</c:v>
                </c:pt>
                <c:pt idx="6032">
                  <c:v>487.26100000000002</c:v>
                </c:pt>
                <c:pt idx="6033">
                  <c:v>487.13499999999999</c:v>
                </c:pt>
                <c:pt idx="6034">
                  <c:v>487.12200000000001</c:v>
                </c:pt>
                <c:pt idx="6035">
                  <c:v>487.005</c:v>
                </c:pt>
                <c:pt idx="6036">
                  <c:v>486.76799999999997</c:v>
                </c:pt>
                <c:pt idx="6037">
                  <c:v>486.70099999999996</c:v>
                </c:pt>
                <c:pt idx="6038">
                  <c:v>486.673</c:v>
                </c:pt>
                <c:pt idx="6039">
                  <c:v>486.99299999999999</c:v>
                </c:pt>
                <c:pt idx="6040">
                  <c:v>487.13200000000001</c:v>
                </c:pt>
                <c:pt idx="6041">
                  <c:v>486.71600000000001</c:v>
                </c:pt>
                <c:pt idx="6042">
                  <c:v>486.62100000000004</c:v>
                </c:pt>
                <c:pt idx="6043">
                  <c:v>486.37900000000002</c:v>
                </c:pt>
                <c:pt idx="6044">
                  <c:v>486.209</c:v>
                </c:pt>
                <c:pt idx="6045">
                  <c:v>486.38200000000001</c:v>
                </c:pt>
                <c:pt idx="6046">
                  <c:v>486.49199999999996</c:v>
                </c:pt>
                <c:pt idx="6047">
                  <c:v>486.2</c:v>
                </c:pt>
                <c:pt idx="6048">
                  <c:v>486.06399999999996</c:v>
                </c:pt>
                <c:pt idx="6049">
                  <c:v>486.654</c:v>
                </c:pt>
                <c:pt idx="6050">
                  <c:v>486.99</c:v>
                </c:pt>
                <c:pt idx="6051">
                  <c:v>487.13499999999999</c:v>
                </c:pt>
                <c:pt idx="6052">
                  <c:v>487.40499999999997</c:v>
                </c:pt>
                <c:pt idx="6053">
                  <c:v>487.584</c:v>
                </c:pt>
                <c:pt idx="6054">
                  <c:v>487.89299999999997</c:v>
                </c:pt>
                <c:pt idx="6055">
                  <c:v>488.06099999999998</c:v>
                </c:pt>
                <c:pt idx="6056">
                  <c:v>487.8</c:v>
                </c:pt>
                <c:pt idx="6057">
                  <c:v>487.72500000000002</c:v>
                </c:pt>
                <c:pt idx="6058">
                  <c:v>487.49200000000002</c:v>
                </c:pt>
                <c:pt idx="6059">
                  <c:v>487.661</c:v>
                </c:pt>
                <c:pt idx="6060">
                  <c:v>487.34800000000001</c:v>
                </c:pt>
                <c:pt idx="6061">
                  <c:v>487.339</c:v>
                </c:pt>
                <c:pt idx="6062">
                  <c:v>487.51900000000001</c:v>
                </c:pt>
                <c:pt idx="6063">
                  <c:v>487.69400000000002</c:v>
                </c:pt>
                <c:pt idx="6064">
                  <c:v>487.90299999999996</c:v>
                </c:pt>
                <c:pt idx="6065">
                  <c:v>487.738</c:v>
                </c:pt>
                <c:pt idx="6066">
                  <c:v>487.38100000000003</c:v>
                </c:pt>
                <c:pt idx="6067">
                  <c:v>487.04899999999998</c:v>
                </c:pt>
                <c:pt idx="6068">
                  <c:v>487.19600000000003</c:v>
                </c:pt>
                <c:pt idx="6069">
                  <c:v>487.125</c:v>
                </c:pt>
                <c:pt idx="6070">
                  <c:v>487.33799999999997</c:v>
                </c:pt>
                <c:pt idx="6071">
                  <c:v>487.08800000000002</c:v>
                </c:pt>
                <c:pt idx="6072">
                  <c:v>486.84399999999999</c:v>
                </c:pt>
                <c:pt idx="6073">
                  <c:v>486.601</c:v>
                </c:pt>
                <c:pt idx="6074">
                  <c:v>486.46699999999998</c:v>
                </c:pt>
                <c:pt idx="6075">
                  <c:v>486.30799999999999</c:v>
                </c:pt>
                <c:pt idx="6076">
                  <c:v>486.358</c:v>
                </c:pt>
                <c:pt idx="6077">
                  <c:v>486.47800000000001</c:v>
                </c:pt>
                <c:pt idx="6078">
                  <c:v>486.416</c:v>
                </c:pt>
                <c:pt idx="6079">
                  <c:v>486.50900000000001</c:v>
                </c:pt>
                <c:pt idx="6080">
                  <c:v>486.59899999999999</c:v>
                </c:pt>
                <c:pt idx="6081">
                  <c:v>486.721</c:v>
                </c:pt>
                <c:pt idx="6082">
                  <c:v>486.36099999999999</c:v>
                </c:pt>
                <c:pt idx="6083">
                  <c:v>486.36</c:v>
                </c:pt>
                <c:pt idx="6084">
                  <c:v>486.01900000000001</c:v>
                </c:pt>
                <c:pt idx="6085">
                  <c:v>486.17099999999999</c:v>
                </c:pt>
                <c:pt idx="6086">
                  <c:v>486.88399999999996</c:v>
                </c:pt>
                <c:pt idx="6087">
                  <c:v>487.72800000000001</c:v>
                </c:pt>
                <c:pt idx="6088">
                  <c:v>487.70400000000001</c:v>
                </c:pt>
                <c:pt idx="6089">
                  <c:v>487.286</c:v>
                </c:pt>
                <c:pt idx="6090">
                  <c:v>487.24</c:v>
                </c:pt>
                <c:pt idx="6091">
                  <c:v>487.52300000000002</c:v>
                </c:pt>
                <c:pt idx="6092">
                  <c:v>487.41800000000001</c:v>
                </c:pt>
                <c:pt idx="6093">
                  <c:v>487.39</c:v>
                </c:pt>
                <c:pt idx="6094">
                  <c:v>487.15699999999998</c:v>
                </c:pt>
                <c:pt idx="6095">
                  <c:v>486.72500000000002</c:v>
                </c:pt>
                <c:pt idx="6096">
                  <c:v>487.16399999999999</c:v>
                </c:pt>
                <c:pt idx="6097">
                  <c:v>487.66300000000001</c:v>
                </c:pt>
                <c:pt idx="6098">
                  <c:v>487.53400000000005</c:v>
                </c:pt>
                <c:pt idx="6099">
                  <c:v>487.41300000000001</c:v>
                </c:pt>
                <c:pt idx="6100">
                  <c:v>487.46299999999997</c:v>
                </c:pt>
                <c:pt idx="6101">
                  <c:v>487.214</c:v>
                </c:pt>
                <c:pt idx="6102">
                  <c:v>486.89499999999998</c:v>
                </c:pt>
                <c:pt idx="6103">
                  <c:v>487.423</c:v>
                </c:pt>
                <c:pt idx="6104">
                  <c:v>487.512</c:v>
                </c:pt>
                <c:pt idx="6105">
                  <c:v>487.48900000000003</c:v>
                </c:pt>
                <c:pt idx="6106">
                  <c:v>487.86800000000005</c:v>
                </c:pt>
                <c:pt idx="6107">
                  <c:v>488.125</c:v>
                </c:pt>
                <c:pt idx="6108">
                  <c:v>488.029</c:v>
                </c:pt>
                <c:pt idx="6109">
                  <c:v>487.88500000000005</c:v>
                </c:pt>
                <c:pt idx="6110">
                  <c:v>487.404</c:v>
                </c:pt>
                <c:pt idx="6111">
                  <c:v>487.10300000000001</c:v>
                </c:pt>
                <c:pt idx="6112">
                  <c:v>486.31700000000001</c:v>
                </c:pt>
                <c:pt idx="6113">
                  <c:v>485.80399999999997</c:v>
                </c:pt>
                <c:pt idx="6114">
                  <c:v>485.03300000000002</c:v>
                </c:pt>
                <c:pt idx="6115">
                  <c:v>485.34099999999995</c:v>
                </c:pt>
                <c:pt idx="6116">
                  <c:v>484.88499999999999</c:v>
                </c:pt>
                <c:pt idx="6117">
                  <c:v>484.92599999999999</c:v>
                </c:pt>
                <c:pt idx="6118">
                  <c:v>485.27200000000005</c:v>
                </c:pt>
                <c:pt idx="6119">
                  <c:v>485.245</c:v>
                </c:pt>
                <c:pt idx="6120">
                  <c:v>484.803</c:v>
                </c:pt>
                <c:pt idx="6121">
                  <c:v>484.65200000000004</c:v>
                </c:pt>
                <c:pt idx="6122">
                  <c:v>483.69899999999996</c:v>
                </c:pt>
                <c:pt idx="6123">
                  <c:v>483.25</c:v>
                </c:pt>
                <c:pt idx="6124">
                  <c:v>483.267</c:v>
                </c:pt>
                <c:pt idx="6125">
                  <c:v>482.99600000000004</c:v>
                </c:pt>
                <c:pt idx="6126">
                  <c:v>483.09399999999999</c:v>
                </c:pt>
                <c:pt idx="6127">
                  <c:v>482.94400000000002</c:v>
                </c:pt>
                <c:pt idx="6128">
                  <c:v>483.005</c:v>
                </c:pt>
                <c:pt idx="6129">
                  <c:v>483.27699999999999</c:v>
                </c:pt>
                <c:pt idx="6130">
                  <c:v>483.221</c:v>
                </c:pt>
                <c:pt idx="6131">
                  <c:v>483.35300000000001</c:v>
                </c:pt>
                <c:pt idx="6132">
                  <c:v>483.23500000000001</c:v>
                </c:pt>
                <c:pt idx="6133">
                  <c:v>483.07500000000005</c:v>
                </c:pt>
                <c:pt idx="6134">
                  <c:v>482.91700000000003</c:v>
                </c:pt>
                <c:pt idx="6135">
                  <c:v>483.13</c:v>
                </c:pt>
                <c:pt idx="6136">
                  <c:v>482.935</c:v>
                </c:pt>
                <c:pt idx="6137">
                  <c:v>482.904</c:v>
                </c:pt>
                <c:pt idx="6138">
                  <c:v>482.76800000000003</c:v>
                </c:pt>
                <c:pt idx="6139">
                  <c:v>482.38499999999999</c:v>
                </c:pt>
                <c:pt idx="6140">
                  <c:v>482.47899999999998</c:v>
                </c:pt>
                <c:pt idx="6141">
                  <c:v>482.72499999999997</c:v>
                </c:pt>
                <c:pt idx="6142">
                  <c:v>482.84699999999998</c:v>
                </c:pt>
                <c:pt idx="6143">
                  <c:v>483.20400000000001</c:v>
                </c:pt>
                <c:pt idx="6144">
                  <c:v>483.26299999999998</c:v>
                </c:pt>
                <c:pt idx="6145">
                  <c:v>483.26800000000003</c:v>
                </c:pt>
                <c:pt idx="6146">
                  <c:v>483.09899999999999</c:v>
                </c:pt>
                <c:pt idx="6147">
                  <c:v>483.15199999999999</c:v>
                </c:pt>
                <c:pt idx="6148">
                  <c:v>483.25700000000001</c:v>
                </c:pt>
                <c:pt idx="6149">
                  <c:v>482.99099999999999</c:v>
                </c:pt>
                <c:pt idx="6150">
                  <c:v>482.863</c:v>
                </c:pt>
                <c:pt idx="6151">
                  <c:v>482.85599999999999</c:v>
                </c:pt>
                <c:pt idx="6152">
                  <c:v>483.39400000000001</c:v>
                </c:pt>
                <c:pt idx="6153">
                  <c:v>483.90299999999996</c:v>
                </c:pt>
                <c:pt idx="6154">
                  <c:v>484.464</c:v>
                </c:pt>
                <c:pt idx="6155">
                  <c:v>485.49900000000002</c:v>
                </c:pt>
                <c:pt idx="6156">
                  <c:v>485.84300000000002</c:v>
                </c:pt>
                <c:pt idx="6157">
                  <c:v>486.13600000000002</c:v>
                </c:pt>
                <c:pt idx="6158">
                  <c:v>486.46100000000001</c:v>
                </c:pt>
                <c:pt idx="6159">
                  <c:v>486.74400000000003</c:v>
                </c:pt>
                <c:pt idx="6160">
                  <c:v>487.24400000000003</c:v>
                </c:pt>
                <c:pt idx="6161">
                  <c:v>487.42899999999997</c:v>
                </c:pt>
                <c:pt idx="6162">
                  <c:v>487.47500000000002</c:v>
                </c:pt>
                <c:pt idx="6163">
                  <c:v>487.42899999999997</c:v>
                </c:pt>
                <c:pt idx="6164">
                  <c:v>487.714</c:v>
                </c:pt>
                <c:pt idx="6165">
                  <c:v>488.12900000000002</c:v>
                </c:pt>
                <c:pt idx="6166">
                  <c:v>488.31199999999995</c:v>
                </c:pt>
                <c:pt idx="6167">
                  <c:v>488.64400000000001</c:v>
                </c:pt>
                <c:pt idx="6168">
                  <c:v>488.67699999999996</c:v>
                </c:pt>
                <c:pt idx="6169">
                  <c:v>488.40300000000002</c:v>
                </c:pt>
                <c:pt idx="6170">
                  <c:v>488.27099999999996</c:v>
                </c:pt>
                <c:pt idx="6171">
                  <c:v>488.35199999999998</c:v>
                </c:pt>
                <c:pt idx="6172">
                  <c:v>488.91300000000001</c:v>
                </c:pt>
                <c:pt idx="6173">
                  <c:v>489.25200000000001</c:v>
                </c:pt>
                <c:pt idx="6174">
                  <c:v>488.976</c:v>
                </c:pt>
                <c:pt idx="6175">
                  <c:v>488.35</c:v>
                </c:pt>
                <c:pt idx="6176">
                  <c:v>488.26900000000001</c:v>
                </c:pt>
                <c:pt idx="6177">
                  <c:v>488.11699999999996</c:v>
                </c:pt>
                <c:pt idx="6178">
                  <c:v>487.923</c:v>
                </c:pt>
                <c:pt idx="6179">
                  <c:v>487.79300000000001</c:v>
                </c:pt>
                <c:pt idx="6180">
                  <c:v>487.97199999999998</c:v>
                </c:pt>
                <c:pt idx="6181">
                  <c:v>487.96699999999998</c:v>
                </c:pt>
                <c:pt idx="6182">
                  <c:v>488.30099999999999</c:v>
                </c:pt>
                <c:pt idx="6183">
                  <c:v>488.63200000000001</c:v>
                </c:pt>
                <c:pt idx="6184">
                  <c:v>488.55100000000004</c:v>
                </c:pt>
                <c:pt idx="6185">
                  <c:v>488.02800000000002</c:v>
                </c:pt>
                <c:pt idx="6186">
                  <c:v>487.88800000000003</c:v>
                </c:pt>
                <c:pt idx="6187">
                  <c:v>487.80900000000003</c:v>
                </c:pt>
                <c:pt idx="6188">
                  <c:v>487.09899999999999</c:v>
                </c:pt>
                <c:pt idx="6189">
                  <c:v>487.01099999999997</c:v>
                </c:pt>
                <c:pt idx="6190">
                  <c:v>487.76900000000001</c:v>
                </c:pt>
                <c:pt idx="6191">
                  <c:v>488.89500000000004</c:v>
                </c:pt>
                <c:pt idx="6192">
                  <c:v>489.22799999999995</c:v>
                </c:pt>
                <c:pt idx="6193">
                  <c:v>489.82300000000004</c:v>
                </c:pt>
                <c:pt idx="6194">
                  <c:v>489.89599999999996</c:v>
                </c:pt>
                <c:pt idx="6195">
                  <c:v>489.71799999999996</c:v>
                </c:pt>
                <c:pt idx="6196">
                  <c:v>489.42699999999996</c:v>
                </c:pt>
                <c:pt idx="6197">
                  <c:v>489.33600000000007</c:v>
                </c:pt>
                <c:pt idx="6198">
                  <c:v>488.84500000000003</c:v>
                </c:pt>
                <c:pt idx="6199">
                  <c:v>488.26900000000001</c:v>
                </c:pt>
                <c:pt idx="6200">
                  <c:v>488.23699999999997</c:v>
                </c:pt>
                <c:pt idx="6201">
                  <c:v>488.25799999999998</c:v>
                </c:pt>
                <c:pt idx="6202">
                  <c:v>488.56699999999995</c:v>
                </c:pt>
                <c:pt idx="6203">
                  <c:v>488.40099999999995</c:v>
                </c:pt>
                <c:pt idx="6204">
                  <c:v>488.47400000000005</c:v>
                </c:pt>
                <c:pt idx="6205">
                  <c:v>488.685</c:v>
                </c:pt>
                <c:pt idx="6206">
                  <c:v>488.77000000000004</c:v>
                </c:pt>
                <c:pt idx="6207">
                  <c:v>488.52200000000005</c:v>
                </c:pt>
                <c:pt idx="6208">
                  <c:v>488.59000000000003</c:v>
                </c:pt>
                <c:pt idx="6209">
                  <c:v>488.32599999999996</c:v>
                </c:pt>
                <c:pt idx="6210">
                  <c:v>488.21900000000005</c:v>
                </c:pt>
                <c:pt idx="6211">
                  <c:v>488.27600000000001</c:v>
                </c:pt>
                <c:pt idx="6212">
                  <c:v>488.53099999999995</c:v>
                </c:pt>
                <c:pt idx="6213">
                  <c:v>488.52300000000002</c:v>
                </c:pt>
                <c:pt idx="6214">
                  <c:v>488.55199999999996</c:v>
                </c:pt>
                <c:pt idx="6215">
                  <c:v>488.58199999999999</c:v>
                </c:pt>
                <c:pt idx="6216">
                  <c:v>488.35</c:v>
                </c:pt>
                <c:pt idx="6217">
                  <c:v>488.32900000000001</c:v>
                </c:pt>
                <c:pt idx="6218">
                  <c:v>488.233</c:v>
                </c:pt>
                <c:pt idx="6219">
                  <c:v>488.28900000000004</c:v>
                </c:pt>
                <c:pt idx="6220">
                  <c:v>488.57600000000002</c:v>
                </c:pt>
                <c:pt idx="6221">
                  <c:v>488.65499999999997</c:v>
                </c:pt>
                <c:pt idx="6222">
                  <c:v>488.48599999999999</c:v>
                </c:pt>
                <c:pt idx="6223">
                  <c:v>488.15899999999999</c:v>
                </c:pt>
                <c:pt idx="6224">
                  <c:v>487.786</c:v>
                </c:pt>
                <c:pt idx="6225">
                  <c:v>488.38900000000001</c:v>
                </c:pt>
                <c:pt idx="6226">
                  <c:v>488.92700000000002</c:v>
                </c:pt>
                <c:pt idx="6227">
                  <c:v>489.10999999999996</c:v>
                </c:pt>
                <c:pt idx="6228">
                  <c:v>489.25300000000004</c:v>
                </c:pt>
                <c:pt idx="6229">
                  <c:v>489.22099999999995</c:v>
                </c:pt>
                <c:pt idx="6230">
                  <c:v>488.887</c:v>
                </c:pt>
                <c:pt idx="6231">
                  <c:v>488.19800000000004</c:v>
                </c:pt>
                <c:pt idx="6232">
                  <c:v>487.91800000000001</c:v>
                </c:pt>
                <c:pt idx="6233">
                  <c:v>488.05400000000003</c:v>
                </c:pt>
                <c:pt idx="6234">
                  <c:v>488.54699999999997</c:v>
                </c:pt>
                <c:pt idx="6235">
                  <c:v>488.69799999999998</c:v>
                </c:pt>
                <c:pt idx="6236">
                  <c:v>488.37</c:v>
                </c:pt>
                <c:pt idx="6237">
                  <c:v>488.31099999999998</c:v>
                </c:pt>
                <c:pt idx="6238">
                  <c:v>488.76900000000001</c:v>
                </c:pt>
                <c:pt idx="6239">
                  <c:v>489.23399999999998</c:v>
                </c:pt>
                <c:pt idx="6240">
                  <c:v>489.05900000000003</c:v>
                </c:pt>
                <c:pt idx="6241">
                  <c:v>488.38799999999998</c:v>
                </c:pt>
                <c:pt idx="6242">
                  <c:v>488.28100000000001</c:v>
                </c:pt>
                <c:pt idx="6243">
                  <c:v>488.60099999999994</c:v>
                </c:pt>
                <c:pt idx="6244">
                  <c:v>488.51000000000005</c:v>
                </c:pt>
                <c:pt idx="6245">
                  <c:v>488.23600000000005</c:v>
                </c:pt>
                <c:pt idx="6246">
                  <c:v>488.07499999999999</c:v>
                </c:pt>
                <c:pt idx="6247">
                  <c:v>488.089</c:v>
                </c:pt>
                <c:pt idx="6248">
                  <c:v>488.26499999999999</c:v>
                </c:pt>
                <c:pt idx="6249">
                  <c:v>488.63</c:v>
                </c:pt>
                <c:pt idx="6250">
                  <c:v>488.47400000000005</c:v>
                </c:pt>
                <c:pt idx="6251">
                  <c:v>488.55</c:v>
                </c:pt>
                <c:pt idx="6252">
                  <c:v>489.12700000000001</c:v>
                </c:pt>
                <c:pt idx="6253">
                  <c:v>489.48899999999998</c:v>
                </c:pt>
                <c:pt idx="6254">
                  <c:v>489.29899999999998</c:v>
                </c:pt>
                <c:pt idx="6255">
                  <c:v>489.06799999999993</c:v>
                </c:pt>
                <c:pt idx="6256">
                  <c:v>489.13600000000002</c:v>
                </c:pt>
                <c:pt idx="6257">
                  <c:v>488.851</c:v>
                </c:pt>
                <c:pt idx="6258">
                  <c:v>488.72399999999993</c:v>
                </c:pt>
                <c:pt idx="6259">
                  <c:v>489.25499999999994</c:v>
                </c:pt>
                <c:pt idx="6260">
                  <c:v>489.56900000000002</c:v>
                </c:pt>
                <c:pt idx="6261">
                  <c:v>489.41900000000004</c:v>
                </c:pt>
                <c:pt idx="6262">
                  <c:v>489.43399999999997</c:v>
                </c:pt>
                <c:pt idx="6263">
                  <c:v>489.73400000000004</c:v>
                </c:pt>
                <c:pt idx="6264">
                  <c:v>489.42099999999999</c:v>
                </c:pt>
                <c:pt idx="6265">
                  <c:v>489.17399999999998</c:v>
                </c:pt>
                <c:pt idx="6266">
                  <c:v>488.89699999999999</c:v>
                </c:pt>
                <c:pt idx="6267">
                  <c:v>488.99999999999994</c:v>
                </c:pt>
                <c:pt idx="6268">
                  <c:v>489.04500000000002</c:v>
                </c:pt>
                <c:pt idx="6269">
                  <c:v>489.13899999999995</c:v>
                </c:pt>
                <c:pt idx="6270">
                  <c:v>489.31200000000001</c:v>
                </c:pt>
                <c:pt idx="6271">
                  <c:v>489.37700000000007</c:v>
                </c:pt>
                <c:pt idx="6272">
                  <c:v>489.36799999999999</c:v>
                </c:pt>
                <c:pt idx="6273">
                  <c:v>489.27599999999995</c:v>
                </c:pt>
                <c:pt idx="6274">
                  <c:v>489.31099999999998</c:v>
                </c:pt>
                <c:pt idx="6275">
                  <c:v>489.07400000000007</c:v>
                </c:pt>
                <c:pt idx="6276">
                  <c:v>489.11099999999999</c:v>
                </c:pt>
                <c:pt idx="6277">
                  <c:v>488.97</c:v>
                </c:pt>
                <c:pt idx="6278">
                  <c:v>488.91199999999998</c:v>
                </c:pt>
                <c:pt idx="6279">
                  <c:v>488.54300000000001</c:v>
                </c:pt>
                <c:pt idx="6280">
                  <c:v>488.21699999999998</c:v>
                </c:pt>
                <c:pt idx="6281">
                  <c:v>488.18800000000005</c:v>
                </c:pt>
                <c:pt idx="6282">
                  <c:v>488.20899999999995</c:v>
                </c:pt>
                <c:pt idx="6283">
                  <c:v>488.34</c:v>
                </c:pt>
                <c:pt idx="6284">
                  <c:v>488.53700000000003</c:v>
                </c:pt>
                <c:pt idx="6285">
                  <c:v>488.90100000000001</c:v>
                </c:pt>
                <c:pt idx="6286">
                  <c:v>488.98400000000004</c:v>
                </c:pt>
                <c:pt idx="6287">
                  <c:v>489.14699999999999</c:v>
                </c:pt>
                <c:pt idx="6288">
                  <c:v>489.10999999999996</c:v>
                </c:pt>
                <c:pt idx="6289">
                  <c:v>489.44200000000001</c:v>
                </c:pt>
                <c:pt idx="6290">
                  <c:v>489.77799999999996</c:v>
                </c:pt>
                <c:pt idx="6291">
                  <c:v>489.92100000000005</c:v>
                </c:pt>
                <c:pt idx="6292">
                  <c:v>489.79199999999997</c:v>
                </c:pt>
                <c:pt idx="6293">
                  <c:v>489.327</c:v>
                </c:pt>
                <c:pt idx="6294">
                  <c:v>489.11199999999997</c:v>
                </c:pt>
                <c:pt idx="6295">
                  <c:v>489.31099999999998</c:v>
                </c:pt>
                <c:pt idx="6296">
                  <c:v>489.47300000000001</c:v>
                </c:pt>
                <c:pt idx="6297">
                  <c:v>489.57899999999995</c:v>
                </c:pt>
                <c:pt idx="6298">
                  <c:v>488.96300000000002</c:v>
                </c:pt>
                <c:pt idx="6299">
                  <c:v>488.66199999999998</c:v>
                </c:pt>
                <c:pt idx="6300">
                  <c:v>489.21200000000005</c:v>
                </c:pt>
                <c:pt idx="6301">
                  <c:v>489.38</c:v>
                </c:pt>
                <c:pt idx="6302">
                  <c:v>489.279</c:v>
                </c:pt>
                <c:pt idx="6303">
                  <c:v>489.238</c:v>
                </c:pt>
                <c:pt idx="6304">
                  <c:v>488.81300000000005</c:v>
                </c:pt>
                <c:pt idx="6305">
                  <c:v>488.767</c:v>
                </c:pt>
                <c:pt idx="6306">
                  <c:v>489.04700000000003</c:v>
                </c:pt>
                <c:pt idx="6307">
                  <c:v>489.44299999999998</c:v>
                </c:pt>
                <c:pt idx="6308">
                  <c:v>489.36799999999999</c:v>
                </c:pt>
                <c:pt idx="6309">
                  <c:v>489.38599999999997</c:v>
                </c:pt>
                <c:pt idx="6310">
                  <c:v>489.471</c:v>
                </c:pt>
                <c:pt idx="6311">
                  <c:v>488.94400000000007</c:v>
                </c:pt>
                <c:pt idx="6312">
                  <c:v>488.77899999999994</c:v>
                </c:pt>
                <c:pt idx="6313">
                  <c:v>488.57299999999998</c:v>
                </c:pt>
                <c:pt idx="6314">
                  <c:v>488.36500000000007</c:v>
                </c:pt>
                <c:pt idx="6315">
                  <c:v>488.65499999999997</c:v>
                </c:pt>
                <c:pt idx="6316">
                  <c:v>488.375</c:v>
                </c:pt>
                <c:pt idx="6317">
                  <c:v>488.31600000000003</c:v>
                </c:pt>
                <c:pt idx="6318">
                  <c:v>488.22299999999996</c:v>
                </c:pt>
                <c:pt idx="6319">
                  <c:v>488.55</c:v>
                </c:pt>
                <c:pt idx="6320">
                  <c:v>488.86800000000005</c:v>
                </c:pt>
                <c:pt idx="6321">
                  <c:v>489.65399999999994</c:v>
                </c:pt>
                <c:pt idx="6322">
                  <c:v>489.64500000000004</c:v>
                </c:pt>
                <c:pt idx="6323">
                  <c:v>489.57499999999999</c:v>
                </c:pt>
                <c:pt idx="6324">
                  <c:v>490.07300000000004</c:v>
                </c:pt>
                <c:pt idx="6325">
                  <c:v>490.27600000000001</c:v>
                </c:pt>
                <c:pt idx="6326">
                  <c:v>490.43</c:v>
                </c:pt>
                <c:pt idx="6327">
                  <c:v>490.66400000000004</c:v>
                </c:pt>
                <c:pt idx="6328">
                  <c:v>490.30099999999993</c:v>
                </c:pt>
                <c:pt idx="6329">
                  <c:v>489.81299999999999</c:v>
                </c:pt>
                <c:pt idx="6330">
                  <c:v>489.71400000000006</c:v>
                </c:pt>
                <c:pt idx="6331">
                  <c:v>489.71</c:v>
                </c:pt>
                <c:pt idx="6332">
                  <c:v>490.15500000000003</c:v>
                </c:pt>
                <c:pt idx="6333">
                  <c:v>490.35699999999997</c:v>
                </c:pt>
                <c:pt idx="6334">
                  <c:v>490.10799999999995</c:v>
                </c:pt>
                <c:pt idx="6335">
                  <c:v>489.97899999999998</c:v>
                </c:pt>
                <c:pt idx="6336">
                  <c:v>490.34299999999996</c:v>
                </c:pt>
                <c:pt idx="6337">
                  <c:v>490.59</c:v>
                </c:pt>
                <c:pt idx="6338">
                  <c:v>490.54500000000002</c:v>
                </c:pt>
                <c:pt idx="6339">
                  <c:v>490.73400000000004</c:v>
                </c:pt>
                <c:pt idx="6340">
                  <c:v>490.75099999999998</c:v>
                </c:pt>
                <c:pt idx="6341">
                  <c:v>490.67800000000005</c:v>
                </c:pt>
                <c:pt idx="6342">
                  <c:v>490.68500000000006</c:v>
                </c:pt>
                <c:pt idx="6343">
                  <c:v>490.61700000000008</c:v>
                </c:pt>
                <c:pt idx="6344">
                  <c:v>490.38</c:v>
                </c:pt>
                <c:pt idx="6345">
                  <c:v>490.19199999999995</c:v>
                </c:pt>
                <c:pt idx="6346">
                  <c:v>489.84099999999995</c:v>
                </c:pt>
                <c:pt idx="6347">
                  <c:v>489.86400000000003</c:v>
                </c:pt>
                <c:pt idx="6348">
                  <c:v>489.89100000000002</c:v>
                </c:pt>
                <c:pt idx="6349">
                  <c:v>489.75699999999995</c:v>
                </c:pt>
                <c:pt idx="6350">
                  <c:v>489.71300000000002</c:v>
                </c:pt>
                <c:pt idx="6351">
                  <c:v>489.05799999999999</c:v>
                </c:pt>
                <c:pt idx="6352">
                  <c:v>488.56799999999998</c:v>
                </c:pt>
                <c:pt idx="6353">
                  <c:v>488.37399999999997</c:v>
                </c:pt>
                <c:pt idx="6354">
                  <c:v>488.56799999999998</c:v>
                </c:pt>
                <c:pt idx="6355">
                  <c:v>489.24199999999996</c:v>
                </c:pt>
                <c:pt idx="6356">
                  <c:v>489.92800000000005</c:v>
                </c:pt>
                <c:pt idx="6357">
                  <c:v>490.31200000000001</c:v>
                </c:pt>
                <c:pt idx="6358">
                  <c:v>490.66500000000002</c:v>
                </c:pt>
                <c:pt idx="6359">
                  <c:v>490.85199999999998</c:v>
                </c:pt>
                <c:pt idx="6360">
                  <c:v>491.41400000000004</c:v>
                </c:pt>
                <c:pt idx="6361">
                  <c:v>491.63799999999998</c:v>
                </c:pt>
                <c:pt idx="6362">
                  <c:v>491.47100000000006</c:v>
                </c:pt>
                <c:pt idx="6363">
                  <c:v>491.01400000000001</c:v>
                </c:pt>
                <c:pt idx="6364">
                  <c:v>490.72099999999995</c:v>
                </c:pt>
                <c:pt idx="6365">
                  <c:v>490.46899999999999</c:v>
                </c:pt>
                <c:pt idx="6366">
                  <c:v>490.31</c:v>
                </c:pt>
                <c:pt idx="6367">
                  <c:v>490.22699999999998</c:v>
                </c:pt>
                <c:pt idx="6368">
                  <c:v>490.06200000000001</c:v>
                </c:pt>
                <c:pt idx="6369">
                  <c:v>490.10700000000003</c:v>
                </c:pt>
                <c:pt idx="6370">
                  <c:v>489.94800000000004</c:v>
                </c:pt>
                <c:pt idx="6371">
                  <c:v>489.74900000000002</c:v>
                </c:pt>
                <c:pt idx="6372">
                  <c:v>490.01600000000002</c:v>
                </c:pt>
                <c:pt idx="6373">
                  <c:v>490.07900000000001</c:v>
                </c:pt>
                <c:pt idx="6374">
                  <c:v>489.97</c:v>
                </c:pt>
                <c:pt idx="6375">
                  <c:v>489.685</c:v>
                </c:pt>
                <c:pt idx="6376">
                  <c:v>489.76499999999999</c:v>
                </c:pt>
                <c:pt idx="6377">
                  <c:v>489.95699999999994</c:v>
                </c:pt>
                <c:pt idx="6378">
                  <c:v>489.93400000000003</c:v>
                </c:pt>
                <c:pt idx="6379">
                  <c:v>489.50399999999996</c:v>
                </c:pt>
                <c:pt idx="6380">
                  <c:v>489.37600000000003</c:v>
                </c:pt>
                <c:pt idx="6381">
                  <c:v>489.68000000000006</c:v>
                </c:pt>
                <c:pt idx="6382">
                  <c:v>489.71500000000003</c:v>
                </c:pt>
                <c:pt idx="6383">
                  <c:v>489.47900000000004</c:v>
                </c:pt>
                <c:pt idx="6384">
                  <c:v>489.53500000000003</c:v>
                </c:pt>
                <c:pt idx="6385">
                  <c:v>489.63200000000006</c:v>
                </c:pt>
                <c:pt idx="6386">
                  <c:v>489.58699999999999</c:v>
                </c:pt>
                <c:pt idx="6387">
                  <c:v>489.46799999999996</c:v>
                </c:pt>
                <c:pt idx="6388">
                  <c:v>489.423</c:v>
                </c:pt>
                <c:pt idx="6389">
                  <c:v>489.53199999999998</c:v>
                </c:pt>
                <c:pt idx="6390">
                  <c:v>489.70100000000002</c:v>
                </c:pt>
                <c:pt idx="6391">
                  <c:v>489.505</c:v>
                </c:pt>
                <c:pt idx="6392">
                  <c:v>488.99800000000005</c:v>
                </c:pt>
                <c:pt idx="6393">
                  <c:v>488.99</c:v>
                </c:pt>
                <c:pt idx="6394">
                  <c:v>489.09400000000005</c:v>
                </c:pt>
                <c:pt idx="6395">
                  <c:v>489.11899999999997</c:v>
                </c:pt>
                <c:pt idx="6396">
                  <c:v>489.13500000000005</c:v>
                </c:pt>
                <c:pt idx="6397">
                  <c:v>489.24600000000004</c:v>
                </c:pt>
                <c:pt idx="6398">
                  <c:v>489.40800000000002</c:v>
                </c:pt>
                <c:pt idx="6399">
                  <c:v>489.18599999999998</c:v>
                </c:pt>
                <c:pt idx="6400">
                  <c:v>489.15299999999996</c:v>
                </c:pt>
                <c:pt idx="6401">
                  <c:v>489.42699999999996</c:v>
                </c:pt>
                <c:pt idx="6402">
                  <c:v>489.43900000000002</c:v>
                </c:pt>
                <c:pt idx="6403">
                  <c:v>489.69499999999994</c:v>
                </c:pt>
                <c:pt idx="6404">
                  <c:v>489.69900000000001</c:v>
                </c:pt>
                <c:pt idx="6405">
                  <c:v>489.88799999999998</c:v>
                </c:pt>
                <c:pt idx="6406">
                  <c:v>489.73400000000004</c:v>
                </c:pt>
                <c:pt idx="6407">
                  <c:v>489.90800000000007</c:v>
                </c:pt>
                <c:pt idx="6408">
                  <c:v>489.92899999999997</c:v>
                </c:pt>
                <c:pt idx="6409">
                  <c:v>489.68399999999997</c:v>
                </c:pt>
                <c:pt idx="6410">
                  <c:v>489.83000000000004</c:v>
                </c:pt>
                <c:pt idx="6411">
                  <c:v>490.19000000000005</c:v>
                </c:pt>
                <c:pt idx="6412">
                  <c:v>490.09300000000002</c:v>
                </c:pt>
                <c:pt idx="6413">
                  <c:v>490.173</c:v>
                </c:pt>
                <c:pt idx="6414">
                  <c:v>490.36</c:v>
                </c:pt>
                <c:pt idx="6415">
                  <c:v>489.67099999999999</c:v>
                </c:pt>
                <c:pt idx="6416">
                  <c:v>489.40699999999998</c:v>
                </c:pt>
                <c:pt idx="6417">
                  <c:v>490.05599999999998</c:v>
                </c:pt>
                <c:pt idx="6418">
                  <c:v>489.91699999999997</c:v>
                </c:pt>
                <c:pt idx="6419">
                  <c:v>489.97899999999998</c:v>
                </c:pt>
                <c:pt idx="6420">
                  <c:v>489.98200000000003</c:v>
                </c:pt>
                <c:pt idx="6421">
                  <c:v>489.61700000000002</c:v>
                </c:pt>
                <c:pt idx="6422">
                  <c:v>489.66899999999998</c:v>
                </c:pt>
                <c:pt idx="6423">
                  <c:v>489.38900000000001</c:v>
                </c:pt>
                <c:pt idx="6424">
                  <c:v>489.12200000000001</c:v>
                </c:pt>
                <c:pt idx="6425">
                  <c:v>489.56700000000001</c:v>
                </c:pt>
                <c:pt idx="6426">
                  <c:v>489.91400000000004</c:v>
                </c:pt>
                <c:pt idx="6427">
                  <c:v>490.262</c:v>
                </c:pt>
                <c:pt idx="6428">
                  <c:v>490.82300000000004</c:v>
                </c:pt>
                <c:pt idx="6429">
                  <c:v>491.02200000000005</c:v>
                </c:pt>
                <c:pt idx="6430">
                  <c:v>490.8</c:v>
                </c:pt>
                <c:pt idx="6431">
                  <c:v>490.71</c:v>
                </c:pt>
                <c:pt idx="6432">
                  <c:v>490.41899999999998</c:v>
                </c:pt>
                <c:pt idx="6433">
                  <c:v>490.11400000000003</c:v>
                </c:pt>
                <c:pt idx="6434">
                  <c:v>490.21999999999997</c:v>
                </c:pt>
                <c:pt idx="6435">
                  <c:v>489.822</c:v>
                </c:pt>
                <c:pt idx="6436">
                  <c:v>489.59999999999997</c:v>
                </c:pt>
                <c:pt idx="6437">
                  <c:v>489.471</c:v>
                </c:pt>
                <c:pt idx="6438">
                  <c:v>488.96</c:v>
                </c:pt>
                <c:pt idx="6439">
                  <c:v>489.12</c:v>
                </c:pt>
                <c:pt idx="6440">
                  <c:v>489.05300000000005</c:v>
                </c:pt>
                <c:pt idx="6441">
                  <c:v>489.23900000000003</c:v>
                </c:pt>
                <c:pt idx="6442">
                  <c:v>488.92</c:v>
                </c:pt>
                <c:pt idx="6443">
                  <c:v>488.69900000000001</c:v>
                </c:pt>
                <c:pt idx="6444">
                  <c:v>488.58799999999997</c:v>
                </c:pt>
                <c:pt idx="6445">
                  <c:v>489.27699999999999</c:v>
                </c:pt>
                <c:pt idx="6446">
                  <c:v>489.428</c:v>
                </c:pt>
                <c:pt idx="6447">
                  <c:v>489.51799999999997</c:v>
                </c:pt>
                <c:pt idx="6448">
                  <c:v>489.68700000000007</c:v>
                </c:pt>
                <c:pt idx="6449">
                  <c:v>489.88499999999999</c:v>
                </c:pt>
                <c:pt idx="6450">
                  <c:v>490.43</c:v>
                </c:pt>
                <c:pt idx="6451">
                  <c:v>490.14800000000002</c:v>
                </c:pt>
                <c:pt idx="6452">
                  <c:v>490.03499999999997</c:v>
                </c:pt>
                <c:pt idx="6453">
                  <c:v>490.553</c:v>
                </c:pt>
                <c:pt idx="6454">
                  <c:v>490.71900000000005</c:v>
                </c:pt>
                <c:pt idx="6455">
                  <c:v>490.93400000000003</c:v>
                </c:pt>
                <c:pt idx="6456">
                  <c:v>490.45299999999997</c:v>
                </c:pt>
                <c:pt idx="6457">
                  <c:v>490.01299999999998</c:v>
                </c:pt>
                <c:pt idx="6458">
                  <c:v>490.125</c:v>
                </c:pt>
                <c:pt idx="6459">
                  <c:v>490.471</c:v>
                </c:pt>
                <c:pt idx="6460">
                  <c:v>490.49800000000005</c:v>
                </c:pt>
                <c:pt idx="6461">
                  <c:v>490.35599999999994</c:v>
                </c:pt>
                <c:pt idx="6462">
                  <c:v>490.48699999999997</c:v>
                </c:pt>
                <c:pt idx="6463">
                  <c:v>490.80100000000004</c:v>
                </c:pt>
                <c:pt idx="6464">
                  <c:v>490.55599999999998</c:v>
                </c:pt>
                <c:pt idx="6465">
                  <c:v>490.31400000000002</c:v>
                </c:pt>
                <c:pt idx="6466">
                  <c:v>490.31499999999994</c:v>
                </c:pt>
                <c:pt idx="6467">
                  <c:v>490.048</c:v>
                </c:pt>
                <c:pt idx="6468">
                  <c:v>489.82300000000004</c:v>
                </c:pt>
                <c:pt idx="6469">
                  <c:v>489.84500000000003</c:v>
                </c:pt>
                <c:pt idx="6470">
                  <c:v>489.97300000000001</c:v>
                </c:pt>
                <c:pt idx="6471">
                  <c:v>490.33699999999999</c:v>
                </c:pt>
                <c:pt idx="6472">
                  <c:v>490.17799999999994</c:v>
                </c:pt>
                <c:pt idx="6473">
                  <c:v>489.69400000000002</c:v>
                </c:pt>
                <c:pt idx="6474">
                  <c:v>489.66700000000003</c:v>
                </c:pt>
                <c:pt idx="6475">
                  <c:v>489.86600000000004</c:v>
                </c:pt>
                <c:pt idx="6476">
                  <c:v>490.11200000000002</c:v>
                </c:pt>
                <c:pt idx="6477">
                  <c:v>489.99000000000007</c:v>
                </c:pt>
                <c:pt idx="6478">
                  <c:v>490.19199999999995</c:v>
                </c:pt>
                <c:pt idx="6479">
                  <c:v>490.73900000000003</c:v>
                </c:pt>
                <c:pt idx="6480">
                  <c:v>491.178</c:v>
                </c:pt>
                <c:pt idx="6481">
                  <c:v>491.14799999999997</c:v>
                </c:pt>
                <c:pt idx="6482">
                  <c:v>490.84800000000001</c:v>
                </c:pt>
                <c:pt idx="6483">
                  <c:v>490.71100000000001</c:v>
                </c:pt>
                <c:pt idx="6484">
                  <c:v>490.59699999999992</c:v>
                </c:pt>
                <c:pt idx="6485">
                  <c:v>490.57099999999997</c:v>
                </c:pt>
                <c:pt idx="6486">
                  <c:v>490.41500000000002</c:v>
                </c:pt>
                <c:pt idx="6487">
                  <c:v>490.29399999999993</c:v>
                </c:pt>
                <c:pt idx="6488">
                  <c:v>490.59799999999996</c:v>
                </c:pt>
                <c:pt idx="6489">
                  <c:v>490.71900000000005</c:v>
                </c:pt>
                <c:pt idx="6490">
                  <c:v>490.40100000000001</c:v>
                </c:pt>
                <c:pt idx="6491">
                  <c:v>490.4</c:v>
                </c:pt>
                <c:pt idx="6492">
                  <c:v>490.387</c:v>
                </c:pt>
                <c:pt idx="6493">
                  <c:v>490.87399999999997</c:v>
                </c:pt>
                <c:pt idx="6494">
                  <c:v>491.38399999999996</c:v>
                </c:pt>
                <c:pt idx="6495">
                  <c:v>491.18700000000001</c:v>
                </c:pt>
                <c:pt idx="6496">
                  <c:v>490.66800000000001</c:v>
                </c:pt>
                <c:pt idx="6497">
                  <c:v>490.66899999999998</c:v>
                </c:pt>
                <c:pt idx="6498">
                  <c:v>490.77599999999995</c:v>
                </c:pt>
                <c:pt idx="6499">
                  <c:v>490.47700000000003</c:v>
                </c:pt>
                <c:pt idx="6500">
                  <c:v>490.62900000000002</c:v>
                </c:pt>
                <c:pt idx="6501">
                  <c:v>490.88099999999997</c:v>
                </c:pt>
                <c:pt idx="6502">
                  <c:v>490.67900000000003</c:v>
                </c:pt>
                <c:pt idx="6503">
                  <c:v>490.79300000000001</c:v>
                </c:pt>
                <c:pt idx="6504">
                  <c:v>490.99200000000002</c:v>
                </c:pt>
                <c:pt idx="6505">
                  <c:v>491.16100000000006</c:v>
                </c:pt>
                <c:pt idx="6506">
                  <c:v>491.11499999999995</c:v>
                </c:pt>
                <c:pt idx="6507">
                  <c:v>491.14199999999994</c:v>
                </c:pt>
                <c:pt idx="6508">
                  <c:v>491.14099999999996</c:v>
                </c:pt>
                <c:pt idx="6509">
                  <c:v>491.19500000000005</c:v>
                </c:pt>
                <c:pt idx="6510">
                  <c:v>490.74899999999997</c:v>
                </c:pt>
                <c:pt idx="6511">
                  <c:v>490.84</c:v>
                </c:pt>
                <c:pt idx="6512">
                  <c:v>491.084</c:v>
                </c:pt>
                <c:pt idx="6513">
                  <c:v>491.40200000000004</c:v>
                </c:pt>
                <c:pt idx="6514">
                  <c:v>491.67799999999994</c:v>
                </c:pt>
                <c:pt idx="6515">
                  <c:v>491.93800000000005</c:v>
                </c:pt>
                <c:pt idx="6516">
                  <c:v>491.58199999999994</c:v>
                </c:pt>
                <c:pt idx="6517">
                  <c:v>491.66800000000001</c:v>
                </c:pt>
                <c:pt idx="6518">
                  <c:v>491.62200000000007</c:v>
                </c:pt>
                <c:pt idx="6519">
                  <c:v>491.63099999999997</c:v>
                </c:pt>
                <c:pt idx="6520">
                  <c:v>491.85399999999998</c:v>
                </c:pt>
                <c:pt idx="6521">
                  <c:v>491.77800000000002</c:v>
                </c:pt>
                <c:pt idx="6522">
                  <c:v>491.40000000000003</c:v>
                </c:pt>
                <c:pt idx="6523">
                  <c:v>491.137</c:v>
                </c:pt>
                <c:pt idx="6524">
                  <c:v>491.21</c:v>
                </c:pt>
                <c:pt idx="6525">
                  <c:v>491.23399999999998</c:v>
                </c:pt>
                <c:pt idx="6526">
                  <c:v>491.87099999999998</c:v>
                </c:pt>
                <c:pt idx="6527">
                  <c:v>491.90899999999999</c:v>
                </c:pt>
                <c:pt idx="6528">
                  <c:v>491.74099999999999</c:v>
                </c:pt>
                <c:pt idx="6529">
                  <c:v>491.60500000000002</c:v>
                </c:pt>
                <c:pt idx="6530">
                  <c:v>492.02200000000005</c:v>
                </c:pt>
                <c:pt idx="6531">
                  <c:v>491.76500000000004</c:v>
                </c:pt>
                <c:pt idx="6532">
                  <c:v>491.49899999999997</c:v>
                </c:pt>
                <c:pt idx="6533">
                  <c:v>491.73100000000005</c:v>
                </c:pt>
                <c:pt idx="6534">
                  <c:v>491.93800000000005</c:v>
                </c:pt>
                <c:pt idx="6535">
                  <c:v>492.22800000000007</c:v>
                </c:pt>
                <c:pt idx="6536">
                  <c:v>492.04100000000005</c:v>
                </c:pt>
                <c:pt idx="6537">
                  <c:v>492.19100000000003</c:v>
                </c:pt>
                <c:pt idx="6538">
                  <c:v>492.34300000000002</c:v>
                </c:pt>
                <c:pt idx="6539">
                  <c:v>491.97399999999993</c:v>
                </c:pt>
                <c:pt idx="6540">
                  <c:v>491.91299999999995</c:v>
                </c:pt>
                <c:pt idx="6541">
                  <c:v>491.64</c:v>
                </c:pt>
                <c:pt idx="6542">
                  <c:v>491.37</c:v>
                </c:pt>
                <c:pt idx="6543">
                  <c:v>491.55099999999999</c:v>
                </c:pt>
                <c:pt idx="6544">
                  <c:v>491.69600000000003</c:v>
                </c:pt>
                <c:pt idx="6545">
                  <c:v>491.54799999999994</c:v>
                </c:pt>
                <c:pt idx="6546">
                  <c:v>491.37400000000002</c:v>
                </c:pt>
                <c:pt idx="6547">
                  <c:v>490.79500000000002</c:v>
                </c:pt>
                <c:pt idx="6548">
                  <c:v>490.71800000000002</c:v>
                </c:pt>
                <c:pt idx="6549">
                  <c:v>490.64599999999996</c:v>
                </c:pt>
                <c:pt idx="6550">
                  <c:v>490.58200000000005</c:v>
                </c:pt>
                <c:pt idx="6551">
                  <c:v>490.78999999999996</c:v>
                </c:pt>
                <c:pt idx="6552">
                  <c:v>490.66800000000001</c:v>
                </c:pt>
                <c:pt idx="6553">
                  <c:v>490.61700000000008</c:v>
                </c:pt>
                <c:pt idx="6554">
                  <c:v>490.75599999999997</c:v>
                </c:pt>
                <c:pt idx="6555">
                  <c:v>491.31999999999994</c:v>
                </c:pt>
                <c:pt idx="6556">
                  <c:v>491.15699999999998</c:v>
                </c:pt>
                <c:pt idx="6557">
                  <c:v>490.99699999999996</c:v>
                </c:pt>
                <c:pt idx="6558">
                  <c:v>491.44</c:v>
                </c:pt>
                <c:pt idx="6559">
                  <c:v>491.36500000000001</c:v>
                </c:pt>
                <c:pt idx="6560">
                  <c:v>491.63799999999998</c:v>
                </c:pt>
                <c:pt idx="6561">
                  <c:v>491.322</c:v>
                </c:pt>
                <c:pt idx="6562">
                  <c:v>490.94499999999999</c:v>
                </c:pt>
                <c:pt idx="6563">
                  <c:v>490.48099999999999</c:v>
                </c:pt>
                <c:pt idx="6564">
                  <c:v>490.34100000000007</c:v>
                </c:pt>
                <c:pt idx="6565">
                  <c:v>490.05</c:v>
                </c:pt>
                <c:pt idx="6566">
                  <c:v>489.91899999999998</c:v>
                </c:pt>
                <c:pt idx="6567">
                  <c:v>490.20300000000003</c:v>
                </c:pt>
                <c:pt idx="6568">
                  <c:v>490.20400000000006</c:v>
                </c:pt>
                <c:pt idx="6569">
                  <c:v>490.71800000000002</c:v>
                </c:pt>
                <c:pt idx="6570">
                  <c:v>491.048</c:v>
                </c:pt>
                <c:pt idx="6571">
                  <c:v>490.85800000000006</c:v>
                </c:pt>
                <c:pt idx="6572">
                  <c:v>490.69599999999997</c:v>
                </c:pt>
                <c:pt idx="6573">
                  <c:v>490.69399999999996</c:v>
                </c:pt>
                <c:pt idx="6574">
                  <c:v>490.98599999999999</c:v>
                </c:pt>
                <c:pt idx="6575">
                  <c:v>491.12400000000002</c:v>
                </c:pt>
                <c:pt idx="6576">
                  <c:v>490.93300000000005</c:v>
                </c:pt>
                <c:pt idx="6577">
                  <c:v>491.399</c:v>
                </c:pt>
                <c:pt idx="6578">
                  <c:v>491.38000000000005</c:v>
                </c:pt>
                <c:pt idx="6579">
                  <c:v>491.47500000000002</c:v>
                </c:pt>
                <c:pt idx="6580">
                  <c:v>491.392</c:v>
                </c:pt>
                <c:pt idx="6581">
                  <c:v>491.49299999999994</c:v>
                </c:pt>
                <c:pt idx="6582">
                  <c:v>491.24499999999995</c:v>
                </c:pt>
                <c:pt idx="6583">
                  <c:v>491.41500000000002</c:v>
                </c:pt>
                <c:pt idx="6584">
                  <c:v>492.15499999999997</c:v>
                </c:pt>
                <c:pt idx="6585">
                  <c:v>492.52699999999999</c:v>
                </c:pt>
                <c:pt idx="6586">
                  <c:v>492.32799999999997</c:v>
                </c:pt>
                <c:pt idx="6587">
                  <c:v>492.53700000000003</c:v>
                </c:pt>
                <c:pt idx="6588">
                  <c:v>492.28699999999998</c:v>
                </c:pt>
                <c:pt idx="6589">
                  <c:v>491.99900000000002</c:v>
                </c:pt>
                <c:pt idx="6590">
                  <c:v>491.77599999999995</c:v>
                </c:pt>
                <c:pt idx="6591">
                  <c:v>491.64499999999998</c:v>
                </c:pt>
                <c:pt idx="6592">
                  <c:v>491.80800000000005</c:v>
                </c:pt>
                <c:pt idx="6593">
                  <c:v>491.39</c:v>
                </c:pt>
                <c:pt idx="6594">
                  <c:v>491.34700000000004</c:v>
                </c:pt>
                <c:pt idx="6595">
                  <c:v>491.67899999999997</c:v>
                </c:pt>
                <c:pt idx="6596">
                  <c:v>491.77200000000005</c:v>
                </c:pt>
                <c:pt idx="6597">
                  <c:v>492.05099999999999</c:v>
                </c:pt>
                <c:pt idx="6598">
                  <c:v>492.17399999999998</c:v>
                </c:pt>
                <c:pt idx="6599">
                  <c:v>492.06100000000004</c:v>
                </c:pt>
                <c:pt idx="6600">
                  <c:v>492.02800000000002</c:v>
                </c:pt>
                <c:pt idx="6601">
                  <c:v>491.81400000000002</c:v>
                </c:pt>
                <c:pt idx="6602">
                  <c:v>491.79599999999999</c:v>
                </c:pt>
                <c:pt idx="6603">
                  <c:v>492.07700000000006</c:v>
                </c:pt>
                <c:pt idx="6604">
                  <c:v>492.24800000000005</c:v>
                </c:pt>
                <c:pt idx="6605">
                  <c:v>491.71499999999997</c:v>
                </c:pt>
                <c:pt idx="6606">
                  <c:v>491.44499999999999</c:v>
                </c:pt>
                <c:pt idx="6607">
                  <c:v>491.20399999999995</c:v>
                </c:pt>
                <c:pt idx="6608">
                  <c:v>491.02600000000001</c:v>
                </c:pt>
                <c:pt idx="6609">
                  <c:v>491.25299999999999</c:v>
                </c:pt>
                <c:pt idx="6610">
                  <c:v>491.45299999999997</c:v>
                </c:pt>
                <c:pt idx="6611">
                  <c:v>491.57900000000001</c:v>
                </c:pt>
                <c:pt idx="6612">
                  <c:v>491.82</c:v>
                </c:pt>
                <c:pt idx="6613">
                  <c:v>491.99499999999995</c:v>
                </c:pt>
                <c:pt idx="6614">
                  <c:v>491.63900000000001</c:v>
                </c:pt>
                <c:pt idx="6615">
                  <c:v>491.59400000000005</c:v>
                </c:pt>
                <c:pt idx="6616">
                  <c:v>491.62700000000001</c:v>
                </c:pt>
                <c:pt idx="6617">
                  <c:v>491.63699999999994</c:v>
                </c:pt>
                <c:pt idx="6618">
                  <c:v>491.85600000000005</c:v>
                </c:pt>
                <c:pt idx="6619">
                  <c:v>491.71100000000001</c:v>
                </c:pt>
                <c:pt idx="6620">
                  <c:v>491.85399999999998</c:v>
                </c:pt>
                <c:pt idx="6621">
                  <c:v>492.03699999999998</c:v>
                </c:pt>
                <c:pt idx="6622">
                  <c:v>491.74099999999999</c:v>
                </c:pt>
                <c:pt idx="6623">
                  <c:v>491.536</c:v>
                </c:pt>
                <c:pt idx="6624">
                  <c:v>491.65799999999996</c:v>
                </c:pt>
                <c:pt idx="6625">
                  <c:v>491.37900000000002</c:v>
                </c:pt>
                <c:pt idx="6626">
                  <c:v>490.98900000000003</c:v>
                </c:pt>
                <c:pt idx="6627">
                  <c:v>490.91700000000003</c:v>
                </c:pt>
                <c:pt idx="6628">
                  <c:v>490.59699999999992</c:v>
                </c:pt>
                <c:pt idx="6629">
                  <c:v>490.15</c:v>
                </c:pt>
                <c:pt idx="6630">
                  <c:v>490.53800000000001</c:v>
                </c:pt>
                <c:pt idx="6631">
                  <c:v>491.03299999999996</c:v>
                </c:pt>
                <c:pt idx="6632">
                  <c:v>491.69199999999995</c:v>
                </c:pt>
                <c:pt idx="6633">
                  <c:v>491.93599999999998</c:v>
                </c:pt>
                <c:pt idx="6634">
                  <c:v>492.60500000000002</c:v>
                </c:pt>
                <c:pt idx="6635">
                  <c:v>492.91199999999998</c:v>
                </c:pt>
                <c:pt idx="6636">
                  <c:v>492.95299999999997</c:v>
                </c:pt>
                <c:pt idx="6637">
                  <c:v>492.82400000000001</c:v>
                </c:pt>
                <c:pt idx="6638">
                  <c:v>492.53800000000007</c:v>
                </c:pt>
                <c:pt idx="6639">
                  <c:v>492.45599999999996</c:v>
                </c:pt>
                <c:pt idx="6640">
                  <c:v>492.11299999999994</c:v>
                </c:pt>
                <c:pt idx="6641">
                  <c:v>492.43200000000002</c:v>
                </c:pt>
                <c:pt idx="6642">
                  <c:v>492.75100000000003</c:v>
                </c:pt>
                <c:pt idx="6643">
                  <c:v>492.73100000000005</c:v>
                </c:pt>
                <c:pt idx="6644">
                  <c:v>492.38000000000005</c:v>
                </c:pt>
                <c:pt idx="6645">
                  <c:v>492.09799999999996</c:v>
                </c:pt>
                <c:pt idx="6646">
                  <c:v>492.30300000000005</c:v>
                </c:pt>
                <c:pt idx="6647">
                  <c:v>492.51400000000001</c:v>
                </c:pt>
                <c:pt idx="6648">
                  <c:v>492.50799999999998</c:v>
                </c:pt>
                <c:pt idx="6649">
                  <c:v>492.69199999999995</c:v>
                </c:pt>
                <c:pt idx="6650">
                  <c:v>492.97100000000006</c:v>
                </c:pt>
                <c:pt idx="6651">
                  <c:v>493.08299999999997</c:v>
                </c:pt>
                <c:pt idx="6652">
                  <c:v>492.94400000000002</c:v>
                </c:pt>
                <c:pt idx="6653">
                  <c:v>492.92200000000003</c:v>
                </c:pt>
                <c:pt idx="6654">
                  <c:v>492.99399999999997</c:v>
                </c:pt>
                <c:pt idx="6655">
                  <c:v>492.81799999999998</c:v>
                </c:pt>
                <c:pt idx="6656">
                  <c:v>492.78899999999999</c:v>
                </c:pt>
                <c:pt idx="6657">
                  <c:v>493.08299999999997</c:v>
                </c:pt>
                <c:pt idx="6658">
                  <c:v>493.63599999999997</c:v>
                </c:pt>
                <c:pt idx="6659">
                  <c:v>493.298</c:v>
                </c:pt>
                <c:pt idx="6660">
                  <c:v>493.07599999999996</c:v>
                </c:pt>
                <c:pt idx="6661">
                  <c:v>493.13600000000002</c:v>
                </c:pt>
                <c:pt idx="6662">
                  <c:v>492.83100000000002</c:v>
                </c:pt>
                <c:pt idx="6663">
                  <c:v>493.03100000000001</c:v>
                </c:pt>
                <c:pt idx="6664">
                  <c:v>493.21</c:v>
                </c:pt>
                <c:pt idx="6665">
                  <c:v>492.86999999999995</c:v>
                </c:pt>
                <c:pt idx="6666">
                  <c:v>492.43900000000002</c:v>
                </c:pt>
                <c:pt idx="6667">
                  <c:v>492.04999999999995</c:v>
                </c:pt>
                <c:pt idx="6668">
                  <c:v>491.94299999999998</c:v>
                </c:pt>
                <c:pt idx="6669">
                  <c:v>491.88900000000001</c:v>
                </c:pt>
                <c:pt idx="6670">
                  <c:v>491.99099999999999</c:v>
                </c:pt>
                <c:pt idx="6671">
                  <c:v>491.92699999999996</c:v>
                </c:pt>
                <c:pt idx="6672">
                  <c:v>491.56700000000006</c:v>
                </c:pt>
                <c:pt idx="6673">
                  <c:v>491.55399999999997</c:v>
                </c:pt>
                <c:pt idx="6674">
                  <c:v>491.66699999999997</c:v>
                </c:pt>
                <c:pt idx="6675">
                  <c:v>491.66800000000001</c:v>
                </c:pt>
                <c:pt idx="6676">
                  <c:v>491.91800000000006</c:v>
                </c:pt>
                <c:pt idx="6677">
                  <c:v>491.98899999999998</c:v>
                </c:pt>
                <c:pt idx="6678">
                  <c:v>491.971</c:v>
                </c:pt>
                <c:pt idx="6679">
                  <c:v>491.99799999999999</c:v>
                </c:pt>
                <c:pt idx="6680">
                  <c:v>491.68099999999998</c:v>
                </c:pt>
                <c:pt idx="6681">
                  <c:v>491.84700000000004</c:v>
                </c:pt>
                <c:pt idx="6682">
                  <c:v>491.99900000000002</c:v>
                </c:pt>
                <c:pt idx="6683">
                  <c:v>491.80600000000004</c:v>
                </c:pt>
                <c:pt idx="6684">
                  <c:v>492.04900000000004</c:v>
                </c:pt>
                <c:pt idx="6685">
                  <c:v>492.57</c:v>
                </c:pt>
                <c:pt idx="6686">
                  <c:v>492.88499999999999</c:v>
                </c:pt>
                <c:pt idx="6687">
                  <c:v>492.73999999999995</c:v>
                </c:pt>
                <c:pt idx="6688">
                  <c:v>492.24299999999994</c:v>
                </c:pt>
                <c:pt idx="6689">
                  <c:v>491.89899999999994</c:v>
                </c:pt>
                <c:pt idx="6690">
                  <c:v>492.14099999999996</c:v>
                </c:pt>
                <c:pt idx="6691">
                  <c:v>491.91100000000006</c:v>
                </c:pt>
                <c:pt idx="6692">
                  <c:v>491.81699999999995</c:v>
                </c:pt>
                <c:pt idx="6693">
                  <c:v>492.05600000000004</c:v>
                </c:pt>
                <c:pt idx="6694">
                  <c:v>492.29099999999994</c:v>
                </c:pt>
                <c:pt idx="6695">
                  <c:v>492.48700000000002</c:v>
                </c:pt>
                <c:pt idx="6696">
                  <c:v>492.01099999999997</c:v>
                </c:pt>
                <c:pt idx="6697">
                  <c:v>492.33000000000004</c:v>
                </c:pt>
                <c:pt idx="6698">
                  <c:v>492.375</c:v>
                </c:pt>
                <c:pt idx="6699">
                  <c:v>492.31600000000003</c:v>
                </c:pt>
                <c:pt idx="6700">
                  <c:v>492.16600000000005</c:v>
                </c:pt>
                <c:pt idx="6701">
                  <c:v>492.26100000000002</c:v>
                </c:pt>
                <c:pt idx="6702">
                  <c:v>492.096</c:v>
                </c:pt>
                <c:pt idx="6703">
                  <c:v>492.38000000000005</c:v>
                </c:pt>
                <c:pt idx="6704">
                  <c:v>492.52699999999999</c:v>
                </c:pt>
                <c:pt idx="6705">
                  <c:v>492.53700000000003</c:v>
                </c:pt>
                <c:pt idx="6706">
                  <c:v>492.714</c:v>
                </c:pt>
                <c:pt idx="6707">
                  <c:v>493.23300000000006</c:v>
                </c:pt>
                <c:pt idx="6708">
                  <c:v>493.49900000000002</c:v>
                </c:pt>
                <c:pt idx="6709">
                  <c:v>493.07400000000001</c:v>
                </c:pt>
                <c:pt idx="6710">
                  <c:v>493.12499999999994</c:v>
                </c:pt>
                <c:pt idx="6711">
                  <c:v>492.94</c:v>
                </c:pt>
                <c:pt idx="6712">
                  <c:v>492.34100000000001</c:v>
                </c:pt>
                <c:pt idx="6713">
                  <c:v>492.48099999999999</c:v>
                </c:pt>
                <c:pt idx="6714">
                  <c:v>492.52199999999999</c:v>
                </c:pt>
                <c:pt idx="6715">
                  <c:v>492.71999999999997</c:v>
                </c:pt>
                <c:pt idx="6716">
                  <c:v>493.01900000000001</c:v>
                </c:pt>
                <c:pt idx="6717">
                  <c:v>492.71999999999997</c:v>
                </c:pt>
                <c:pt idx="6718">
                  <c:v>492.87799999999999</c:v>
                </c:pt>
                <c:pt idx="6719">
                  <c:v>492.76799999999997</c:v>
                </c:pt>
                <c:pt idx="6720">
                  <c:v>492.36799999999999</c:v>
                </c:pt>
                <c:pt idx="6721">
                  <c:v>491.93599999999998</c:v>
                </c:pt>
                <c:pt idx="6722">
                  <c:v>492.14099999999996</c:v>
                </c:pt>
                <c:pt idx="6723">
                  <c:v>492.02800000000002</c:v>
                </c:pt>
                <c:pt idx="6724">
                  <c:v>492.22199999999992</c:v>
                </c:pt>
                <c:pt idx="6725">
                  <c:v>492.32900000000001</c:v>
                </c:pt>
                <c:pt idx="6726">
                  <c:v>492.69899999999996</c:v>
                </c:pt>
                <c:pt idx="6727">
                  <c:v>493.17899999999997</c:v>
                </c:pt>
                <c:pt idx="6728">
                  <c:v>493.85900000000004</c:v>
                </c:pt>
                <c:pt idx="6729">
                  <c:v>493.65699999999998</c:v>
                </c:pt>
                <c:pt idx="6730">
                  <c:v>493.32200000000006</c:v>
                </c:pt>
                <c:pt idx="6731">
                  <c:v>492.94300000000004</c:v>
                </c:pt>
                <c:pt idx="6732">
                  <c:v>493.15299999999996</c:v>
                </c:pt>
                <c:pt idx="6733">
                  <c:v>493.505</c:v>
                </c:pt>
                <c:pt idx="6734">
                  <c:v>493.70000000000005</c:v>
                </c:pt>
                <c:pt idx="6735">
                  <c:v>493.24700000000007</c:v>
                </c:pt>
                <c:pt idx="6736">
                  <c:v>493.28999999999996</c:v>
                </c:pt>
                <c:pt idx="6737">
                  <c:v>493.39800000000002</c:v>
                </c:pt>
                <c:pt idx="6738">
                  <c:v>493.649</c:v>
                </c:pt>
                <c:pt idx="6739">
                  <c:v>493.3</c:v>
                </c:pt>
                <c:pt idx="6740">
                  <c:v>493.43</c:v>
                </c:pt>
                <c:pt idx="6741">
                  <c:v>493.548</c:v>
                </c:pt>
                <c:pt idx="6742">
                  <c:v>494.02799999999996</c:v>
                </c:pt>
                <c:pt idx="6743">
                  <c:v>493.50399999999996</c:v>
                </c:pt>
                <c:pt idx="6744">
                  <c:v>493.01</c:v>
                </c:pt>
                <c:pt idx="6745">
                  <c:v>493.30800000000005</c:v>
                </c:pt>
                <c:pt idx="6746">
                  <c:v>492.99599999999998</c:v>
                </c:pt>
                <c:pt idx="6747">
                  <c:v>493.28999999999996</c:v>
                </c:pt>
                <c:pt idx="6748">
                  <c:v>493.48899999999998</c:v>
                </c:pt>
                <c:pt idx="6749">
                  <c:v>493.08800000000002</c:v>
                </c:pt>
                <c:pt idx="6750">
                  <c:v>492.93700000000007</c:v>
                </c:pt>
                <c:pt idx="6751">
                  <c:v>492.64100000000002</c:v>
                </c:pt>
                <c:pt idx="6752">
                  <c:v>491.81599999999997</c:v>
                </c:pt>
                <c:pt idx="6753">
                  <c:v>491.89400000000001</c:v>
                </c:pt>
                <c:pt idx="6754">
                  <c:v>492.35100000000006</c:v>
                </c:pt>
                <c:pt idx="6755">
                  <c:v>492.39300000000003</c:v>
                </c:pt>
                <c:pt idx="6756">
                  <c:v>492.63400000000001</c:v>
                </c:pt>
                <c:pt idx="6757">
                  <c:v>493.45300000000003</c:v>
                </c:pt>
                <c:pt idx="6758">
                  <c:v>493.98200000000003</c:v>
                </c:pt>
                <c:pt idx="6759">
                  <c:v>494.15</c:v>
                </c:pt>
                <c:pt idx="6760">
                  <c:v>493.988</c:v>
                </c:pt>
                <c:pt idx="6761">
                  <c:v>494.10199999999998</c:v>
                </c:pt>
                <c:pt idx="6762">
                  <c:v>494.14800000000002</c:v>
                </c:pt>
                <c:pt idx="6763">
                  <c:v>494.14399999999995</c:v>
                </c:pt>
                <c:pt idx="6764">
                  <c:v>494.12900000000008</c:v>
                </c:pt>
                <c:pt idx="6765">
                  <c:v>494.39899999999994</c:v>
                </c:pt>
                <c:pt idx="6766">
                  <c:v>494.11699999999996</c:v>
                </c:pt>
                <c:pt idx="6767">
                  <c:v>494.21499999999997</c:v>
                </c:pt>
                <c:pt idx="6768">
                  <c:v>494.25100000000003</c:v>
                </c:pt>
                <c:pt idx="6769">
                  <c:v>494.02199999999999</c:v>
                </c:pt>
                <c:pt idx="6770">
                  <c:v>493.92999999999995</c:v>
                </c:pt>
                <c:pt idx="6771">
                  <c:v>493.863</c:v>
                </c:pt>
                <c:pt idx="6772">
                  <c:v>493.68100000000004</c:v>
                </c:pt>
                <c:pt idx="6773">
                  <c:v>493.73500000000001</c:v>
                </c:pt>
                <c:pt idx="6774">
                  <c:v>494.71699999999998</c:v>
                </c:pt>
                <c:pt idx="6775">
                  <c:v>495.29999999999995</c:v>
                </c:pt>
                <c:pt idx="6776">
                  <c:v>495.37299999999999</c:v>
                </c:pt>
                <c:pt idx="6777">
                  <c:v>495.214</c:v>
                </c:pt>
                <c:pt idx="6778">
                  <c:v>495.23700000000002</c:v>
                </c:pt>
                <c:pt idx="6779">
                  <c:v>494.77699999999993</c:v>
                </c:pt>
                <c:pt idx="6780">
                  <c:v>494.64099999999996</c:v>
                </c:pt>
                <c:pt idx="6781">
                  <c:v>494.41800000000006</c:v>
                </c:pt>
                <c:pt idx="6782">
                  <c:v>494.54599999999999</c:v>
                </c:pt>
                <c:pt idx="6783">
                  <c:v>494.41500000000002</c:v>
                </c:pt>
                <c:pt idx="6784">
                  <c:v>494.02699999999999</c:v>
                </c:pt>
                <c:pt idx="6785">
                  <c:v>493.94499999999999</c:v>
                </c:pt>
                <c:pt idx="6786">
                  <c:v>494.01600000000002</c:v>
                </c:pt>
                <c:pt idx="6787">
                  <c:v>493.92399999999998</c:v>
                </c:pt>
                <c:pt idx="6788">
                  <c:v>494.125</c:v>
                </c:pt>
                <c:pt idx="6789">
                  <c:v>494.41</c:v>
                </c:pt>
                <c:pt idx="6790">
                  <c:v>493.88899999999995</c:v>
                </c:pt>
                <c:pt idx="6791">
                  <c:v>494.39299999999997</c:v>
                </c:pt>
                <c:pt idx="6792">
                  <c:v>494.13500000000005</c:v>
                </c:pt>
                <c:pt idx="6793">
                  <c:v>494.00300000000004</c:v>
                </c:pt>
                <c:pt idx="6794">
                  <c:v>494.41399999999999</c:v>
                </c:pt>
                <c:pt idx="6795">
                  <c:v>494.25999999999993</c:v>
                </c:pt>
                <c:pt idx="6796">
                  <c:v>494.38499999999999</c:v>
                </c:pt>
                <c:pt idx="6797">
                  <c:v>494.17399999999998</c:v>
                </c:pt>
                <c:pt idx="6798">
                  <c:v>493.74399999999997</c:v>
                </c:pt>
                <c:pt idx="6799">
                  <c:v>493.57199999999995</c:v>
                </c:pt>
                <c:pt idx="6800">
                  <c:v>493.34699999999998</c:v>
                </c:pt>
                <c:pt idx="6801">
                  <c:v>492.935</c:v>
                </c:pt>
                <c:pt idx="6802">
                  <c:v>492.64800000000002</c:v>
                </c:pt>
                <c:pt idx="6803">
                  <c:v>492.73600000000005</c:v>
                </c:pt>
                <c:pt idx="6804">
                  <c:v>493.09500000000003</c:v>
                </c:pt>
                <c:pt idx="6805">
                  <c:v>493.39699999999999</c:v>
                </c:pt>
                <c:pt idx="6806">
                  <c:v>494.10100000000006</c:v>
                </c:pt>
                <c:pt idx="6807">
                  <c:v>494.16399999999993</c:v>
                </c:pt>
                <c:pt idx="6808">
                  <c:v>493.88000000000005</c:v>
                </c:pt>
                <c:pt idx="6809">
                  <c:v>494.34999999999997</c:v>
                </c:pt>
                <c:pt idx="6810">
                  <c:v>494.70299999999997</c:v>
                </c:pt>
                <c:pt idx="6811">
                  <c:v>494.92899999999997</c:v>
                </c:pt>
                <c:pt idx="6812">
                  <c:v>495.10399999999998</c:v>
                </c:pt>
                <c:pt idx="6813">
                  <c:v>494.66099999999994</c:v>
                </c:pt>
                <c:pt idx="6814">
                  <c:v>494.87299999999993</c:v>
                </c:pt>
                <c:pt idx="6815">
                  <c:v>494.62</c:v>
                </c:pt>
                <c:pt idx="6816">
                  <c:v>494.45200000000006</c:v>
                </c:pt>
                <c:pt idx="6817">
                  <c:v>494.09599999999995</c:v>
                </c:pt>
                <c:pt idx="6818">
                  <c:v>493.75299999999999</c:v>
                </c:pt>
                <c:pt idx="6819">
                  <c:v>493.12200000000001</c:v>
                </c:pt>
                <c:pt idx="6820">
                  <c:v>493.19399999999996</c:v>
                </c:pt>
                <c:pt idx="6821">
                  <c:v>493.113</c:v>
                </c:pt>
                <c:pt idx="6822">
                  <c:v>493.64000000000004</c:v>
                </c:pt>
                <c:pt idx="6823">
                  <c:v>494.173</c:v>
                </c:pt>
                <c:pt idx="6824">
                  <c:v>494.28700000000003</c:v>
                </c:pt>
                <c:pt idx="6825">
                  <c:v>494.25800000000004</c:v>
                </c:pt>
                <c:pt idx="6826">
                  <c:v>494.065</c:v>
                </c:pt>
                <c:pt idx="6827">
                  <c:v>493.89799999999997</c:v>
                </c:pt>
                <c:pt idx="6828">
                  <c:v>494.15899999999999</c:v>
                </c:pt>
                <c:pt idx="6829">
                  <c:v>494.61399999999998</c:v>
                </c:pt>
                <c:pt idx="6830">
                  <c:v>494.45299999999997</c:v>
                </c:pt>
                <c:pt idx="6831">
                  <c:v>494.43899999999996</c:v>
                </c:pt>
                <c:pt idx="6832">
                  <c:v>494.80099999999999</c:v>
                </c:pt>
                <c:pt idx="6833">
                  <c:v>494.57799999999997</c:v>
                </c:pt>
                <c:pt idx="6834">
                  <c:v>494.416</c:v>
                </c:pt>
                <c:pt idx="6835">
                  <c:v>494.17000000000007</c:v>
                </c:pt>
                <c:pt idx="6836">
                  <c:v>494.46600000000007</c:v>
                </c:pt>
                <c:pt idx="6837">
                  <c:v>494.66600000000005</c:v>
                </c:pt>
                <c:pt idx="6838">
                  <c:v>494.63600000000002</c:v>
                </c:pt>
                <c:pt idx="6839">
                  <c:v>494.53100000000001</c:v>
                </c:pt>
                <c:pt idx="6840">
                  <c:v>494.38300000000004</c:v>
                </c:pt>
                <c:pt idx="6841">
                  <c:v>494.62499999999994</c:v>
                </c:pt>
                <c:pt idx="6842">
                  <c:v>494.90799999999996</c:v>
                </c:pt>
                <c:pt idx="6843">
                  <c:v>494.71199999999999</c:v>
                </c:pt>
                <c:pt idx="6844">
                  <c:v>494.19899999999996</c:v>
                </c:pt>
                <c:pt idx="6845">
                  <c:v>493.97799999999995</c:v>
                </c:pt>
                <c:pt idx="6846">
                  <c:v>494.07300000000004</c:v>
                </c:pt>
                <c:pt idx="6847">
                  <c:v>494.07800000000003</c:v>
                </c:pt>
                <c:pt idx="6848">
                  <c:v>493.87400000000002</c:v>
                </c:pt>
                <c:pt idx="6849">
                  <c:v>493.81900000000007</c:v>
                </c:pt>
                <c:pt idx="6850">
                  <c:v>493.899</c:v>
                </c:pt>
                <c:pt idx="6851">
                  <c:v>494.03999999999996</c:v>
                </c:pt>
                <c:pt idx="6852">
                  <c:v>494.07100000000003</c:v>
                </c:pt>
                <c:pt idx="6853">
                  <c:v>494.29200000000003</c:v>
                </c:pt>
                <c:pt idx="6854">
                  <c:v>494.33699999999999</c:v>
                </c:pt>
                <c:pt idx="6855">
                  <c:v>494.66400000000004</c:v>
                </c:pt>
                <c:pt idx="6856">
                  <c:v>494.41800000000006</c:v>
                </c:pt>
                <c:pt idx="6857">
                  <c:v>494.47300000000007</c:v>
                </c:pt>
                <c:pt idx="6858">
                  <c:v>494.62499999999994</c:v>
                </c:pt>
                <c:pt idx="6859">
                  <c:v>494.74299999999994</c:v>
                </c:pt>
                <c:pt idx="6860">
                  <c:v>494.67200000000003</c:v>
                </c:pt>
                <c:pt idx="6861">
                  <c:v>494.76299999999998</c:v>
                </c:pt>
                <c:pt idx="6862">
                  <c:v>493.96</c:v>
                </c:pt>
                <c:pt idx="6863">
                  <c:v>493.32</c:v>
                </c:pt>
                <c:pt idx="6864">
                  <c:v>493.13700000000006</c:v>
                </c:pt>
                <c:pt idx="6865">
                  <c:v>493.27500000000003</c:v>
                </c:pt>
                <c:pt idx="6866">
                  <c:v>493.15299999999996</c:v>
                </c:pt>
                <c:pt idx="6867">
                  <c:v>492.77900000000005</c:v>
                </c:pt>
                <c:pt idx="6868">
                  <c:v>492.31399999999996</c:v>
                </c:pt>
                <c:pt idx="6869">
                  <c:v>492.274</c:v>
                </c:pt>
                <c:pt idx="6870">
                  <c:v>492.399</c:v>
                </c:pt>
                <c:pt idx="6871">
                  <c:v>492.80400000000003</c:v>
                </c:pt>
                <c:pt idx="6872">
                  <c:v>493.18599999999992</c:v>
                </c:pt>
                <c:pt idx="6873">
                  <c:v>493.82099999999997</c:v>
                </c:pt>
                <c:pt idx="6874">
                  <c:v>493.92800000000005</c:v>
                </c:pt>
                <c:pt idx="6875">
                  <c:v>493.84</c:v>
                </c:pt>
                <c:pt idx="6876">
                  <c:v>493.65200000000004</c:v>
                </c:pt>
                <c:pt idx="6877">
                  <c:v>493.19499999999999</c:v>
                </c:pt>
                <c:pt idx="6878">
                  <c:v>493.53799999999995</c:v>
                </c:pt>
                <c:pt idx="6879">
                  <c:v>493.82400000000001</c:v>
                </c:pt>
                <c:pt idx="6880">
                  <c:v>494.25900000000001</c:v>
                </c:pt>
                <c:pt idx="6881">
                  <c:v>494.18</c:v>
                </c:pt>
                <c:pt idx="6882">
                  <c:v>494.572</c:v>
                </c:pt>
                <c:pt idx="6883">
                  <c:v>494.74600000000004</c:v>
                </c:pt>
                <c:pt idx="6884">
                  <c:v>494.738</c:v>
                </c:pt>
                <c:pt idx="6885">
                  <c:v>495.06299999999999</c:v>
                </c:pt>
                <c:pt idx="6886">
                  <c:v>495.69299999999998</c:v>
                </c:pt>
                <c:pt idx="6887">
                  <c:v>495.791</c:v>
                </c:pt>
                <c:pt idx="6888">
                  <c:v>495.76100000000008</c:v>
                </c:pt>
                <c:pt idx="6889">
                  <c:v>495.72799999999995</c:v>
                </c:pt>
                <c:pt idx="6890">
                  <c:v>495.69100000000003</c:v>
                </c:pt>
                <c:pt idx="6891">
                  <c:v>495.54799999999994</c:v>
                </c:pt>
                <c:pt idx="6892">
                  <c:v>495.87100000000004</c:v>
                </c:pt>
                <c:pt idx="6893">
                  <c:v>495.31900000000002</c:v>
                </c:pt>
                <c:pt idx="6894">
                  <c:v>495.25800000000004</c:v>
                </c:pt>
                <c:pt idx="6895">
                  <c:v>495.47800000000007</c:v>
                </c:pt>
                <c:pt idx="6896">
                  <c:v>495.298</c:v>
                </c:pt>
                <c:pt idx="6897">
                  <c:v>495.00900000000001</c:v>
                </c:pt>
                <c:pt idx="6898">
                  <c:v>494.76299999999998</c:v>
                </c:pt>
                <c:pt idx="6899">
                  <c:v>494.64799999999997</c:v>
                </c:pt>
                <c:pt idx="6900">
                  <c:v>494.79300000000001</c:v>
                </c:pt>
                <c:pt idx="6901">
                  <c:v>494.42400000000004</c:v>
                </c:pt>
                <c:pt idx="6902">
                  <c:v>494.09499999999997</c:v>
                </c:pt>
                <c:pt idx="6903">
                  <c:v>494.23800000000006</c:v>
                </c:pt>
                <c:pt idx="6904">
                  <c:v>494.56700000000001</c:v>
                </c:pt>
                <c:pt idx="6905">
                  <c:v>494.66699999999997</c:v>
                </c:pt>
                <c:pt idx="6906">
                  <c:v>494.21800000000002</c:v>
                </c:pt>
                <c:pt idx="6907">
                  <c:v>494.03800000000001</c:v>
                </c:pt>
                <c:pt idx="6908">
                  <c:v>494.11099999999999</c:v>
                </c:pt>
                <c:pt idx="6909">
                  <c:v>494.00699999999995</c:v>
                </c:pt>
                <c:pt idx="6910">
                  <c:v>494.11099999999999</c:v>
                </c:pt>
                <c:pt idx="6911">
                  <c:v>494.161</c:v>
                </c:pt>
                <c:pt idx="6912">
                  <c:v>494.25300000000004</c:v>
                </c:pt>
                <c:pt idx="6913">
                  <c:v>494.166</c:v>
                </c:pt>
                <c:pt idx="6914">
                  <c:v>494.39299999999997</c:v>
                </c:pt>
                <c:pt idx="6915">
                  <c:v>494.70500000000004</c:v>
                </c:pt>
                <c:pt idx="6916">
                  <c:v>495.185</c:v>
                </c:pt>
                <c:pt idx="6917">
                  <c:v>495.35900000000004</c:v>
                </c:pt>
                <c:pt idx="6918">
                  <c:v>494.90600000000006</c:v>
                </c:pt>
                <c:pt idx="6919">
                  <c:v>495.005</c:v>
                </c:pt>
                <c:pt idx="6920">
                  <c:v>495.06500000000005</c:v>
                </c:pt>
                <c:pt idx="6921">
                  <c:v>495.36</c:v>
                </c:pt>
                <c:pt idx="6922">
                  <c:v>495.53200000000004</c:v>
                </c:pt>
                <c:pt idx="6923">
                  <c:v>495.51399999999995</c:v>
                </c:pt>
                <c:pt idx="6924">
                  <c:v>495.54700000000003</c:v>
                </c:pt>
                <c:pt idx="6925">
                  <c:v>495.58499999999998</c:v>
                </c:pt>
                <c:pt idx="6926">
                  <c:v>495.71800000000002</c:v>
                </c:pt>
                <c:pt idx="6927">
                  <c:v>495.76299999999998</c:v>
                </c:pt>
                <c:pt idx="6928">
                  <c:v>495.19299999999998</c:v>
                </c:pt>
                <c:pt idx="6929">
                  <c:v>495.62300000000005</c:v>
                </c:pt>
                <c:pt idx="6930">
                  <c:v>496.101</c:v>
                </c:pt>
                <c:pt idx="6931">
                  <c:v>496.22399999999999</c:v>
                </c:pt>
                <c:pt idx="6932">
                  <c:v>496.07799999999997</c:v>
                </c:pt>
                <c:pt idx="6933">
                  <c:v>495.90699999999998</c:v>
                </c:pt>
                <c:pt idx="6934">
                  <c:v>495.85199999999998</c:v>
                </c:pt>
                <c:pt idx="6935">
                  <c:v>495.62399999999997</c:v>
                </c:pt>
                <c:pt idx="6936">
                  <c:v>495.57</c:v>
                </c:pt>
                <c:pt idx="6937">
                  <c:v>495.69900000000007</c:v>
                </c:pt>
                <c:pt idx="6938">
                  <c:v>495.91700000000003</c:v>
                </c:pt>
                <c:pt idx="6939">
                  <c:v>496.392</c:v>
                </c:pt>
                <c:pt idx="6940">
                  <c:v>496.74200000000002</c:v>
                </c:pt>
                <c:pt idx="6941">
                  <c:v>497.13499999999999</c:v>
                </c:pt>
                <c:pt idx="6942">
                  <c:v>497.34499999999997</c:v>
                </c:pt>
                <c:pt idx="6943">
                  <c:v>497.685</c:v>
                </c:pt>
                <c:pt idx="6944">
                  <c:v>497.66899999999998</c:v>
                </c:pt>
                <c:pt idx="6945">
                  <c:v>497.47300000000001</c:v>
                </c:pt>
                <c:pt idx="6946">
                  <c:v>497.22299999999996</c:v>
                </c:pt>
                <c:pt idx="6947">
                  <c:v>497.45400000000006</c:v>
                </c:pt>
                <c:pt idx="6948">
                  <c:v>497.53799999999995</c:v>
                </c:pt>
                <c:pt idx="6949">
                  <c:v>497.21900000000005</c:v>
                </c:pt>
                <c:pt idx="6950">
                  <c:v>497.04</c:v>
                </c:pt>
                <c:pt idx="6951">
                  <c:v>497.09300000000002</c:v>
                </c:pt>
                <c:pt idx="6952">
                  <c:v>497.03100000000001</c:v>
                </c:pt>
                <c:pt idx="6953">
                  <c:v>496.86599999999999</c:v>
                </c:pt>
                <c:pt idx="6954">
                  <c:v>497.49500000000006</c:v>
                </c:pt>
                <c:pt idx="6955">
                  <c:v>497.584</c:v>
                </c:pt>
                <c:pt idx="6956">
                  <c:v>497.09600000000006</c:v>
                </c:pt>
                <c:pt idx="6957">
                  <c:v>496.77200000000005</c:v>
                </c:pt>
                <c:pt idx="6958">
                  <c:v>496.33000000000004</c:v>
                </c:pt>
                <c:pt idx="6959">
                  <c:v>496.28200000000004</c:v>
                </c:pt>
                <c:pt idx="6960">
                  <c:v>496.03399999999999</c:v>
                </c:pt>
                <c:pt idx="6961">
                  <c:v>496.29399999999998</c:v>
                </c:pt>
                <c:pt idx="6962">
                  <c:v>496.28200000000004</c:v>
                </c:pt>
                <c:pt idx="6963">
                  <c:v>496.25799999999998</c:v>
                </c:pt>
                <c:pt idx="6964">
                  <c:v>496.82400000000001</c:v>
                </c:pt>
                <c:pt idx="6965">
                  <c:v>497.27799999999996</c:v>
                </c:pt>
                <c:pt idx="6966">
                  <c:v>497.48299999999995</c:v>
                </c:pt>
                <c:pt idx="6967">
                  <c:v>496.79699999999997</c:v>
                </c:pt>
                <c:pt idx="6968">
                  <c:v>496.46600000000001</c:v>
                </c:pt>
                <c:pt idx="6969">
                  <c:v>496.06499999999994</c:v>
                </c:pt>
                <c:pt idx="6970">
                  <c:v>495.75799999999998</c:v>
                </c:pt>
                <c:pt idx="6971">
                  <c:v>496.00200000000007</c:v>
                </c:pt>
                <c:pt idx="6972">
                  <c:v>496.39400000000006</c:v>
                </c:pt>
                <c:pt idx="6973">
                  <c:v>496.52099999999996</c:v>
                </c:pt>
                <c:pt idx="6974">
                  <c:v>496.30900000000003</c:v>
                </c:pt>
                <c:pt idx="6975">
                  <c:v>496.37399999999997</c:v>
                </c:pt>
                <c:pt idx="6976">
                  <c:v>496.31899999999996</c:v>
                </c:pt>
                <c:pt idx="6977">
                  <c:v>496.02499999999998</c:v>
                </c:pt>
                <c:pt idx="6978">
                  <c:v>496.03799999999995</c:v>
                </c:pt>
                <c:pt idx="6979">
                  <c:v>496.06400000000008</c:v>
                </c:pt>
                <c:pt idx="6980">
                  <c:v>495.79599999999994</c:v>
                </c:pt>
                <c:pt idx="6981">
                  <c:v>495.47399999999999</c:v>
                </c:pt>
                <c:pt idx="6982">
                  <c:v>495.20900000000006</c:v>
                </c:pt>
                <c:pt idx="6983">
                  <c:v>495.18800000000005</c:v>
                </c:pt>
                <c:pt idx="6984">
                  <c:v>495.34999999999997</c:v>
                </c:pt>
                <c:pt idx="6985">
                  <c:v>496.07400000000001</c:v>
                </c:pt>
                <c:pt idx="6986">
                  <c:v>496.59200000000004</c:v>
                </c:pt>
                <c:pt idx="6987">
                  <c:v>496.52799999999996</c:v>
                </c:pt>
                <c:pt idx="6988">
                  <c:v>496.44499999999999</c:v>
                </c:pt>
                <c:pt idx="6989">
                  <c:v>496.16099999999994</c:v>
                </c:pt>
                <c:pt idx="6990">
                  <c:v>496.15</c:v>
                </c:pt>
                <c:pt idx="6991">
                  <c:v>496.18399999999997</c:v>
                </c:pt>
                <c:pt idx="6992">
                  <c:v>496.11399999999998</c:v>
                </c:pt>
                <c:pt idx="6993">
                  <c:v>495.96099999999996</c:v>
                </c:pt>
                <c:pt idx="6994">
                  <c:v>495.75300000000004</c:v>
                </c:pt>
                <c:pt idx="6995">
                  <c:v>495.29900000000004</c:v>
                </c:pt>
                <c:pt idx="6996">
                  <c:v>495.488</c:v>
                </c:pt>
                <c:pt idx="6997">
                  <c:v>495.46899999999999</c:v>
                </c:pt>
                <c:pt idx="6998">
                  <c:v>495.48099999999999</c:v>
                </c:pt>
                <c:pt idx="6999">
                  <c:v>495.86900000000003</c:v>
                </c:pt>
                <c:pt idx="7000">
                  <c:v>495.88599999999997</c:v>
                </c:pt>
                <c:pt idx="7001">
                  <c:v>495.97499999999997</c:v>
                </c:pt>
                <c:pt idx="7002">
                  <c:v>496.09899999999993</c:v>
                </c:pt>
                <c:pt idx="7003">
                  <c:v>496.44399999999996</c:v>
                </c:pt>
                <c:pt idx="7004">
                  <c:v>496.96899999999999</c:v>
                </c:pt>
                <c:pt idx="7005">
                  <c:v>496.49000000000007</c:v>
                </c:pt>
                <c:pt idx="7006">
                  <c:v>496.04700000000003</c:v>
                </c:pt>
                <c:pt idx="7007">
                  <c:v>495.83500000000004</c:v>
                </c:pt>
                <c:pt idx="7008">
                  <c:v>496.01300000000003</c:v>
                </c:pt>
                <c:pt idx="7009">
                  <c:v>495.92600000000004</c:v>
                </c:pt>
                <c:pt idx="7010">
                  <c:v>495.642</c:v>
                </c:pt>
                <c:pt idx="7011">
                  <c:v>495.34799999999996</c:v>
                </c:pt>
                <c:pt idx="7012">
                  <c:v>494.92700000000002</c:v>
                </c:pt>
                <c:pt idx="7013">
                  <c:v>494.85900000000004</c:v>
                </c:pt>
                <c:pt idx="7014">
                  <c:v>494.66500000000002</c:v>
                </c:pt>
                <c:pt idx="7015">
                  <c:v>495.05700000000002</c:v>
                </c:pt>
                <c:pt idx="7016">
                  <c:v>495.53699999999998</c:v>
                </c:pt>
                <c:pt idx="7017">
                  <c:v>495.65000000000003</c:v>
                </c:pt>
                <c:pt idx="7018">
                  <c:v>496.14099999999996</c:v>
                </c:pt>
                <c:pt idx="7019">
                  <c:v>496.28400000000005</c:v>
                </c:pt>
                <c:pt idx="7020">
                  <c:v>496.47899999999998</c:v>
                </c:pt>
                <c:pt idx="7021">
                  <c:v>496.34</c:v>
                </c:pt>
                <c:pt idx="7022">
                  <c:v>496.05899999999997</c:v>
                </c:pt>
                <c:pt idx="7023">
                  <c:v>496.40299999999996</c:v>
                </c:pt>
                <c:pt idx="7024">
                  <c:v>496.67899999999997</c:v>
                </c:pt>
                <c:pt idx="7025">
                  <c:v>496.37300000000005</c:v>
                </c:pt>
                <c:pt idx="7026">
                  <c:v>496.12600000000003</c:v>
                </c:pt>
                <c:pt idx="7027">
                  <c:v>496.28400000000005</c:v>
                </c:pt>
                <c:pt idx="7028">
                  <c:v>496.48200000000003</c:v>
                </c:pt>
                <c:pt idx="7029">
                  <c:v>496.97200000000004</c:v>
                </c:pt>
                <c:pt idx="7030">
                  <c:v>496.75299999999993</c:v>
                </c:pt>
                <c:pt idx="7031">
                  <c:v>496.709</c:v>
                </c:pt>
                <c:pt idx="7032">
                  <c:v>496.37300000000005</c:v>
                </c:pt>
                <c:pt idx="7033">
                  <c:v>496.29199999999997</c:v>
                </c:pt>
                <c:pt idx="7034">
                  <c:v>496.25400000000002</c:v>
                </c:pt>
                <c:pt idx="7035">
                  <c:v>496.82800000000003</c:v>
                </c:pt>
                <c:pt idx="7036">
                  <c:v>497.315</c:v>
                </c:pt>
                <c:pt idx="7037">
                  <c:v>496.91999999999996</c:v>
                </c:pt>
                <c:pt idx="7038">
                  <c:v>496.459</c:v>
                </c:pt>
                <c:pt idx="7039">
                  <c:v>496.73</c:v>
                </c:pt>
                <c:pt idx="7040">
                  <c:v>496.67899999999997</c:v>
                </c:pt>
                <c:pt idx="7041">
                  <c:v>496.96699999999998</c:v>
                </c:pt>
                <c:pt idx="7042">
                  <c:v>496.52099999999996</c:v>
                </c:pt>
                <c:pt idx="7043">
                  <c:v>496.73700000000002</c:v>
                </c:pt>
                <c:pt idx="7044">
                  <c:v>496.928</c:v>
                </c:pt>
                <c:pt idx="7045">
                  <c:v>496.60199999999998</c:v>
                </c:pt>
                <c:pt idx="7046">
                  <c:v>496.64000000000004</c:v>
                </c:pt>
                <c:pt idx="7047">
                  <c:v>497.05500000000006</c:v>
                </c:pt>
                <c:pt idx="7048">
                  <c:v>497.59499999999997</c:v>
                </c:pt>
                <c:pt idx="7049">
                  <c:v>497.84099999999995</c:v>
                </c:pt>
                <c:pt idx="7050">
                  <c:v>497.88600000000002</c:v>
                </c:pt>
                <c:pt idx="7051">
                  <c:v>498.57700000000006</c:v>
                </c:pt>
                <c:pt idx="7052">
                  <c:v>498.55199999999996</c:v>
                </c:pt>
                <c:pt idx="7053">
                  <c:v>498.11600000000004</c:v>
                </c:pt>
                <c:pt idx="7054">
                  <c:v>498.387</c:v>
                </c:pt>
                <c:pt idx="7055">
                  <c:v>498.48899999999998</c:v>
                </c:pt>
                <c:pt idx="7056">
                  <c:v>498.07499999999993</c:v>
                </c:pt>
                <c:pt idx="7057">
                  <c:v>497.81999999999994</c:v>
                </c:pt>
                <c:pt idx="7058">
                  <c:v>498.06899999999996</c:v>
                </c:pt>
                <c:pt idx="7059">
                  <c:v>498.22899999999998</c:v>
                </c:pt>
                <c:pt idx="7060">
                  <c:v>498.57899999999995</c:v>
                </c:pt>
                <c:pt idx="7061">
                  <c:v>498.83900000000006</c:v>
                </c:pt>
                <c:pt idx="7062">
                  <c:v>498.64600000000007</c:v>
                </c:pt>
                <c:pt idx="7063">
                  <c:v>498.61399999999998</c:v>
                </c:pt>
                <c:pt idx="7064">
                  <c:v>498.53600000000006</c:v>
                </c:pt>
                <c:pt idx="7065">
                  <c:v>498.39899999999994</c:v>
                </c:pt>
                <c:pt idx="7066">
                  <c:v>498.56399999999996</c:v>
                </c:pt>
                <c:pt idx="7067">
                  <c:v>498.07400000000007</c:v>
                </c:pt>
                <c:pt idx="7068">
                  <c:v>497.87099999999998</c:v>
                </c:pt>
                <c:pt idx="7069">
                  <c:v>497.79700000000003</c:v>
                </c:pt>
                <c:pt idx="7070">
                  <c:v>497.52399999999994</c:v>
                </c:pt>
                <c:pt idx="7071">
                  <c:v>497.40300000000002</c:v>
                </c:pt>
                <c:pt idx="7072">
                  <c:v>497.41900000000004</c:v>
                </c:pt>
                <c:pt idx="7073">
                  <c:v>497.61099999999999</c:v>
                </c:pt>
                <c:pt idx="7074">
                  <c:v>498.07499999999993</c:v>
                </c:pt>
                <c:pt idx="7075">
                  <c:v>497.92499999999995</c:v>
                </c:pt>
                <c:pt idx="7076">
                  <c:v>497.67500000000007</c:v>
                </c:pt>
                <c:pt idx="7077">
                  <c:v>497.97299999999996</c:v>
                </c:pt>
                <c:pt idx="7078">
                  <c:v>498.33300000000003</c:v>
                </c:pt>
                <c:pt idx="7079">
                  <c:v>498.56</c:v>
                </c:pt>
                <c:pt idx="7080">
                  <c:v>498.58100000000002</c:v>
                </c:pt>
                <c:pt idx="7081">
                  <c:v>497.96899999999999</c:v>
                </c:pt>
                <c:pt idx="7082">
                  <c:v>498.00200000000001</c:v>
                </c:pt>
                <c:pt idx="7083">
                  <c:v>498.08600000000001</c:v>
                </c:pt>
                <c:pt idx="7084">
                  <c:v>497.64899999999994</c:v>
                </c:pt>
                <c:pt idx="7085">
                  <c:v>497.08399999999995</c:v>
                </c:pt>
                <c:pt idx="7086">
                  <c:v>496.98400000000004</c:v>
                </c:pt>
                <c:pt idx="7087">
                  <c:v>497.36400000000003</c:v>
                </c:pt>
                <c:pt idx="7088">
                  <c:v>497.99100000000004</c:v>
                </c:pt>
                <c:pt idx="7089">
                  <c:v>498.03</c:v>
                </c:pt>
                <c:pt idx="7090">
                  <c:v>497.846</c:v>
                </c:pt>
                <c:pt idx="7091">
                  <c:v>498.06299999999999</c:v>
                </c:pt>
                <c:pt idx="7092">
                  <c:v>497.69900000000001</c:v>
                </c:pt>
                <c:pt idx="7093">
                  <c:v>497.88399999999996</c:v>
                </c:pt>
                <c:pt idx="7094">
                  <c:v>498.02500000000003</c:v>
                </c:pt>
                <c:pt idx="7095">
                  <c:v>498.40699999999998</c:v>
                </c:pt>
                <c:pt idx="7096">
                  <c:v>498.42899999999997</c:v>
                </c:pt>
                <c:pt idx="7097">
                  <c:v>498.41200000000003</c:v>
                </c:pt>
                <c:pt idx="7098">
                  <c:v>498.46600000000001</c:v>
                </c:pt>
                <c:pt idx="7099">
                  <c:v>498.16900000000004</c:v>
                </c:pt>
                <c:pt idx="7100">
                  <c:v>497.26000000000005</c:v>
                </c:pt>
                <c:pt idx="7101">
                  <c:v>496.87299999999999</c:v>
                </c:pt>
                <c:pt idx="7102">
                  <c:v>497.18099999999998</c:v>
                </c:pt>
                <c:pt idx="7103">
                  <c:v>497.81</c:v>
                </c:pt>
                <c:pt idx="7104">
                  <c:v>497.74700000000001</c:v>
                </c:pt>
                <c:pt idx="7105">
                  <c:v>497.59999999999997</c:v>
                </c:pt>
                <c:pt idx="7106">
                  <c:v>497.86100000000005</c:v>
                </c:pt>
                <c:pt idx="7107">
                  <c:v>498.2</c:v>
                </c:pt>
                <c:pt idx="7108">
                  <c:v>498.65499999999997</c:v>
                </c:pt>
                <c:pt idx="7109">
                  <c:v>498.476</c:v>
                </c:pt>
                <c:pt idx="7110">
                  <c:v>498.25399999999996</c:v>
                </c:pt>
                <c:pt idx="7111">
                  <c:v>498.18900000000002</c:v>
                </c:pt>
                <c:pt idx="7112">
                  <c:v>498.37700000000007</c:v>
                </c:pt>
                <c:pt idx="7113">
                  <c:v>498.38099999999997</c:v>
                </c:pt>
                <c:pt idx="7114">
                  <c:v>498.32600000000002</c:v>
                </c:pt>
                <c:pt idx="7115">
                  <c:v>498.24400000000003</c:v>
                </c:pt>
                <c:pt idx="7116">
                  <c:v>497.93799999999999</c:v>
                </c:pt>
                <c:pt idx="7117">
                  <c:v>498.22500000000002</c:v>
                </c:pt>
                <c:pt idx="7118">
                  <c:v>497.75299999999999</c:v>
                </c:pt>
                <c:pt idx="7119">
                  <c:v>497.64700000000005</c:v>
                </c:pt>
                <c:pt idx="7120">
                  <c:v>497.512</c:v>
                </c:pt>
                <c:pt idx="7121">
                  <c:v>497.48100000000005</c:v>
                </c:pt>
                <c:pt idx="7122">
                  <c:v>497.79100000000005</c:v>
                </c:pt>
                <c:pt idx="7123">
                  <c:v>498.20400000000001</c:v>
                </c:pt>
                <c:pt idx="7124">
                  <c:v>498.02600000000007</c:v>
                </c:pt>
                <c:pt idx="7125">
                  <c:v>497.82500000000005</c:v>
                </c:pt>
                <c:pt idx="7126">
                  <c:v>497.75100000000003</c:v>
                </c:pt>
                <c:pt idx="7127">
                  <c:v>497.80799999999999</c:v>
                </c:pt>
                <c:pt idx="7128">
                  <c:v>497.52100000000002</c:v>
                </c:pt>
                <c:pt idx="7129">
                  <c:v>497.3</c:v>
                </c:pt>
                <c:pt idx="7130">
                  <c:v>497.51900000000001</c:v>
                </c:pt>
                <c:pt idx="7131">
                  <c:v>497.65100000000001</c:v>
                </c:pt>
                <c:pt idx="7132">
                  <c:v>497.96499999999997</c:v>
                </c:pt>
                <c:pt idx="7133">
                  <c:v>497.81700000000001</c:v>
                </c:pt>
                <c:pt idx="7134">
                  <c:v>497.84199999999998</c:v>
                </c:pt>
                <c:pt idx="7135">
                  <c:v>498.20300000000003</c:v>
                </c:pt>
                <c:pt idx="7136">
                  <c:v>498.75600000000003</c:v>
                </c:pt>
                <c:pt idx="7137">
                  <c:v>499.03800000000007</c:v>
                </c:pt>
                <c:pt idx="7138">
                  <c:v>499.02300000000002</c:v>
                </c:pt>
                <c:pt idx="7139">
                  <c:v>499.21799999999996</c:v>
                </c:pt>
                <c:pt idx="7140">
                  <c:v>498.91200000000003</c:v>
                </c:pt>
                <c:pt idx="7141">
                  <c:v>499.05800000000005</c:v>
                </c:pt>
                <c:pt idx="7142">
                  <c:v>498.45699999999999</c:v>
                </c:pt>
                <c:pt idx="7143">
                  <c:v>497.99299999999994</c:v>
                </c:pt>
                <c:pt idx="7144">
                  <c:v>498.21299999999997</c:v>
                </c:pt>
                <c:pt idx="7145">
                  <c:v>498.22099999999995</c:v>
                </c:pt>
                <c:pt idx="7146">
                  <c:v>498.37899999999996</c:v>
                </c:pt>
                <c:pt idx="7147">
                  <c:v>498.54499999999996</c:v>
                </c:pt>
                <c:pt idx="7148">
                  <c:v>498.70800000000003</c:v>
                </c:pt>
                <c:pt idx="7149">
                  <c:v>498.37899999999996</c:v>
                </c:pt>
                <c:pt idx="7150">
                  <c:v>498.08600000000001</c:v>
                </c:pt>
                <c:pt idx="7151">
                  <c:v>498.2</c:v>
                </c:pt>
                <c:pt idx="7152">
                  <c:v>498.80200000000002</c:v>
                </c:pt>
                <c:pt idx="7153">
                  <c:v>499.02400000000006</c:v>
                </c:pt>
                <c:pt idx="7154">
                  <c:v>498.87399999999997</c:v>
                </c:pt>
                <c:pt idx="7155">
                  <c:v>498.67499999999995</c:v>
                </c:pt>
                <c:pt idx="7156">
                  <c:v>498.44699999999995</c:v>
                </c:pt>
                <c:pt idx="7157">
                  <c:v>498.15600000000001</c:v>
                </c:pt>
                <c:pt idx="7158">
                  <c:v>498.66399999999999</c:v>
                </c:pt>
                <c:pt idx="7159">
                  <c:v>498.94999999999993</c:v>
                </c:pt>
                <c:pt idx="7160">
                  <c:v>498.87900000000002</c:v>
                </c:pt>
                <c:pt idx="7161">
                  <c:v>499.04699999999997</c:v>
                </c:pt>
                <c:pt idx="7162">
                  <c:v>499.19700000000006</c:v>
                </c:pt>
                <c:pt idx="7163">
                  <c:v>499.03100000000006</c:v>
                </c:pt>
                <c:pt idx="7164">
                  <c:v>498.947</c:v>
                </c:pt>
                <c:pt idx="7165">
                  <c:v>498.60200000000003</c:v>
                </c:pt>
                <c:pt idx="7166">
                  <c:v>498.32200000000006</c:v>
                </c:pt>
                <c:pt idx="7167">
                  <c:v>498.541</c:v>
                </c:pt>
                <c:pt idx="7168">
                  <c:v>498.79099999999994</c:v>
                </c:pt>
                <c:pt idx="7169">
                  <c:v>499.16499999999996</c:v>
                </c:pt>
                <c:pt idx="7170">
                  <c:v>499.00799999999998</c:v>
                </c:pt>
                <c:pt idx="7171">
                  <c:v>498.59299999999996</c:v>
                </c:pt>
                <c:pt idx="7172">
                  <c:v>498.548</c:v>
                </c:pt>
                <c:pt idx="7173">
                  <c:v>498.78900000000004</c:v>
                </c:pt>
                <c:pt idx="7174">
                  <c:v>498.553</c:v>
                </c:pt>
                <c:pt idx="7175">
                  <c:v>498.553</c:v>
                </c:pt>
                <c:pt idx="7176">
                  <c:v>498.49599999999998</c:v>
                </c:pt>
                <c:pt idx="7177">
                  <c:v>499.25999999999993</c:v>
                </c:pt>
                <c:pt idx="7178">
                  <c:v>499.44799999999998</c:v>
                </c:pt>
                <c:pt idx="7179">
                  <c:v>499.21700000000004</c:v>
                </c:pt>
                <c:pt idx="7180">
                  <c:v>499.49399999999997</c:v>
                </c:pt>
                <c:pt idx="7181">
                  <c:v>499.73200000000003</c:v>
                </c:pt>
                <c:pt idx="7182">
                  <c:v>499.68600000000004</c:v>
                </c:pt>
                <c:pt idx="7183">
                  <c:v>499.51300000000003</c:v>
                </c:pt>
                <c:pt idx="7184">
                  <c:v>499.10999999999996</c:v>
                </c:pt>
                <c:pt idx="7185">
                  <c:v>498.77099999999996</c:v>
                </c:pt>
                <c:pt idx="7186">
                  <c:v>498.34399999999994</c:v>
                </c:pt>
                <c:pt idx="7187">
                  <c:v>497.72300000000007</c:v>
                </c:pt>
                <c:pt idx="7188">
                  <c:v>497.69299999999998</c:v>
                </c:pt>
                <c:pt idx="7189">
                  <c:v>497.98599999999993</c:v>
                </c:pt>
                <c:pt idx="7190">
                  <c:v>498.1</c:v>
                </c:pt>
                <c:pt idx="7191">
                  <c:v>498.28000000000003</c:v>
                </c:pt>
                <c:pt idx="7192">
                  <c:v>498.08199999999994</c:v>
                </c:pt>
                <c:pt idx="7193">
                  <c:v>497.72900000000004</c:v>
                </c:pt>
                <c:pt idx="7194">
                  <c:v>497.50399999999996</c:v>
                </c:pt>
                <c:pt idx="7195">
                  <c:v>497.66299999999995</c:v>
                </c:pt>
                <c:pt idx="7196">
                  <c:v>497.42600000000004</c:v>
                </c:pt>
                <c:pt idx="7197">
                  <c:v>497.38299999999998</c:v>
                </c:pt>
                <c:pt idx="7198">
                  <c:v>497.017</c:v>
                </c:pt>
                <c:pt idx="7199">
                  <c:v>497.06900000000007</c:v>
                </c:pt>
                <c:pt idx="7200">
                  <c:v>497.30700000000002</c:v>
                </c:pt>
                <c:pt idx="7201">
                  <c:v>497.47899999999998</c:v>
                </c:pt>
                <c:pt idx="7202">
                  <c:v>497.99700000000001</c:v>
                </c:pt>
                <c:pt idx="7203">
                  <c:v>498.45300000000003</c:v>
                </c:pt>
                <c:pt idx="7204">
                  <c:v>498.26600000000002</c:v>
                </c:pt>
                <c:pt idx="7205">
                  <c:v>498.18499999999995</c:v>
                </c:pt>
                <c:pt idx="7206">
                  <c:v>498.09400000000005</c:v>
                </c:pt>
                <c:pt idx="7207">
                  <c:v>497.887</c:v>
                </c:pt>
                <c:pt idx="7208">
                  <c:v>498.17800000000005</c:v>
                </c:pt>
                <c:pt idx="7209">
                  <c:v>498.31500000000005</c:v>
                </c:pt>
                <c:pt idx="7210">
                  <c:v>498.04000000000008</c:v>
                </c:pt>
                <c:pt idx="7211">
                  <c:v>498.245</c:v>
                </c:pt>
                <c:pt idx="7212">
                  <c:v>498.18400000000003</c:v>
                </c:pt>
                <c:pt idx="7213">
                  <c:v>498.21600000000001</c:v>
                </c:pt>
                <c:pt idx="7214">
                  <c:v>498.22799999999995</c:v>
                </c:pt>
                <c:pt idx="7215">
                  <c:v>498.18099999999998</c:v>
                </c:pt>
                <c:pt idx="7216">
                  <c:v>498.32800000000003</c:v>
                </c:pt>
                <c:pt idx="7217">
                  <c:v>498.38599999999997</c:v>
                </c:pt>
                <c:pt idx="7218">
                  <c:v>498.21900000000005</c:v>
                </c:pt>
                <c:pt idx="7219">
                  <c:v>498.23399999999998</c:v>
                </c:pt>
                <c:pt idx="7220">
                  <c:v>498.14200000000005</c:v>
                </c:pt>
                <c:pt idx="7221">
                  <c:v>498.33300000000003</c:v>
                </c:pt>
                <c:pt idx="7222">
                  <c:v>498.28800000000007</c:v>
                </c:pt>
                <c:pt idx="7223">
                  <c:v>498.43800000000005</c:v>
                </c:pt>
                <c:pt idx="7224">
                  <c:v>498.34100000000001</c:v>
                </c:pt>
                <c:pt idx="7225">
                  <c:v>498.61500000000001</c:v>
                </c:pt>
                <c:pt idx="7226">
                  <c:v>499.43899999999996</c:v>
                </c:pt>
                <c:pt idx="7227">
                  <c:v>499.78700000000003</c:v>
                </c:pt>
                <c:pt idx="7228">
                  <c:v>499.86400000000003</c:v>
                </c:pt>
                <c:pt idx="7229">
                  <c:v>499.55500000000006</c:v>
                </c:pt>
                <c:pt idx="7230">
                  <c:v>499.16800000000001</c:v>
                </c:pt>
                <c:pt idx="7231">
                  <c:v>499.23899999999998</c:v>
                </c:pt>
                <c:pt idx="7232">
                  <c:v>499.173</c:v>
                </c:pt>
                <c:pt idx="7233">
                  <c:v>498.97600000000006</c:v>
                </c:pt>
                <c:pt idx="7234">
                  <c:v>498.87800000000004</c:v>
                </c:pt>
                <c:pt idx="7235">
                  <c:v>498.608</c:v>
                </c:pt>
                <c:pt idx="7236">
                  <c:v>498.60200000000003</c:v>
                </c:pt>
                <c:pt idx="7237">
                  <c:v>498.34900000000005</c:v>
                </c:pt>
                <c:pt idx="7238">
                  <c:v>498.17199999999997</c:v>
                </c:pt>
                <c:pt idx="7239">
                  <c:v>498.39000000000004</c:v>
                </c:pt>
                <c:pt idx="7240">
                  <c:v>498.71199999999999</c:v>
                </c:pt>
                <c:pt idx="7241">
                  <c:v>498.56200000000001</c:v>
                </c:pt>
                <c:pt idx="7242">
                  <c:v>498.14599999999996</c:v>
                </c:pt>
                <c:pt idx="7243">
                  <c:v>498.16400000000004</c:v>
                </c:pt>
                <c:pt idx="7244">
                  <c:v>497.90499999999997</c:v>
                </c:pt>
                <c:pt idx="7245">
                  <c:v>498.07799999999997</c:v>
                </c:pt>
                <c:pt idx="7246">
                  <c:v>498.57499999999999</c:v>
                </c:pt>
                <c:pt idx="7247">
                  <c:v>498.815</c:v>
                </c:pt>
                <c:pt idx="7248">
                  <c:v>499.30899999999997</c:v>
                </c:pt>
                <c:pt idx="7249">
                  <c:v>499.56600000000003</c:v>
                </c:pt>
                <c:pt idx="7250">
                  <c:v>499.79899999999998</c:v>
                </c:pt>
                <c:pt idx="7251">
                  <c:v>500.00599999999997</c:v>
                </c:pt>
                <c:pt idx="7252">
                  <c:v>499.94000000000005</c:v>
                </c:pt>
                <c:pt idx="7253">
                  <c:v>499.791</c:v>
                </c:pt>
                <c:pt idx="7254">
                  <c:v>499.64400000000006</c:v>
                </c:pt>
                <c:pt idx="7255">
                  <c:v>499.70699999999994</c:v>
                </c:pt>
                <c:pt idx="7256">
                  <c:v>500.12600000000003</c:v>
                </c:pt>
                <c:pt idx="7257">
                  <c:v>499.91300000000007</c:v>
                </c:pt>
                <c:pt idx="7258">
                  <c:v>499.28399999999999</c:v>
                </c:pt>
                <c:pt idx="7259">
                  <c:v>499.01199999999994</c:v>
                </c:pt>
                <c:pt idx="7260">
                  <c:v>498.88799999999998</c:v>
                </c:pt>
                <c:pt idx="7261">
                  <c:v>499.1</c:v>
                </c:pt>
                <c:pt idx="7262">
                  <c:v>499.04500000000002</c:v>
                </c:pt>
                <c:pt idx="7263">
                  <c:v>498.64500000000004</c:v>
                </c:pt>
                <c:pt idx="7264">
                  <c:v>498.25100000000003</c:v>
                </c:pt>
                <c:pt idx="7265">
                  <c:v>498.64799999999997</c:v>
                </c:pt>
                <c:pt idx="7266">
                  <c:v>498.63200000000006</c:v>
                </c:pt>
                <c:pt idx="7267">
                  <c:v>499.08500000000004</c:v>
                </c:pt>
                <c:pt idx="7268">
                  <c:v>499.6</c:v>
                </c:pt>
                <c:pt idx="7269">
                  <c:v>499.47999999999996</c:v>
                </c:pt>
                <c:pt idx="7270">
                  <c:v>499.67999999999995</c:v>
                </c:pt>
                <c:pt idx="7271">
                  <c:v>499.81299999999999</c:v>
                </c:pt>
                <c:pt idx="7272">
                  <c:v>499.89299999999997</c:v>
                </c:pt>
                <c:pt idx="7273">
                  <c:v>499.76000000000005</c:v>
                </c:pt>
                <c:pt idx="7274">
                  <c:v>499.30700000000007</c:v>
                </c:pt>
                <c:pt idx="7275">
                  <c:v>499.53100000000001</c:v>
                </c:pt>
                <c:pt idx="7276">
                  <c:v>500.16</c:v>
                </c:pt>
                <c:pt idx="7277">
                  <c:v>500.07899999999995</c:v>
                </c:pt>
                <c:pt idx="7278">
                  <c:v>499.76600000000002</c:v>
                </c:pt>
                <c:pt idx="7279">
                  <c:v>499.91700000000003</c:v>
                </c:pt>
                <c:pt idx="7280">
                  <c:v>499.68500000000006</c:v>
                </c:pt>
                <c:pt idx="7281">
                  <c:v>499.96299999999997</c:v>
                </c:pt>
                <c:pt idx="7282">
                  <c:v>499.779</c:v>
                </c:pt>
                <c:pt idx="7283">
                  <c:v>499.20699999999999</c:v>
                </c:pt>
                <c:pt idx="7284">
                  <c:v>498.81600000000003</c:v>
                </c:pt>
                <c:pt idx="7285">
                  <c:v>499.08699999999993</c:v>
                </c:pt>
                <c:pt idx="7286">
                  <c:v>499.07100000000003</c:v>
                </c:pt>
                <c:pt idx="7287">
                  <c:v>499.07100000000003</c:v>
                </c:pt>
                <c:pt idx="7288">
                  <c:v>499.18700000000001</c:v>
                </c:pt>
                <c:pt idx="7289">
                  <c:v>498.99199999999996</c:v>
                </c:pt>
                <c:pt idx="7290">
                  <c:v>498.53500000000003</c:v>
                </c:pt>
                <c:pt idx="7291">
                  <c:v>498.13699999999994</c:v>
                </c:pt>
                <c:pt idx="7292">
                  <c:v>498.14100000000002</c:v>
                </c:pt>
                <c:pt idx="7293">
                  <c:v>498.68000000000006</c:v>
                </c:pt>
                <c:pt idx="7294">
                  <c:v>499.16800000000001</c:v>
                </c:pt>
                <c:pt idx="7295">
                  <c:v>499.30600000000004</c:v>
                </c:pt>
                <c:pt idx="7296">
                  <c:v>499.25100000000003</c:v>
                </c:pt>
                <c:pt idx="7297">
                  <c:v>499.34899999999993</c:v>
                </c:pt>
                <c:pt idx="7298">
                  <c:v>499.06200000000001</c:v>
                </c:pt>
                <c:pt idx="7299">
                  <c:v>498.98499999999996</c:v>
                </c:pt>
                <c:pt idx="7300">
                  <c:v>499.35599999999994</c:v>
                </c:pt>
                <c:pt idx="7301">
                  <c:v>499.76399999999995</c:v>
                </c:pt>
                <c:pt idx="7302">
                  <c:v>499.80300000000005</c:v>
                </c:pt>
                <c:pt idx="7303">
                  <c:v>499.45199999999994</c:v>
                </c:pt>
                <c:pt idx="7304">
                  <c:v>499.44</c:v>
                </c:pt>
                <c:pt idx="7305">
                  <c:v>499.60700000000003</c:v>
                </c:pt>
                <c:pt idx="7306">
                  <c:v>499.34899999999993</c:v>
                </c:pt>
                <c:pt idx="7307">
                  <c:v>499.10399999999998</c:v>
                </c:pt>
                <c:pt idx="7308">
                  <c:v>499.03100000000006</c:v>
                </c:pt>
                <c:pt idx="7309">
                  <c:v>499.14700000000005</c:v>
                </c:pt>
                <c:pt idx="7310">
                  <c:v>499.59199999999998</c:v>
                </c:pt>
                <c:pt idx="7311">
                  <c:v>499.45100000000002</c:v>
                </c:pt>
                <c:pt idx="7312">
                  <c:v>499.41500000000002</c:v>
                </c:pt>
                <c:pt idx="7313">
                  <c:v>499.31400000000008</c:v>
                </c:pt>
                <c:pt idx="7314">
                  <c:v>499.21899999999994</c:v>
                </c:pt>
                <c:pt idx="7315">
                  <c:v>499.29599999999999</c:v>
                </c:pt>
                <c:pt idx="7316">
                  <c:v>499.59699999999998</c:v>
                </c:pt>
                <c:pt idx="7317">
                  <c:v>499.80800000000005</c:v>
                </c:pt>
                <c:pt idx="7318">
                  <c:v>499.80100000000004</c:v>
                </c:pt>
                <c:pt idx="7319">
                  <c:v>500.18700000000001</c:v>
                </c:pt>
                <c:pt idx="7320">
                  <c:v>499.96299999999997</c:v>
                </c:pt>
                <c:pt idx="7321">
                  <c:v>499.52500000000003</c:v>
                </c:pt>
                <c:pt idx="7322">
                  <c:v>500.09000000000003</c:v>
                </c:pt>
                <c:pt idx="7323">
                  <c:v>500.98399999999998</c:v>
                </c:pt>
                <c:pt idx="7324">
                  <c:v>501.43300000000005</c:v>
                </c:pt>
                <c:pt idx="7325">
                  <c:v>501.488</c:v>
                </c:pt>
                <c:pt idx="7326">
                  <c:v>501.48900000000003</c:v>
                </c:pt>
                <c:pt idx="7327">
                  <c:v>501.55700000000002</c:v>
                </c:pt>
                <c:pt idx="7328">
                  <c:v>501.49400000000003</c:v>
                </c:pt>
                <c:pt idx="7329">
                  <c:v>500.98099999999994</c:v>
                </c:pt>
                <c:pt idx="7330">
                  <c:v>500.97399999999993</c:v>
                </c:pt>
                <c:pt idx="7331">
                  <c:v>500.99200000000002</c:v>
                </c:pt>
                <c:pt idx="7332">
                  <c:v>500.99099999999999</c:v>
                </c:pt>
                <c:pt idx="7333">
                  <c:v>500.94400000000002</c:v>
                </c:pt>
                <c:pt idx="7334">
                  <c:v>500.74299999999999</c:v>
                </c:pt>
                <c:pt idx="7335">
                  <c:v>500.58899999999994</c:v>
                </c:pt>
                <c:pt idx="7336">
                  <c:v>500.65000000000003</c:v>
                </c:pt>
                <c:pt idx="7337">
                  <c:v>500.65500000000003</c:v>
                </c:pt>
                <c:pt idx="7338">
                  <c:v>500.89400000000001</c:v>
                </c:pt>
                <c:pt idx="7339">
                  <c:v>501.03199999999998</c:v>
                </c:pt>
                <c:pt idx="7340">
                  <c:v>500.75100000000003</c:v>
                </c:pt>
                <c:pt idx="7341">
                  <c:v>500.83300000000003</c:v>
                </c:pt>
                <c:pt idx="7342">
                  <c:v>501.07099999999997</c:v>
                </c:pt>
                <c:pt idx="7343">
                  <c:v>500.98600000000005</c:v>
                </c:pt>
                <c:pt idx="7344">
                  <c:v>500.923</c:v>
                </c:pt>
                <c:pt idx="7345">
                  <c:v>500.88</c:v>
                </c:pt>
                <c:pt idx="7346">
                  <c:v>500.50599999999997</c:v>
                </c:pt>
                <c:pt idx="7347">
                  <c:v>500.36799999999994</c:v>
                </c:pt>
                <c:pt idx="7348">
                  <c:v>499.79899999999998</c:v>
                </c:pt>
                <c:pt idx="7349">
                  <c:v>499.46699999999998</c:v>
                </c:pt>
                <c:pt idx="7350">
                  <c:v>499.22800000000001</c:v>
                </c:pt>
                <c:pt idx="7351">
                  <c:v>499.38399999999996</c:v>
                </c:pt>
                <c:pt idx="7352">
                  <c:v>499.56600000000003</c:v>
                </c:pt>
                <c:pt idx="7353">
                  <c:v>499.61500000000001</c:v>
                </c:pt>
                <c:pt idx="7354">
                  <c:v>499.69</c:v>
                </c:pt>
                <c:pt idx="7355">
                  <c:v>499.95300000000003</c:v>
                </c:pt>
                <c:pt idx="7356">
                  <c:v>499.786</c:v>
                </c:pt>
                <c:pt idx="7357">
                  <c:v>499.98999999999995</c:v>
                </c:pt>
                <c:pt idx="7358">
                  <c:v>500.53999999999996</c:v>
                </c:pt>
                <c:pt idx="7359">
                  <c:v>500.70799999999997</c:v>
                </c:pt>
                <c:pt idx="7360">
                  <c:v>500.38100000000003</c:v>
                </c:pt>
                <c:pt idx="7361">
                  <c:v>499.98800000000006</c:v>
                </c:pt>
                <c:pt idx="7362">
                  <c:v>499.44900000000001</c:v>
                </c:pt>
                <c:pt idx="7363">
                  <c:v>499.48500000000001</c:v>
                </c:pt>
                <c:pt idx="7364">
                  <c:v>499.35599999999994</c:v>
                </c:pt>
                <c:pt idx="7365">
                  <c:v>499.54199999999997</c:v>
                </c:pt>
                <c:pt idx="7366">
                  <c:v>500.25199999999995</c:v>
                </c:pt>
                <c:pt idx="7367">
                  <c:v>500.44399999999996</c:v>
                </c:pt>
                <c:pt idx="7368">
                  <c:v>500.59800000000001</c:v>
                </c:pt>
                <c:pt idx="7369">
                  <c:v>500.52099999999996</c:v>
                </c:pt>
                <c:pt idx="7370">
                  <c:v>500.13200000000001</c:v>
                </c:pt>
                <c:pt idx="7371">
                  <c:v>499.50899999999996</c:v>
                </c:pt>
                <c:pt idx="7372">
                  <c:v>499.62700000000001</c:v>
                </c:pt>
                <c:pt idx="7373">
                  <c:v>499.72700000000003</c:v>
                </c:pt>
                <c:pt idx="7374">
                  <c:v>499.89900000000006</c:v>
                </c:pt>
                <c:pt idx="7375">
                  <c:v>500.05899999999997</c:v>
                </c:pt>
                <c:pt idx="7376">
                  <c:v>500.05099999999993</c:v>
                </c:pt>
                <c:pt idx="7377">
                  <c:v>500.20900000000006</c:v>
                </c:pt>
                <c:pt idx="7378">
                  <c:v>500.33399999999995</c:v>
                </c:pt>
                <c:pt idx="7379">
                  <c:v>500.10899999999998</c:v>
                </c:pt>
                <c:pt idx="7380">
                  <c:v>500.63799999999998</c:v>
                </c:pt>
                <c:pt idx="7381">
                  <c:v>500.709</c:v>
                </c:pt>
                <c:pt idx="7382">
                  <c:v>500.28500000000003</c:v>
                </c:pt>
                <c:pt idx="7383">
                  <c:v>499.79600000000005</c:v>
                </c:pt>
                <c:pt idx="7384">
                  <c:v>499.54899999999998</c:v>
                </c:pt>
                <c:pt idx="7385">
                  <c:v>499.68099999999998</c:v>
                </c:pt>
                <c:pt idx="7386">
                  <c:v>500.08599999999996</c:v>
                </c:pt>
                <c:pt idx="7387">
                  <c:v>499.97800000000001</c:v>
                </c:pt>
                <c:pt idx="7388">
                  <c:v>499.67900000000003</c:v>
                </c:pt>
                <c:pt idx="7389">
                  <c:v>499.23700000000002</c:v>
                </c:pt>
                <c:pt idx="7390">
                  <c:v>498.58599999999996</c:v>
                </c:pt>
                <c:pt idx="7391">
                  <c:v>498.41900000000004</c:v>
                </c:pt>
                <c:pt idx="7392">
                  <c:v>498.40100000000001</c:v>
                </c:pt>
                <c:pt idx="7393">
                  <c:v>498.58199999999999</c:v>
                </c:pt>
                <c:pt idx="7394">
                  <c:v>498.87700000000001</c:v>
                </c:pt>
                <c:pt idx="7395">
                  <c:v>499.00700000000001</c:v>
                </c:pt>
                <c:pt idx="7396">
                  <c:v>498.851</c:v>
                </c:pt>
                <c:pt idx="7397">
                  <c:v>498.67</c:v>
                </c:pt>
                <c:pt idx="7398">
                  <c:v>498.64099999999996</c:v>
                </c:pt>
                <c:pt idx="7399">
                  <c:v>499.05</c:v>
                </c:pt>
                <c:pt idx="7400">
                  <c:v>499.37299999999999</c:v>
                </c:pt>
                <c:pt idx="7401">
                  <c:v>499.42300000000006</c:v>
                </c:pt>
                <c:pt idx="7402">
                  <c:v>499.71</c:v>
                </c:pt>
                <c:pt idx="7403">
                  <c:v>499.80300000000005</c:v>
                </c:pt>
                <c:pt idx="7404">
                  <c:v>499.41999999999996</c:v>
                </c:pt>
                <c:pt idx="7405">
                  <c:v>499.399</c:v>
                </c:pt>
                <c:pt idx="7406">
                  <c:v>498.86899999999997</c:v>
                </c:pt>
                <c:pt idx="7407">
                  <c:v>498.62099999999998</c:v>
                </c:pt>
                <c:pt idx="7408">
                  <c:v>498.47699999999998</c:v>
                </c:pt>
                <c:pt idx="7409">
                  <c:v>498.83800000000002</c:v>
                </c:pt>
                <c:pt idx="7410">
                  <c:v>498.87599999999998</c:v>
                </c:pt>
                <c:pt idx="7411">
                  <c:v>498.79099999999994</c:v>
                </c:pt>
                <c:pt idx="7412">
                  <c:v>498.44900000000001</c:v>
                </c:pt>
                <c:pt idx="7413">
                  <c:v>498.38300000000004</c:v>
                </c:pt>
                <c:pt idx="7414">
                  <c:v>498.428</c:v>
                </c:pt>
                <c:pt idx="7415">
                  <c:v>498.16400000000004</c:v>
                </c:pt>
                <c:pt idx="7416">
                  <c:v>498.63399999999996</c:v>
                </c:pt>
                <c:pt idx="7417">
                  <c:v>498.85399999999998</c:v>
                </c:pt>
                <c:pt idx="7418">
                  <c:v>499.00900000000001</c:v>
                </c:pt>
                <c:pt idx="7419">
                  <c:v>499.14299999999997</c:v>
                </c:pt>
                <c:pt idx="7420">
                  <c:v>499.25</c:v>
                </c:pt>
                <c:pt idx="7421">
                  <c:v>499.54800000000006</c:v>
                </c:pt>
                <c:pt idx="7422">
                  <c:v>499.78000000000003</c:v>
                </c:pt>
                <c:pt idx="7423">
                  <c:v>499.42400000000004</c:v>
                </c:pt>
                <c:pt idx="7424">
                  <c:v>499.28500000000003</c:v>
                </c:pt>
                <c:pt idx="7425">
                  <c:v>498.86500000000001</c:v>
                </c:pt>
                <c:pt idx="7426">
                  <c:v>498.89599999999996</c:v>
                </c:pt>
                <c:pt idx="7427">
                  <c:v>498.83100000000002</c:v>
                </c:pt>
                <c:pt idx="7428">
                  <c:v>499.14399999999995</c:v>
                </c:pt>
                <c:pt idx="7429">
                  <c:v>498.87300000000005</c:v>
                </c:pt>
                <c:pt idx="7430">
                  <c:v>498.93699999999995</c:v>
                </c:pt>
                <c:pt idx="7431">
                  <c:v>499.13599999999997</c:v>
                </c:pt>
                <c:pt idx="7432">
                  <c:v>499.67900000000003</c:v>
                </c:pt>
                <c:pt idx="7433">
                  <c:v>500.21099999999996</c:v>
                </c:pt>
                <c:pt idx="7434">
                  <c:v>500.55200000000002</c:v>
                </c:pt>
                <c:pt idx="7435">
                  <c:v>500.84800000000001</c:v>
                </c:pt>
                <c:pt idx="7436">
                  <c:v>500.97499999999997</c:v>
                </c:pt>
                <c:pt idx="7437">
                  <c:v>500.32500000000005</c:v>
                </c:pt>
                <c:pt idx="7438">
                  <c:v>499.63000000000005</c:v>
                </c:pt>
                <c:pt idx="7439">
                  <c:v>499.58900000000006</c:v>
                </c:pt>
                <c:pt idx="7440">
                  <c:v>499.64800000000002</c:v>
                </c:pt>
                <c:pt idx="7441">
                  <c:v>500.00100000000003</c:v>
                </c:pt>
                <c:pt idx="7442">
                  <c:v>500.66900000000004</c:v>
                </c:pt>
                <c:pt idx="7443">
                  <c:v>500.84399999999994</c:v>
                </c:pt>
                <c:pt idx="7444">
                  <c:v>500.923</c:v>
                </c:pt>
                <c:pt idx="7445">
                  <c:v>501.18299999999999</c:v>
                </c:pt>
                <c:pt idx="7446">
                  <c:v>500.87799999999993</c:v>
                </c:pt>
                <c:pt idx="7447">
                  <c:v>500.79499999999996</c:v>
                </c:pt>
                <c:pt idx="7448">
                  <c:v>500.47</c:v>
                </c:pt>
                <c:pt idx="7449">
                  <c:v>500.60700000000003</c:v>
                </c:pt>
                <c:pt idx="7450">
                  <c:v>500.53399999999993</c:v>
                </c:pt>
                <c:pt idx="7451">
                  <c:v>500.80399999999997</c:v>
                </c:pt>
                <c:pt idx="7452">
                  <c:v>500.69600000000003</c:v>
                </c:pt>
                <c:pt idx="7453">
                  <c:v>500.57100000000003</c:v>
                </c:pt>
                <c:pt idx="7454">
                  <c:v>500.35399999999993</c:v>
                </c:pt>
                <c:pt idx="7455">
                  <c:v>500.15</c:v>
                </c:pt>
                <c:pt idx="7456">
                  <c:v>500.28800000000001</c:v>
                </c:pt>
                <c:pt idx="7457">
                  <c:v>500.54799999999994</c:v>
                </c:pt>
                <c:pt idx="7458">
                  <c:v>500.34999999999997</c:v>
                </c:pt>
                <c:pt idx="7459">
                  <c:v>500.55499999999995</c:v>
                </c:pt>
                <c:pt idx="7460">
                  <c:v>500.27499999999998</c:v>
                </c:pt>
                <c:pt idx="7461">
                  <c:v>499.99899999999997</c:v>
                </c:pt>
                <c:pt idx="7462">
                  <c:v>500.05600000000004</c:v>
                </c:pt>
                <c:pt idx="7463">
                  <c:v>499.71800000000002</c:v>
                </c:pt>
                <c:pt idx="7464">
                  <c:v>499.89299999999997</c:v>
                </c:pt>
                <c:pt idx="7465">
                  <c:v>500.07700000000006</c:v>
                </c:pt>
                <c:pt idx="7466">
                  <c:v>500.29899999999992</c:v>
                </c:pt>
                <c:pt idx="7467">
                  <c:v>500.20600000000002</c:v>
                </c:pt>
                <c:pt idx="7468">
                  <c:v>500.16100000000006</c:v>
                </c:pt>
                <c:pt idx="7469">
                  <c:v>500.08</c:v>
                </c:pt>
                <c:pt idx="7470">
                  <c:v>500.41899999999998</c:v>
                </c:pt>
                <c:pt idx="7471">
                  <c:v>500.37499999999994</c:v>
                </c:pt>
                <c:pt idx="7472">
                  <c:v>500.38000000000005</c:v>
                </c:pt>
                <c:pt idx="7473">
                  <c:v>500.14799999999997</c:v>
                </c:pt>
                <c:pt idx="7474">
                  <c:v>499.87800000000004</c:v>
                </c:pt>
                <c:pt idx="7475">
                  <c:v>499.95100000000002</c:v>
                </c:pt>
                <c:pt idx="7476">
                  <c:v>499.69</c:v>
                </c:pt>
                <c:pt idx="7477">
                  <c:v>500.02399999999994</c:v>
                </c:pt>
                <c:pt idx="7478">
                  <c:v>500.17400000000004</c:v>
                </c:pt>
                <c:pt idx="7479">
                  <c:v>500.40000000000003</c:v>
                </c:pt>
                <c:pt idx="7480">
                  <c:v>500.24599999999998</c:v>
                </c:pt>
                <c:pt idx="7481">
                  <c:v>500.52699999999999</c:v>
                </c:pt>
                <c:pt idx="7482">
                  <c:v>500.721</c:v>
                </c:pt>
                <c:pt idx="7483">
                  <c:v>500.709</c:v>
                </c:pt>
                <c:pt idx="7484">
                  <c:v>500.83</c:v>
                </c:pt>
                <c:pt idx="7485">
                  <c:v>500.68099999999998</c:v>
                </c:pt>
                <c:pt idx="7486">
                  <c:v>500.22200000000004</c:v>
                </c:pt>
                <c:pt idx="7487">
                  <c:v>500.19400000000002</c:v>
                </c:pt>
                <c:pt idx="7488">
                  <c:v>500.041</c:v>
                </c:pt>
                <c:pt idx="7489">
                  <c:v>499.959</c:v>
                </c:pt>
                <c:pt idx="7490">
                  <c:v>499.98800000000006</c:v>
                </c:pt>
                <c:pt idx="7491">
                  <c:v>499.89</c:v>
                </c:pt>
                <c:pt idx="7492">
                  <c:v>500.58299999999997</c:v>
                </c:pt>
                <c:pt idx="7493">
                  <c:v>501.14799999999997</c:v>
                </c:pt>
                <c:pt idx="7494">
                  <c:v>500.99099999999999</c:v>
                </c:pt>
                <c:pt idx="7495">
                  <c:v>501.14400000000001</c:v>
                </c:pt>
                <c:pt idx="7496">
                  <c:v>501.47099999999995</c:v>
                </c:pt>
                <c:pt idx="7497">
                  <c:v>501.54599999999994</c:v>
                </c:pt>
                <c:pt idx="7498">
                  <c:v>501.80600000000004</c:v>
                </c:pt>
                <c:pt idx="7499">
                  <c:v>501.79</c:v>
                </c:pt>
                <c:pt idx="7500">
                  <c:v>501.54699999999997</c:v>
                </c:pt>
                <c:pt idx="7501">
                  <c:v>501.34899999999999</c:v>
                </c:pt>
                <c:pt idx="7502">
                  <c:v>501.22199999999998</c:v>
                </c:pt>
                <c:pt idx="7503">
                  <c:v>501.24399999999997</c:v>
                </c:pt>
                <c:pt idx="7504">
                  <c:v>501.20299999999997</c:v>
                </c:pt>
                <c:pt idx="7505">
                  <c:v>501.11399999999998</c:v>
                </c:pt>
                <c:pt idx="7506">
                  <c:v>501.10599999999999</c:v>
                </c:pt>
                <c:pt idx="7507">
                  <c:v>500.73999999999995</c:v>
                </c:pt>
                <c:pt idx="7508">
                  <c:v>500.48400000000004</c:v>
                </c:pt>
                <c:pt idx="7509">
                  <c:v>500.29299999999995</c:v>
                </c:pt>
                <c:pt idx="7510">
                  <c:v>500.36500000000001</c:v>
                </c:pt>
                <c:pt idx="7511">
                  <c:v>500.58499999999998</c:v>
                </c:pt>
                <c:pt idx="7512">
                  <c:v>500.67799999999994</c:v>
                </c:pt>
                <c:pt idx="7513">
                  <c:v>500.95100000000002</c:v>
                </c:pt>
                <c:pt idx="7514">
                  <c:v>500.98</c:v>
                </c:pt>
                <c:pt idx="7515">
                  <c:v>501.27600000000007</c:v>
                </c:pt>
                <c:pt idx="7516">
                  <c:v>500.99200000000002</c:v>
                </c:pt>
                <c:pt idx="7517">
                  <c:v>501.12099999999998</c:v>
                </c:pt>
                <c:pt idx="7518">
                  <c:v>500.73200000000003</c:v>
                </c:pt>
                <c:pt idx="7519">
                  <c:v>500.21</c:v>
                </c:pt>
                <c:pt idx="7520">
                  <c:v>499.95699999999999</c:v>
                </c:pt>
                <c:pt idx="7521">
                  <c:v>500.096</c:v>
                </c:pt>
                <c:pt idx="7522">
                  <c:v>500.04900000000004</c:v>
                </c:pt>
                <c:pt idx="7523">
                  <c:v>499.96800000000007</c:v>
                </c:pt>
                <c:pt idx="7524">
                  <c:v>500.23699999999997</c:v>
                </c:pt>
                <c:pt idx="7525">
                  <c:v>500.97300000000007</c:v>
                </c:pt>
                <c:pt idx="7526">
                  <c:v>501.315</c:v>
                </c:pt>
                <c:pt idx="7527">
                  <c:v>501.04200000000003</c:v>
                </c:pt>
                <c:pt idx="7528">
                  <c:v>500.76700000000005</c:v>
                </c:pt>
                <c:pt idx="7529">
                  <c:v>500.32299999999998</c:v>
                </c:pt>
                <c:pt idx="7530">
                  <c:v>500.29399999999998</c:v>
                </c:pt>
                <c:pt idx="7531">
                  <c:v>500.78000000000003</c:v>
                </c:pt>
                <c:pt idx="7532">
                  <c:v>501.02600000000001</c:v>
                </c:pt>
                <c:pt idx="7533">
                  <c:v>500.89600000000002</c:v>
                </c:pt>
                <c:pt idx="7534">
                  <c:v>500.77300000000002</c:v>
                </c:pt>
                <c:pt idx="7535">
                  <c:v>500.90199999999999</c:v>
                </c:pt>
                <c:pt idx="7536">
                  <c:v>500.80399999999997</c:v>
                </c:pt>
                <c:pt idx="7537">
                  <c:v>500.709</c:v>
                </c:pt>
                <c:pt idx="7538">
                  <c:v>500.59400000000005</c:v>
                </c:pt>
                <c:pt idx="7539">
                  <c:v>500.93100000000004</c:v>
                </c:pt>
                <c:pt idx="7540">
                  <c:v>501.22899999999993</c:v>
                </c:pt>
                <c:pt idx="7541">
                  <c:v>501.17399999999998</c:v>
                </c:pt>
                <c:pt idx="7542">
                  <c:v>501.62700000000007</c:v>
                </c:pt>
                <c:pt idx="7543">
                  <c:v>502.02500000000003</c:v>
                </c:pt>
                <c:pt idx="7544">
                  <c:v>501.23599999999993</c:v>
                </c:pt>
                <c:pt idx="7545">
                  <c:v>500.73399999999998</c:v>
                </c:pt>
                <c:pt idx="7546">
                  <c:v>500.78399999999999</c:v>
                </c:pt>
                <c:pt idx="7547">
                  <c:v>500.95800000000003</c:v>
                </c:pt>
                <c:pt idx="7548">
                  <c:v>500.77599999999995</c:v>
                </c:pt>
                <c:pt idx="7549">
                  <c:v>499.75200000000001</c:v>
                </c:pt>
                <c:pt idx="7550">
                  <c:v>501.24999999999994</c:v>
                </c:pt>
                <c:pt idx="7551">
                  <c:v>501.15999999999997</c:v>
                </c:pt>
                <c:pt idx="7552">
                  <c:v>500.82299999999998</c:v>
                </c:pt>
                <c:pt idx="7553">
                  <c:v>500.75800000000004</c:v>
                </c:pt>
                <c:pt idx="7554">
                  <c:v>500.76299999999998</c:v>
                </c:pt>
                <c:pt idx="7555">
                  <c:v>500.30099999999999</c:v>
                </c:pt>
                <c:pt idx="7556">
                  <c:v>500.721</c:v>
                </c:pt>
                <c:pt idx="7557">
                  <c:v>501.04900000000004</c:v>
                </c:pt>
                <c:pt idx="7558">
                  <c:v>500.71100000000001</c:v>
                </c:pt>
                <c:pt idx="7559">
                  <c:v>501.31399999999996</c:v>
                </c:pt>
                <c:pt idx="7560">
                  <c:v>501.39300000000003</c:v>
                </c:pt>
                <c:pt idx="7561">
                  <c:v>501.49799999999993</c:v>
                </c:pt>
                <c:pt idx="7562">
                  <c:v>501.71099999999996</c:v>
                </c:pt>
                <c:pt idx="7563">
                  <c:v>501.70399999999995</c:v>
                </c:pt>
                <c:pt idx="7564">
                  <c:v>501.68700000000001</c:v>
                </c:pt>
                <c:pt idx="7565">
                  <c:v>502.07</c:v>
                </c:pt>
                <c:pt idx="7566">
                  <c:v>502.33799999999997</c:v>
                </c:pt>
                <c:pt idx="7567">
                  <c:v>502.24099999999993</c:v>
                </c:pt>
                <c:pt idx="7568">
                  <c:v>502.16899999999998</c:v>
                </c:pt>
                <c:pt idx="7569">
                  <c:v>502.48299999999995</c:v>
                </c:pt>
                <c:pt idx="7570">
                  <c:v>503.10299999999995</c:v>
                </c:pt>
                <c:pt idx="7571">
                  <c:v>503.24600000000004</c:v>
                </c:pt>
                <c:pt idx="7572">
                  <c:v>503.28899999999999</c:v>
                </c:pt>
                <c:pt idx="7573">
                  <c:v>503.09100000000001</c:v>
                </c:pt>
                <c:pt idx="7574">
                  <c:v>502.33500000000004</c:v>
                </c:pt>
                <c:pt idx="7575">
                  <c:v>502.15600000000001</c:v>
                </c:pt>
                <c:pt idx="7576">
                  <c:v>502.53399999999999</c:v>
                </c:pt>
                <c:pt idx="7577">
                  <c:v>502.55700000000007</c:v>
                </c:pt>
                <c:pt idx="7578">
                  <c:v>502.83</c:v>
                </c:pt>
                <c:pt idx="7579">
                  <c:v>503.14699999999999</c:v>
                </c:pt>
                <c:pt idx="7580">
                  <c:v>502.75099999999998</c:v>
                </c:pt>
                <c:pt idx="7581">
                  <c:v>502.46199999999999</c:v>
                </c:pt>
                <c:pt idx="7582">
                  <c:v>502.24099999999993</c:v>
                </c:pt>
                <c:pt idx="7583">
                  <c:v>501.70300000000003</c:v>
                </c:pt>
                <c:pt idx="7584">
                  <c:v>501.70699999999999</c:v>
                </c:pt>
                <c:pt idx="7585">
                  <c:v>501.51499999999999</c:v>
                </c:pt>
                <c:pt idx="7586">
                  <c:v>501.62199999999996</c:v>
                </c:pt>
                <c:pt idx="7587">
                  <c:v>501.63799999999998</c:v>
                </c:pt>
                <c:pt idx="7588">
                  <c:v>501.45599999999996</c:v>
                </c:pt>
                <c:pt idx="7589">
                  <c:v>501.58099999999996</c:v>
                </c:pt>
                <c:pt idx="7590">
                  <c:v>501.30099999999999</c:v>
                </c:pt>
                <c:pt idx="7591">
                  <c:v>501.30400000000003</c:v>
                </c:pt>
                <c:pt idx="7592">
                  <c:v>501.32799999999997</c:v>
                </c:pt>
                <c:pt idx="7593">
                  <c:v>501.38799999999998</c:v>
                </c:pt>
                <c:pt idx="7594">
                  <c:v>501.91300000000001</c:v>
                </c:pt>
                <c:pt idx="7595">
                  <c:v>502.11899999999997</c:v>
                </c:pt>
                <c:pt idx="7596">
                  <c:v>502.08200000000005</c:v>
                </c:pt>
                <c:pt idx="7597">
                  <c:v>501.65100000000001</c:v>
                </c:pt>
                <c:pt idx="7598">
                  <c:v>501.96400000000006</c:v>
                </c:pt>
                <c:pt idx="7599">
                  <c:v>502.26299999999998</c:v>
                </c:pt>
                <c:pt idx="7600">
                  <c:v>502.17899999999997</c:v>
                </c:pt>
                <c:pt idx="7601">
                  <c:v>502.11699999999996</c:v>
                </c:pt>
                <c:pt idx="7602">
                  <c:v>502.11500000000001</c:v>
                </c:pt>
                <c:pt idx="7603">
                  <c:v>502.18699999999995</c:v>
                </c:pt>
                <c:pt idx="7604">
                  <c:v>501.58199999999999</c:v>
                </c:pt>
                <c:pt idx="7605">
                  <c:v>500.62100000000004</c:v>
                </c:pt>
                <c:pt idx="7606">
                  <c:v>500.47700000000003</c:v>
                </c:pt>
                <c:pt idx="7607">
                  <c:v>500.60299999999995</c:v>
                </c:pt>
                <c:pt idx="7608">
                  <c:v>501.00399999999996</c:v>
                </c:pt>
                <c:pt idx="7609">
                  <c:v>501.28800000000001</c:v>
                </c:pt>
                <c:pt idx="7610">
                  <c:v>500.964</c:v>
                </c:pt>
                <c:pt idx="7611">
                  <c:v>501.15200000000004</c:v>
                </c:pt>
                <c:pt idx="7612">
                  <c:v>501.05699999999996</c:v>
                </c:pt>
                <c:pt idx="7613">
                  <c:v>501.25200000000001</c:v>
                </c:pt>
                <c:pt idx="7614">
                  <c:v>501.34400000000005</c:v>
                </c:pt>
                <c:pt idx="7615">
                  <c:v>501.50700000000001</c:v>
                </c:pt>
                <c:pt idx="7616">
                  <c:v>501.37900000000002</c:v>
                </c:pt>
                <c:pt idx="7617">
                  <c:v>501.48700000000002</c:v>
                </c:pt>
                <c:pt idx="7618">
                  <c:v>501.57100000000003</c:v>
                </c:pt>
                <c:pt idx="7619">
                  <c:v>501.52800000000002</c:v>
                </c:pt>
                <c:pt idx="7620">
                  <c:v>501.58699999999993</c:v>
                </c:pt>
                <c:pt idx="7621">
                  <c:v>501.74400000000003</c:v>
                </c:pt>
                <c:pt idx="7622">
                  <c:v>501.44600000000003</c:v>
                </c:pt>
                <c:pt idx="7623">
                  <c:v>501.13899999999995</c:v>
                </c:pt>
                <c:pt idx="7624">
                  <c:v>501.51799999999997</c:v>
                </c:pt>
                <c:pt idx="7625">
                  <c:v>501.91600000000005</c:v>
                </c:pt>
                <c:pt idx="7626">
                  <c:v>501.76599999999996</c:v>
                </c:pt>
                <c:pt idx="7627">
                  <c:v>501.726</c:v>
                </c:pt>
                <c:pt idx="7628">
                  <c:v>502.14100000000002</c:v>
                </c:pt>
                <c:pt idx="7629">
                  <c:v>502.49699999999996</c:v>
                </c:pt>
                <c:pt idx="7630">
                  <c:v>502.63599999999997</c:v>
                </c:pt>
                <c:pt idx="7631">
                  <c:v>502.71599999999995</c:v>
                </c:pt>
                <c:pt idx="7632">
                  <c:v>502.52399999999994</c:v>
                </c:pt>
                <c:pt idx="7633">
                  <c:v>502.65600000000001</c:v>
                </c:pt>
                <c:pt idx="7634">
                  <c:v>502.68399999999997</c:v>
                </c:pt>
                <c:pt idx="7635">
                  <c:v>502.70600000000002</c:v>
                </c:pt>
                <c:pt idx="7636">
                  <c:v>502.34200000000004</c:v>
                </c:pt>
                <c:pt idx="7637">
                  <c:v>502.23099999999999</c:v>
                </c:pt>
                <c:pt idx="7638">
                  <c:v>502.48500000000001</c:v>
                </c:pt>
                <c:pt idx="7639">
                  <c:v>502.86899999999997</c:v>
                </c:pt>
                <c:pt idx="7640">
                  <c:v>502.90000000000003</c:v>
                </c:pt>
                <c:pt idx="7641">
                  <c:v>502.74</c:v>
                </c:pt>
                <c:pt idx="7642">
                  <c:v>502.68700000000001</c:v>
                </c:pt>
                <c:pt idx="7643">
                  <c:v>502.78599999999994</c:v>
                </c:pt>
                <c:pt idx="7644">
                  <c:v>502.50900000000007</c:v>
                </c:pt>
                <c:pt idx="7645">
                  <c:v>502.50700000000001</c:v>
                </c:pt>
                <c:pt idx="7646">
                  <c:v>502.76800000000003</c:v>
                </c:pt>
                <c:pt idx="7647">
                  <c:v>502.22300000000001</c:v>
                </c:pt>
                <c:pt idx="7648">
                  <c:v>502.56</c:v>
                </c:pt>
                <c:pt idx="7649">
                  <c:v>502.49900000000002</c:v>
                </c:pt>
                <c:pt idx="7650">
                  <c:v>502.06299999999999</c:v>
                </c:pt>
                <c:pt idx="7651">
                  <c:v>501.803</c:v>
                </c:pt>
                <c:pt idx="7652">
                  <c:v>501.46299999999997</c:v>
                </c:pt>
                <c:pt idx="7653">
                  <c:v>501.68100000000004</c:v>
                </c:pt>
                <c:pt idx="7654">
                  <c:v>502.36400000000003</c:v>
                </c:pt>
                <c:pt idx="7655">
                  <c:v>502.52200000000005</c:v>
                </c:pt>
                <c:pt idx="7656">
                  <c:v>502.36699999999996</c:v>
                </c:pt>
                <c:pt idx="7657">
                  <c:v>502.30299999999994</c:v>
                </c:pt>
                <c:pt idx="7658">
                  <c:v>502.21900000000005</c:v>
                </c:pt>
                <c:pt idx="7659">
                  <c:v>501.97399999999999</c:v>
                </c:pt>
                <c:pt idx="7660">
                  <c:v>501.39599999999996</c:v>
                </c:pt>
                <c:pt idx="7661">
                  <c:v>501.42500000000001</c:v>
                </c:pt>
                <c:pt idx="7662">
                  <c:v>501.53500000000003</c:v>
                </c:pt>
                <c:pt idx="7663">
                  <c:v>501.41400000000004</c:v>
                </c:pt>
                <c:pt idx="7664">
                  <c:v>501.31199999999995</c:v>
                </c:pt>
                <c:pt idx="7665">
                  <c:v>501.26399999999995</c:v>
                </c:pt>
                <c:pt idx="7666">
                  <c:v>501.05699999999996</c:v>
                </c:pt>
                <c:pt idx="7667">
                  <c:v>501.17</c:v>
                </c:pt>
                <c:pt idx="7668">
                  <c:v>501.09299999999996</c:v>
                </c:pt>
                <c:pt idx="7669">
                  <c:v>501.33100000000002</c:v>
                </c:pt>
                <c:pt idx="7670">
                  <c:v>501.42899999999997</c:v>
                </c:pt>
                <c:pt idx="7671">
                  <c:v>501.58699999999993</c:v>
                </c:pt>
                <c:pt idx="7672">
                  <c:v>501.04299999999995</c:v>
                </c:pt>
                <c:pt idx="7673">
                  <c:v>500.95900000000006</c:v>
                </c:pt>
                <c:pt idx="7674">
                  <c:v>501.03699999999998</c:v>
                </c:pt>
                <c:pt idx="7675">
                  <c:v>500.92899999999997</c:v>
                </c:pt>
                <c:pt idx="7676">
                  <c:v>500.84299999999996</c:v>
                </c:pt>
                <c:pt idx="7677">
                  <c:v>501.82499999999999</c:v>
                </c:pt>
                <c:pt idx="7678">
                  <c:v>502.721</c:v>
                </c:pt>
                <c:pt idx="7679">
                  <c:v>503.84300000000002</c:v>
                </c:pt>
                <c:pt idx="7680">
                  <c:v>503.86400000000003</c:v>
                </c:pt>
                <c:pt idx="7681">
                  <c:v>503.72999999999996</c:v>
                </c:pt>
                <c:pt idx="7682">
                  <c:v>503.64400000000001</c:v>
                </c:pt>
                <c:pt idx="7683">
                  <c:v>503.51300000000003</c:v>
                </c:pt>
                <c:pt idx="7684">
                  <c:v>503.31599999999997</c:v>
                </c:pt>
                <c:pt idx="7685">
                  <c:v>503.57600000000002</c:v>
                </c:pt>
                <c:pt idx="7686">
                  <c:v>503.52199999999993</c:v>
                </c:pt>
                <c:pt idx="7687">
                  <c:v>503.60200000000003</c:v>
                </c:pt>
                <c:pt idx="7688">
                  <c:v>503.42900000000003</c:v>
                </c:pt>
                <c:pt idx="7689">
                  <c:v>503.35400000000004</c:v>
                </c:pt>
                <c:pt idx="7690">
                  <c:v>503.21600000000001</c:v>
                </c:pt>
                <c:pt idx="7691">
                  <c:v>502.85900000000004</c:v>
                </c:pt>
                <c:pt idx="7692">
                  <c:v>503.12</c:v>
                </c:pt>
                <c:pt idx="7693">
                  <c:v>503.21600000000001</c:v>
                </c:pt>
                <c:pt idx="7694">
                  <c:v>503.029</c:v>
                </c:pt>
                <c:pt idx="7695">
                  <c:v>502.53600000000006</c:v>
                </c:pt>
                <c:pt idx="7696">
                  <c:v>502.26800000000003</c:v>
                </c:pt>
                <c:pt idx="7697">
                  <c:v>502.15100000000007</c:v>
                </c:pt>
                <c:pt idx="7698">
                  <c:v>502.29300000000001</c:v>
                </c:pt>
                <c:pt idx="7699">
                  <c:v>502.39299999999997</c:v>
                </c:pt>
                <c:pt idx="7700">
                  <c:v>502.49500000000006</c:v>
                </c:pt>
                <c:pt idx="7701">
                  <c:v>502.81200000000007</c:v>
                </c:pt>
                <c:pt idx="7702">
                  <c:v>502.89100000000002</c:v>
                </c:pt>
                <c:pt idx="7703">
                  <c:v>502.74</c:v>
                </c:pt>
                <c:pt idx="7704">
                  <c:v>502.74100000000004</c:v>
                </c:pt>
                <c:pt idx="7705">
                  <c:v>502.697</c:v>
                </c:pt>
                <c:pt idx="7706">
                  <c:v>502.988</c:v>
                </c:pt>
                <c:pt idx="7707">
                  <c:v>502.55399999999997</c:v>
                </c:pt>
                <c:pt idx="7708">
                  <c:v>501.93700000000007</c:v>
                </c:pt>
                <c:pt idx="7709">
                  <c:v>501.79200000000003</c:v>
                </c:pt>
                <c:pt idx="7710">
                  <c:v>502.00099999999998</c:v>
                </c:pt>
                <c:pt idx="7711">
                  <c:v>501.93399999999997</c:v>
                </c:pt>
                <c:pt idx="7712">
                  <c:v>502.22899999999998</c:v>
                </c:pt>
                <c:pt idx="7713">
                  <c:v>502.05699999999996</c:v>
                </c:pt>
                <c:pt idx="7714">
                  <c:v>502.21100000000001</c:v>
                </c:pt>
                <c:pt idx="7715">
                  <c:v>502.23399999999992</c:v>
                </c:pt>
                <c:pt idx="7716">
                  <c:v>502.00200000000001</c:v>
                </c:pt>
                <c:pt idx="7717">
                  <c:v>501.858</c:v>
                </c:pt>
                <c:pt idx="7718">
                  <c:v>502.42799999999994</c:v>
                </c:pt>
                <c:pt idx="7719">
                  <c:v>502.43799999999999</c:v>
                </c:pt>
                <c:pt idx="7720">
                  <c:v>502.733</c:v>
                </c:pt>
                <c:pt idx="7721">
                  <c:v>502.83100000000002</c:v>
                </c:pt>
                <c:pt idx="7722">
                  <c:v>502.91699999999997</c:v>
                </c:pt>
                <c:pt idx="7723">
                  <c:v>502.75400000000002</c:v>
                </c:pt>
                <c:pt idx="7724">
                  <c:v>502.58300000000003</c:v>
                </c:pt>
                <c:pt idx="7725">
                  <c:v>502.61</c:v>
                </c:pt>
                <c:pt idx="7726">
                  <c:v>502.83800000000002</c:v>
                </c:pt>
                <c:pt idx="7727">
                  <c:v>502.17500000000001</c:v>
                </c:pt>
                <c:pt idx="7728">
                  <c:v>501.68200000000002</c:v>
                </c:pt>
                <c:pt idx="7729">
                  <c:v>501.99999999999994</c:v>
                </c:pt>
                <c:pt idx="7730">
                  <c:v>501.94300000000004</c:v>
                </c:pt>
                <c:pt idx="7731">
                  <c:v>501.94099999999997</c:v>
                </c:pt>
                <c:pt idx="7732">
                  <c:v>502.08299999999997</c:v>
                </c:pt>
                <c:pt idx="7733">
                  <c:v>502.07</c:v>
                </c:pt>
                <c:pt idx="7734">
                  <c:v>502.14499999999998</c:v>
                </c:pt>
                <c:pt idx="7735">
                  <c:v>501.98199999999997</c:v>
                </c:pt>
                <c:pt idx="7736">
                  <c:v>502.22099999999995</c:v>
                </c:pt>
                <c:pt idx="7737">
                  <c:v>502.51299999999998</c:v>
                </c:pt>
                <c:pt idx="7738">
                  <c:v>502.10900000000004</c:v>
                </c:pt>
                <c:pt idx="7739">
                  <c:v>502.04999999999995</c:v>
                </c:pt>
                <c:pt idx="7740">
                  <c:v>502.41700000000003</c:v>
                </c:pt>
                <c:pt idx="7741">
                  <c:v>502.26700000000005</c:v>
                </c:pt>
                <c:pt idx="7742">
                  <c:v>502.04999999999995</c:v>
                </c:pt>
                <c:pt idx="7743">
                  <c:v>502.18299999999999</c:v>
                </c:pt>
                <c:pt idx="7744">
                  <c:v>502.01399999999995</c:v>
                </c:pt>
                <c:pt idx="7745">
                  <c:v>501.56400000000002</c:v>
                </c:pt>
                <c:pt idx="7746">
                  <c:v>501.64800000000002</c:v>
                </c:pt>
                <c:pt idx="7747">
                  <c:v>501.315</c:v>
                </c:pt>
                <c:pt idx="7748">
                  <c:v>501.37200000000001</c:v>
                </c:pt>
                <c:pt idx="7749">
                  <c:v>501.548</c:v>
                </c:pt>
                <c:pt idx="7750">
                  <c:v>501.86899999999997</c:v>
                </c:pt>
                <c:pt idx="7751">
                  <c:v>502.03200000000004</c:v>
                </c:pt>
                <c:pt idx="7752">
                  <c:v>501.91399999999999</c:v>
                </c:pt>
                <c:pt idx="7753">
                  <c:v>501.76099999999997</c:v>
                </c:pt>
                <c:pt idx="7754">
                  <c:v>501.66399999999999</c:v>
                </c:pt>
                <c:pt idx="7755">
                  <c:v>501.56599999999997</c:v>
                </c:pt>
                <c:pt idx="7756">
                  <c:v>501.67500000000001</c:v>
                </c:pt>
                <c:pt idx="7757">
                  <c:v>502.05099999999999</c:v>
                </c:pt>
                <c:pt idx="7758">
                  <c:v>501.67199999999997</c:v>
                </c:pt>
                <c:pt idx="7759">
                  <c:v>500.97499999999997</c:v>
                </c:pt>
                <c:pt idx="7760">
                  <c:v>501.06700000000001</c:v>
                </c:pt>
                <c:pt idx="7761">
                  <c:v>501.66200000000003</c:v>
                </c:pt>
                <c:pt idx="7762">
                  <c:v>501.95899999999995</c:v>
                </c:pt>
                <c:pt idx="7763">
                  <c:v>501.76099999999997</c:v>
                </c:pt>
                <c:pt idx="7764">
                  <c:v>501.86599999999999</c:v>
                </c:pt>
                <c:pt idx="7765">
                  <c:v>501.935</c:v>
                </c:pt>
                <c:pt idx="7766">
                  <c:v>501.83400000000006</c:v>
                </c:pt>
                <c:pt idx="7767">
                  <c:v>501.69099999999997</c:v>
                </c:pt>
                <c:pt idx="7768">
                  <c:v>501.92900000000003</c:v>
                </c:pt>
                <c:pt idx="7769">
                  <c:v>501.97399999999999</c:v>
                </c:pt>
                <c:pt idx="7770">
                  <c:v>501.84700000000004</c:v>
                </c:pt>
                <c:pt idx="7771">
                  <c:v>501.70100000000002</c:v>
                </c:pt>
                <c:pt idx="7772">
                  <c:v>501.23400000000004</c:v>
                </c:pt>
                <c:pt idx="7773">
                  <c:v>501.08599999999996</c:v>
                </c:pt>
                <c:pt idx="7774">
                  <c:v>500.85699999999997</c:v>
                </c:pt>
                <c:pt idx="7775">
                  <c:v>500.87799999999993</c:v>
                </c:pt>
                <c:pt idx="7776">
                  <c:v>501.12599999999998</c:v>
                </c:pt>
                <c:pt idx="7777">
                  <c:v>501.74900000000002</c:v>
                </c:pt>
                <c:pt idx="7778">
                  <c:v>502.17899999999997</c:v>
                </c:pt>
                <c:pt idx="7779">
                  <c:v>502.09099999999995</c:v>
                </c:pt>
                <c:pt idx="7780">
                  <c:v>502.08299999999997</c:v>
                </c:pt>
                <c:pt idx="7781">
                  <c:v>502.34800000000001</c:v>
                </c:pt>
                <c:pt idx="7782">
                  <c:v>502.279</c:v>
                </c:pt>
                <c:pt idx="7783">
                  <c:v>502.37399999999997</c:v>
                </c:pt>
                <c:pt idx="7784">
                  <c:v>502.53300000000002</c:v>
                </c:pt>
                <c:pt idx="7785">
                  <c:v>502.63100000000003</c:v>
                </c:pt>
                <c:pt idx="7786">
                  <c:v>502.62400000000002</c:v>
                </c:pt>
                <c:pt idx="7787">
                  <c:v>502.89400000000006</c:v>
                </c:pt>
                <c:pt idx="7788">
                  <c:v>503.01100000000002</c:v>
                </c:pt>
                <c:pt idx="7789">
                  <c:v>503.22300000000001</c:v>
                </c:pt>
                <c:pt idx="7790">
                  <c:v>502.83200000000005</c:v>
                </c:pt>
                <c:pt idx="7791">
                  <c:v>502.79399999999998</c:v>
                </c:pt>
                <c:pt idx="7792">
                  <c:v>502.76499999999999</c:v>
                </c:pt>
                <c:pt idx="7793">
                  <c:v>502.84600000000006</c:v>
                </c:pt>
                <c:pt idx="7794">
                  <c:v>502.96300000000002</c:v>
                </c:pt>
                <c:pt idx="7795">
                  <c:v>502.94900000000001</c:v>
                </c:pt>
                <c:pt idx="7796">
                  <c:v>503.41899999999998</c:v>
                </c:pt>
                <c:pt idx="7797">
                  <c:v>503.50099999999998</c:v>
                </c:pt>
                <c:pt idx="7798">
                  <c:v>503.77699999999993</c:v>
                </c:pt>
                <c:pt idx="7799">
                  <c:v>503.62300000000005</c:v>
                </c:pt>
                <c:pt idx="7800">
                  <c:v>503.517</c:v>
                </c:pt>
                <c:pt idx="7801">
                  <c:v>503.78200000000004</c:v>
                </c:pt>
                <c:pt idx="7802">
                  <c:v>504.05600000000004</c:v>
                </c:pt>
                <c:pt idx="7803">
                  <c:v>503.93099999999998</c:v>
                </c:pt>
                <c:pt idx="7804">
                  <c:v>503.74999999999994</c:v>
                </c:pt>
                <c:pt idx="7805">
                  <c:v>503.52100000000007</c:v>
                </c:pt>
                <c:pt idx="7806">
                  <c:v>503.04799999999994</c:v>
                </c:pt>
                <c:pt idx="7807">
                  <c:v>502.339</c:v>
                </c:pt>
                <c:pt idx="7808">
                  <c:v>501.84700000000004</c:v>
                </c:pt>
                <c:pt idx="7809">
                  <c:v>501.28699999999998</c:v>
                </c:pt>
                <c:pt idx="7810">
                  <c:v>500.70699999999999</c:v>
                </c:pt>
                <c:pt idx="7811">
                  <c:v>500.87400000000002</c:v>
                </c:pt>
                <c:pt idx="7812">
                  <c:v>500.53800000000001</c:v>
                </c:pt>
                <c:pt idx="7813">
                  <c:v>500.01799999999997</c:v>
                </c:pt>
                <c:pt idx="7814">
                  <c:v>499.60499999999996</c:v>
                </c:pt>
                <c:pt idx="7815">
                  <c:v>500.27299999999997</c:v>
                </c:pt>
                <c:pt idx="7816">
                  <c:v>501.12300000000005</c:v>
                </c:pt>
                <c:pt idx="7817">
                  <c:v>501.57499999999999</c:v>
                </c:pt>
                <c:pt idx="7818">
                  <c:v>501.65699999999998</c:v>
                </c:pt>
                <c:pt idx="7819">
                  <c:v>501.90399999999994</c:v>
                </c:pt>
                <c:pt idx="7820">
                  <c:v>501.72300000000001</c:v>
                </c:pt>
                <c:pt idx="7821">
                  <c:v>501.40000000000003</c:v>
                </c:pt>
                <c:pt idx="7822">
                  <c:v>501.56799999999998</c:v>
                </c:pt>
                <c:pt idx="7823">
                  <c:v>502.19800000000004</c:v>
                </c:pt>
                <c:pt idx="7824">
                  <c:v>502.86399999999998</c:v>
                </c:pt>
                <c:pt idx="7825">
                  <c:v>502.94800000000004</c:v>
                </c:pt>
                <c:pt idx="7826">
                  <c:v>502.423</c:v>
                </c:pt>
                <c:pt idx="7827">
                  <c:v>502.66799999999995</c:v>
                </c:pt>
                <c:pt idx="7828">
                  <c:v>502.72299999999996</c:v>
                </c:pt>
                <c:pt idx="7829">
                  <c:v>502.45800000000003</c:v>
                </c:pt>
                <c:pt idx="7830">
                  <c:v>501.99599999999998</c:v>
                </c:pt>
                <c:pt idx="7831">
                  <c:v>501.88600000000002</c:v>
                </c:pt>
                <c:pt idx="7832">
                  <c:v>501.928</c:v>
                </c:pt>
                <c:pt idx="7833">
                  <c:v>502.11799999999994</c:v>
                </c:pt>
                <c:pt idx="7834">
                  <c:v>501.97700000000003</c:v>
                </c:pt>
                <c:pt idx="7835">
                  <c:v>501.53899999999993</c:v>
                </c:pt>
                <c:pt idx="7836">
                  <c:v>501.45500000000004</c:v>
                </c:pt>
                <c:pt idx="7837">
                  <c:v>501.70800000000003</c:v>
                </c:pt>
                <c:pt idx="7838">
                  <c:v>502.10200000000003</c:v>
                </c:pt>
                <c:pt idx="7839">
                  <c:v>502.92500000000001</c:v>
                </c:pt>
                <c:pt idx="7840">
                  <c:v>503.21100000000007</c:v>
                </c:pt>
                <c:pt idx="7841">
                  <c:v>503.25599999999997</c:v>
                </c:pt>
                <c:pt idx="7842">
                  <c:v>503.084</c:v>
                </c:pt>
                <c:pt idx="7843">
                  <c:v>502.67699999999996</c:v>
                </c:pt>
                <c:pt idx="7844">
                  <c:v>502.50299999999993</c:v>
                </c:pt>
                <c:pt idx="7845">
                  <c:v>502.49400000000003</c:v>
                </c:pt>
                <c:pt idx="7846">
                  <c:v>502.73899999999998</c:v>
                </c:pt>
                <c:pt idx="7847">
                  <c:v>502.89400000000006</c:v>
                </c:pt>
                <c:pt idx="7848">
                  <c:v>502.65900000000005</c:v>
                </c:pt>
                <c:pt idx="7849">
                  <c:v>502.59100000000007</c:v>
                </c:pt>
                <c:pt idx="7850">
                  <c:v>502.51900000000001</c:v>
                </c:pt>
                <c:pt idx="7851">
                  <c:v>502.72499999999997</c:v>
                </c:pt>
                <c:pt idx="7852">
                  <c:v>502.471</c:v>
                </c:pt>
                <c:pt idx="7853">
                  <c:v>502.70700000000005</c:v>
                </c:pt>
                <c:pt idx="7854">
                  <c:v>503.21700000000004</c:v>
                </c:pt>
                <c:pt idx="7855">
                  <c:v>503.30399999999997</c:v>
                </c:pt>
                <c:pt idx="7856">
                  <c:v>503.17000000000007</c:v>
                </c:pt>
                <c:pt idx="7857">
                  <c:v>502.65600000000001</c:v>
                </c:pt>
                <c:pt idx="7858">
                  <c:v>502.92800000000005</c:v>
                </c:pt>
                <c:pt idx="7859">
                  <c:v>503.37699999999995</c:v>
                </c:pt>
                <c:pt idx="7860">
                  <c:v>503.49700000000001</c:v>
                </c:pt>
                <c:pt idx="7861">
                  <c:v>503.75500000000005</c:v>
                </c:pt>
                <c:pt idx="7862">
                  <c:v>503.80200000000002</c:v>
                </c:pt>
                <c:pt idx="7863">
                  <c:v>503.73900000000003</c:v>
                </c:pt>
                <c:pt idx="7864">
                  <c:v>503.70799999999997</c:v>
                </c:pt>
                <c:pt idx="7865">
                  <c:v>504.10600000000005</c:v>
                </c:pt>
                <c:pt idx="7866">
                  <c:v>503.71400000000006</c:v>
                </c:pt>
                <c:pt idx="7867">
                  <c:v>503.53199999999998</c:v>
                </c:pt>
                <c:pt idx="7868">
                  <c:v>502.61900000000003</c:v>
                </c:pt>
                <c:pt idx="7869">
                  <c:v>502.46999999999997</c:v>
                </c:pt>
                <c:pt idx="7870">
                  <c:v>502.62400000000002</c:v>
                </c:pt>
                <c:pt idx="7871">
                  <c:v>502.69599999999997</c:v>
                </c:pt>
                <c:pt idx="7872">
                  <c:v>502.95600000000002</c:v>
                </c:pt>
                <c:pt idx="7873">
                  <c:v>502.73099999999999</c:v>
                </c:pt>
                <c:pt idx="7874">
                  <c:v>502.08399999999995</c:v>
                </c:pt>
                <c:pt idx="7875">
                  <c:v>502.03699999999998</c:v>
                </c:pt>
                <c:pt idx="7876">
                  <c:v>502.029</c:v>
                </c:pt>
                <c:pt idx="7877">
                  <c:v>501.93199999999996</c:v>
                </c:pt>
                <c:pt idx="7878">
                  <c:v>502.03</c:v>
                </c:pt>
                <c:pt idx="7879">
                  <c:v>502.47200000000004</c:v>
                </c:pt>
                <c:pt idx="7880">
                  <c:v>502.71099999999996</c:v>
                </c:pt>
                <c:pt idx="7881">
                  <c:v>502.93799999999999</c:v>
                </c:pt>
                <c:pt idx="7882">
                  <c:v>502.84</c:v>
                </c:pt>
                <c:pt idx="7883">
                  <c:v>502.68800000000005</c:v>
                </c:pt>
                <c:pt idx="7884">
                  <c:v>502.71599999999995</c:v>
                </c:pt>
                <c:pt idx="7885">
                  <c:v>502.85900000000004</c:v>
                </c:pt>
                <c:pt idx="7886">
                  <c:v>502.58499999999992</c:v>
                </c:pt>
                <c:pt idx="7887">
                  <c:v>503.161</c:v>
                </c:pt>
                <c:pt idx="7888">
                  <c:v>503.38399999999996</c:v>
                </c:pt>
                <c:pt idx="7889">
                  <c:v>503.45200000000006</c:v>
                </c:pt>
                <c:pt idx="7890">
                  <c:v>503.57600000000002</c:v>
                </c:pt>
                <c:pt idx="7891">
                  <c:v>503.65800000000002</c:v>
                </c:pt>
                <c:pt idx="7892">
                  <c:v>504.03299999999996</c:v>
                </c:pt>
                <c:pt idx="7893">
                  <c:v>504.34399999999999</c:v>
                </c:pt>
                <c:pt idx="7894">
                  <c:v>504.34199999999998</c:v>
                </c:pt>
                <c:pt idx="7895">
                  <c:v>504.31</c:v>
                </c:pt>
                <c:pt idx="7896">
                  <c:v>503.96499999999997</c:v>
                </c:pt>
                <c:pt idx="7897">
                  <c:v>503.56800000000004</c:v>
                </c:pt>
                <c:pt idx="7898">
                  <c:v>503.68099999999998</c:v>
                </c:pt>
                <c:pt idx="7899">
                  <c:v>504.53</c:v>
                </c:pt>
                <c:pt idx="7900">
                  <c:v>505.18099999999993</c:v>
                </c:pt>
                <c:pt idx="7901">
                  <c:v>505.178</c:v>
                </c:pt>
                <c:pt idx="7902">
                  <c:v>505.13499999999999</c:v>
                </c:pt>
                <c:pt idx="7903">
                  <c:v>504.97499999999997</c:v>
                </c:pt>
                <c:pt idx="7904">
                  <c:v>504.87700000000007</c:v>
                </c:pt>
                <c:pt idx="7905">
                  <c:v>504.85099999999994</c:v>
                </c:pt>
                <c:pt idx="7906">
                  <c:v>504.58899999999994</c:v>
                </c:pt>
                <c:pt idx="7907">
                  <c:v>504.387</c:v>
                </c:pt>
                <c:pt idx="7908">
                  <c:v>504.38200000000006</c:v>
                </c:pt>
                <c:pt idx="7909">
                  <c:v>504.60499999999996</c:v>
                </c:pt>
                <c:pt idx="7910">
                  <c:v>504.45000000000005</c:v>
                </c:pt>
                <c:pt idx="7911">
                  <c:v>504.57400000000001</c:v>
                </c:pt>
                <c:pt idx="7912">
                  <c:v>504.52500000000003</c:v>
                </c:pt>
                <c:pt idx="7913">
                  <c:v>504.61500000000001</c:v>
                </c:pt>
                <c:pt idx="7914">
                  <c:v>504.63600000000002</c:v>
                </c:pt>
                <c:pt idx="7915">
                  <c:v>504.37599999999998</c:v>
                </c:pt>
                <c:pt idx="7916">
                  <c:v>504.29499999999996</c:v>
                </c:pt>
                <c:pt idx="7917">
                  <c:v>504.173</c:v>
                </c:pt>
                <c:pt idx="7918">
                  <c:v>503.83199999999994</c:v>
                </c:pt>
                <c:pt idx="7919">
                  <c:v>503.89600000000002</c:v>
                </c:pt>
                <c:pt idx="7920">
                  <c:v>504.29399999999998</c:v>
                </c:pt>
                <c:pt idx="7921">
                  <c:v>503.952</c:v>
                </c:pt>
                <c:pt idx="7922">
                  <c:v>503.77199999999999</c:v>
                </c:pt>
                <c:pt idx="7923">
                  <c:v>503.74</c:v>
                </c:pt>
                <c:pt idx="7924">
                  <c:v>503.98399999999998</c:v>
                </c:pt>
                <c:pt idx="7925">
                  <c:v>504.52699999999993</c:v>
                </c:pt>
                <c:pt idx="7926">
                  <c:v>504.54300000000001</c:v>
                </c:pt>
                <c:pt idx="7927">
                  <c:v>504.25399999999996</c:v>
                </c:pt>
                <c:pt idx="7928">
                  <c:v>504.44300000000004</c:v>
                </c:pt>
                <c:pt idx="7929">
                  <c:v>504.435</c:v>
                </c:pt>
                <c:pt idx="7930">
                  <c:v>504.52600000000007</c:v>
                </c:pt>
                <c:pt idx="7931">
                  <c:v>504.35599999999999</c:v>
                </c:pt>
                <c:pt idx="7932">
                  <c:v>504.846</c:v>
                </c:pt>
                <c:pt idx="7933">
                  <c:v>505.45299999999997</c:v>
                </c:pt>
                <c:pt idx="7934">
                  <c:v>505.839</c:v>
                </c:pt>
                <c:pt idx="7935">
                  <c:v>505.87400000000002</c:v>
                </c:pt>
                <c:pt idx="7936">
                  <c:v>505.81599999999997</c:v>
                </c:pt>
                <c:pt idx="7937">
                  <c:v>506.02000000000004</c:v>
                </c:pt>
                <c:pt idx="7938">
                  <c:v>505.75999999999993</c:v>
                </c:pt>
                <c:pt idx="7939">
                  <c:v>505.17400000000004</c:v>
                </c:pt>
                <c:pt idx="7940">
                  <c:v>504.85899999999998</c:v>
                </c:pt>
                <c:pt idx="7941">
                  <c:v>504.48699999999997</c:v>
                </c:pt>
                <c:pt idx="7942">
                  <c:v>504.54899999999998</c:v>
                </c:pt>
                <c:pt idx="7943">
                  <c:v>504.48199999999997</c:v>
                </c:pt>
                <c:pt idx="7944">
                  <c:v>504.37799999999999</c:v>
                </c:pt>
                <c:pt idx="7945">
                  <c:v>504.19500000000005</c:v>
                </c:pt>
                <c:pt idx="7946">
                  <c:v>504.19299999999998</c:v>
                </c:pt>
                <c:pt idx="7947">
                  <c:v>504.11499999999995</c:v>
                </c:pt>
                <c:pt idx="7948">
                  <c:v>504.23099999999994</c:v>
                </c:pt>
                <c:pt idx="7949">
                  <c:v>504.50600000000003</c:v>
                </c:pt>
                <c:pt idx="7950">
                  <c:v>504.49599999999998</c:v>
                </c:pt>
                <c:pt idx="7951">
                  <c:v>503.81799999999993</c:v>
                </c:pt>
                <c:pt idx="7952">
                  <c:v>503.35600000000005</c:v>
                </c:pt>
                <c:pt idx="7953">
                  <c:v>503.54599999999999</c:v>
                </c:pt>
                <c:pt idx="7954">
                  <c:v>503.41800000000006</c:v>
                </c:pt>
                <c:pt idx="7955">
                  <c:v>503.72199999999998</c:v>
                </c:pt>
                <c:pt idx="7956">
                  <c:v>504.20499999999998</c:v>
                </c:pt>
                <c:pt idx="7957">
                  <c:v>503.69399999999996</c:v>
                </c:pt>
                <c:pt idx="7958">
                  <c:v>503.26099999999997</c:v>
                </c:pt>
                <c:pt idx="7959">
                  <c:v>503.62699999999995</c:v>
                </c:pt>
                <c:pt idx="7960">
                  <c:v>503.779</c:v>
                </c:pt>
                <c:pt idx="7961">
                  <c:v>504.16100000000006</c:v>
                </c:pt>
                <c:pt idx="7962">
                  <c:v>503.88799999999998</c:v>
                </c:pt>
                <c:pt idx="7963">
                  <c:v>503.61899999999997</c:v>
                </c:pt>
                <c:pt idx="7964">
                  <c:v>503.46300000000002</c:v>
                </c:pt>
                <c:pt idx="7965">
                  <c:v>503.49399999999997</c:v>
                </c:pt>
                <c:pt idx="7966">
                  <c:v>503.65200000000004</c:v>
                </c:pt>
                <c:pt idx="7967">
                  <c:v>503.93799999999999</c:v>
                </c:pt>
                <c:pt idx="7968">
                  <c:v>503.78700000000003</c:v>
                </c:pt>
                <c:pt idx="7969">
                  <c:v>503.72899999999998</c:v>
                </c:pt>
                <c:pt idx="7970">
                  <c:v>503.75500000000005</c:v>
                </c:pt>
                <c:pt idx="7971">
                  <c:v>503.83299999999997</c:v>
                </c:pt>
                <c:pt idx="7972">
                  <c:v>503.98900000000003</c:v>
                </c:pt>
                <c:pt idx="7973">
                  <c:v>503.98299999999995</c:v>
                </c:pt>
                <c:pt idx="7974">
                  <c:v>504.13499999999993</c:v>
                </c:pt>
                <c:pt idx="7975">
                  <c:v>504.16500000000002</c:v>
                </c:pt>
                <c:pt idx="7976">
                  <c:v>503.92899999999997</c:v>
                </c:pt>
                <c:pt idx="7977">
                  <c:v>503.39500000000004</c:v>
                </c:pt>
                <c:pt idx="7978">
                  <c:v>503.476</c:v>
                </c:pt>
                <c:pt idx="7979">
                  <c:v>503.483</c:v>
                </c:pt>
                <c:pt idx="7980">
                  <c:v>503.58600000000001</c:v>
                </c:pt>
                <c:pt idx="7981">
                  <c:v>504.00399999999996</c:v>
                </c:pt>
                <c:pt idx="7982">
                  <c:v>503.88900000000001</c:v>
                </c:pt>
                <c:pt idx="7983">
                  <c:v>503.77699999999993</c:v>
                </c:pt>
                <c:pt idx="7984">
                  <c:v>503.62499999999994</c:v>
                </c:pt>
                <c:pt idx="7985">
                  <c:v>503.43100000000004</c:v>
                </c:pt>
                <c:pt idx="7986">
                  <c:v>503.18400000000003</c:v>
                </c:pt>
                <c:pt idx="7987">
                  <c:v>502.86700000000008</c:v>
                </c:pt>
                <c:pt idx="7988">
                  <c:v>503.12</c:v>
                </c:pt>
                <c:pt idx="7989">
                  <c:v>503.26600000000002</c:v>
                </c:pt>
                <c:pt idx="7990">
                  <c:v>503.59700000000004</c:v>
                </c:pt>
                <c:pt idx="7991">
                  <c:v>503.83600000000001</c:v>
                </c:pt>
                <c:pt idx="7992">
                  <c:v>504.44599999999997</c:v>
                </c:pt>
                <c:pt idx="7993">
                  <c:v>504.52099999999996</c:v>
                </c:pt>
                <c:pt idx="7994">
                  <c:v>504.44100000000003</c:v>
                </c:pt>
                <c:pt idx="7995">
                  <c:v>504.42700000000002</c:v>
                </c:pt>
                <c:pt idx="7996">
                  <c:v>505.048</c:v>
                </c:pt>
                <c:pt idx="7997">
                  <c:v>505.233</c:v>
                </c:pt>
                <c:pt idx="7998">
                  <c:v>504.82399999999996</c:v>
                </c:pt>
                <c:pt idx="7999">
                  <c:v>504.34799999999996</c:v>
                </c:pt>
                <c:pt idx="8000">
                  <c:v>504.38499999999999</c:v>
                </c:pt>
                <c:pt idx="8001">
                  <c:v>504.51800000000003</c:v>
                </c:pt>
                <c:pt idx="8002">
                  <c:v>504.53200000000004</c:v>
                </c:pt>
                <c:pt idx="8003">
                  <c:v>504.24</c:v>
                </c:pt>
                <c:pt idx="8004">
                  <c:v>504.01000000000005</c:v>
                </c:pt>
                <c:pt idx="8005">
                  <c:v>503.98599999999999</c:v>
                </c:pt>
                <c:pt idx="8006">
                  <c:v>504.01199999999994</c:v>
                </c:pt>
                <c:pt idx="8007">
                  <c:v>504.37799999999999</c:v>
                </c:pt>
                <c:pt idx="8008">
                  <c:v>504.18599999999998</c:v>
                </c:pt>
                <c:pt idx="8009">
                  <c:v>504.26400000000001</c:v>
                </c:pt>
                <c:pt idx="8010">
                  <c:v>504.798</c:v>
                </c:pt>
                <c:pt idx="8011">
                  <c:v>504.83500000000004</c:v>
                </c:pt>
                <c:pt idx="8012">
                  <c:v>504.96500000000003</c:v>
                </c:pt>
                <c:pt idx="8013">
                  <c:v>504.89600000000002</c:v>
                </c:pt>
                <c:pt idx="8014">
                  <c:v>504.31</c:v>
                </c:pt>
                <c:pt idx="8015">
                  <c:v>504.30199999999996</c:v>
                </c:pt>
                <c:pt idx="8016">
                  <c:v>504.64599999999996</c:v>
                </c:pt>
                <c:pt idx="8017">
                  <c:v>504.81900000000002</c:v>
                </c:pt>
                <c:pt idx="8018">
                  <c:v>505.19099999999997</c:v>
                </c:pt>
                <c:pt idx="8019">
                  <c:v>505.68700000000001</c:v>
                </c:pt>
                <c:pt idx="8020">
                  <c:v>505.69099999999997</c:v>
                </c:pt>
                <c:pt idx="8021">
                  <c:v>505.42399999999998</c:v>
                </c:pt>
                <c:pt idx="8022">
                  <c:v>505.40299999999996</c:v>
                </c:pt>
                <c:pt idx="8023">
                  <c:v>505.16500000000002</c:v>
                </c:pt>
                <c:pt idx="8024">
                  <c:v>504.67299999999994</c:v>
                </c:pt>
                <c:pt idx="8025">
                  <c:v>504.50200000000001</c:v>
                </c:pt>
                <c:pt idx="8026">
                  <c:v>504.51200000000006</c:v>
                </c:pt>
                <c:pt idx="8027">
                  <c:v>504.56000000000006</c:v>
                </c:pt>
                <c:pt idx="8028">
                  <c:v>504.56000000000006</c:v>
                </c:pt>
                <c:pt idx="8029">
                  <c:v>504.41300000000001</c:v>
                </c:pt>
                <c:pt idx="8030">
                  <c:v>504.34799999999996</c:v>
                </c:pt>
                <c:pt idx="8031">
                  <c:v>504.02499999999998</c:v>
                </c:pt>
                <c:pt idx="8032">
                  <c:v>503.73400000000004</c:v>
                </c:pt>
                <c:pt idx="8033">
                  <c:v>503.95500000000004</c:v>
                </c:pt>
                <c:pt idx="8034">
                  <c:v>503.89499999999998</c:v>
                </c:pt>
                <c:pt idx="8035">
                  <c:v>504.01299999999998</c:v>
                </c:pt>
                <c:pt idx="8036">
                  <c:v>504.53399999999993</c:v>
                </c:pt>
                <c:pt idx="8037">
                  <c:v>504.64200000000005</c:v>
                </c:pt>
                <c:pt idx="8038">
                  <c:v>504.09200000000004</c:v>
                </c:pt>
                <c:pt idx="8039">
                  <c:v>504.10399999999998</c:v>
                </c:pt>
                <c:pt idx="8040">
                  <c:v>503.95099999999996</c:v>
                </c:pt>
                <c:pt idx="8041">
                  <c:v>504.09200000000004</c:v>
                </c:pt>
                <c:pt idx="8042">
                  <c:v>504.42700000000002</c:v>
                </c:pt>
                <c:pt idx="8043">
                  <c:v>504.577</c:v>
                </c:pt>
                <c:pt idx="8044">
                  <c:v>504.47800000000007</c:v>
                </c:pt>
                <c:pt idx="8045">
                  <c:v>504.262</c:v>
                </c:pt>
                <c:pt idx="8046">
                  <c:v>504.66300000000001</c:v>
                </c:pt>
                <c:pt idx="8047">
                  <c:v>504.779</c:v>
                </c:pt>
                <c:pt idx="8048">
                  <c:v>504.54799999999994</c:v>
                </c:pt>
                <c:pt idx="8049">
                  <c:v>504.29700000000003</c:v>
                </c:pt>
                <c:pt idx="8050">
                  <c:v>503.57600000000002</c:v>
                </c:pt>
                <c:pt idx="8051">
                  <c:v>503.46799999999996</c:v>
                </c:pt>
                <c:pt idx="8052">
                  <c:v>503.51300000000003</c:v>
                </c:pt>
                <c:pt idx="8053">
                  <c:v>503.82</c:v>
                </c:pt>
                <c:pt idx="8054">
                  <c:v>503.77799999999996</c:v>
                </c:pt>
                <c:pt idx="8055">
                  <c:v>503.77199999999999</c:v>
                </c:pt>
                <c:pt idx="8056">
                  <c:v>503.75799999999998</c:v>
                </c:pt>
                <c:pt idx="8057">
                  <c:v>503.72700000000003</c:v>
                </c:pt>
                <c:pt idx="8058">
                  <c:v>503.78499999999997</c:v>
                </c:pt>
                <c:pt idx="8059">
                  <c:v>503.95099999999996</c:v>
                </c:pt>
                <c:pt idx="8060">
                  <c:v>504.19900000000001</c:v>
                </c:pt>
                <c:pt idx="8061">
                  <c:v>504.31599999999997</c:v>
                </c:pt>
                <c:pt idx="8062">
                  <c:v>504.54500000000002</c:v>
                </c:pt>
                <c:pt idx="8063">
                  <c:v>504.52199999999999</c:v>
                </c:pt>
                <c:pt idx="8064">
                  <c:v>503.96999999999997</c:v>
                </c:pt>
                <c:pt idx="8065">
                  <c:v>503.71499999999997</c:v>
                </c:pt>
                <c:pt idx="8066">
                  <c:v>503.74999999999994</c:v>
                </c:pt>
                <c:pt idx="8067">
                  <c:v>504.15899999999999</c:v>
                </c:pt>
                <c:pt idx="8068">
                  <c:v>504.20499999999998</c:v>
                </c:pt>
                <c:pt idx="8069">
                  <c:v>504.262</c:v>
                </c:pt>
                <c:pt idx="8070">
                  <c:v>504.23799999999994</c:v>
                </c:pt>
                <c:pt idx="8071">
                  <c:v>504.53699999999998</c:v>
                </c:pt>
                <c:pt idx="8072">
                  <c:v>504.75400000000008</c:v>
                </c:pt>
                <c:pt idx="8073">
                  <c:v>505.19200000000001</c:v>
                </c:pt>
                <c:pt idx="8074">
                  <c:v>505.32400000000001</c:v>
                </c:pt>
                <c:pt idx="8075">
                  <c:v>505.572</c:v>
                </c:pt>
                <c:pt idx="8076">
                  <c:v>505.35399999999998</c:v>
                </c:pt>
                <c:pt idx="8077">
                  <c:v>505.60299999999995</c:v>
                </c:pt>
                <c:pt idx="8078">
                  <c:v>505.392</c:v>
                </c:pt>
                <c:pt idx="8079">
                  <c:v>505.11100000000005</c:v>
                </c:pt>
                <c:pt idx="8080">
                  <c:v>505.26900000000001</c:v>
                </c:pt>
                <c:pt idx="8081">
                  <c:v>505.66999999999996</c:v>
                </c:pt>
                <c:pt idx="8082">
                  <c:v>505.67500000000001</c:v>
                </c:pt>
                <c:pt idx="8083">
                  <c:v>505.66800000000001</c:v>
                </c:pt>
                <c:pt idx="8084">
                  <c:v>505.49099999999993</c:v>
                </c:pt>
                <c:pt idx="8085">
                  <c:v>505.22700000000003</c:v>
                </c:pt>
                <c:pt idx="8086">
                  <c:v>504.95499999999998</c:v>
                </c:pt>
                <c:pt idx="8087">
                  <c:v>504.87399999999997</c:v>
                </c:pt>
                <c:pt idx="8088">
                  <c:v>504.75300000000004</c:v>
                </c:pt>
                <c:pt idx="8089">
                  <c:v>504.61500000000001</c:v>
                </c:pt>
                <c:pt idx="8090">
                  <c:v>504.15400000000005</c:v>
                </c:pt>
                <c:pt idx="8091">
                  <c:v>503.80599999999998</c:v>
                </c:pt>
                <c:pt idx="8092">
                  <c:v>503.43800000000005</c:v>
                </c:pt>
                <c:pt idx="8093">
                  <c:v>503.63000000000005</c:v>
                </c:pt>
                <c:pt idx="8094">
                  <c:v>503.74600000000004</c:v>
                </c:pt>
                <c:pt idx="8095">
                  <c:v>503.52299999999997</c:v>
                </c:pt>
                <c:pt idx="8096">
                  <c:v>503.51300000000003</c:v>
                </c:pt>
                <c:pt idx="8097">
                  <c:v>503.952</c:v>
                </c:pt>
                <c:pt idx="8098">
                  <c:v>503.88799999999998</c:v>
                </c:pt>
                <c:pt idx="8099">
                  <c:v>504.358</c:v>
                </c:pt>
                <c:pt idx="8100">
                  <c:v>505.08499999999998</c:v>
                </c:pt>
                <c:pt idx="8101">
                  <c:v>505.39100000000002</c:v>
                </c:pt>
                <c:pt idx="8102">
                  <c:v>505.21799999999996</c:v>
                </c:pt>
                <c:pt idx="8103">
                  <c:v>505.15800000000002</c:v>
                </c:pt>
                <c:pt idx="8104">
                  <c:v>505.26499999999999</c:v>
                </c:pt>
                <c:pt idx="8105">
                  <c:v>505.39699999999999</c:v>
                </c:pt>
                <c:pt idx="8106">
                  <c:v>505.41199999999998</c:v>
                </c:pt>
                <c:pt idx="8107">
                  <c:v>505.21100000000001</c:v>
                </c:pt>
                <c:pt idx="8108">
                  <c:v>505.42800000000005</c:v>
                </c:pt>
                <c:pt idx="8109">
                  <c:v>505.238</c:v>
                </c:pt>
                <c:pt idx="8110">
                  <c:v>504.55900000000003</c:v>
                </c:pt>
                <c:pt idx="8111">
                  <c:v>504.40700000000004</c:v>
                </c:pt>
                <c:pt idx="8112">
                  <c:v>504.041</c:v>
                </c:pt>
                <c:pt idx="8113">
                  <c:v>503.98700000000002</c:v>
                </c:pt>
                <c:pt idx="8114">
                  <c:v>504.19799999999998</c:v>
                </c:pt>
                <c:pt idx="8115">
                  <c:v>504.096</c:v>
                </c:pt>
                <c:pt idx="8116">
                  <c:v>504.03100000000006</c:v>
                </c:pt>
                <c:pt idx="8117">
                  <c:v>503.88299999999998</c:v>
                </c:pt>
                <c:pt idx="8118">
                  <c:v>503.81700000000006</c:v>
                </c:pt>
                <c:pt idx="8119">
                  <c:v>504.14100000000008</c:v>
                </c:pt>
                <c:pt idx="8120">
                  <c:v>504.21099999999996</c:v>
                </c:pt>
                <c:pt idx="8121">
                  <c:v>504.12099999999998</c:v>
                </c:pt>
                <c:pt idx="8122">
                  <c:v>503.98100000000005</c:v>
                </c:pt>
                <c:pt idx="8123">
                  <c:v>503.43199999999996</c:v>
                </c:pt>
                <c:pt idx="8124">
                  <c:v>503.58600000000001</c:v>
                </c:pt>
                <c:pt idx="8125">
                  <c:v>504.20699999999999</c:v>
                </c:pt>
                <c:pt idx="8126">
                  <c:v>504.46</c:v>
                </c:pt>
                <c:pt idx="8127">
                  <c:v>504.28199999999998</c:v>
                </c:pt>
                <c:pt idx="8128">
                  <c:v>503.85200000000003</c:v>
                </c:pt>
                <c:pt idx="8129">
                  <c:v>503.51900000000001</c:v>
                </c:pt>
                <c:pt idx="8130">
                  <c:v>504.27899999999994</c:v>
                </c:pt>
                <c:pt idx="8131">
                  <c:v>504.44100000000003</c:v>
                </c:pt>
                <c:pt idx="8132">
                  <c:v>504.536</c:v>
                </c:pt>
                <c:pt idx="8133">
                  <c:v>504.75300000000004</c:v>
                </c:pt>
                <c:pt idx="8134">
                  <c:v>505.16600000000005</c:v>
                </c:pt>
                <c:pt idx="8135">
                  <c:v>505.053</c:v>
                </c:pt>
                <c:pt idx="8136">
                  <c:v>504.97699999999998</c:v>
                </c:pt>
                <c:pt idx="8137">
                  <c:v>504.39799999999997</c:v>
                </c:pt>
                <c:pt idx="8138">
                  <c:v>503.93300000000005</c:v>
                </c:pt>
                <c:pt idx="8139">
                  <c:v>503.92700000000002</c:v>
                </c:pt>
                <c:pt idx="8140">
                  <c:v>503.94800000000004</c:v>
                </c:pt>
                <c:pt idx="8141">
                  <c:v>504.04400000000004</c:v>
                </c:pt>
                <c:pt idx="8142">
                  <c:v>504.14499999999998</c:v>
                </c:pt>
                <c:pt idx="8143">
                  <c:v>503.93900000000002</c:v>
                </c:pt>
                <c:pt idx="8144">
                  <c:v>503.94000000000005</c:v>
                </c:pt>
                <c:pt idx="8145">
                  <c:v>503.70799999999997</c:v>
                </c:pt>
                <c:pt idx="8146">
                  <c:v>503.685</c:v>
                </c:pt>
                <c:pt idx="8147">
                  <c:v>503.96200000000005</c:v>
                </c:pt>
                <c:pt idx="8148">
                  <c:v>504.28</c:v>
                </c:pt>
                <c:pt idx="8149">
                  <c:v>504.59699999999998</c:v>
                </c:pt>
                <c:pt idx="8150">
                  <c:v>504.49399999999997</c:v>
                </c:pt>
                <c:pt idx="8151">
                  <c:v>504.226</c:v>
                </c:pt>
                <c:pt idx="8152">
                  <c:v>504.08</c:v>
                </c:pt>
                <c:pt idx="8153">
                  <c:v>504.19500000000005</c:v>
                </c:pt>
                <c:pt idx="8154">
                  <c:v>504.33400000000006</c:v>
                </c:pt>
                <c:pt idx="8155">
                  <c:v>503.99600000000004</c:v>
                </c:pt>
                <c:pt idx="8156">
                  <c:v>503.85999999999996</c:v>
                </c:pt>
                <c:pt idx="8157">
                  <c:v>503.47800000000001</c:v>
                </c:pt>
                <c:pt idx="8158">
                  <c:v>503.41700000000003</c:v>
                </c:pt>
                <c:pt idx="8159">
                  <c:v>503.72899999999998</c:v>
                </c:pt>
                <c:pt idx="8160">
                  <c:v>503.70799999999997</c:v>
                </c:pt>
                <c:pt idx="8161">
                  <c:v>503.77300000000002</c:v>
                </c:pt>
                <c:pt idx="8162">
                  <c:v>503.96700000000004</c:v>
                </c:pt>
                <c:pt idx="8163">
                  <c:v>503.52499999999998</c:v>
                </c:pt>
                <c:pt idx="8164">
                  <c:v>503.45699999999999</c:v>
                </c:pt>
                <c:pt idx="8165">
                  <c:v>503.63700000000006</c:v>
                </c:pt>
                <c:pt idx="8166">
                  <c:v>504.00599999999997</c:v>
                </c:pt>
                <c:pt idx="8167">
                  <c:v>504.07499999999999</c:v>
                </c:pt>
                <c:pt idx="8168">
                  <c:v>504.29499999999996</c:v>
                </c:pt>
                <c:pt idx="8169">
                  <c:v>504.62700000000001</c:v>
                </c:pt>
                <c:pt idx="8170">
                  <c:v>504.89600000000002</c:v>
                </c:pt>
                <c:pt idx="8171">
                  <c:v>504.61699999999996</c:v>
                </c:pt>
                <c:pt idx="8172">
                  <c:v>505.07099999999997</c:v>
                </c:pt>
                <c:pt idx="8173">
                  <c:v>505.24999999999994</c:v>
                </c:pt>
                <c:pt idx="8174">
                  <c:v>505.36099999999993</c:v>
                </c:pt>
                <c:pt idx="8175">
                  <c:v>505.83500000000004</c:v>
                </c:pt>
                <c:pt idx="8176">
                  <c:v>505.45400000000001</c:v>
                </c:pt>
                <c:pt idx="8177">
                  <c:v>505.61400000000003</c:v>
                </c:pt>
                <c:pt idx="8178">
                  <c:v>505.37599999999998</c:v>
                </c:pt>
                <c:pt idx="8179">
                  <c:v>504.96299999999997</c:v>
                </c:pt>
                <c:pt idx="8180">
                  <c:v>504.85700000000003</c:v>
                </c:pt>
                <c:pt idx="8181">
                  <c:v>504.64599999999996</c:v>
                </c:pt>
                <c:pt idx="8182">
                  <c:v>504.31800000000004</c:v>
                </c:pt>
                <c:pt idx="8183">
                  <c:v>504.584</c:v>
                </c:pt>
                <c:pt idx="8184">
                  <c:v>504.49999999999994</c:v>
                </c:pt>
                <c:pt idx="8185">
                  <c:v>504.34999999999997</c:v>
                </c:pt>
                <c:pt idx="8186">
                  <c:v>504.27800000000002</c:v>
                </c:pt>
                <c:pt idx="8187">
                  <c:v>504.03399999999999</c:v>
                </c:pt>
                <c:pt idx="8188">
                  <c:v>503.221</c:v>
                </c:pt>
                <c:pt idx="8189">
                  <c:v>503.14499999999998</c:v>
                </c:pt>
                <c:pt idx="8190">
                  <c:v>503.26600000000002</c:v>
                </c:pt>
                <c:pt idx="8191">
                  <c:v>503.46199999999999</c:v>
                </c:pt>
                <c:pt idx="8192">
                  <c:v>503.28000000000003</c:v>
                </c:pt>
                <c:pt idx="8193">
                  <c:v>502.97399999999999</c:v>
                </c:pt>
                <c:pt idx="8194">
                  <c:v>503.20100000000002</c:v>
                </c:pt>
                <c:pt idx="8195">
                  <c:v>503.30899999999997</c:v>
                </c:pt>
                <c:pt idx="8196">
                  <c:v>503.18400000000003</c:v>
                </c:pt>
                <c:pt idx="8197">
                  <c:v>503.28600000000006</c:v>
                </c:pt>
                <c:pt idx="8198">
                  <c:v>503.58100000000002</c:v>
                </c:pt>
                <c:pt idx="8199">
                  <c:v>503.81899999999996</c:v>
                </c:pt>
                <c:pt idx="8200">
                  <c:v>503.94600000000003</c:v>
                </c:pt>
                <c:pt idx="8201">
                  <c:v>503.50400000000002</c:v>
                </c:pt>
                <c:pt idx="8202">
                  <c:v>503.24200000000002</c:v>
                </c:pt>
                <c:pt idx="8203">
                  <c:v>503.22699999999998</c:v>
                </c:pt>
                <c:pt idx="8204">
                  <c:v>503.48500000000001</c:v>
                </c:pt>
                <c:pt idx="8205">
                  <c:v>503.45200000000006</c:v>
                </c:pt>
                <c:pt idx="8206">
                  <c:v>503.71599999999995</c:v>
                </c:pt>
                <c:pt idx="8207">
                  <c:v>503.46199999999999</c:v>
                </c:pt>
                <c:pt idx="8208">
                  <c:v>503.40499999999997</c:v>
                </c:pt>
                <c:pt idx="8209">
                  <c:v>503.40699999999998</c:v>
                </c:pt>
                <c:pt idx="8210">
                  <c:v>503.61799999999994</c:v>
                </c:pt>
                <c:pt idx="8211">
                  <c:v>503.67299999999994</c:v>
                </c:pt>
                <c:pt idx="8212">
                  <c:v>503.47900000000004</c:v>
                </c:pt>
                <c:pt idx="8213">
                  <c:v>503.24899999999997</c:v>
                </c:pt>
                <c:pt idx="8214">
                  <c:v>503.21499999999997</c:v>
                </c:pt>
                <c:pt idx="8215">
                  <c:v>503.49</c:v>
                </c:pt>
                <c:pt idx="8216">
                  <c:v>503.94199999999995</c:v>
                </c:pt>
                <c:pt idx="8217">
                  <c:v>503.85100000000006</c:v>
                </c:pt>
                <c:pt idx="8218">
                  <c:v>503.53699999999998</c:v>
                </c:pt>
                <c:pt idx="8219">
                  <c:v>503.678</c:v>
                </c:pt>
                <c:pt idx="8220">
                  <c:v>503.71800000000002</c:v>
                </c:pt>
                <c:pt idx="8221">
                  <c:v>503.63199999999995</c:v>
                </c:pt>
                <c:pt idx="8222">
                  <c:v>504.02599999999995</c:v>
                </c:pt>
                <c:pt idx="8223">
                  <c:v>504.89899999999994</c:v>
                </c:pt>
                <c:pt idx="8224">
                  <c:v>505.35700000000003</c:v>
                </c:pt>
                <c:pt idx="8225">
                  <c:v>505.40000000000003</c:v>
                </c:pt>
                <c:pt idx="8226">
                  <c:v>505.20800000000003</c:v>
                </c:pt>
                <c:pt idx="8227">
                  <c:v>505.18700000000007</c:v>
                </c:pt>
                <c:pt idx="8228">
                  <c:v>504.95499999999998</c:v>
                </c:pt>
                <c:pt idx="8229">
                  <c:v>504.8</c:v>
                </c:pt>
                <c:pt idx="8230">
                  <c:v>504.959</c:v>
                </c:pt>
                <c:pt idx="8231">
                  <c:v>505.21300000000002</c:v>
                </c:pt>
                <c:pt idx="8232">
                  <c:v>505.35300000000007</c:v>
                </c:pt>
                <c:pt idx="8233">
                  <c:v>504.93800000000005</c:v>
                </c:pt>
                <c:pt idx="8234">
                  <c:v>504.63500000000005</c:v>
                </c:pt>
                <c:pt idx="8235">
                  <c:v>504.45600000000002</c:v>
                </c:pt>
                <c:pt idx="8236">
                  <c:v>504.41300000000001</c:v>
                </c:pt>
                <c:pt idx="8237">
                  <c:v>504.61400000000003</c:v>
                </c:pt>
                <c:pt idx="8238">
                  <c:v>504.55699999999996</c:v>
                </c:pt>
                <c:pt idx="8239">
                  <c:v>504.625</c:v>
                </c:pt>
                <c:pt idx="8240">
                  <c:v>504.44900000000001</c:v>
                </c:pt>
                <c:pt idx="8241">
                  <c:v>504.43400000000003</c:v>
                </c:pt>
                <c:pt idx="8242">
                  <c:v>504.47</c:v>
                </c:pt>
                <c:pt idx="8243">
                  <c:v>504.36399999999998</c:v>
                </c:pt>
                <c:pt idx="8244">
                  <c:v>504.262</c:v>
                </c:pt>
                <c:pt idx="8245">
                  <c:v>503.923</c:v>
                </c:pt>
                <c:pt idx="8246">
                  <c:v>504.11900000000003</c:v>
                </c:pt>
                <c:pt idx="8247">
                  <c:v>504.09900000000005</c:v>
                </c:pt>
                <c:pt idx="8248">
                  <c:v>503.95099999999996</c:v>
                </c:pt>
                <c:pt idx="8249">
                  <c:v>503.92600000000004</c:v>
                </c:pt>
                <c:pt idx="8250">
                  <c:v>504.57599999999996</c:v>
                </c:pt>
                <c:pt idx="8251">
                  <c:v>505.20800000000003</c:v>
                </c:pt>
                <c:pt idx="8252">
                  <c:v>504.98999999999995</c:v>
                </c:pt>
                <c:pt idx="8253">
                  <c:v>504.6</c:v>
                </c:pt>
                <c:pt idx="8254">
                  <c:v>504.16500000000002</c:v>
                </c:pt>
                <c:pt idx="8255">
                  <c:v>503.96000000000004</c:v>
                </c:pt>
                <c:pt idx="8256">
                  <c:v>503.85899999999992</c:v>
                </c:pt>
                <c:pt idx="8257">
                  <c:v>504.09200000000004</c:v>
                </c:pt>
                <c:pt idx="8258">
                  <c:v>504.00100000000003</c:v>
                </c:pt>
                <c:pt idx="8259">
                  <c:v>503.93300000000005</c:v>
                </c:pt>
                <c:pt idx="8260">
                  <c:v>504.11599999999999</c:v>
                </c:pt>
                <c:pt idx="8261">
                  <c:v>504.315</c:v>
                </c:pt>
                <c:pt idx="8262">
                  <c:v>504.76600000000002</c:v>
                </c:pt>
                <c:pt idx="8263">
                  <c:v>504.34399999999999</c:v>
                </c:pt>
                <c:pt idx="8264">
                  <c:v>504.36100000000005</c:v>
                </c:pt>
                <c:pt idx="8265">
                  <c:v>504.17899999999997</c:v>
                </c:pt>
                <c:pt idx="8266">
                  <c:v>503.73400000000004</c:v>
                </c:pt>
                <c:pt idx="8267">
                  <c:v>503.76800000000003</c:v>
                </c:pt>
                <c:pt idx="8268">
                  <c:v>504.17699999999996</c:v>
                </c:pt>
                <c:pt idx="8269">
                  <c:v>503.92199999999997</c:v>
                </c:pt>
                <c:pt idx="8270">
                  <c:v>504.21699999999993</c:v>
                </c:pt>
                <c:pt idx="8271">
                  <c:v>504.20499999999998</c:v>
                </c:pt>
                <c:pt idx="8272">
                  <c:v>504.19400000000002</c:v>
                </c:pt>
                <c:pt idx="8273">
                  <c:v>504.13100000000003</c:v>
                </c:pt>
                <c:pt idx="8274">
                  <c:v>503.87299999999993</c:v>
                </c:pt>
                <c:pt idx="8275">
                  <c:v>503.49700000000001</c:v>
                </c:pt>
                <c:pt idx="8276">
                  <c:v>503.58399999999995</c:v>
                </c:pt>
                <c:pt idx="8277">
                  <c:v>503.62300000000005</c:v>
                </c:pt>
                <c:pt idx="8278">
                  <c:v>504.04699999999997</c:v>
                </c:pt>
                <c:pt idx="8279">
                  <c:v>504.46800000000002</c:v>
                </c:pt>
                <c:pt idx="8280">
                  <c:v>504.74099999999999</c:v>
                </c:pt>
                <c:pt idx="8281">
                  <c:v>504.64399999999995</c:v>
                </c:pt>
                <c:pt idx="8282">
                  <c:v>503.83600000000001</c:v>
                </c:pt>
                <c:pt idx="8283">
                  <c:v>503.55699999999996</c:v>
                </c:pt>
                <c:pt idx="8284">
                  <c:v>504</c:v>
                </c:pt>
                <c:pt idx="8285">
                  <c:v>504.697</c:v>
                </c:pt>
                <c:pt idx="8286">
                  <c:v>504.70799999999997</c:v>
                </c:pt>
                <c:pt idx="8287">
                  <c:v>504.30400000000003</c:v>
                </c:pt>
                <c:pt idx="8288">
                  <c:v>504.03100000000006</c:v>
                </c:pt>
                <c:pt idx="8289">
                  <c:v>503.87700000000001</c:v>
                </c:pt>
                <c:pt idx="8290">
                  <c:v>503.82799999999997</c:v>
                </c:pt>
                <c:pt idx="8291">
                  <c:v>504.10199999999998</c:v>
                </c:pt>
                <c:pt idx="8292">
                  <c:v>503.67299999999994</c:v>
                </c:pt>
                <c:pt idx="8293">
                  <c:v>503.17899999999997</c:v>
                </c:pt>
                <c:pt idx="8294">
                  <c:v>502.82699999999994</c:v>
                </c:pt>
                <c:pt idx="8295">
                  <c:v>503.21800000000007</c:v>
                </c:pt>
                <c:pt idx="8296">
                  <c:v>503.78499999999997</c:v>
                </c:pt>
                <c:pt idx="8297">
                  <c:v>504.32000000000005</c:v>
                </c:pt>
                <c:pt idx="8298">
                  <c:v>504.608</c:v>
                </c:pt>
                <c:pt idx="8299">
                  <c:v>504.49100000000004</c:v>
                </c:pt>
                <c:pt idx="8300">
                  <c:v>504.16500000000002</c:v>
                </c:pt>
                <c:pt idx="8301">
                  <c:v>504.20200000000006</c:v>
                </c:pt>
                <c:pt idx="8302">
                  <c:v>504.20200000000006</c:v>
                </c:pt>
                <c:pt idx="8303">
                  <c:v>504.08500000000004</c:v>
                </c:pt>
                <c:pt idx="8304">
                  <c:v>504.65199999999999</c:v>
                </c:pt>
                <c:pt idx="8305">
                  <c:v>504.93</c:v>
                </c:pt>
                <c:pt idx="8306">
                  <c:v>504.42700000000002</c:v>
                </c:pt>
                <c:pt idx="8307">
                  <c:v>504.20800000000003</c:v>
                </c:pt>
                <c:pt idx="8308">
                  <c:v>503.95599999999996</c:v>
                </c:pt>
                <c:pt idx="8309">
                  <c:v>504.11900000000003</c:v>
                </c:pt>
                <c:pt idx="8310">
                  <c:v>503.96999999999997</c:v>
                </c:pt>
                <c:pt idx="8311">
                  <c:v>503.72999999999996</c:v>
                </c:pt>
                <c:pt idx="8312">
                  <c:v>503.86199999999997</c:v>
                </c:pt>
                <c:pt idx="8313">
                  <c:v>503.68899999999996</c:v>
                </c:pt>
                <c:pt idx="8314">
                  <c:v>503.46300000000002</c:v>
                </c:pt>
                <c:pt idx="8315">
                  <c:v>503.61399999999998</c:v>
                </c:pt>
                <c:pt idx="8316">
                  <c:v>503.62099999999998</c:v>
                </c:pt>
                <c:pt idx="8317">
                  <c:v>504.04499999999996</c:v>
                </c:pt>
                <c:pt idx="8318">
                  <c:v>503.99299999999999</c:v>
                </c:pt>
                <c:pt idx="8319">
                  <c:v>504.43400000000003</c:v>
                </c:pt>
                <c:pt idx="8320">
                  <c:v>504.68099999999998</c:v>
                </c:pt>
                <c:pt idx="8321">
                  <c:v>504.57900000000001</c:v>
                </c:pt>
                <c:pt idx="8322">
                  <c:v>504.041</c:v>
                </c:pt>
                <c:pt idx="8323">
                  <c:v>504.27800000000002</c:v>
                </c:pt>
                <c:pt idx="8324">
                  <c:v>504.77499999999998</c:v>
                </c:pt>
                <c:pt idx="8325">
                  <c:v>504.66300000000001</c:v>
                </c:pt>
                <c:pt idx="8326">
                  <c:v>504.74099999999999</c:v>
                </c:pt>
                <c:pt idx="8327">
                  <c:v>504.64100000000002</c:v>
                </c:pt>
                <c:pt idx="8328">
                  <c:v>504.58100000000002</c:v>
                </c:pt>
                <c:pt idx="8329">
                  <c:v>504.74000000000007</c:v>
                </c:pt>
                <c:pt idx="8330">
                  <c:v>504.80800000000005</c:v>
                </c:pt>
                <c:pt idx="8331">
                  <c:v>504.67199999999997</c:v>
                </c:pt>
                <c:pt idx="8332">
                  <c:v>504.50400000000002</c:v>
                </c:pt>
                <c:pt idx="8333">
                  <c:v>504.45799999999997</c:v>
                </c:pt>
                <c:pt idx="8334">
                  <c:v>504.42099999999999</c:v>
                </c:pt>
                <c:pt idx="8335">
                  <c:v>503.97599999999994</c:v>
                </c:pt>
                <c:pt idx="8336">
                  <c:v>503.54</c:v>
                </c:pt>
                <c:pt idx="8337">
                  <c:v>503.74600000000004</c:v>
                </c:pt>
                <c:pt idx="8338">
                  <c:v>504.03199999999998</c:v>
                </c:pt>
                <c:pt idx="8339">
                  <c:v>504.34000000000003</c:v>
                </c:pt>
                <c:pt idx="8340">
                  <c:v>504.82200000000006</c:v>
                </c:pt>
                <c:pt idx="8341">
                  <c:v>504.50400000000002</c:v>
                </c:pt>
                <c:pt idx="8342">
                  <c:v>504.69899999999996</c:v>
                </c:pt>
                <c:pt idx="8343">
                  <c:v>504.53900000000004</c:v>
                </c:pt>
                <c:pt idx="8344">
                  <c:v>504.25299999999999</c:v>
                </c:pt>
                <c:pt idx="8345">
                  <c:v>504.35400000000004</c:v>
                </c:pt>
                <c:pt idx="8346">
                  <c:v>505.08</c:v>
                </c:pt>
                <c:pt idx="8347">
                  <c:v>504.90400000000005</c:v>
                </c:pt>
                <c:pt idx="8348">
                  <c:v>505.12900000000002</c:v>
                </c:pt>
                <c:pt idx="8349">
                  <c:v>505.12900000000002</c:v>
                </c:pt>
                <c:pt idx="8350">
                  <c:v>505.65099999999995</c:v>
                </c:pt>
                <c:pt idx="8351">
                  <c:v>505.81499999999994</c:v>
                </c:pt>
                <c:pt idx="8352">
                  <c:v>505.21300000000002</c:v>
                </c:pt>
                <c:pt idx="8353">
                  <c:v>504.70500000000004</c:v>
                </c:pt>
                <c:pt idx="8354">
                  <c:v>504.70799999999997</c:v>
                </c:pt>
                <c:pt idx="8355">
                  <c:v>504.44</c:v>
                </c:pt>
                <c:pt idx="8356">
                  <c:v>504.12199999999996</c:v>
                </c:pt>
                <c:pt idx="8357">
                  <c:v>504.37900000000002</c:v>
                </c:pt>
                <c:pt idx="8358">
                  <c:v>504.666</c:v>
                </c:pt>
                <c:pt idx="8359">
                  <c:v>504.77499999999998</c:v>
                </c:pt>
                <c:pt idx="8360">
                  <c:v>504.59100000000001</c:v>
                </c:pt>
                <c:pt idx="8361">
                  <c:v>504.82999999999993</c:v>
                </c:pt>
                <c:pt idx="8362">
                  <c:v>504.709</c:v>
                </c:pt>
                <c:pt idx="8363">
                  <c:v>504.625</c:v>
                </c:pt>
                <c:pt idx="8364">
                  <c:v>504.95300000000003</c:v>
                </c:pt>
                <c:pt idx="8365">
                  <c:v>504.67700000000002</c:v>
                </c:pt>
                <c:pt idx="8366">
                  <c:v>503.89300000000003</c:v>
                </c:pt>
                <c:pt idx="8367">
                  <c:v>503.91200000000003</c:v>
                </c:pt>
                <c:pt idx="8368">
                  <c:v>504.50400000000002</c:v>
                </c:pt>
                <c:pt idx="8369">
                  <c:v>504.71299999999997</c:v>
                </c:pt>
                <c:pt idx="8370">
                  <c:v>505.09500000000003</c:v>
                </c:pt>
                <c:pt idx="8371">
                  <c:v>504.61600000000004</c:v>
                </c:pt>
                <c:pt idx="8372">
                  <c:v>504.21999999999997</c:v>
                </c:pt>
                <c:pt idx="8373">
                  <c:v>504.07399999999996</c:v>
                </c:pt>
                <c:pt idx="8374">
                  <c:v>503.84400000000005</c:v>
                </c:pt>
                <c:pt idx="8375">
                  <c:v>503.43600000000004</c:v>
                </c:pt>
                <c:pt idx="8376">
                  <c:v>503.06799999999998</c:v>
                </c:pt>
                <c:pt idx="8377">
                  <c:v>503.125</c:v>
                </c:pt>
                <c:pt idx="8378">
                  <c:v>503.49</c:v>
                </c:pt>
                <c:pt idx="8379">
                  <c:v>503.84899999999999</c:v>
                </c:pt>
                <c:pt idx="8380">
                  <c:v>504.21299999999997</c:v>
                </c:pt>
                <c:pt idx="8381">
                  <c:v>504.68699999999995</c:v>
                </c:pt>
                <c:pt idx="8382">
                  <c:v>504.59599999999995</c:v>
                </c:pt>
                <c:pt idx="8383">
                  <c:v>504.56299999999999</c:v>
                </c:pt>
                <c:pt idx="8384">
                  <c:v>504.33400000000006</c:v>
                </c:pt>
                <c:pt idx="8385">
                  <c:v>503.78000000000003</c:v>
                </c:pt>
                <c:pt idx="8386">
                  <c:v>503.63299999999998</c:v>
                </c:pt>
                <c:pt idx="8387">
                  <c:v>503.52499999999998</c:v>
                </c:pt>
                <c:pt idx="8388">
                  <c:v>504.17400000000004</c:v>
                </c:pt>
                <c:pt idx="8389">
                  <c:v>504.44200000000001</c:v>
                </c:pt>
                <c:pt idx="8390">
                  <c:v>504.221</c:v>
                </c:pt>
                <c:pt idx="8391">
                  <c:v>503.66600000000005</c:v>
                </c:pt>
                <c:pt idx="8392">
                  <c:v>503.63600000000002</c:v>
                </c:pt>
                <c:pt idx="8393">
                  <c:v>503.47499999999997</c:v>
                </c:pt>
                <c:pt idx="8394">
                  <c:v>503.24099999999999</c:v>
                </c:pt>
                <c:pt idx="8395">
                  <c:v>503.50400000000002</c:v>
                </c:pt>
                <c:pt idx="8396">
                  <c:v>503.74899999999997</c:v>
                </c:pt>
                <c:pt idx="8397">
                  <c:v>504.07600000000002</c:v>
                </c:pt>
                <c:pt idx="8398">
                  <c:v>504.07</c:v>
                </c:pt>
                <c:pt idx="8399">
                  <c:v>503.93499999999995</c:v>
                </c:pt>
                <c:pt idx="8400">
                  <c:v>503.87599999999998</c:v>
                </c:pt>
                <c:pt idx="8401">
                  <c:v>503.44500000000005</c:v>
                </c:pt>
                <c:pt idx="8402">
                  <c:v>502.97899999999998</c:v>
                </c:pt>
                <c:pt idx="8403">
                  <c:v>503.45399999999995</c:v>
                </c:pt>
                <c:pt idx="8404">
                  <c:v>503.77600000000007</c:v>
                </c:pt>
                <c:pt idx="8405">
                  <c:v>503.71499999999997</c:v>
                </c:pt>
                <c:pt idx="8406">
                  <c:v>504.28899999999999</c:v>
                </c:pt>
                <c:pt idx="8407">
                  <c:v>504.06799999999998</c:v>
                </c:pt>
                <c:pt idx="8408">
                  <c:v>504.64499999999998</c:v>
                </c:pt>
                <c:pt idx="8409">
                  <c:v>505.36099999999993</c:v>
                </c:pt>
                <c:pt idx="8410">
                  <c:v>505.16799999999995</c:v>
                </c:pt>
                <c:pt idx="8411">
                  <c:v>505.31100000000004</c:v>
                </c:pt>
                <c:pt idx="8412">
                  <c:v>505.40999999999997</c:v>
                </c:pt>
                <c:pt idx="8413">
                  <c:v>504.98299999999995</c:v>
                </c:pt>
                <c:pt idx="8414">
                  <c:v>504.84100000000001</c:v>
                </c:pt>
                <c:pt idx="8415">
                  <c:v>504.529</c:v>
                </c:pt>
                <c:pt idx="8416">
                  <c:v>504.50500000000005</c:v>
                </c:pt>
                <c:pt idx="8417">
                  <c:v>504.44400000000007</c:v>
                </c:pt>
                <c:pt idx="8418">
                  <c:v>504.41899999999998</c:v>
                </c:pt>
                <c:pt idx="8419">
                  <c:v>504.17099999999999</c:v>
                </c:pt>
                <c:pt idx="8420">
                  <c:v>504.23099999999994</c:v>
                </c:pt>
                <c:pt idx="8421">
                  <c:v>504.226</c:v>
                </c:pt>
                <c:pt idx="8422">
                  <c:v>504.44599999999997</c:v>
                </c:pt>
                <c:pt idx="8423">
                  <c:v>504.73900000000003</c:v>
                </c:pt>
                <c:pt idx="8424">
                  <c:v>504.47999999999996</c:v>
                </c:pt>
                <c:pt idx="8425">
                  <c:v>504.613</c:v>
                </c:pt>
                <c:pt idx="8426">
                  <c:v>504.60299999999995</c:v>
                </c:pt>
                <c:pt idx="8427">
                  <c:v>504.27200000000005</c:v>
                </c:pt>
                <c:pt idx="8428">
                  <c:v>504.47500000000002</c:v>
                </c:pt>
                <c:pt idx="8429">
                  <c:v>503.84800000000001</c:v>
                </c:pt>
                <c:pt idx="8430">
                  <c:v>503.32100000000003</c:v>
                </c:pt>
                <c:pt idx="8431">
                  <c:v>503.20400000000006</c:v>
                </c:pt>
                <c:pt idx="8432">
                  <c:v>503.11200000000002</c:v>
                </c:pt>
                <c:pt idx="8433">
                  <c:v>503.03299999999996</c:v>
                </c:pt>
                <c:pt idx="8434">
                  <c:v>503.47900000000004</c:v>
                </c:pt>
                <c:pt idx="8435">
                  <c:v>503.173</c:v>
                </c:pt>
                <c:pt idx="8436">
                  <c:v>503.20400000000006</c:v>
                </c:pt>
                <c:pt idx="8437">
                  <c:v>503.46799999999996</c:v>
                </c:pt>
                <c:pt idx="8438">
                  <c:v>502.81600000000003</c:v>
                </c:pt>
                <c:pt idx="8439">
                  <c:v>502.66299999999995</c:v>
                </c:pt>
                <c:pt idx="8440">
                  <c:v>502.53300000000002</c:v>
                </c:pt>
                <c:pt idx="8441">
                  <c:v>502.39700000000005</c:v>
                </c:pt>
                <c:pt idx="8442">
                  <c:v>502.93299999999999</c:v>
                </c:pt>
                <c:pt idx="8443">
                  <c:v>503.483</c:v>
                </c:pt>
                <c:pt idx="8444">
                  <c:v>503.69800000000004</c:v>
                </c:pt>
                <c:pt idx="8445">
                  <c:v>503.33500000000004</c:v>
                </c:pt>
                <c:pt idx="8446">
                  <c:v>503.517</c:v>
                </c:pt>
                <c:pt idx="8447">
                  <c:v>503.69300000000004</c:v>
                </c:pt>
                <c:pt idx="8448">
                  <c:v>503.74899999999997</c:v>
                </c:pt>
                <c:pt idx="8449">
                  <c:v>504.03100000000006</c:v>
                </c:pt>
                <c:pt idx="8450">
                  <c:v>504.08699999999993</c:v>
                </c:pt>
                <c:pt idx="8451">
                  <c:v>503.99699999999996</c:v>
                </c:pt>
                <c:pt idx="8452">
                  <c:v>503.63600000000002</c:v>
                </c:pt>
                <c:pt idx="8453">
                  <c:v>503.93400000000003</c:v>
                </c:pt>
                <c:pt idx="8454">
                  <c:v>504.25700000000006</c:v>
                </c:pt>
                <c:pt idx="8455">
                  <c:v>504.40299999999996</c:v>
                </c:pt>
                <c:pt idx="8456">
                  <c:v>504.67999999999995</c:v>
                </c:pt>
                <c:pt idx="8457">
                  <c:v>504.57799999999997</c:v>
                </c:pt>
                <c:pt idx="8458">
                  <c:v>504.36299999999994</c:v>
                </c:pt>
                <c:pt idx="8459">
                  <c:v>504.7</c:v>
                </c:pt>
                <c:pt idx="8460">
                  <c:v>504.27600000000001</c:v>
                </c:pt>
                <c:pt idx="8461">
                  <c:v>504.233</c:v>
                </c:pt>
                <c:pt idx="8462">
                  <c:v>503.92799999999994</c:v>
                </c:pt>
                <c:pt idx="8463">
                  <c:v>503.65999999999997</c:v>
                </c:pt>
                <c:pt idx="8464">
                  <c:v>504.03999999999996</c:v>
                </c:pt>
                <c:pt idx="8465">
                  <c:v>503.875</c:v>
                </c:pt>
                <c:pt idx="8466">
                  <c:v>504.23099999999994</c:v>
                </c:pt>
                <c:pt idx="8467">
                  <c:v>504.16999999999996</c:v>
                </c:pt>
                <c:pt idx="8468">
                  <c:v>503.642</c:v>
                </c:pt>
                <c:pt idx="8469">
                  <c:v>503.37099999999998</c:v>
                </c:pt>
                <c:pt idx="8470">
                  <c:v>503.34700000000004</c:v>
                </c:pt>
                <c:pt idx="8471">
                  <c:v>503.15899999999999</c:v>
                </c:pt>
                <c:pt idx="8472">
                  <c:v>503.04600000000005</c:v>
                </c:pt>
                <c:pt idx="8473">
                  <c:v>503.43199999999996</c:v>
                </c:pt>
                <c:pt idx="8474">
                  <c:v>503.61</c:v>
                </c:pt>
                <c:pt idx="8475">
                  <c:v>504.39699999999993</c:v>
                </c:pt>
                <c:pt idx="8476">
                  <c:v>504.73399999999998</c:v>
                </c:pt>
                <c:pt idx="8477">
                  <c:v>504.73300000000006</c:v>
                </c:pt>
                <c:pt idx="8478">
                  <c:v>504.59400000000005</c:v>
                </c:pt>
                <c:pt idx="8479">
                  <c:v>504.39300000000003</c:v>
                </c:pt>
                <c:pt idx="8480">
                  <c:v>505.08699999999999</c:v>
                </c:pt>
                <c:pt idx="8481">
                  <c:v>505.58799999999997</c:v>
                </c:pt>
                <c:pt idx="8482">
                  <c:v>505.13999999999993</c:v>
                </c:pt>
                <c:pt idx="8483">
                  <c:v>504.54199999999997</c:v>
                </c:pt>
                <c:pt idx="8484">
                  <c:v>504.18</c:v>
                </c:pt>
                <c:pt idx="8485">
                  <c:v>503.86500000000007</c:v>
                </c:pt>
                <c:pt idx="8486">
                  <c:v>504.01500000000004</c:v>
                </c:pt>
                <c:pt idx="8487">
                  <c:v>504.125</c:v>
                </c:pt>
                <c:pt idx="8488">
                  <c:v>504.08500000000004</c:v>
                </c:pt>
                <c:pt idx="8489">
                  <c:v>504.34999999999997</c:v>
                </c:pt>
                <c:pt idx="8490">
                  <c:v>504.41399999999999</c:v>
                </c:pt>
                <c:pt idx="8491">
                  <c:v>504.34299999999996</c:v>
                </c:pt>
                <c:pt idx="8492">
                  <c:v>504.35900000000004</c:v>
                </c:pt>
                <c:pt idx="8493">
                  <c:v>504.47100000000006</c:v>
                </c:pt>
                <c:pt idx="8494">
                  <c:v>504.68299999999999</c:v>
                </c:pt>
                <c:pt idx="8495">
                  <c:v>504.88200000000001</c:v>
                </c:pt>
                <c:pt idx="8496">
                  <c:v>504.56800000000004</c:v>
                </c:pt>
                <c:pt idx="8497">
                  <c:v>504.74700000000007</c:v>
                </c:pt>
                <c:pt idx="8498">
                  <c:v>504.97300000000001</c:v>
                </c:pt>
                <c:pt idx="8499">
                  <c:v>504.71399999999994</c:v>
                </c:pt>
                <c:pt idx="8500">
                  <c:v>504.25399999999996</c:v>
                </c:pt>
                <c:pt idx="8501">
                  <c:v>504.32600000000002</c:v>
                </c:pt>
                <c:pt idx="8502">
                  <c:v>504.09300000000007</c:v>
                </c:pt>
                <c:pt idx="8503">
                  <c:v>504.233</c:v>
                </c:pt>
                <c:pt idx="8504">
                  <c:v>504.62100000000004</c:v>
                </c:pt>
                <c:pt idx="8505">
                  <c:v>504.61600000000004</c:v>
                </c:pt>
                <c:pt idx="8506">
                  <c:v>504.40499999999997</c:v>
                </c:pt>
                <c:pt idx="8507">
                  <c:v>504.09700000000004</c:v>
                </c:pt>
                <c:pt idx="8508">
                  <c:v>503.82100000000003</c:v>
                </c:pt>
                <c:pt idx="8509">
                  <c:v>503.65100000000001</c:v>
                </c:pt>
                <c:pt idx="8510">
                  <c:v>503.60200000000003</c:v>
                </c:pt>
                <c:pt idx="8511">
                  <c:v>503.55400000000003</c:v>
                </c:pt>
                <c:pt idx="8512">
                  <c:v>503.90199999999999</c:v>
                </c:pt>
                <c:pt idx="8513">
                  <c:v>504.10300000000001</c:v>
                </c:pt>
                <c:pt idx="8514">
                  <c:v>503.75400000000002</c:v>
                </c:pt>
                <c:pt idx="8515">
                  <c:v>503.37199999999996</c:v>
                </c:pt>
                <c:pt idx="8516">
                  <c:v>503.39000000000004</c:v>
                </c:pt>
                <c:pt idx="8517">
                  <c:v>503.62200000000001</c:v>
                </c:pt>
                <c:pt idx="8518">
                  <c:v>503.69100000000003</c:v>
                </c:pt>
                <c:pt idx="8519">
                  <c:v>503.81000000000006</c:v>
                </c:pt>
                <c:pt idx="8520">
                  <c:v>504.00900000000001</c:v>
                </c:pt>
                <c:pt idx="8521">
                  <c:v>503.69</c:v>
                </c:pt>
                <c:pt idx="8522">
                  <c:v>503.73699999999997</c:v>
                </c:pt>
                <c:pt idx="8523">
                  <c:v>504.07800000000003</c:v>
                </c:pt>
                <c:pt idx="8524">
                  <c:v>503.84199999999998</c:v>
                </c:pt>
                <c:pt idx="8525">
                  <c:v>503.60300000000001</c:v>
                </c:pt>
                <c:pt idx="8526">
                  <c:v>503.52600000000001</c:v>
                </c:pt>
                <c:pt idx="8527">
                  <c:v>503.61</c:v>
                </c:pt>
                <c:pt idx="8528">
                  <c:v>503.72100000000006</c:v>
                </c:pt>
                <c:pt idx="8529">
                  <c:v>503.95699999999999</c:v>
                </c:pt>
                <c:pt idx="8530">
                  <c:v>504.27700000000004</c:v>
                </c:pt>
                <c:pt idx="8531">
                  <c:v>504.31800000000004</c:v>
                </c:pt>
                <c:pt idx="8532">
                  <c:v>504.18100000000004</c:v>
                </c:pt>
                <c:pt idx="8533">
                  <c:v>503.86400000000003</c:v>
                </c:pt>
                <c:pt idx="8534">
                  <c:v>503.483</c:v>
                </c:pt>
                <c:pt idx="8535">
                  <c:v>503.47399999999993</c:v>
                </c:pt>
                <c:pt idx="8536">
                  <c:v>503.63899999999995</c:v>
                </c:pt>
                <c:pt idx="8537">
                  <c:v>503.64799999999997</c:v>
                </c:pt>
                <c:pt idx="8538">
                  <c:v>503.38300000000004</c:v>
                </c:pt>
                <c:pt idx="8539">
                  <c:v>503.17700000000008</c:v>
                </c:pt>
                <c:pt idx="8540">
                  <c:v>503.16499999999996</c:v>
                </c:pt>
                <c:pt idx="8541">
                  <c:v>503.03000000000003</c:v>
                </c:pt>
                <c:pt idx="8542">
                  <c:v>502.80799999999999</c:v>
                </c:pt>
                <c:pt idx="8543">
                  <c:v>502.97600000000006</c:v>
                </c:pt>
                <c:pt idx="8544">
                  <c:v>503.12299999999993</c:v>
                </c:pt>
                <c:pt idx="8545">
                  <c:v>503.60200000000003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7467696"/>
        <c:axId val="527466576"/>
      </c:scatterChart>
      <c:valAx>
        <c:axId val="527467696"/>
        <c:scaling>
          <c:orientation val="minMax"/>
          <c:max val="7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27466576"/>
        <c:crosses val="autoZero"/>
        <c:crossBetween val="midCat"/>
        <c:majorUnit val="1000"/>
      </c:valAx>
      <c:valAx>
        <c:axId val="52746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/>
                  <a:t>J</a:t>
                </a:r>
                <a:r>
                  <a:rPr lang="en-US" sz="2800"/>
                  <a:t> (</a:t>
                </a:r>
                <a:r>
                  <a:rPr lang="en-US" sz="2800">
                    <a:latin typeface="Symbol" panose="05050102010706020507" pitchFamily="18" charset="2"/>
                  </a:rPr>
                  <a:t>m</a:t>
                </a:r>
                <a:r>
                  <a:rPr lang="en-US" sz="2800"/>
                  <a:t>A/cm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2746769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56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499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68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629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20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869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2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3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19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11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3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30ACE-E593-46E0-B602-6CC72FF8F47B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AA10F-8C22-439D-A2B1-E9EFC1851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29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4491913"/>
              </p:ext>
            </p:extLst>
          </p:nvPr>
        </p:nvGraphicFramePr>
        <p:xfrm>
          <a:off x="424543" y="0"/>
          <a:ext cx="829491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94499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8</cp:revision>
  <dcterms:created xsi:type="dcterms:W3CDTF">2014-03-21T20:49:25Z</dcterms:created>
  <dcterms:modified xsi:type="dcterms:W3CDTF">2014-04-01T19:24:35Z</dcterms:modified>
</cp:coreProperties>
</file>