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056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512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3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332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48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79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19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87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29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3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11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4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A2B74-A22B-41CD-AB78-E9620CD003E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2876B-8C8D-41D9-B1A5-DE40C8CF6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08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31" y="0"/>
            <a:ext cx="8889269" cy="68580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456331"/>
              </p:ext>
            </p:extLst>
          </p:nvPr>
        </p:nvGraphicFramePr>
        <p:xfrm>
          <a:off x="904875" y="277132"/>
          <a:ext cx="1371600" cy="75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CS ChemDraw Drawing" r:id="rId4" imgW="1086255" imgH="595492" progId="ChemDraw.Document.6.0">
                  <p:embed/>
                </p:oleObj>
              </mc:Choice>
              <mc:Fallback>
                <p:oleObj name="CS ChemDraw Drawing" r:id="rId4" imgW="1086255" imgH="59549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4875" y="277132"/>
                        <a:ext cx="1371600" cy="75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3696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2014-03-26T20:46:33Z</dcterms:created>
  <dcterms:modified xsi:type="dcterms:W3CDTF">2014-03-26T21:52:38Z</dcterms:modified>
</cp:coreProperties>
</file>