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FcCl%20vs%20FcMe4%20BFC\FcMe4%20vs%20FcCl%20BFC%2025C%20(New%20FcMe4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A5A5A5">
                  <a:lumMod val="75000"/>
                </a:srgb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'BFC 5'!$D$22:$D$583</c:f>
              <c:numCache>
                <c:formatCode>0.0</c:formatCode>
                <c:ptCount val="562"/>
                <c:pt idx="0">
                  <c:v>0.36595999999999995</c:v>
                </c:pt>
                <c:pt idx="1">
                  <c:v>1.9860000000000002</c:v>
                </c:pt>
                <c:pt idx="2">
                  <c:v>4.1360000000000001</c:v>
                </c:pt>
                <c:pt idx="3">
                  <c:v>5.2159999999999993</c:v>
                </c:pt>
                <c:pt idx="4">
                  <c:v>6.9959999999999996</c:v>
                </c:pt>
                <c:pt idx="5">
                  <c:v>8.0839999999999996</c:v>
                </c:pt>
                <c:pt idx="6">
                  <c:v>10.356</c:v>
                </c:pt>
                <c:pt idx="7">
                  <c:v>11.656000000000001</c:v>
                </c:pt>
                <c:pt idx="8">
                  <c:v>14.524000000000001</c:v>
                </c:pt>
                <c:pt idx="9">
                  <c:v>16.212</c:v>
                </c:pt>
                <c:pt idx="10">
                  <c:v>17.312000000000001</c:v>
                </c:pt>
                <c:pt idx="11">
                  <c:v>18.892000000000003</c:v>
                </c:pt>
                <c:pt idx="12">
                  <c:v>21.407999999999998</c:v>
                </c:pt>
                <c:pt idx="13">
                  <c:v>23.347999999999999</c:v>
                </c:pt>
                <c:pt idx="14">
                  <c:v>25.751999999999999</c:v>
                </c:pt>
                <c:pt idx="15">
                  <c:v>27.216000000000001</c:v>
                </c:pt>
                <c:pt idx="16">
                  <c:v>29.515999999999998</c:v>
                </c:pt>
                <c:pt idx="17">
                  <c:v>31.919999999999998</c:v>
                </c:pt>
                <c:pt idx="18">
                  <c:v>34.119999999999997</c:v>
                </c:pt>
                <c:pt idx="19">
                  <c:v>36.535999999999994</c:v>
                </c:pt>
                <c:pt idx="20">
                  <c:v>39.184000000000005</c:v>
                </c:pt>
                <c:pt idx="21">
                  <c:v>42.04</c:v>
                </c:pt>
                <c:pt idx="22">
                  <c:v>44.8</c:v>
                </c:pt>
                <c:pt idx="23">
                  <c:v>48.64</c:v>
                </c:pt>
                <c:pt idx="24">
                  <c:v>50.32</c:v>
                </c:pt>
                <c:pt idx="25">
                  <c:v>52.32</c:v>
                </c:pt>
                <c:pt idx="26">
                  <c:v>55</c:v>
                </c:pt>
                <c:pt idx="27">
                  <c:v>57.160000000000004</c:v>
                </c:pt>
                <c:pt idx="28">
                  <c:v>59.64</c:v>
                </c:pt>
                <c:pt idx="29">
                  <c:v>63.2</c:v>
                </c:pt>
                <c:pt idx="30">
                  <c:v>65.64</c:v>
                </c:pt>
                <c:pt idx="31">
                  <c:v>69.28</c:v>
                </c:pt>
                <c:pt idx="32">
                  <c:v>71.760000000000005</c:v>
                </c:pt>
                <c:pt idx="33">
                  <c:v>74.72</c:v>
                </c:pt>
                <c:pt idx="34">
                  <c:v>79.56</c:v>
                </c:pt>
                <c:pt idx="35">
                  <c:v>81.28</c:v>
                </c:pt>
                <c:pt idx="36">
                  <c:v>85.28</c:v>
                </c:pt>
                <c:pt idx="37">
                  <c:v>89.04</c:v>
                </c:pt>
                <c:pt idx="38">
                  <c:v>92.08</c:v>
                </c:pt>
                <c:pt idx="39">
                  <c:v>95.4</c:v>
                </c:pt>
                <c:pt idx="40">
                  <c:v>99.48</c:v>
                </c:pt>
                <c:pt idx="41">
                  <c:v>102.80000000000001</c:v>
                </c:pt>
                <c:pt idx="42">
                  <c:v>106.28</c:v>
                </c:pt>
                <c:pt idx="43">
                  <c:v>109.48</c:v>
                </c:pt>
                <c:pt idx="44">
                  <c:v>112.64</c:v>
                </c:pt>
                <c:pt idx="45">
                  <c:v>117</c:v>
                </c:pt>
                <c:pt idx="46">
                  <c:v>120.44000000000001</c:v>
                </c:pt>
                <c:pt idx="47">
                  <c:v>124.16000000000001</c:v>
                </c:pt>
                <c:pt idx="48">
                  <c:v>129.08000000000001</c:v>
                </c:pt>
                <c:pt idx="49">
                  <c:v>132.44</c:v>
                </c:pt>
                <c:pt idx="50">
                  <c:v>135.6</c:v>
                </c:pt>
                <c:pt idx="51">
                  <c:v>139.88</c:v>
                </c:pt>
                <c:pt idx="52">
                  <c:v>144</c:v>
                </c:pt>
                <c:pt idx="53">
                  <c:v>149.6</c:v>
                </c:pt>
                <c:pt idx="54">
                  <c:v>153.80000000000001</c:v>
                </c:pt>
                <c:pt idx="55">
                  <c:v>159.04</c:v>
                </c:pt>
                <c:pt idx="56">
                  <c:v>163.36000000000001</c:v>
                </c:pt>
                <c:pt idx="57">
                  <c:v>168.04</c:v>
                </c:pt>
                <c:pt idx="58">
                  <c:v>172.88000000000002</c:v>
                </c:pt>
                <c:pt idx="59">
                  <c:v>177.8</c:v>
                </c:pt>
                <c:pt idx="60">
                  <c:v>182.20000000000002</c:v>
                </c:pt>
                <c:pt idx="61">
                  <c:v>187.56</c:v>
                </c:pt>
                <c:pt idx="62">
                  <c:v>192.44</c:v>
                </c:pt>
                <c:pt idx="63">
                  <c:v>198.16</c:v>
                </c:pt>
                <c:pt idx="64">
                  <c:v>202.72</c:v>
                </c:pt>
                <c:pt idx="65">
                  <c:v>207.4</c:v>
                </c:pt>
                <c:pt idx="66">
                  <c:v>212.44</c:v>
                </c:pt>
                <c:pt idx="67">
                  <c:v>217.2</c:v>
                </c:pt>
                <c:pt idx="68">
                  <c:v>223.04</c:v>
                </c:pt>
                <c:pt idx="69">
                  <c:v>228.16000000000003</c:v>
                </c:pt>
                <c:pt idx="70">
                  <c:v>232.95999999999998</c:v>
                </c:pt>
                <c:pt idx="71">
                  <c:v>240.07999999999998</c:v>
                </c:pt>
                <c:pt idx="72">
                  <c:v>245.36</c:v>
                </c:pt>
                <c:pt idx="73">
                  <c:v>251.6</c:v>
                </c:pt>
                <c:pt idx="74">
                  <c:v>257.59999999999997</c:v>
                </c:pt>
                <c:pt idx="75">
                  <c:v>264.47999999999996</c:v>
                </c:pt>
                <c:pt idx="76">
                  <c:v>270.64</c:v>
                </c:pt>
                <c:pt idx="77">
                  <c:v>276.68</c:v>
                </c:pt>
                <c:pt idx="78">
                  <c:v>282.84000000000003</c:v>
                </c:pt>
                <c:pt idx="79">
                  <c:v>288.52</c:v>
                </c:pt>
                <c:pt idx="80">
                  <c:v>295.44</c:v>
                </c:pt>
                <c:pt idx="81">
                  <c:v>300.64000000000004</c:v>
                </c:pt>
                <c:pt idx="82">
                  <c:v>305.48</c:v>
                </c:pt>
                <c:pt idx="83">
                  <c:v>311.64000000000004</c:v>
                </c:pt>
                <c:pt idx="84">
                  <c:v>319.40000000000003</c:v>
                </c:pt>
                <c:pt idx="85">
                  <c:v>324.79999999999995</c:v>
                </c:pt>
                <c:pt idx="86">
                  <c:v>331.15999999999997</c:v>
                </c:pt>
                <c:pt idx="87">
                  <c:v>337.08000000000004</c:v>
                </c:pt>
                <c:pt idx="88">
                  <c:v>342.96000000000004</c:v>
                </c:pt>
                <c:pt idx="89">
                  <c:v>350.32</c:v>
                </c:pt>
                <c:pt idx="90">
                  <c:v>355.44</c:v>
                </c:pt>
                <c:pt idx="91">
                  <c:v>363.12</c:v>
                </c:pt>
                <c:pt idx="92">
                  <c:v>369.4</c:v>
                </c:pt>
                <c:pt idx="93">
                  <c:v>374.96</c:v>
                </c:pt>
                <c:pt idx="94">
                  <c:v>379.56</c:v>
                </c:pt>
                <c:pt idx="95">
                  <c:v>387.4</c:v>
                </c:pt>
                <c:pt idx="96">
                  <c:v>392.8</c:v>
                </c:pt>
                <c:pt idx="97">
                  <c:v>400.8</c:v>
                </c:pt>
                <c:pt idx="98">
                  <c:v>406.8</c:v>
                </c:pt>
                <c:pt idx="99">
                  <c:v>411.59999999999997</c:v>
                </c:pt>
                <c:pt idx="100">
                  <c:v>420.79999999999995</c:v>
                </c:pt>
                <c:pt idx="101">
                  <c:v>426.40000000000003</c:v>
                </c:pt>
                <c:pt idx="102">
                  <c:v>433.2</c:v>
                </c:pt>
                <c:pt idx="103">
                  <c:v>440</c:v>
                </c:pt>
                <c:pt idx="104">
                  <c:v>446.8</c:v>
                </c:pt>
                <c:pt idx="105">
                  <c:v>456.4</c:v>
                </c:pt>
                <c:pt idx="106">
                  <c:v>459.2</c:v>
                </c:pt>
                <c:pt idx="107">
                  <c:v>470.4</c:v>
                </c:pt>
                <c:pt idx="108">
                  <c:v>474.8</c:v>
                </c:pt>
                <c:pt idx="109">
                  <c:v>484</c:v>
                </c:pt>
                <c:pt idx="110">
                  <c:v>488.79999999999995</c:v>
                </c:pt>
                <c:pt idx="111">
                  <c:v>495.6</c:v>
                </c:pt>
                <c:pt idx="112">
                  <c:v>504.40000000000003</c:v>
                </c:pt>
                <c:pt idx="113">
                  <c:v>510.79999999999995</c:v>
                </c:pt>
                <c:pt idx="114">
                  <c:v>514.40000000000009</c:v>
                </c:pt>
                <c:pt idx="115">
                  <c:v>526.4</c:v>
                </c:pt>
                <c:pt idx="116">
                  <c:v>531.6</c:v>
                </c:pt>
                <c:pt idx="117">
                  <c:v>538</c:v>
                </c:pt>
                <c:pt idx="118">
                  <c:v>546</c:v>
                </c:pt>
                <c:pt idx="119">
                  <c:v>553.6</c:v>
                </c:pt>
                <c:pt idx="120">
                  <c:v>562.80000000000007</c:v>
                </c:pt>
                <c:pt idx="121">
                  <c:v>569.19999999999993</c:v>
                </c:pt>
                <c:pt idx="122">
                  <c:v>576</c:v>
                </c:pt>
                <c:pt idx="123">
                  <c:v>585.20000000000005</c:v>
                </c:pt>
                <c:pt idx="124">
                  <c:v>593.6</c:v>
                </c:pt>
                <c:pt idx="125">
                  <c:v>600.79999999999995</c:v>
                </c:pt>
                <c:pt idx="126">
                  <c:v>610.4</c:v>
                </c:pt>
                <c:pt idx="127">
                  <c:v>615.6</c:v>
                </c:pt>
                <c:pt idx="128">
                  <c:v>626</c:v>
                </c:pt>
                <c:pt idx="129">
                  <c:v>632.79999999999995</c:v>
                </c:pt>
                <c:pt idx="130">
                  <c:v>639.20000000000005</c:v>
                </c:pt>
                <c:pt idx="131">
                  <c:v>646.4</c:v>
                </c:pt>
                <c:pt idx="132">
                  <c:v>655.6</c:v>
                </c:pt>
                <c:pt idx="133">
                  <c:v>663.19999999999993</c:v>
                </c:pt>
                <c:pt idx="134">
                  <c:v>668.4</c:v>
                </c:pt>
                <c:pt idx="135">
                  <c:v>678.4</c:v>
                </c:pt>
                <c:pt idx="136">
                  <c:v>683.2</c:v>
                </c:pt>
                <c:pt idx="137">
                  <c:v>692</c:v>
                </c:pt>
                <c:pt idx="138">
                  <c:v>702.40000000000009</c:v>
                </c:pt>
                <c:pt idx="139">
                  <c:v>712.8</c:v>
                </c:pt>
                <c:pt idx="140">
                  <c:v>720.8</c:v>
                </c:pt>
                <c:pt idx="141">
                  <c:v>730</c:v>
                </c:pt>
                <c:pt idx="142">
                  <c:v>740.4</c:v>
                </c:pt>
                <c:pt idx="143">
                  <c:v>744.8</c:v>
                </c:pt>
                <c:pt idx="144">
                  <c:v>754.4</c:v>
                </c:pt>
                <c:pt idx="145">
                  <c:v>759.2</c:v>
                </c:pt>
                <c:pt idx="146">
                  <c:v>767.6</c:v>
                </c:pt>
                <c:pt idx="147">
                  <c:v>778</c:v>
                </c:pt>
                <c:pt idx="148">
                  <c:v>787.59999999999991</c:v>
                </c:pt>
                <c:pt idx="149">
                  <c:v>795.6</c:v>
                </c:pt>
                <c:pt idx="150">
                  <c:v>804</c:v>
                </c:pt>
                <c:pt idx="151">
                  <c:v>810</c:v>
                </c:pt>
                <c:pt idx="152">
                  <c:v>822.40000000000009</c:v>
                </c:pt>
                <c:pt idx="153">
                  <c:v>826.4</c:v>
                </c:pt>
                <c:pt idx="154">
                  <c:v>836.8</c:v>
                </c:pt>
                <c:pt idx="155">
                  <c:v>849.6</c:v>
                </c:pt>
                <c:pt idx="156">
                  <c:v>854.8</c:v>
                </c:pt>
                <c:pt idx="157">
                  <c:v>861.6</c:v>
                </c:pt>
                <c:pt idx="158">
                  <c:v>875.6</c:v>
                </c:pt>
                <c:pt idx="159">
                  <c:v>880.80000000000007</c:v>
                </c:pt>
                <c:pt idx="160">
                  <c:v>885.59999999999991</c:v>
                </c:pt>
                <c:pt idx="161">
                  <c:v>894</c:v>
                </c:pt>
                <c:pt idx="162">
                  <c:v>908.8</c:v>
                </c:pt>
                <c:pt idx="163">
                  <c:v>907.6</c:v>
                </c:pt>
                <c:pt idx="164">
                  <c:v>927.19999999999993</c:v>
                </c:pt>
                <c:pt idx="165">
                  <c:v>934</c:v>
                </c:pt>
                <c:pt idx="166">
                  <c:v>938.80000000000007</c:v>
                </c:pt>
                <c:pt idx="167">
                  <c:v>953.6</c:v>
                </c:pt>
                <c:pt idx="168">
                  <c:v>959.6</c:v>
                </c:pt>
                <c:pt idx="169">
                  <c:v>965.2</c:v>
                </c:pt>
                <c:pt idx="170">
                  <c:v>978.4</c:v>
                </c:pt>
                <c:pt idx="171">
                  <c:v>984.00000000000011</c:v>
                </c:pt>
                <c:pt idx="172">
                  <c:v>992.80000000000007</c:v>
                </c:pt>
                <c:pt idx="173">
                  <c:v>1002.0000000000001</c:v>
                </c:pt>
                <c:pt idx="174">
                  <c:v>1005.5999999999999</c:v>
                </c:pt>
                <c:pt idx="175">
                  <c:v>1020.0000000000001</c:v>
                </c:pt>
                <c:pt idx="176">
                  <c:v>1027.2</c:v>
                </c:pt>
                <c:pt idx="177">
                  <c:v>1040.3999999999999</c:v>
                </c:pt>
                <c:pt idx="178">
                  <c:v>1043.5999999999999</c:v>
                </c:pt>
                <c:pt idx="179">
                  <c:v>1056</c:v>
                </c:pt>
                <c:pt idx="180">
                  <c:v>1067.5999999999999</c:v>
                </c:pt>
                <c:pt idx="181">
                  <c:v>1073.6000000000001</c:v>
                </c:pt>
                <c:pt idx="182">
                  <c:v>1081.6000000000001</c:v>
                </c:pt>
                <c:pt idx="183">
                  <c:v>1094.3999999999999</c:v>
                </c:pt>
                <c:pt idx="184">
                  <c:v>1096.8</c:v>
                </c:pt>
                <c:pt idx="185">
                  <c:v>1110.4000000000001</c:v>
                </c:pt>
                <c:pt idx="186">
                  <c:v>1122.8</c:v>
                </c:pt>
                <c:pt idx="187">
                  <c:v>1130</c:v>
                </c:pt>
                <c:pt idx="188">
                  <c:v>1137.2</c:v>
                </c:pt>
                <c:pt idx="189">
                  <c:v>1147.1999999999998</c:v>
                </c:pt>
                <c:pt idx="190">
                  <c:v>1161.2</c:v>
                </c:pt>
                <c:pt idx="191">
                  <c:v>1170.4000000000001</c:v>
                </c:pt>
                <c:pt idx="192">
                  <c:v>1173.5999999999999</c:v>
                </c:pt>
                <c:pt idx="193">
                  <c:v>1187.6000000000001</c:v>
                </c:pt>
                <c:pt idx="194">
                  <c:v>1196</c:v>
                </c:pt>
                <c:pt idx="195">
                  <c:v>1206.4000000000001</c:v>
                </c:pt>
                <c:pt idx="196">
                  <c:v>1212.8</c:v>
                </c:pt>
                <c:pt idx="197">
                  <c:v>1220</c:v>
                </c:pt>
                <c:pt idx="198">
                  <c:v>1232.4000000000001</c:v>
                </c:pt>
                <c:pt idx="199">
                  <c:v>1244</c:v>
                </c:pt>
                <c:pt idx="200">
                  <c:v>1254</c:v>
                </c:pt>
                <c:pt idx="201">
                  <c:v>1262.8</c:v>
                </c:pt>
                <c:pt idx="202">
                  <c:v>1272.8</c:v>
                </c:pt>
                <c:pt idx="203">
                  <c:v>1280.3999999999999</c:v>
                </c:pt>
                <c:pt idx="204">
                  <c:v>1285.6000000000001</c:v>
                </c:pt>
                <c:pt idx="205">
                  <c:v>1292.8</c:v>
                </c:pt>
                <c:pt idx="206">
                  <c:v>1310.3999999999999</c:v>
                </c:pt>
                <c:pt idx="207">
                  <c:v>1315.6000000000001</c:v>
                </c:pt>
                <c:pt idx="208">
                  <c:v>1320</c:v>
                </c:pt>
                <c:pt idx="209">
                  <c:v>1328</c:v>
                </c:pt>
                <c:pt idx="210">
                  <c:v>1328.4</c:v>
                </c:pt>
                <c:pt idx="211">
                  <c:v>1351.6</c:v>
                </c:pt>
                <c:pt idx="212">
                  <c:v>1354</c:v>
                </c:pt>
                <c:pt idx="213">
                  <c:v>1367.6000000000001</c:v>
                </c:pt>
                <c:pt idx="214">
                  <c:v>1383.6</c:v>
                </c:pt>
                <c:pt idx="215">
                  <c:v>1391.2</c:v>
                </c:pt>
                <c:pt idx="216">
                  <c:v>1413.6000000000001</c:v>
                </c:pt>
                <c:pt idx="217">
                  <c:v>1416.8</c:v>
                </c:pt>
                <c:pt idx="218">
                  <c:v>1423.6</c:v>
                </c:pt>
                <c:pt idx="219">
                  <c:v>1436</c:v>
                </c:pt>
                <c:pt idx="220">
                  <c:v>1440</c:v>
                </c:pt>
                <c:pt idx="221">
                  <c:v>1467.2</c:v>
                </c:pt>
                <c:pt idx="222">
                  <c:v>1466</c:v>
                </c:pt>
                <c:pt idx="223">
                  <c:v>1471.2</c:v>
                </c:pt>
                <c:pt idx="224">
                  <c:v>1486.3999999999999</c:v>
                </c:pt>
                <c:pt idx="225">
                  <c:v>1491.2</c:v>
                </c:pt>
                <c:pt idx="226">
                  <c:v>1508</c:v>
                </c:pt>
                <c:pt idx="227">
                  <c:v>1500</c:v>
                </c:pt>
                <c:pt idx="228">
                  <c:v>1524.8</c:v>
                </c:pt>
                <c:pt idx="229">
                  <c:v>1533.2</c:v>
                </c:pt>
                <c:pt idx="230">
                  <c:v>1532.3999999999999</c:v>
                </c:pt>
                <c:pt idx="231">
                  <c:v>1541.2</c:v>
                </c:pt>
                <c:pt idx="232">
                  <c:v>1547.2</c:v>
                </c:pt>
                <c:pt idx="233">
                  <c:v>1555.6000000000001</c:v>
                </c:pt>
                <c:pt idx="234">
                  <c:v>1586</c:v>
                </c:pt>
                <c:pt idx="235">
                  <c:v>1589.2</c:v>
                </c:pt>
                <c:pt idx="236">
                  <c:v>1600</c:v>
                </c:pt>
                <c:pt idx="237">
                  <c:v>1609.6000000000001</c:v>
                </c:pt>
                <c:pt idx="238">
                  <c:v>1625.2</c:v>
                </c:pt>
                <c:pt idx="239">
                  <c:v>1621.6</c:v>
                </c:pt>
                <c:pt idx="240">
                  <c:v>1643.6000000000001</c:v>
                </c:pt>
                <c:pt idx="241">
                  <c:v>1650</c:v>
                </c:pt>
                <c:pt idx="242">
                  <c:v>1658.4</c:v>
                </c:pt>
                <c:pt idx="243">
                  <c:v>1667.6</c:v>
                </c:pt>
                <c:pt idx="244">
                  <c:v>1675.2</c:v>
                </c:pt>
                <c:pt idx="245">
                  <c:v>1685.2</c:v>
                </c:pt>
                <c:pt idx="246">
                  <c:v>1699.2</c:v>
                </c:pt>
                <c:pt idx="247">
                  <c:v>1712.8</c:v>
                </c:pt>
                <c:pt idx="248">
                  <c:v>1723.2</c:v>
                </c:pt>
                <c:pt idx="249">
                  <c:v>1728.8</c:v>
                </c:pt>
                <c:pt idx="250">
                  <c:v>1738.8</c:v>
                </c:pt>
                <c:pt idx="251">
                  <c:v>1742.4</c:v>
                </c:pt>
                <c:pt idx="252">
                  <c:v>1746.3999999999999</c:v>
                </c:pt>
                <c:pt idx="253">
                  <c:v>1768</c:v>
                </c:pt>
                <c:pt idx="254">
                  <c:v>1778.4</c:v>
                </c:pt>
                <c:pt idx="255">
                  <c:v>1774.8</c:v>
                </c:pt>
                <c:pt idx="256">
                  <c:v>1785.2</c:v>
                </c:pt>
                <c:pt idx="257">
                  <c:v>1802.4</c:v>
                </c:pt>
                <c:pt idx="258">
                  <c:v>1818.3999999999999</c:v>
                </c:pt>
                <c:pt idx="259">
                  <c:v>1834</c:v>
                </c:pt>
                <c:pt idx="260">
                  <c:v>1843.6</c:v>
                </c:pt>
                <c:pt idx="261">
                  <c:v>1848.8</c:v>
                </c:pt>
                <c:pt idx="262">
                  <c:v>1858.4</c:v>
                </c:pt>
                <c:pt idx="263">
                  <c:v>1871.2</c:v>
                </c:pt>
                <c:pt idx="264">
                  <c:v>1877.6000000000001</c:v>
                </c:pt>
                <c:pt idx="265">
                  <c:v>1886.8</c:v>
                </c:pt>
                <c:pt idx="266">
                  <c:v>1898.8</c:v>
                </c:pt>
                <c:pt idx="267">
                  <c:v>1905.1999999999998</c:v>
                </c:pt>
                <c:pt idx="268">
                  <c:v>1908.8</c:v>
                </c:pt>
                <c:pt idx="269">
                  <c:v>1924</c:v>
                </c:pt>
                <c:pt idx="270">
                  <c:v>1932.3999999999999</c:v>
                </c:pt>
                <c:pt idx="271">
                  <c:v>1942.3999999999999</c:v>
                </c:pt>
                <c:pt idx="272">
                  <c:v>1942.3999999999999</c:v>
                </c:pt>
                <c:pt idx="273">
                  <c:v>1967.2</c:v>
                </c:pt>
                <c:pt idx="274">
                  <c:v>1974.8000000000002</c:v>
                </c:pt>
                <c:pt idx="275">
                  <c:v>1974.8000000000002</c:v>
                </c:pt>
                <c:pt idx="276">
                  <c:v>1987.2000000000003</c:v>
                </c:pt>
                <c:pt idx="277">
                  <c:v>1994.3999999999999</c:v>
                </c:pt>
                <c:pt idx="278">
                  <c:v>1984.3999999999999</c:v>
                </c:pt>
                <c:pt idx="279">
                  <c:v>2017.1999999999998</c:v>
                </c:pt>
                <c:pt idx="280">
                  <c:v>2017.6000000000001</c:v>
                </c:pt>
                <c:pt idx="281">
                  <c:v>2031.6000000000001</c:v>
                </c:pt>
                <c:pt idx="282">
                  <c:v>2027.9999999999998</c:v>
                </c:pt>
                <c:pt idx="283">
                  <c:v>2036.8000000000002</c:v>
                </c:pt>
                <c:pt idx="284">
                  <c:v>2060.7999999999997</c:v>
                </c:pt>
                <c:pt idx="285">
                  <c:v>2070.4</c:v>
                </c:pt>
                <c:pt idx="286">
                  <c:v>2090.7999999999997</c:v>
                </c:pt>
                <c:pt idx="287">
                  <c:v>2088.3999999999996</c:v>
                </c:pt>
                <c:pt idx="288">
                  <c:v>2107.1999999999998</c:v>
                </c:pt>
                <c:pt idx="289">
                  <c:v>2116.4</c:v>
                </c:pt>
                <c:pt idx="290">
                  <c:v>2135.6</c:v>
                </c:pt>
                <c:pt idx="291">
                  <c:v>2139.6000000000004</c:v>
                </c:pt>
                <c:pt idx="292">
                  <c:v>2146.7999999999997</c:v>
                </c:pt>
                <c:pt idx="293">
                  <c:v>2161.1999999999998</c:v>
                </c:pt>
                <c:pt idx="294">
                  <c:v>2167.2000000000003</c:v>
                </c:pt>
                <c:pt idx="295">
                  <c:v>2175.1999999999998</c:v>
                </c:pt>
                <c:pt idx="296">
                  <c:v>2194.7999999999997</c:v>
                </c:pt>
                <c:pt idx="297">
                  <c:v>2179.6</c:v>
                </c:pt>
                <c:pt idx="298">
                  <c:v>2207.6</c:v>
                </c:pt>
                <c:pt idx="299">
                  <c:v>2226.8000000000002</c:v>
                </c:pt>
                <c:pt idx="300">
                  <c:v>2223.6</c:v>
                </c:pt>
                <c:pt idx="301">
                  <c:v>2240</c:v>
                </c:pt>
                <c:pt idx="302">
                  <c:v>2252</c:v>
                </c:pt>
                <c:pt idx="303">
                  <c:v>2269.6</c:v>
                </c:pt>
                <c:pt idx="304">
                  <c:v>2275.1999999999998</c:v>
                </c:pt>
                <c:pt idx="305">
                  <c:v>2277.6</c:v>
                </c:pt>
                <c:pt idx="306">
                  <c:v>2301.6</c:v>
                </c:pt>
                <c:pt idx="307">
                  <c:v>2291.6</c:v>
                </c:pt>
                <c:pt idx="308">
                  <c:v>2306.7999999999997</c:v>
                </c:pt>
                <c:pt idx="309">
                  <c:v>2312.4</c:v>
                </c:pt>
                <c:pt idx="310">
                  <c:v>2327.6</c:v>
                </c:pt>
                <c:pt idx="311">
                  <c:v>2329.1999999999998</c:v>
                </c:pt>
                <c:pt idx="312">
                  <c:v>2342.4</c:v>
                </c:pt>
                <c:pt idx="313">
                  <c:v>2369.2000000000003</c:v>
                </c:pt>
                <c:pt idx="314">
                  <c:v>2383.6</c:v>
                </c:pt>
                <c:pt idx="315">
                  <c:v>2388</c:v>
                </c:pt>
                <c:pt idx="316">
                  <c:v>2388.7999999999997</c:v>
                </c:pt>
                <c:pt idx="317">
                  <c:v>2400.4</c:v>
                </c:pt>
                <c:pt idx="318">
                  <c:v>2420.7999999999997</c:v>
                </c:pt>
                <c:pt idx="319">
                  <c:v>2421.2000000000003</c:v>
                </c:pt>
                <c:pt idx="320">
                  <c:v>2445.6</c:v>
                </c:pt>
                <c:pt idx="321">
                  <c:v>2436</c:v>
                </c:pt>
                <c:pt idx="322">
                  <c:v>2455.1999999999998</c:v>
                </c:pt>
                <c:pt idx="323">
                  <c:v>2464</c:v>
                </c:pt>
                <c:pt idx="324">
                  <c:v>2464.8000000000002</c:v>
                </c:pt>
                <c:pt idx="325">
                  <c:v>2494.4</c:v>
                </c:pt>
                <c:pt idx="326">
                  <c:v>2493.2000000000003</c:v>
                </c:pt>
                <c:pt idx="327">
                  <c:v>2494.4</c:v>
                </c:pt>
                <c:pt idx="328">
                  <c:v>2511.6</c:v>
                </c:pt>
                <c:pt idx="329">
                  <c:v>2530.8000000000002</c:v>
                </c:pt>
                <c:pt idx="330">
                  <c:v>2533.6</c:v>
                </c:pt>
                <c:pt idx="331">
                  <c:v>2544.4</c:v>
                </c:pt>
                <c:pt idx="332">
                  <c:v>2555.6</c:v>
                </c:pt>
                <c:pt idx="333">
                  <c:v>2574.4</c:v>
                </c:pt>
                <c:pt idx="334">
                  <c:v>2578.8000000000002</c:v>
                </c:pt>
                <c:pt idx="335">
                  <c:v>2584.7999999999997</c:v>
                </c:pt>
                <c:pt idx="336">
                  <c:v>2598</c:v>
                </c:pt>
                <c:pt idx="337">
                  <c:v>2607.2000000000003</c:v>
                </c:pt>
                <c:pt idx="338">
                  <c:v>2607.6</c:v>
                </c:pt>
                <c:pt idx="339">
                  <c:v>2627.2000000000003</c:v>
                </c:pt>
                <c:pt idx="340">
                  <c:v>2633.2</c:v>
                </c:pt>
                <c:pt idx="341">
                  <c:v>2620.4</c:v>
                </c:pt>
                <c:pt idx="342">
                  <c:v>2639.6000000000004</c:v>
                </c:pt>
                <c:pt idx="343">
                  <c:v>2652</c:v>
                </c:pt>
                <c:pt idx="344">
                  <c:v>2653.2000000000003</c:v>
                </c:pt>
                <c:pt idx="345">
                  <c:v>2670.8</c:v>
                </c:pt>
                <c:pt idx="346">
                  <c:v>2687.2</c:v>
                </c:pt>
                <c:pt idx="347">
                  <c:v>2682.7999999999997</c:v>
                </c:pt>
                <c:pt idx="348">
                  <c:v>2700</c:v>
                </c:pt>
                <c:pt idx="349">
                  <c:v>2694</c:v>
                </c:pt>
                <c:pt idx="350">
                  <c:v>2701.2</c:v>
                </c:pt>
                <c:pt idx="351">
                  <c:v>2698</c:v>
                </c:pt>
                <c:pt idx="352">
                  <c:v>2710</c:v>
                </c:pt>
                <c:pt idx="353">
                  <c:v>2722</c:v>
                </c:pt>
                <c:pt idx="354">
                  <c:v>2746</c:v>
                </c:pt>
                <c:pt idx="355">
                  <c:v>2744</c:v>
                </c:pt>
                <c:pt idx="356">
                  <c:v>2740.7999999999997</c:v>
                </c:pt>
                <c:pt idx="357">
                  <c:v>2758.3999999999996</c:v>
                </c:pt>
                <c:pt idx="358">
                  <c:v>2767.2</c:v>
                </c:pt>
                <c:pt idx="359">
                  <c:v>2768.8</c:v>
                </c:pt>
                <c:pt idx="360">
                  <c:v>2807.2000000000003</c:v>
                </c:pt>
                <c:pt idx="361">
                  <c:v>2783.2</c:v>
                </c:pt>
                <c:pt idx="362">
                  <c:v>2818</c:v>
                </c:pt>
                <c:pt idx="363">
                  <c:v>2842</c:v>
                </c:pt>
                <c:pt idx="364">
                  <c:v>2850.8</c:v>
                </c:pt>
                <c:pt idx="365">
                  <c:v>2849.6</c:v>
                </c:pt>
                <c:pt idx="366">
                  <c:v>2860</c:v>
                </c:pt>
                <c:pt idx="367">
                  <c:v>2880.8</c:v>
                </c:pt>
                <c:pt idx="368">
                  <c:v>2891.6</c:v>
                </c:pt>
                <c:pt idx="369">
                  <c:v>2878</c:v>
                </c:pt>
                <c:pt idx="370">
                  <c:v>2899.6</c:v>
                </c:pt>
                <c:pt idx="371">
                  <c:v>2912.8</c:v>
                </c:pt>
                <c:pt idx="372">
                  <c:v>2899.6</c:v>
                </c:pt>
                <c:pt idx="373">
                  <c:v>2927.2</c:v>
                </c:pt>
                <c:pt idx="374">
                  <c:v>2912.4</c:v>
                </c:pt>
                <c:pt idx="375">
                  <c:v>2928.8</c:v>
                </c:pt>
                <c:pt idx="376">
                  <c:v>2930.7999999999997</c:v>
                </c:pt>
                <c:pt idx="377">
                  <c:v>2945.6</c:v>
                </c:pt>
                <c:pt idx="378">
                  <c:v>2945.6</c:v>
                </c:pt>
                <c:pt idx="379">
                  <c:v>2981.2</c:v>
                </c:pt>
                <c:pt idx="380">
                  <c:v>2975.6</c:v>
                </c:pt>
                <c:pt idx="381">
                  <c:v>3003.2000000000003</c:v>
                </c:pt>
                <c:pt idx="382">
                  <c:v>3013.2000000000003</c:v>
                </c:pt>
                <c:pt idx="383">
                  <c:v>2997.6</c:v>
                </c:pt>
                <c:pt idx="384">
                  <c:v>2997.6</c:v>
                </c:pt>
                <c:pt idx="385">
                  <c:v>3036.8</c:v>
                </c:pt>
                <c:pt idx="386">
                  <c:v>3030.4</c:v>
                </c:pt>
                <c:pt idx="387">
                  <c:v>3046</c:v>
                </c:pt>
                <c:pt idx="388">
                  <c:v>3030.8</c:v>
                </c:pt>
                <c:pt idx="389">
                  <c:v>3054.4</c:v>
                </c:pt>
                <c:pt idx="390">
                  <c:v>3044.4</c:v>
                </c:pt>
                <c:pt idx="391">
                  <c:v>3063.6</c:v>
                </c:pt>
                <c:pt idx="392">
                  <c:v>3072.8</c:v>
                </c:pt>
                <c:pt idx="393">
                  <c:v>3073.6</c:v>
                </c:pt>
                <c:pt idx="394">
                  <c:v>3094.8</c:v>
                </c:pt>
                <c:pt idx="395">
                  <c:v>3099.2</c:v>
                </c:pt>
                <c:pt idx="396">
                  <c:v>3116.4</c:v>
                </c:pt>
                <c:pt idx="397">
                  <c:v>3107.6</c:v>
                </c:pt>
                <c:pt idx="398">
                  <c:v>3123.6</c:v>
                </c:pt>
                <c:pt idx="399">
                  <c:v>3133.2000000000003</c:v>
                </c:pt>
                <c:pt idx="400">
                  <c:v>3139.6000000000004</c:v>
                </c:pt>
                <c:pt idx="401">
                  <c:v>3139.6000000000004</c:v>
                </c:pt>
                <c:pt idx="402">
                  <c:v>3149.6</c:v>
                </c:pt>
                <c:pt idx="403">
                  <c:v>3166</c:v>
                </c:pt>
                <c:pt idx="404">
                  <c:v>3166</c:v>
                </c:pt>
                <c:pt idx="405">
                  <c:v>3174.4</c:v>
                </c:pt>
                <c:pt idx="406">
                  <c:v>3159.6</c:v>
                </c:pt>
                <c:pt idx="407">
                  <c:v>3182.7999999999997</c:v>
                </c:pt>
                <c:pt idx="408">
                  <c:v>3198.7999999999997</c:v>
                </c:pt>
                <c:pt idx="409">
                  <c:v>3176.3999999999996</c:v>
                </c:pt>
                <c:pt idx="410">
                  <c:v>3205.6</c:v>
                </c:pt>
                <c:pt idx="411">
                  <c:v>3198.7999999999997</c:v>
                </c:pt>
                <c:pt idx="412">
                  <c:v>3196.8</c:v>
                </c:pt>
                <c:pt idx="413">
                  <c:v>3215.2000000000003</c:v>
                </c:pt>
                <c:pt idx="414">
                  <c:v>3201.2</c:v>
                </c:pt>
                <c:pt idx="415">
                  <c:v>3224</c:v>
                </c:pt>
                <c:pt idx="416">
                  <c:v>3216</c:v>
                </c:pt>
                <c:pt idx="417">
                  <c:v>3218</c:v>
                </c:pt>
                <c:pt idx="418">
                  <c:v>3231.2</c:v>
                </c:pt>
                <c:pt idx="419">
                  <c:v>3236.4</c:v>
                </c:pt>
                <c:pt idx="420">
                  <c:v>3234.4</c:v>
                </c:pt>
                <c:pt idx="421">
                  <c:v>3242</c:v>
                </c:pt>
                <c:pt idx="422">
                  <c:v>3241.6</c:v>
                </c:pt>
                <c:pt idx="423">
                  <c:v>3254.4</c:v>
                </c:pt>
                <c:pt idx="424">
                  <c:v>3246.4</c:v>
                </c:pt>
                <c:pt idx="425">
                  <c:v>3264</c:v>
                </c:pt>
                <c:pt idx="426">
                  <c:v>3250.7999999999997</c:v>
                </c:pt>
                <c:pt idx="427">
                  <c:v>3253.2</c:v>
                </c:pt>
                <c:pt idx="428">
                  <c:v>3278.8</c:v>
                </c:pt>
                <c:pt idx="429">
                  <c:v>3257.6</c:v>
                </c:pt>
                <c:pt idx="430">
                  <c:v>3307.6</c:v>
                </c:pt>
                <c:pt idx="431">
                  <c:v>3294.3999999999996</c:v>
                </c:pt>
                <c:pt idx="432">
                  <c:v>3316.8</c:v>
                </c:pt>
                <c:pt idx="433">
                  <c:v>3315.6000000000004</c:v>
                </c:pt>
                <c:pt idx="434">
                  <c:v>3315.2</c:v>
                </c:pt>
                <c:pt idx="435">
                  <c:v>3328</c:v>
                </c:pt>
                <c:pt idx="436">
                  <c:v>3327.6</c:v>
                </c:pt>
                <c:pt idx="437">
                  <c:v>3331.2</c:v>
                </c:pt>
                <c:pt idx="438">
                  <c:v>3325.6000000000004</c:v>
                </c:pt>
                <c:pt idx="439">
                  <c:v>3316.4</c:v>
                </c:pt>
                <c:pt idx="440">
                  <c:v>3324.4</c:v>
                </c:pt>
                <c:pt idx="441">
                  <c:v>3337.2</c:v>
                </c:pt>
                <c:pt idx="442">
                  <c:v>3324.8</c:v>
                </c:pt>
                <c:pt idx="443">
                  <c:v>3325.6000000000004</c:v>
                </c:pt>
                <c:pt idx="444">
                  <c:v>3332.7999999999997</c:v>
                </c:pt>
                <c:pt idx="445">
                  <c:v>3320.3999999999996</c:v>
                </c:pt>
                <c:pt idx="446">
                  <c:v>3324</c:v>
                </c:pt>
                <c:pt idx="447">
                  <c:v>3331.6</c:v>
                </c:pt>
                <c:pt idx="448">
                  <c:v>3356.8</c:v>
                </c:pt>
                <c:pt idx="449">
                  <c:v>3358</c:v>
                </c:pt>
                <c:pt idx="450">
                  <c:v>3349.6</c:v>
                </c:pt>
                <c:pt idx="451">
                  <c:v>3327.2000000000003</c:v>
                </c:pt>
                <c:pt idx="452">
                  <c:v>3342.7999999999997</c:v>
                </c:pt>
                <c:pt idx="453">
                  <c:v>3339.6</c:v>
                </c:pt>
                <c:pt idx="454">
                  <c:v>3326.8</c:v>
                </c:pt>
                <c:pt idx="455">
                  <c:v>3328.7999999999997</c:v>
                </c:pt>
                <c:pt idx="456">
                  <c:v>3338</c:v>
                </c:pt>
                <c:pt idx="457">
                  <c:v>3344.4</c:v>
                </c:pt>
                <c:pt idx="458">
                  <c:v>3324.4</c:v>
                </c:pt>
                <c:pt idx="459">
                  <c:v>3329.6</c:v>
                </c:pt>
                <c:pt idx="460">
                  <c:v>3356.8</c:v>
                </c:pt>
                <c:pt idx="461">
                  <c:v>3325.6000000000004</c:v>
                </c:pt>
                <c:pt idx="462">
                  <c:v>3330.3999999999996</c:v>
                </c:pt>
                <c:pt idx="463">
                  <c:v>3332</c:v>
                </c:pt>
                <c:pt idx="464">
                  <c:v>3329.6</c:v>
                </c:pt>
                <c:pt idx="465">
                  <c:v>3336</c:v>
                </c:pt>
                <c:pt idx="466">
                  <c:v>3326</c:v>
                </c:pt>
                <c:pt idx="467">
                  <c:v>3314.4</c:v>
                </c:pt>
                <c:pt idx="468">
                  <c:v>3310.8</c:v>
                </c:pt>
                <c:pt idx="469">
                  <c:v>3306.7999999999997</c:v>
                </c:pt>
                <c:pt idx="470">
                  <c:v>3310</c:v>
                </c:pt>
                <c:pt idx="471">
                  <c:v>3287.2000000000003</c:v>
                </c:pt>
                <c:pt idx="472">
                  <c:v>3300.4</c:v>
                </c:pt>
                <c:pt idx="473">
                  <c:v>3284.3999999999996</c:v>
                </c:pt>
                <c:pt idx="474">
                  <c:v>3282.8</c:v>
                </c:pt>
                <c:pt idx="475">
                  <c:v>3282</c:v>
                </c:pt>
                <c:pt idx="476">
                  <c:v>3271.6</c:v>
                </c:pt>
                <c:pt idx="477">
                  <c:v>3263.6000000000004</c:v>
                </c:pt>
                <c:pt idx="478">
                  <c:v>3266.7999999999997</c:v>
                </c:pt>
                <c:pt idx="479">
                  <c:v>3259.6</c:v>
                </c:pt>
                <c:pt idx="480">
                  <c:v>3252.4</c:v>
                </c:pt>
                <c:pt idx="481">
                  <c:v>3237.6000000000004</c:v>
                </c:pt>
                <c:pt idx="482">
                  <c:v>3220</c:v>
                </c:pt>
                <c:pt idx="483">
                  <c:v>3237.6000000000004</c:v>
                </c:pt>
                <c:pt idx="484">
                  <c:v>3210.8</c:v>
                </c:pt>
                <c:pt idx="485">
                  <c:v>3212</c:v>
                </c:pt>
                <c:pt idx="486">
                  <c:v>3212.3999999999996</c:v>
                </c:pt>
                <c:pt idx="487">
                  <c:v>3209.6</c:v>
                </c:pt>
                <c:pt idx="488">
                  <c:v>3196</c:v>
                </c:pt>
                <c:pt idx="489">
                  <c:v>3186.8</c:v>
                </c:pt>
                <c:pt idx="490">
                  <c:v>3196.8</c:v>
                </c:pt>
                <c:pt idx="491">
                  <c:v>3170.8</c:v>
                </c:pt>
                <c:pt idx="492">
                  <c:v>3188.4</c:v>
                </c:pt>
                <c:pt idx="493">
                  <c:v>3184</c:v>
                </c:pt>
                <c:pt idx="494">
                  <c:v>3185.6</c:v>
                </c:pt>
                <c:pt idx="495">
                  <c:v>3166.4</c:v>
                </c:pt>
                <c:pt idx="496">
                  <c:v>3168.4</c:v>
                </c:pt>
                <c:pt idx="497">
                  <c:v>3163.6</c:v>
                </c:pt>
                <c:pt idx="498">
                  <c:v>3162.4</c:v>
                </c:pt>
                <c:pt idx="499">
                  <c:v>3130.4</c:v>
                </c:pt>
                <c:pt idx="500">
                  <c:v>3140.3999999999996</c:v>
                </c:pt>
                <c:pt idx="501">
                  <c:v>3121.6</c:v>
                </c:pt>
                <c:pt idx="502">
                  <c:v>3113.2</c:v>
                </c:pt>
                <c:pt idx="503">
                  <c:v>3113.2</c:v>
                </c:pt>
                <c:pt idx="504">
                  <c:v>3106.4</c:v>
                </c:pt>
                <c:pt idx="505">
                  <c:v>3094</c:v>
                </c:pt>
                <c:pt idx="506">
                  <c:v>3088.3999999999996</c:v>
                </c:pt>
                <c:pt idx="507">
                  <c:v>3077.6000000000004</c:v>
                </c:pt>
                <c:pt idx="508">
                  <c:v>3080.4</c:v>
                </c:pt>
                <c:pt idx="509">
                  <c:v>3058.8</c:v>
                </c:pt>
                <c:pt idx="510">
                  <c:v>3058.4</c:v>
                </c:pt>
                <c:pt idx="511">
                  <c:v>3043.6</c:v>
                </c:pt>
                <c:pt idx="512">
                  <c:v>3050.8</c:v>
                </c:pt>
                <c:pt idx="513">
                  <c:v>3040.4</c:v>
                </c:pt>
                <c:pt idx="514">
                  <c:v>3034.7999999999997</c:v>
                </c:pt>
                <c:pt idx="515">
                  <c:v>3035.6</c:v>
                </c:pt>
                <c:pt idx="516">
                  <c:v>3044.7999999999997</c:v>
                </c:pt>
                <c:pt idx="517">
                  <c:v>3021.6000000000004</c:v>
                </c:pt>
                <c:pt idx="518">
                  <c:v>3018</c:v>
                </c:pt>
                <c:pt idx="519">
                  <c:v>3019.2000000000003</c:v>
                </c:pt>
                <c:pt idx="520">
                  <c:v>3016.3999999999996</c:v>
                </c:pt>
                <c:pt idx="521">
                  <c:v>3005.6000000000004</c:v>
                </c:pt>
                <c:pt idx="522">
                  <c:v>2998.4</c:v>
                </c:pt>
                <c:pt idx="523">
                  <c:v>2999.2</c:v>
                </c:pt>
                <c:pt idx="524">
                  <c:v>2997.2000000000003</c:v>
                </c:pt>
                <c:pt idx="525">
                  <c:v>2994.4</c:v>
                </c:pt>
                <c:pt idx="526">
                  <c:v>2991.6</c:v>
                </c:pt>
                <c:pt idx="527">
                  <c:v>2983.2000000000003</c:v>
                </c:pt>
                <c:pt idx="528">
                  <c:v>2986</c:v>
                </c:pt>
                <c:pt idx="529">
                  <c:v>2976.7999999999997</c:v>
                </c:pt>
                <c:pt idx="530">
                  <c:v>2982.7999999999997</c:v>
                </c:pt>
                <c:pt idx="531">
                  <c:v>2978.8</c:v>
                </c:pt>
                <c:pt idx="532">
                  <c:v>2977.2000000000003</c:v>
                </c:pt>
                <c:pt idx="533">
                  <c:v>2986</c:v>
                </c:pt>
                <c:pt idx="534">
                  <c:v>2982.7999999999997</c:v>
                </c:pt>
                <c:pt idx="535">
                  <c:v>2984.8</c:v>
                </c:pt>
                <c:pt idx="536">
                  <c:v>2986.4</c:v>
                </c:pt>
                <c:pt idx="537">
                  <c:v>2985.2</c:v>
                </c:pt>
                <c:pt idx="538">
                  <c:v>2986</c:v>
                </c:pt>
                <c:pt idx="539">
                  <c:v>2982.7999999999997</c:v>
                </c:pt>
                <c:pt idx="540">
                  <c:v>2983.2000000000003</c:v>
                </c:pt>
                <c:pt idx="541">
                  <c:v>2984.4</c:v>
                </c:pt>
                <c:pt idx="542">
                  <c:v>2984.8</c:v>
                </c:pt>
                <c:pt idx="543">
                  <c:v>2977.6</c:v>
                </c:pt>
                <c:pt idx="544">
                  <c:v>2981.2</c:v>
                </c:pt>
                <c:pt idx="545">
                  <c:v>2985.6000000000004</c:v>
                </c:pt>
                <c:pt idx="546">
                  <c:v>2980.8</c:v>
                </c:pt>
                <c:pt idx="547">
                  <c:v>2976</c:v>
                </c:pt>
                <c:pt idx="548">
                  <c:v>2975.6</c:v>
                </c:pt>
                <c:pt idx="549">
                  <c:v>2979.6</c:v>
                </c:pt>
                <c:pt idx="550">
                  <c:v>2976.4</c:v>
                </c:pt>
                <c:pt idx="551">
                  <c:v>2968.8</c:v>
                </c:pt>
                <c:pt idx="552">
                  <c:v>2972</c:v>
                </c:pt>
                <c:pt idx="553">
                  <c:v>2974.4</c:v>
                </c:pt>
                <c:pt idx="554">
                  <c:v>2966</c:v>
                </c:pt>
                <c:pt idx="555">
                  <c:v>2976.7999999999997</c:v>
                </c:pt>
                <c:pt idx="556">
                  <c:v>2972.4</c:v>
                </c:pt>
                <c:pt idx="557">
                  <c:v>2976.4</c:v>
                </c:pt>
                <c:pt idx="558">
                  <c:v>2972.7999999999997</c:v>
                </c:pt>
                <c:pt idx="559">
                  <c:v>2976.7999999999997</c:v>
                </c:pt>
                <c:pt idx="560">
                  <c:v>2980.3999999999996</c:v>
                </c:pt>
                <c:pt idx="561">
                  <c:v>2977.6</c:v>
                </c:pt>
              </c:numCache>
            </c:numRef>
          </c:xVal>
          <c:yVal>
            <c:numRef>
              <c:f>'BFC 5'!$A$22:$A$583</c:f>
              <c:numCache>
                <c:formatCode>General</c:formatCode>
                <c:ptCount val="562"/>
                <c:pt idx="0">
                  <c:v>0.56200000000000006</c:v>
                </c:pt>
                <c:pt idx="1">
                  <c:v>0.56100000000000005</c:v>
                </c:pt>
                <c:pt idx="2">
                  <c:v>0.56000000000000005</c:v>
                </c:pt>
                <c:pt idx="3">
                  <c:v>0.55900000000000005</c:v>
                </c:pt>
                <c:pt idx="4">
                  <c:v>0.55800000000000005</c:v>
                </c:pt>
                <c:pt idx="5">
                  <c:v>0.55700000000000005</c:v>
                </c:pt>
                <c:pt idx="6">
                  <c:v>0.55600000000000005</c:v>
                </c:pt>
                <c:pt idx="7">
                  <c:v>0.55500000000000005</c:v>
                </c:pt>
                <c:pt idx="8">
                  <c:v>0.55400000000000005</c:v>
                </c:pt>
                <c:pt idx="9">
                  <c:v>0.55300000000000005</c:v>
                </c:pt>
                <c:pt idx="10">
                  <c:v>0.55200000000000005</c:v>
                </c:pt>
                <c:pt idx="11">
                  <c:v>0.55100000000000005</c:v>
                </c:pt>
                <c:pt idx="12">
                  <c:v>0.55000000000000004</c:v>
                </c:pt>
                <c:pt idx="13">
                  <c:v>0.54900000000000004</c:v>
                </c:pt>
                <c:pt idx="14">
                  <c:v>0.54800000000000004</c:v>
                </c:pt>
                <c:pt idx="15">
                  <c:v>0.54700000000000004</c:v>
                </c:pt>
                <c:pt idx="16">
                  <c:v>0.54600000000000004</c:v>
                </c:pt>
                <c:pt idx="17">
                  <c:v>0.54500000000000004</c:v>
                </c:pt>
                <c:pt idx="18">
                  <c:v>0.54400000000000004</c:v>
                </c:pt>
                <c:pt idx="19">
                  <c:v>0.54300000000000004</c:v>
                </c:pt>
                <c:pt idx="20">
                  <c:v>0.54200000000000004</c:v>
                </c:pt>
                <c:pt idx="21">
                  <c:v>0.54100000000000004</c:v>
                </c:pt>
                <c:pt idx="22">
                  <c:v>0.54</c:v>
                </c:pt>
                <c:pt idx="23">
                  <c:v>0.53900000000000003</c:v>
                </c:pt>
                <c:pt idx="24">
                  <c:v>0.53800000000000003</c:v>
                </c:pt>
                <c:pt idx="25">
                  <c:v>0.53700000000000003</c:v>
                </c:pt>
                <c:pt idx="26">
                  <c:v>0.53600000000000003</c:v>
                </c:pt>
                <c:pt idx="27">
                  <c:v>0.53500000000000003</c:v>
                </c:pt>
                <c:pt idx="28">
                  <c:v>0.53400000000000003</c:v>
                </c:pt>
                <c:pt idx="29">
                  <c:v>0.53300000000000003</c:v>
                </c:pt>
                <c:pt idx="30">
                  <c:v>0.53200000000000003</c:v>
                </c:pt>
                <c:pt idx="31">
                  <c:v>0.53100000000000003</c:v>
                </c:pt>
                <c:pt idx="32">
                  <c:v>0.53</c:v>
                </c:pt>
                <c:pt idx="33">
                  <c:v>0.52900000000000003</c:v>
                </c:pt>
                <c:pt idx="34">
                  <c:v>0.52800000000000002</c:v>
                </c:pt>
                <c:pt idx="35">
                  <c:v>0.52700000000000002</c:v>
                </c:pt>
                <c:pt idx="36">
                  <c:v>0.52600000000000002</c:v>
                </c:pt>
                <c:pt idx="37">
                  <c:v>0.52500000000000002</c:v>
                </c:pt>
                <c:pt idx="38">
                  <c:v>0.52400000000000002</c:v>
                </c:pt>
                <c:pt idx="39">
                  <c:v>0.52300000000000002</c:v>
                </c:pt>
                <c:pt idx="40">
                  <c:v>0.52200000000000002</c:v>
                </c:pt>
                <c:pt idx="41">
                  <c:v>0.52100000000000002</c:v>
                </c:pt>
                <c:pt idx="42">
                  <c:v>0.52</c:v>
                </c:pt>
                <c:pt idx="43">
                  <c:v>0.51900000000000002</c:v>
                </c:pt>
                <c:pt idx="44">
                  <c:v>0.51800000000000002</c:v>
                </c:pt>
                <c:pt idx="45">
                  <c:v>0.51700000000000002</c:v>
                </c:pt>
                <c:pt idx="46">
                  <c:v>0.51600000000000001</c:v>
                </c:pt>
                <c:pt idx="47">
                  <c:v>0.51500000000000001</c:v>
                </c:pt>
                <c:pt idx="48">
                  <c:v>0.51400000000000001</c:v>
                </c:pt>
                <c:pt idx="49">
                  <c:v>0.51300000000000001</c:v>
                </c:pt>
                <c:pt idx="50">
                  <c:v>0.51200000000000001</c:v>
                </c:pt>
                <c:pt idx="51">
                  <c:v>0.51100000000000001</c:v>
                </c:pt>
                <c:pt idx="52">
                  <c:v>0.51</c:v>
                </c:pt>
                <c:pt idx="53">
                  <c:v>0.50900000000000001</c:v>
                </c:pt>
                <c:pt idx="54">
                  <c:v>0.50800000000000001</c:v>
                </c:pt>
                <c:pt idx="55">
                  <c:v>0.50700000000000001</c:v>
                </c:pt>
                <c:pt idx="56">
                  <c:v>0.50600000000000001</c:v>
                </c:pt>
                <c:pt idx="57">
                  <c:v>0.505</c:v>
                </c:pt>
                <c:pt idx="58">
                  <c:v>0.504</c:v>
                </c:pt>
                <c:pt idx="59">
                  <c:v>0.503</c:v>
                </c:pt>
                <c:pt idx="60">
                  <c:v>0.502</c:v>
                </c:pt>
                <c:pt idx="61">
                  <c:v>0.501</c:v>
                </c:pt>
                <c:pt idx="62">
                  <c:v>0.5</c:v>
                </c:pt>
                <c:pt idx="63">
                  <c:v>0.499</c:v>
                </c:pt>
                <c:pt idx="64">
                  <c:v>0.498</c:v>
                </c:pt>
                <c:pt idx="65">
                  <c:v>0.497</c:v>
                </c:pt>
                <c:pt idx="66">
                  <c:v>0.496</c:v>
                </c:pt>
                <c:pt idx="67">
                  <c:v>0.495</c:v>
                </c:pt>
                <c:pt idx="68">
                  <c:v>0.49399999999999999</c:v>
                </c:pt>
                <c:pt idx="69">
                  <c:v>0.49299999999999999</c:v>
                </c:pt>
                <c:pt idx="70">
                  <c:v>0.49199999999999999</c:v>
                </c:pt>
                <c:pt idx="71">
                  <c:v>0.49099999999999999</c:v>
                </c:pt>
                <c:pt idx="72">
                  <c:v>0.49</c:v>
                </c:pt>
                <c:pt idx="73">
                  <c:v>0.48899999999999999</c:v>
                </c:pt>
                <c:pt idx="74">
                  <c:v>0.48799999999999999</c:v>
                </c:pt>
                <c:pt idx="75">
                  <c:v>0.48699999999999999</c:v>
                </c:pt>
                <c:pt idx="76">
                  <c:v>0.48599999999999999</c:v>
                </c:pt>
                <c:pt idx="77">
                  <c:v>0.48499999999999999</c:v>
                </c:pt>
                <c:pt idx="78">
                  <c:v>0.48399999999999999</c:v>
                </c:pt>
                <c:pt idx="79">
                  <c:v>0.48299999999999998</c:v>
                </c:pt>
                <c:pt idx="80">
                  <c:v>0.48199999999999998</c:v>
                </c:pt>
                <c:pt idx="81">
                  <c:v>0.48099999999999998</c:v>
                </c:pt>
                <c:pt idx="82">
                  <c:v>0.48</c:v>
                </c:pt>
                <c:pt idx="83">
                  <c:v>0.47899999999999998</c:v>
                </c:pt>
                <c:pt idx="84">
                  <c:v>0.47799999999999998</c:v>
                </c:pt>
                <c:pt idx="85">
                  <c:v>0.47699999999999998</c:v>
                </c:pt>
                <c:pt idx="86">
                  <c:v>0.47599999999999998</c:v>
                </c:pt>
                <c:pt idx="87">
                  <c:v>0.47499999999999998</c:v>
                </c:pt>
                <c:pt idx="88">
                  <c:v>0.47399999999999998</c:v>
                </c:pt>
                <c:pt idx="89">
                  <c:v>0.47299999999999998</c:v>
                </c:pt>
                <c:pt idx="90">
                  <c:v>0.47199999999999998</c:v>
                </c:pt>
                <c:pt idx="91">
                  <c:v>0.47099999999999997</c:v>
                </c:pt>
                <c:pt idx="92">
                  <c:v>0.47</c:v>
                </c:pt>
                <c:pt idx="93">
                  <c:v>0.46899999999999997</c:v>
                </c:pt>
                <c:pt idx="94">
                  <c:v>0.46800000000000003</c:v>
                </c:pt>
                <c:pt idx="95">
                  <c:v>0.46700000000000003</c:v>
                </c:pt>
                <c:pt idx="96">
                  <c:v>0.46600000000000003</c:v>
                </c:pt>
                <c:pt idx="97">
                  <c:v>0.46500000000000002</c:v>
                </c:pt>
                <c:pt idx="98">
                  <c:v>0.46400000000000002</c:v>
                </c:pt>
                <c:pt idx="99">
                  <c:v>0.46300000000000002</c:v>
                </c:pt>
                <c:pt idx="100">
                  <c:v>0.46200000000000002</c:v>
                </c:pt>
                <c:pt idx="101">
                  <c:v>0.46100000000000002</c:v>
                </c:pt>
                <c:pt idx="102">
                  <c:v>0.46</c:v>
                </c:pt>
                <c:pt idx="103">
                  <c:v>0.45900000000000002</c:v>
                </c:pt>
                <c:pt idx="104">
                  <c:v>0.45800000000000002</c:v>
                </c:pt>
                <c:pt idx="105">
                  <c:v>0.45700000000000002</c:v>
                </c:pt>
                <c:pt idx="106">
                  <c:v>0.45600000000000002</c:v>
                </c:pt>
                <c:pt idx="107">
                  <c:v>0.45500000000000002</c:v>
                </c:pt>
                <c:pt idx="108">
                  <c:v>0.45400000000000001</c:v>
                </c:pt>
                <c:pt idx="109">
                  <c:v>0.45300000000000001</c:v>
                </c:pt>
                <c:pt idx="110">
                  <c:v>0.45200000000000001</c:v>
                </c:pt>
                <c:pt idx="111">
                  <c:v>0.45100000000000001</c:v>
                </c:pt>
                <c:pt idx="112">
                  <c:v>0.45</c:v>
                </c:pt>
                <c:pt idx="113">
                  <c:v>0.44900000000000001</c:v>
                </c:pt>
                <c:pt idx="114">
                  <c:v>0.44800000000000001</c:v>
                </c:pt>
                <c:pt idx="115">
                  <c:v>0.44700000000000001</c:v>
                </c:pt>
                <c:pt idx="116">
                  <c:v>0.44600000000000001</c:v>
                </c:pt>
                <c:pt idx="117">
                  <c:v>0.44500000000000001</c:v>
                </c:pt>
                <c:pt idx="118">
                  <c:v>0.44400000000000001</c:v>
                </c:pt>
                <c:pt idx="119">
                  <c:v>0.443</c:v>
                </c:pt>
                <c:pt idx="120">
                  <c:v>0.442</c:v>
                </c:pt>
                <c:pt idx="121">
                  <c:v>0.441</c:v>
                </c:pt>
                <c:pt idx="122">
                  <c:v>0.44</c:v>
                </c:pt>
                <c:pt idx="123">
                  <c:v>0.439</c:v>
                </c:pt>
                <c:pt idx="124">
                  <c:v>0.438</c:v>
                </c:pt>
                <c:pt idx="125">
                  <c:v>0.437</c:v>
                </c:pt>
                <c:pt idx="126">
                  <c:v>0.436</c:v>
                </c:pt>
                <c:pt idx="127">
                  <c:v>0.435</c:v>
                </c:pt>
                <c:pt idx="128">
                  <c:v>0.434</c:v>
                </c:pt>
                <c:pt idx="129">
                  <c:v>0.433</c:v>
                </c:pt>
                <c:pt idx="130">
                  <c:v>0.432</c:v>
                </c:pt>
                <c:pt idx="131">
                  <c:v>0.43099999999999999</c:v>
                </c:pt>
                <c:pt idx="132">
                  <c:v>0.43</c:v>
                </c:pt>
                <c:pt idx="133">
                  <c:v>0.42899999999999999</c:v>
                </c:pt>
                <c:pt idx="134">
                  <c:v>0.42799999999999999</c:v>
                </c:pt>
                <c:pt idx="135">
                  <c:v>0.42699999999999999</c:v>
                </c:pt>
                <c:pt idx="136">
                  <c:v>0.42599999999999999</c:v>
                </c:pt>
                <c:pt idx="137">
                  <c:v>0.42499999999999999</c:v>
                </c:pt>
                <c:pt idx="138">
                  <c:v>0.42399999999999999</c:v>
                </c:pt>
                <c:pt idx="139">
                  <c:v>0.42299999999999999</c:v>
                </c:pt>
                <c:pt idx="140">
                  <c:v>0.42199999999999999</c:v>
                </c:pt>
                <c:pt idx="141">
                  <c:v>0.42099999999999999</c:v>
                </c:pt>
                <c:pt idx="142">
                  <c:v>0.42</c:v>
                </c:pt>
                <c:pt idx="143">
                  <c:v>0.41899999999999998</c:v>
                </c:pt>
                <c:pt idx="144">
                  <c:v>0.41799999999999998</c:v>
                </c:pt>
                <c:pt idx="145">
                  <c:v>0.41699999999999998</c:v>
                </c:pt>
                <c:pt idx="146">
                  <c:v>0.41599999999999998</c:v>
                </c:pt>
                <c:pt idx="147">
                  <c:v>0.41499999999999998</c:v>
                </c:pt>
                <c:pt idx="148">
                  <c:v>0.41399999999999998</c:v>
                </c:pt>
                <c:pt idx="149">
                  <c:v>0.41299999999999998</c:v>
                </c:pt>
                <c:pt idx="150">
                  <c:v>0.41199999999999998</c:v>
                </c:pt>
                <c:pt idx="151">
                  <c:v>0.41099999999999998</c:v>
                </c:pt>
                <c:pt idx="152">
                  <c:v>0.41</c:v>
                </c:pt>
                <c:pt idx="153">
                  <c:v>0.40899999999999997</c:v>
                </c:pt>
                <c:pt idx="154">
                  <c:v>0.40799999999999997</c:v>
                </c:pt>
                <c:pt idx="155">
                  <c:v>0.40699999999999997</c:v>
                </c:pt>
                <c:pt idx="156">
                  <c:v>0.40600000000000003</c:v>
                </c:pt>
                <c:pt idx="157">
                  <c:v>0.40500000000000003</c:v>
                </c:pt>
                <c:pt idx="158">
                  <c:v>0.40400000000000003</c:v>
                </c:pt>
                <c:pt idx="159">
                  <c:v>0.40300000000000002</c:v>
                </c:pt>
                <c:pt idx="160">
                  <c:v>0.40200000000000002</c:v>
                </c:pt>
                <c:pt idx="161">
                  <c:v>0.40100000000000002</c:v>
                </c:pt>
                <c:pt idx="162">
                  <c:v>0.4</c:v>
                </c:pt>
                <c:pt idx="163">
                  <c:v>0.39900000000000002</c:v>
                </c:pt>
                <c:pt idx="164">
                  <c:v>0.39800000000000002</c:v>
                </c:pt>
                <c:pt idx="165">
                  <c:v>0.39700000000000002</c:v>
                </c:pt>
                <c:pt idx="166">
                  <c:v>0.39600000000000002</c:v>
                </c:pt>
                <c:pt idx="167">
                  <c:v>0.39500000000000002</c:v>
                </c:pt>
                <c:pt idx="168">
                  <c:v>0.39400000000000002</c:v>
                </c:pt>
                <c:pt idx="169">
                  <c:v>0.39300000000000002</c:v>
                </c:pt>
                <c:pt idx="170">
                  <c:v>0.39200000000000002</c:v>
                </c:pt>
                <c:pt idx="171">
                  <c:v>0.39100000000000001</c:v>
                </c:pt>
                <c:pt idx="172">
                  <c:v>0.39</c:v>
                </c:pt>
                <c:pt idx="173">
                  <c:v>0.38900000000000001</c:v>
                </c:pt>
                <c:pt idx="174">
                  <c:v>0.38800000000000001</c:v>
                </c:pt>
                <c:pt idx="175">
                  <c:v>0.38700000000000001</c:v>
                </c:pt>
                <c:pt idx="176">
                  <c:v>0.38600000000000001</c:v>
                </c:pt>
                <c:pt idx="177">
                  <c:v>0.38500000000000001</c:v>
                </c:pt>
                <c:pt idx="178">
                  <c:v>0.38400000000000001</c:v>
                </c:pt>
                <c:pt idx="179">
                  <c:v>0.38300000000000001</c:v>
                </c:pt>
                <c:pt idx="180">
                  <c:v>0.38200000000000001</c:v>
                </c:pt>
                <c:pt idx="181">
                  <c:v>0.38100000000000001</c:v>
                </c:pt>
                <c:pt idx="182">
                  <c:v>0.38</c:v>
                </c:pt>
                <c:pt idx="183">
                  <c:v>0.379</c:v>
                </c:pt>
                <c:pt idx="184">
                  <c:v>0.378</c:v>
                </c:pt>
                <c:pt idx="185">
                  <c:v>0.377</c:v>
                </c:pt>
                <c:pt idx="186">
                  <c:v>0.376</c:v>
                </c:pt>
                <c:pt idx="187">
                  <c:v>0.375</c:v>
                </c:pt>
                <c:pt idx="188">
                  <c:v>0.374</c:v>
                </c:pt>
                <c:pt idx="189">
                  <c:v>0.373</c:v>
                </c:pt>
                <c:pt idx="190">
                  <c:v>0.372</c:v>
                </c:pt>
                <c:pt idx="191">
                  <c:v>0.371</c:v>
                </c:pt>
                <c:pt idx="192">
                  <c:v>0.37</c:v>
                </c:pt>
                <c:pt idx="193">
                  <c:v>0.36899999999999999</c:v>
                </c:pt>
                <c:pt idx="194">
                  <c:v>0.36799999999999999</c:v>
                </c:pt>
                <c:pt idx="195">
                  <c:v>0.36699999999999999</c:v>
                </c:pt>
                <c:pt idx="196">
                  <c:v>0.36599999999999999</c:v>
                </c:pt>
                <c:pt idx="197">
                  <c:v>0.36499999999999999</c:v>
                </c:pt>
                <c:pt idx="198">
                  <c:v>0.36399999999999999</c:v>
                </c:pt>
                <c:pt idx="199">
                  <c:v>0.36299999999999999</c:v>
                </c:pt>
                <c:pt idx="200">
                  <c:v>0.36199999999999999</c:v>
                </c:pt>
                <c:pt idx="201">
                  <c:v>0.36099999999999999</c:v>
                </c:pt>
                <c:pt idx="202">
                  <c:v>0.36</c:v>
                </c:pt>
                <c:pt idx="203">
                  <c:v>0.35899999999999999</c:v>
                </c:pt>
                <c:pt idx="204">
                  <c:v>0.35799999999999998</c:v>
                </c:pt>
                <c:pt idx="205">
                  <c:v>0.35699999999999998</c:v>
                </c:pt>
                <c:pt idx="206">
                  <c:v>0.35599999999999998</c:v>
                </c:pt>
                <c:pt idx="207">
                  <c:v>0.35499999999999998</c:v>
                </c:pt>
                <c:pt idx="208">
                  <c:v>0.35399999999999998</c:v>
                </c:pt>
                <c:pt idx="209">
                  <c:v>0.35299999999999998</c:v>
                </c:pt>
                <c:pt idx="210">
                  <c:v>0.35199999999999998</c:v>
                </c:pt>
                <c:pt idx="211">
                  <c:v>0.35099999999999998</c:v>
                </c:pt>
                <c:pt idx="212">
                  <c:v>0.35</c:v>
                </c:pt>
                <c:pt idx="213">
                  <c:v>0.34899999999999998</c:v>
                </c:pt>
                <c:pt idx="214">
                  <c:v>0.34799999999999998</c:v>
                </c:pt>
                <c:pt idx="215">
                  <c:v>0.34699999999999998</c:v>
                </c:pt>
                <c:pt idx="216">
                  <c:v>0.34599999999999997</c:v>
                </c:pt>
                <c:pt idx="217">
                  <c:v>0.34499999999999997</c:v>
                </c:pt>
                <c:pt idx="218">
                  <c:v>0.34399999999999997</c:v>
                </c:pt>
                <c:pt idx="219">
                  <c:v>0.34300000000000003</c:v>
                </c:pt>
                <c:pt idx="220">
                  <c:v>0.34200000000000003</c:v>
                </c:pt>
                <c:pt idx="221">
                  <c:v>0.34100000000000003</c:v>
                </c:pt>
                <c:pt idx="222">
                  <c:v>0.34</c:v>
                </c:pt>
                <c:pt idx="223">
                  <c:v>0.33900000000000002</c:v>
                </c:pt>
                <c:pt idx="224">
                  <c:v>0.33800000000000002</c:v>
                </c:pt>
                <c:pt idx="225">
                  <c:v>0.33700000000000002</c:v>
                </c:pt>
                <c:pt idx="226">
                  <c:v>0.33600000000000002</c:v>
                </c:pt>
                <c:pt idx="227">
                  <c:v>0.33500000000000002</c:v>
                </c:pt>
                <c:pt idx="228">
                  <c:v>0.33400000000000002</c:v>
                </c:pt>
                <c:pt idx="229">
                  <c:v>0.33300000000000002</c:v>
                </c:pt>
                <c:pt idx="230">
                  <c:v>0.33200000000000002</c:v>
                </c:pt>
                <c:pt idx="231">
                  <c:v>0.33100000000000002</c:v>
                </c:pt>
                <c:pt idx="232">
                  <c:v>0.33</c:v>
                </c:pt>
                <c:pt idx="233">
                  <c:v>0.32900000000000001</c:v>
                </c:pt>
                <c:pt idx="234">
                  <c:v>0.32800000000000001</c:v>
                </c:pt>
                <c:pt idx="235">
                  <c:v>0.32700000000000001</c:v>
                </c:pt>
                <c:pt idx="236">
                  <c:v>0.32600000000000001</c:v>
                </c:pt>
                <c:pt idx="237">
                  <c:v>0.32500000000000001</c:v>
                </c:pt>
                <c:pt idx="238">
                  <c:v>0.32400000000000001</c:v>
                </c:pt>
                <c:pt idx="239">
                  <c:v>0.32300000000000001</c:v>
                </c:pt>
                <c:pt idx="240">
                  <c:v>0.32200000000000001</c:v>
                </c:pt>
                <c:pt idx="241">
                  <c:v>0.32100000000000001</c:v>
                </c:pt>
                <c:pt idx="242">
                  <c:v>0.32</c:v>
                </c:pt>
                <c:pt idx="243">
                  <c:v>0.31900000000000001</c:v>
                </c:pt>
                <c:pt idx="244">
                  <c:v>0.318</c:v>
                </c:pt>
                <c:pt idx="245">
                  <c:v>0.317</c:v>
                </c:pt>
                <c:pt idx="246">
                  <c:v>0.316</c:v>
                </c:pt>
                <c:pt idx="247">
                  <c:v>0.315</c:v>
                </c:pt>
                <c:pt idx="248">
                  <c:v>0.314</c:v>
                </c:pt>
                <c:pt idx="249">
                  <c:v>0.313</c:v>
                </c:pt>
                <c:pt idx="250">
                  <c:v>0.312</c:v>
                </c:pt>
                <c:pt idx="251">
                  <c:v>0.311</c:v>
                </c:pt>
                <c:pt idx="252">
                  <c:v>0.31</c:v>
                </c:pt>
                <c:pt idx="253">
                  <c:v>0.309</c:v>
                </c:pt>
                <c:pt idx="254">
                  <c:v>0.308</c:v>
                </c:pt>
                <c:pt idx="255">
                  <c:v>0.307</c:v>
                </c:pt>
                <c:pt idx="256">
                  <c:v>0.30599999999999999</c:v>
                </c:pt>
                <c:pt idx="257">
                  <c:v>0.30499999999999999</c:v>
                </c:pt>
                <c:pt idx="258">
                  <c:v>0.30399999999999999</c:v>
                </c:pt>
                <c:pt idx="259">
                  <c:v>0.30299999999999999</c:v>
                </c:pt>
                <c:pt idx="260">
                  <c:v>0.30199999999999999</c:v>
                </c:pt>
                <c:pt idx="261">
                  <c:v>0.30099999999999999</c:v>
                </c:pt>
                <c:pt idx="262">
                  <c:v>0.3</c:v>
                </c:pt>
                <c:pt idx="263">
                  <c:v>0.29899999999999999</c:v>
                </c:pt>
                <c:pt idx="264">
                  <c:v>0.29799999999999999</c:v>
                </c:pt>
                <c:pt idx="265">
                  <c:v>0.29699999999999999</c:v>
                </c:pt>
                <c:pt idx="266">
                  <c:v>0.29599999999999999</c:v>
                </c:pt>
                <c:pt idx="267">
                  <c:v>0.29499999999999998</c:v>
                </c:pt>
                <c:pt idx="268">
                  <c:v>0.29399999999999998</c:v>
                </c:pt>
                <c:pt idx="269">
                  <c:v>0.29299999999999998</c:v>
                </c:pt>
                <c:pt idx="270">
                  <c:v>0.29199999999999998</c:v>
                </c:pt>
                <c:pt idx="271">
                  <c:v>0.29099999999999998</c:v>
                </c:pt>
                <c:pt idx="272">
                  <c:v>0.28999999999999998</c:v>
                </c:pt>
                <c:pt idx="273">
                  <c:v>0.28899999999999998</c:v>
                </c:pt>
                <c:pt idx="274">
                  <c:v>0.28799999999999998</c:v>
                </c:pt>
                <c:pt idx="275">
                  <c:v>0.28699999999999998</c:v>
                </c:pt>
                <c:pt idx="276">
                  <c:v>0.28599999999999998</c:v>
                </c:pt>
                <c:pt idx="277">
                  <c:v>0.28499999999999998</c:v>
                </c:pt>
                <c:pt idx="278">
                  <c:v>0.28399999999999997</c:v>
                </c:pt>
                <c:pt idx="279">
                  <c:v>0.28299999999999997</c:v>
                </c:pt>
                <c:pt idx="280">
                  <c:v>0.28199999999999997</c:v>
                </c:pt>
                <c:pt idx="281">
                  <c:v>0.28100000000000003</c:v>
                </c:pt>
                <c:pt idx="282">
                  <c:v>0.28000000000000003</c:v>
                </c:pt>
                <c:pt idx="283">
                  <c:v>0.27900000000000003</c:v>
                </c:pt>
                <c:pt idx="284">
                  <c:v>0.27800000000000002</c:v>
                </c:pt>
                <c:pt idx="285">
                  <c:v>0.27700000000000002</c:v>
                </c:pt>
                <c:pt idx="286">
                  <c:v>0.27600000000000002</c:v>
                </c:pt>
                <c:pt idx="287">
                  <c:v>0.27500000000000002</c:v>
                </c:pt>
                <c:pt idx="288">
                  <c:v>0.27400000000000002</c:v>
                </c:pt>
                <c:pt idx="289">
                  <c:v>0.27300000000000002</c:v>
                </c:pt>
                <c:pt idx="290">
                  <c:v>0.27200000000000002</c:v>
                </c:pt>
                <c:pt idx="291">
                  <c:v>0.27100000000000002</c:v>
                </c:pt>
                <c:pt idx="292">
                  <c:v>0.27</c:v>
                </c:pt>
                <c:pt idx="293">
                  <c:v>0.26900000000000002</c:v>
                </c:pt>
                <c:pt idx="294">
                  <c:v>0.26800000000000002</c:v>
                </c:pt>
                <c:pt idx="295">
                  <c:v>0.26700000000000002</c:v>
                </c:pt>
                <c:pt idx="296">
                  <c:v>0.26600000000000001</c:v>
                </c:pt>
                <c:pt idx="297">
                  <c:v>0.26500000000000001</c:v>
                </c:pt>
                <c:pt idx="298">
                  <c:v>0.26400000000000001</c:v>
                </c:pt>
                <c:pt idx="299">
                  <c:v>0.26300000000000001</c:v>
                </c:pt>
                <c:pt idx="300">
                  <c:v>0.26200000000000001</c:v>
                </c:pt>
                <c:pt idx="301">
                  <c:v>0.26100000000000001</c:v>
                </c:pt>
                <c:pt idx="302">
                  <c:v>0.26</c:v>
                </c:pt>
                <c:pt idx="303">
                  <c:v>0.25900000000000001</c:v>
                </c:pt>
                <c:pt idx="304">
                  <c:v>0.25800000000000001</c:v>
                </c:pt>
                <c:pt idx="305">
                  <c:v>0.25700000000000001</c:v>
                </c:pt>
                <c:pt idx="306">
                  <c:v>0.25600000000000001</c:v>
                </c:pt>
                <c:pt idx="307">
                  <c:v>0.255</c:v>
                </c:pt>
                <c:pt idx="308">
                  <c:v>0.254</c:v>
                </c:pt>
                <c:pt idx="309">
                  <c:v>0.253</c:v>
                </c:pt>
                <c:pt idx="310">
                  <c:v>0.252</c:v>
                </c:pt>
                <c:pt idx="311">
                  <c:v>0.251</c:v>
                </c:pt>
                <c:pt idx="312">
                  <c:v>0.25</c:v>
                </c:pt>
                <c:pt idx="313">
                  <c:v>0.249</c:v>
                </c:pt>
                <c:pt idx="314">
                  <c:v>0.248</c:v>
                </c:pt>
                <c:pt idx="315">
                  <c:v>0.247</c:v>
                </c:pt>
                <c:pt idx="316">
                  <c:v>0.246</c:v>
                </c:pt>
                <c:pt idx="317">
                  <c:v>0.245</c:v>
                </c:pt>
                <c:pt idx="318">
                  <c:v>0.24399999999999999</c:v>
                </c:pt>
                <c:pt idx="319">
                  <c:v>0.24299999999999999</c:v>
                </c:pt>
                <c:pt idx="320">
                  <c:v>0.24199999999999999</c:v>
                </c:pt>
                <c:pt idx="321">
                  <c:v>0.24099999999999999</c:v>
                </c:pt>
                <c:pt idx="322">
                  <c:v>0.24</c:v>
                </c:pt>
                <c:pt idx="323">
                  <c:v>0.23899999999999999</c:v>
                </c:pt>
                <c:pt idx="324">
                  <c:v>0.23799999999999999</c:v>
                </c:pt>
                <c:pt idx="325">
                  <c:v>0.23699999999999999</c:v>
                </c:pt>
                <c:pt idx="326">
                  <c:v>0.23599999999999999</c:v>
                </c:pt>
                <c:pt idx="327">
                  <c:v>0.23499999999999999</c:v>
                </c:pt>
                <c:pt idx="328">
                  <c:v>0.23400000000000001</c:v>
                </c:pt>
                <c:pt idx="329">
                  <c:v>0.23300000000000001</c:v>
                </c:pt>
                <c:pt idx="330">
                  <c:v>0.23200000000000001</c:v>
                </c:pt>
                <c:pt idx="331">
                  <c:v>0.23100000000000001</c:v>
                </c:pt>
                <c:pt idx="332">
                  <c:v>0.23</c:v>
                </c:pt>
                <c:pt idx="333">
                  <c:v>0.22900000000000001</c:v>
                </c:pt>
                <c:pt idx="334">
                  <c:v>0.22800000000000001</c:v>
                </c:pt>
                <c:pt idx="335">
                  <c:v>0.22700000000000001</c:v>
                </c:pt>
                <c:pt idx="336">
                  <c:v>0.22600000000000001</c:v>
                </c:pt>
                <c:pt idx="337">
                  <c:v>0.22500000000000001</c:v>
                </c:pt>
                <c:pt idx="338">
                  <c:v>0.224</c:v>
                </c:pt>
                <c:pt idx="339">
                  <c:v>0.223</c:v>
                </c:pt>
                <c:pt idx="340">
                  <c:v>0.222</c:v>
                </c:pt>
                <c:pt idx="341">
                  <c:v>0.221</c:v>
                </c:pt>
                <c:pt idx="342">
                  <c:v>0.22</c:v>
                </c:pt>
                <c:pt idx="343">
                  <c:v>0.219</c:v>
                </c:pt>
                <c:pt idx="344">
                  <c:v>0.218</c:v>
                </c:pt>
                <c:pt idx="345">
                  <c:v>0.217</c:v>
                </c:pt>
                <c:pt idx="346">
                  <c:v>0.216</c:v>
                </c:pt>
                <c:pt idx="347">
                  <c:v>0.215</c:v>
                </c:pt>
                <c:pt idx="348">
                  <c:v>0.214</c:v>
                </c:pt>
                <c:pt idx="349">
                  <c:v>0.21299999999999999</c:v>
                </c:pt>
                <c:pt idx="350">
                  <c:v>0.21199999999999999</c:v>
                </c:pt>
                <c:pt idx="351">
                  <c:v>0.21099999999999999</c:v>
                </c:pt>
                <c:pt idx="352">
                  <c:v>0.21</c:v>
                </c:pt>
                <c:pt idx="353">
                  <c:v>0.20899999999999999</c:v>
                </c:pt>
                <c:pt idx="354">
                  <c:v>0.20799999999999999</c:v>
                </c:pt>
                <c:pt idx="355">
                  <c:v>0.20699999999999999</c:v>
                </c:pt>
                <c:pt idx="356">
                  <c:v>0.20599999999999999</c:v>
                </c:pt>
                <c:pt idx="357">
                  <c:v>0.20499999999999999</c:v>
                </c:pt>
                <c:pt idx="358">
                  <c:v>0.20399999999999999</c:v>
                </c:pt>
                <c:pt idx="359">
                  <c:v>0.20300000000000001</c:v>
                </c:pt>
                <c:pt idx="360">
                  <c:v>0.20200000000000001</c:v>
                </c:pt>
                <c:pt idx="361">
                  <c:v>0.20100000000000001</c:v>
                </c:pt>
                <c:pt idx="362">
                  <c:v>0.2</c:v>
                </c:pt>
                <c:pt idx="363">
                  <c:v>0.19900000000000001</c:v>
                </c:pt>
                <c:pt idx="364">
                  <c:v>0.19800000000000001</c:v>
                </c:pt>
                <c:pt idx="365">
                  <c:v>0.19700000000000001</c:v>
                </c:pt>
                <c:pt idx="366">
                  <c:v>0.19600000000000001</c:v>
                </c:pt>
                <c:pt idx="367">
                  <c:v>0.19500000000000001</c:v>
                </c:pt>
                <c:pt idx="368">
                  <c:v>0.19400000000000001</c:v>
                </c:pt>
                <c:pt idx="369">
                  <c:v>0.193</c:v>
                </c:pt>
                <c:pt idx="370">
                  <c:v>0.192</c:v>
                </c:pt>
                <c:pt idx="371">
                  <c:v>0.191</c:v>
                </c:pt>
                <c:pt idx="372">
                  <c:v>0.19</c:v>
                </c:pt>
                <c:pt idx="373">
                  <c:v>0.189</c:v>
                </c:pt>
                <c:pt idx="374">
                  <c:v>0.188</c:v>
                </c:pt>
                <c:pt idx="375">
                  <c:v>0.187</c:v>
                </c:pt>
                <c:pt idx="376">
                  <c:v>0.186</c:v>
                </c:pt>
                <c:pt idx="377">
                  <c:v>0.185</c:v>
                </c:pt>
                <c:pt idx="378">
                  <c:v>0.184</c:v>
                </c:pt>
                <c:pt idx="379">
                  <c:v>0.183</c:v>
                </c:pt>
                <c:pt idx="380">
                  <c:v>0.182</c:v>
                </c:pt>
                <c:pt idx="381">
                  <c:v>0.18099999999999999</c:v>
                </c:pt>
                <c:pt idx="382">
                  <c:v>0.18</c:v>
                </c:pt>
                <c:pt idx="383">
                  <c:v>0.17899999999999999</c:v>
                </c:pt>
                <c:pt idx="384">
                  <c:v>0.17799999999999999</c:v>
                </c:pt>
                <c:pt idx="385">
                  <c:v>0.17699999999999999</c:v>
                </c:pt>
                <c:pt idx="386">
                  <c:v>0.17599999999999999</c:v>
                </c:pt>
                <c:pt idx="387">
                  <c:v>0.17499999999999999</c:v>
                </c:pt>
                <c:pt idx="388">
                  <c:v>0.17399999999999999</c:v>
                </c:pt>
                <c:pt idx="389">
                  <c:v>0.17299999999999999</c:v>
                </c:pt>
                <c:pt idx="390">
                  <c:v>0.17199999999999999</c:v>
                </c:pt>
                <c:pt idx="391">
                  <c:v>0.17100000000000001</c:v>
                </c:pt>
                <c:pt idx="392">
                  <c:v>0.17</c:v>
                </c:pt>
                <c:pt idx="393">
                  <c:v>0.16900000000000001</c:v>
                </c:pt>
                <c:pt idx="394">
                  <c:v>0.16800000000000001</c:v>
                </c:pt>
                <c:pt idx="395">
                  <c:v>0.16700000000000001</c:v>
                </c:pt>
                <c:pt idx="396">
                  <c:v>0.16600000000000001</c:v>
                </c:pt>
                <c:pt idx="397">
                  <c:v>0.16500000000000001</c:v>
                </c:pt>
                <c:pt idx="398">
                  <c:v>0.16400000000000001</c:v>
                </c:pt>
                <c:pt idx="399">
                  <c:v>0.16300000000000001</c:v>
                </c:pt>
                <c:pt idx="400">
                  <c:v>0.16200000000000001</c:v>
                </c:pt>
                <c:pt idx="401">
                  <c:v>0.161</c:v>
                </c:pt>
                <c:pt idx="402">
                  <c:v>0.16</c:v>
                </c:pt>
                <c:pt idx="403">
                  <c:v>0.159</c:v>
                </c:pt>
                <c:pt idx="404">
                  <c:v>0.158</c:v>
                </c:pt>
                <c:pt idx="405">
                  <c:v>0.157</c:v>
                </c:pt>
                <c:pt idx="406">
                  <c:v>0.156</c:v>
                </c:pt>
                <c:pt idx="407">
                  <c:v>0.155</c:v>
                </c:pt>
                <c:pt idx="408">
                  <c:v>0.154</c:v>
                </c:pt>
                <c:pt idx="409">
                  <c:v>0.153</c:v>
                </c:pt>
                <c:pt idx="410">
                  <c:v>0.152</c:v>
                </c:pt>
                <c:pt idx="411">
                  <c:v>0.151</c:v>
                </c:pt>
                <c:pt idx="412">
                  <c:v>0.15</c:v>
                </c:pt>
                <c:pt idx="413">
                  <c:v>0.14899999999999999</c:v>
                </c:pt>
                <c:pt idx="414">
                  <c:v>0.14799999999999999</c:v>
                </c:pt>
                <c:pt idx="415">
                  <c:v>0.14699999999999999</c:v>
                </c:pt>
                <c:pt idx="416">
                  <c:v>0.14599999999999999</c:v>
                </c:pt>
                <c:pt idx="417">
                  <c:v>0.14499999999999999</c:v>
                </c:pt>
                <c:pt idx="418">
                  <c:v>0.14399999999999999</c:v>
                </c:pt>
                <c:pt idx="419">
                  <c:v>0.14299999999999999</c:v>
                </c:pt>
                <c:pt idx="420">
                  <c:v>0.14199999999999999</c:v>
                </c:pt>
                <c:pt idx="421">
                  <c:v>0.14099999999999999</c:v>
                </c:pt>
                <c:pt idx="422">
                  <c:v>0.14000000000000001</c:v>
                </c:pt>
                <c:pt idx="423">
                  <c:v>0.13900000000000001</c:v>
                </c:pt>
                <c:pt idx="424">
                  <c:v>0.13800000000000001</c:v>
                </c:pt>
                <c:pt idx="425">
                  <c:v>0.13700000000000001</c:v>
                </c:pt>
                <c:pt idx="426">
                  <c:v>0.13600000000000001</c:v>
                </c:pt>
                <c:pt idx="427">
                  <c:v>0.13500000000000001</c:v>
                </c:pt>
                <c:pt idx="428">
                  <c:v>0.13400000000000001</c:v>
                </c:pt>
                <c:pt idx="429">
                  <c:v>0.13300000000000001</c:v>
                </c:pt>
                <c:pt idx="430">
                  <c:v>0.13200000000000001</c:v>
                </c:pt>
                <c:pt idx="431">
                  <c:v>0.13100000000000001</c:v>
                </c:pt>
                <c:pt idx="432">
                  <c:v>0.13</c:v>
                </c:pt>
                <c:pt idx="433">
                  <c:v>0.129</c:v>
                </c:pt>
                <c:pt idx="434">
                  <c:v>0.128</c:v>
                </c:pt>
                <c:pt idx="435">
                  <c:v>0.127</c:v>
                </c:pt>
                <c:pt idx="436">
                  <c:v>0.126</c:v>
                </c:pt>
                <c:pt idx="437">
                  <c:v>0.125</c:v>
                </c:pt>
                <c:pt idx="438">
                  <c:v>0.124</c:v>
                </c:pt>
                <c:pt idx="439">
                  <c:v>0.123</c:v>
                </c:pt>
                <c:pt idx="440">
                  <c:v>0.122</c:v>
                </c:pt>
                <c:pt idx="441">
                  <c:v>0.121</c:v>
                </c:pt>
                <c:pt idx="442">
                  <c:v>0.12</c:v>
                </c:pt>
                <c:pt idx="443">
                  <c:v>0.11899999999999999</c:v>
                </c:pt>
                <c:pt idx="444">
                  <c:v>0.11799999999999999</c:v>
                </c:pt>
                <c:pt idx="445">
                  <c:v>0.11700000000000001</c:v>
                </c:pt>
                <c:pt idx="446">
                  <c:v>0.11600000000000001</c:v>
                </c:pt>
                <c:pt idx="447">
                  <c:v>0.115</c:v>
                </c:pt>
                <c:pt idx="448">
                  <c:v>0.114</c:v>
                </c:pt>
                <c:pt idx="449">
                  <c:v>0.113</c:v>
                </c:pt>
                <c:pt idx="450">
                  <c:v>0.112</c:v>
                </c:pt>
                <c:pt idx="451">
                  <c:v>0.111</c:v>
                </c:pt>
                <c:pt idx="452">
                  <c:v>0.11</c:v>
                </c:pt>
                <c:pt idx="453">
                  <c:v>0.109</c:v>
                </c:pt>
                <c:pt idx="454">
                  <c:v>0.108</c:v>
                </c:pt>
                <c:pt idx="455">
                  <c:v>0.107</c:v>
                </c:pt>
                <c:pt idx="456">
                  <c:v>0.106</c:v>
                </c:pt>
                <c:pt idx="457">
                  <c:v>0.105</c:v>
                </c:pt>
                <c:pt idx="458">
                  <c:v>0.104</c:v>
                </c:pt>
                <c:pt idx="459">
                  <c:v>0.10299999999999999</c:v>
                </c:pt>
                <c:pt idx="460">
                  <c:v>0.10199999999999999</c:v>
                </c:pt>
                <c:pt idx="461">
                  <c:v>0.10100000000000001</c:v>
                </c:pt>
                <c:pt idx="462">
                  <c:v>0.1</c:v>
                </c:pt>
                <c:pt idx="463">
                  <c:v>9.9000000000000005E-2</c:v>
                </c:pt>
                <c:pt idx="464">
                  <c:v>9.8000000000000004E-2</c:v>
                </c:pt>
                <c:pt idx="465">
                  <c:v>9.7000000000000003E-2</c:v>
                </c:pt>
                <c:pt idx="466">
                  <c:v>9.6000000000000002E-2</c:v>
                </c:pt>
                <c:pt idx="467">
                  <c:v>9.5000000000000001E-2</c:v>
                </c:pt>
                <c:pt idx="468">
                  <c:v>9.4E-2</c:v>
                </c:pt>
                <c:pt idx="469">
                  <c:v>9.2999999999999999E-2</c:v>
                </c:pt>
                <c:pt idx="470">
                  <c:v>9.1999999999999998E-2</c:v>
                </c:pt>
                <c:pt idx="471">
                  <c:v>9.0999999999999998E-2</c:v>
                </c:pt>
                <c:pt idx="472">
                  <c:v>0.09</c:v>
                </c:pt>
                <c:pt idx="473">
                  <c:v>8.8999999999999996E-2</c:v>
                </c:pt>
                <c:pt idx="474">
                  <c:v>8.7999999999999995E-2</c:v>
                </c:pt>
                <c:pt idx="475">
                  <c:v>8.6999999999999994E-2</c:v>
                </c:pt>
                <c:pt idx="476">
                  <c:v>8.5999999999999993E-2</c:v>
                </c:pt>
                <c:pt idx="477">
                  <c:v>8.5000000000000006E-2</c:v>
                </c:pt>
                <c:pt idx="478">
                  <c:v>8.4000000000000005E-2</c:v>
                </c:pt>
                <c:pt idx="479">
                  <c:v>8.3000000000000004E-2</c:v>
                </c:pt>
                <c:pt idx="480">
                  <c:v>8.2000000000000003E-2</c:v>
                </c:pt>
                <c:pt idx="481">
                  <c:v>8.1000000000000003E-2</c:v>
                </c:pt>
                <c:pt idx="482">
                  <c:v>0.08</c:v>
                </c:pt>
                <c:pt idx="483">
                  <c:v>7.9000000000000001E-2</c:v>
                </c:pt>
                <c:pt idx="484">
                  <c:v>7.8E-2</c:v>
                </c:pt>
                <c:pt idx="485">
                  <c:v>7.6999999999999999E-2</c:v>
                </c:pt>
                <c:pt idx="486">
                  <c:v>7.5999999999999998E-2</c:v>
                </c:pt>
                <c:pt idx="487">
                  <c:v>7.4999999999999997E-2</c:v>
                </c:pt>
                <c:pt idx="488">
                  <c:v>7.3999999999999996E-2</c:v>
                </c:pt>
                <c:pt idx="489">
                  <c:v>7.2999999999999995E-2</c:v>
                </c:pt>
                <c:pt idx="490">
                  <c:v>7.1999999999999995E-2</c:v>
                </c:pt>
                <c:pt idx="491">
                  <c:v>7.0999999999999994E-2</c:v>
                </c:pt>
                <c:pt idx="492">
                  <c:v>7.0000000000000007E-2</c:v>
                </c:pt>
                <c:pt idx="493">
                  <c:v>6.9000000000000006E-2</c:v>
                </c:pt>
                <c:pt idx="494">
                  <c:v>6.8000000000000005E-2</c:v>
                </c:pt>
                <c:pt idx="495">
                  <c:v>6.7000000000000004E-2</c:v>
                </c:pt>
                <c:pt idx="496">
                  <c:v>6.6000000000000003E-2</c:v>
                </c:pt>
                <c:pt idx="497">
                  <c:v>6.5000000000000002E-2</c:v>
                </c:pt>
                <c:pt idx="498">
                  <c:v>6.4000000000000001E-2</c:v>
                </c:pt>
                <c:pt idx="499">
                  <c:v>6.3E-2</c:v>
                </c:pt>
                <c:pt idx="500">
                  <c:v>6.2E-2</c:v>
                </c:pt>
                <c:pt idx="501">
                  <c:v>6.0999999999999999E-2</c:v>
                </c:pt>
                <c:pt idx="502">
                  <c:v>0.06</c:v>
                </c:pt>
                <c:pt idx="503">
                  <c:v>5.8999999999999997E-2</c:v>
                </c:pt>
                <c:pt idx="504">
                  <c:v>5.8000000000000003E-2</c:v>
                </c:pt>
                <c:pt idx="505">
                  <c:v>5.7000000000000002E-2</c:v>
                </c:pt>
                <c:pt idx="506">
                  <c:v>5.6000000000000001E-2</c:v>
                </c:pt>
                <c:pt idx="507">
                  <c:v>5.5E-2</c:v>
                </c:pt>
                <c:pt idx="508">
                  <c:v>5.3999999999999999E-2</c:v>
                </c:pt>
                <c:pt idx="509">
                  <c:v>5.2999999999999999E-2</c:v>
                </c:pt>
                <c:pt idx="510">
                  <c:v>5.1999999999999998E-2</c:v>
                </c:pt>
                <c:pt idx="511">
                  <c:v>5.0999999999999997E-2</c:v>
                </c:pt>
                <c:pt idx="512">
                  <c:v>0.05</c:v>
                </c:pt>
                <c:pt idx="513">
                  <c:v>4.9000000000000002E-2</c:v>
                </c:pt>
                <c:pt idx="514">
                  <c:v>4.8000000000000001E-2</c:v>
                </c:pt>
                <c:pt idx="515">
                  <c:v>4.7E-2</c:v>
                </c:pt>
                <c:pt idx="516">
                  <c:v>4.5999999999999999E-2</c:v>
                </c:pt>
                <c:pt idx="517">
                  <c:v>4.4999999999999998E-2</c:v>
                </c:pt>
                <c:pt idx="518">
                  <c:v>4.3999999999999997E-2</c:v>
                </c:pt>
                <c:pt idx="519">
                  <c:v>4.2999999999999997E-2</c:v>
                </c:pt>
                <c:pt idx="520">
                  <c:v>4.2000000000000003E-2</c:v>
                </c:pt>
                <c:pt idx="521">
                  <c:v>4.1000000000000002E-2</c:v>
                </c:pt>
                <c:pt idx="522">
                  <c:v>0.04</c:v>
                </c:pt>
                <c:pt idx="523">
                  <c:v>3.9E-2</c:v>
                </c:pt>
                <c:pt idx="524">
                  <c:v>3.7999999999999999E-2</c:v>
                </c:pt>
                <c:pt idx="525">
                  <c:v>3.6999999999999998E-2</c:v>
                </c:pt>
                <c:pt idx="526">
                  <c:v>3.5999999999999997E-2</c:v>
                </c:pt>
                <c:pt idx="527">
                  <c:v>3.5000000000000003E-2</c:v>
                </c:pt>
                <c:pt idx="528">
                  <c:v>3.4000000000000002E-2</c:v>
                </c:pt>
                <c:pt idx="529">
                  <c:v>3.3000000000000002E-2</c:v>
                </c:pt>
                <c:pt idx="530">
                  <c:v>3.2000000000000001E-2</c:v>
                </c:pt>
                <c:pt idx="531">
                  <c:v>3.1E-2</c:v>
                </c:pt>
                <c:pt idx="532">
                  <c:v>0.03</c:v>
                </c:pt>
                <c:pt idx="533">
                  <c:v>2.9000000000000001E-2</c:v>
                </c:pt>
                <c:pt idx="534">
                  <c:v>2.8000000000000001E-2</c:v>
                </c:pt>
                <c:pt idx="535">
                  <c:v>2.7E-2</c:v>
                </c:pt>
                <c:pt idx="536">
                  <c:v>2.5999999999999999E-2</c:v>
                </c:pt>
                <c:pt idx="537">
                  <c:v>2.5000000000000001E-2</c:v>
                </c:pt>
                <c:pt idx="538">
                  <c:v>2.4E-2</c:v>
                </c:pt>
                <c:pt idx="539">
                  <c:v>2.3E-2</c:v>
                </c:pt>
                <c:pt idx="540">
                  <c:v>2.1999999999999999E-2</c:v>
                </c:pt>
                <c:pt idx="541">
                  <c:v>2.1000000000000001E-2</c:v>
                </c:pt>
                <c:pt idx="542">
                  <c:v>0.02</c:v>
                </c:pt>
                <c:pt idx="543">
                  <c:v>1.9E-2</c:v>
                </c:pt>
                <c:pt idx="544">
                  <c:v>1.7999999999999999E-2</c:v>
                </c:pt>
                <c:pt idx="545">
                  <c:v>1.7000000000000001E-2</c:v>
                </c:pt>
                <c:pt idx="546">
                  <c:v>1.6E-2</c:v>
                </c:pt>
                <c:pt idx="547">
                  <c:v>1.4999999999999999E-2</c:v>
                </c:pt>
                <c:pt idx="548">
                  <c:v>1.4E-2</c:v>
                </c:pt>
                <c:pt idx="549">
                  <c:v>1.2999999999999999E-2</c:v>
                </c:pt>
                <c:pt idx="550">
                  <c:v>1.2E-2</c:v>
                </c:pt>
                <c:pt idx="551">
                  <c:v>1.0999999999999999E-2</c:v>
                </c:pt>
                <c:pt idx="552">
                  <c:v>0.01</c:v>
                </c:pt>
                <c:pt idx="553">
                  <c:v>8.9999999999999993E-3</c:v>
                </c:pt>
                <c:pt idx="554">
                  <c:v>8.0000000000000002E-3</c:v>
                </c:pt>
                <c:pt idx="555">
                  <c:v>7.0000000000000001E-3</c:v>
                </c:pt>
                <c:pt idx="556">
                  <c:v>6.0000000000000001E-3</c:v>
                </c:pt>
                <c:pt idx="557">
                  <c:v>5.0000000000000001E-3</c:v>
                </c:pt>
                <c:pt idx="558">
                  <c:v>4.0000000000000001E-3</c:v>
                </c:pt>
                <c:pt idx="559">
                  <c:v>3.0000000000000001E-3</c:v>
                </c:pt>
                <c:pt idx="560">
                  <c:v>2E-3</c:v>
                </c:pt>
                <c:pt idx="561">
                  <c:v>1E-3</c:v>
                </c:pt>
              </c:numCache>
            </c:numRef>
          </c:yVal>
          <c:smooth val="1"/>
        </c:ser>
        <c:ser>
          <c:idx val="1"/>
          <c:order val="1"/>
          <c:spPr>
            <a:ln w="31750" cap="rnd">
              <a:solidFill>
                <a:srgbClr val="5B9BD5">
                  <a:lumMod val="75000"/>
                </a:srgb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'GCE 3'!$F$26:$F$666</c:f>
              <c:numCache>
                <c:formatCode>0.00</c:formatCode>
                <c:ptCount val="641"/>
                <c:pt idx="0">
                  <c:v>2.0464788732394368E-2</c:v>
                </c:pt>
                <c:pt idx="1">
                  <c:v>5.887323943661972E-2</c:v>
                </c:pt>
                <c:pt idx="2">
                  <c:v>9.2549295774647891E-2</c:v>
                </c:pt>
                <c:pt idx="3">
                  <c:v>0.1215211267605634</c:v>
                </c:pt>
                <c:pt idx="4">
                  <c:v>0.14535211267605636</c:v>
                </c:pt>
                <c:pt idx="5">
                  <c:v>0.17183098591549298</c:v>
                </c:pt>
                <c:pt idx="6">
                  <c:v>0.18760563380281692</c:v>
                </c:pt>
                <c:pt idx="7">
                  <c:v>0.20774647887323944</c:v>
                </c:pt>
                <c:pt idx="8">
                  <c:v>0.22253521126760561</c:v>
                </c:pt>
                <c:pt idx="9">
                  <c:v>0.2394366197183099</c:v>
                </c:pt>
                <c:pt idx="10">
                  <c:v>0.2528169014084507</c:v>
                </c:pt>
                <c:pt idx="11">
                  <c:v>0.263943661971831</c:v>
                </c:pt>
                <c:pt idx="12">
                  <c:v>0.27802816901408456</c:v>
                </c:pt>
                <c:pt idx="13">
                  <c:v>0.29732394366197179</c:v>
                </c:pt>
                <c:pt idx="14">
                  <c:v>0.31</c:v>
                </c:pt>
                <c:pt idx="15">
                  <c:v>0.31915492957746483</c:v>
                </c:pt>
                <c:pt idx="16">
                  <c:v>0.33549295774647891</c:v>
                </c:pt>
                <c:pt idx="17">
                  <c:v>0.34802816901408451</c:v>
                </c:pt>
                <c:pt idx="18">
                  <c:v>0.36014084507042254</c:v>
                </c:pt>
                <c:pt idx="19">
                  <c:v>0.3770422535211268</c:v>
                </c:pt>
                <c:pt idx="20">
                  <c:v>0.39901408450704229</c:v>
                </c:pt>
                <c:pt idx="21">
                  <c:v>0.41633802816901416</c:v>
                </c:pt>
                <c:pt idx="22">
                  <c:v>0.43563380281690145</c:v>
                </c:pt>
                <c:pt idx="23">
                  <c:v>0.44802816901408454</c:v>
                </c:pt>
                <c:pt idx="24">
                  <c:v>0.47000000000000008</c:v>
                </c:pt>
                <c:pt idx="25">
                  <c:v>0.48225352112676062</c:v>
                </c:pt>
                <c:pt idx="26">
                  <c:v>0.49647887323943674</c:v>
                </c:pt>
                <c:pt idx="27">
                  <c:v>0.51521126760563385</c:v>
                </c:pt>
                <c:pt idx="28">
                  <c:v>0.53788732394366201</c:v>
                </c:pt>
                <c:pt idx="29">
                  <c:v>0.55253521126760574</c:v>
                </c:pt>
                <c:pt idx="30">
                  <c:v>0.57366197183098599</c:v>
                </c:pt>
                <c:pt idx="31">
                  <c:v>0.58943661971830985</c:v>
                </c:pt>
                <c:pt idx="32">
                  <c:v>0.61140845070422545</c:v>
                </c:pt>
                <c:pt idx="33">
                  <c:v>0.63366197183098605</c:v>
                </c:pt>
                <c:pt idx="34">
                  <c:v>0.67647887323943667</c:v>
                </c:pt>
                <c:pt idx="35">
                  <c:v>0.68507042253521122</c:v>
                </c:pt>
                <c:pt idx="36">
                  <c:v>0.70943661971830985</c:v>
                </c:pt>
                <c:pt idx="37">
                  <c:v>0.73056338028169021</c:v>
                </c:pt>
                <c:pt idx="38">
                  <c:v>0.75183098591549302</c:v>
                </c:pt>
                <c:pt idx="39">
                  <c:v>0.76281690140845082</c:v>
                </c:pt>
                <c:pt idx="40">
                  <c:v>0.78028169014084514</c:v>
                </c:pt>
                <c:pt idx="41">
                  <c:v>0.80563380281690145</c:v>
                </c:pt>
                <c:pt idx="42">
                  <c:v>0.82788732394366205</c:v>
                </c:pt>
                <c:pt idx="43">
                  <c:v>0.84619718309859171</c:v>
                </c:pt>
                <c:pt idx="44">
                  <c:v>0.87028169014084511</c:v>
                </c:pt>
                <c:pt idx="45">
                  <c:v>0.89197183098591548</c:v>
                </c:pt>
                <c:pt idx="46">
                  <c:v>0.91577464788732399</c:v>
                </c:pt>
                <c:pt idx="47">
                  <c:v>0.93267605633802808</c:v>
                </c:pt>
                <c:pt idx="48">
                  <c:v>0.95253521126760587</c:v>
                </c:pt>
                <c:pt idx="49">
                  <c:v>0.97014084507042275</c:v>
                </c:pt>
                <c:pt idx="50">
                  <c:v>0.98845070422535208</c:v>
                </c:pt>
                <c:pt idx="51">
                  <c:v>1.0111267605633802</c:v>
                </c:pt>
                <c:pt idx="52">
                  <c:v>1.0507042253521128</c:v>
                </c:pt>
                <c:pt idx="53">
                  <c:v>1.0670422535211268</c:v>
                </c:pt>
                <c:pt idx="54">
                  <c:v>1.0909859154929578</c:v>
                </c:pt>
                <c:pt idx="55">
                  <c:v>1.1114084507042254</c:v>
                </c:pt>
                <c:pt idx="56">
                  <c:v>1.1356338028169015</c:v>
                </c:pt>
                <c:pt idx="57">
                  <c:v>1.1584507042253522</c:v>
                </c:pt>
                <c:pt idx="58">
                  <c:v>1.1838028169014085</c:v>
                </c:pt>
                <c:pt idx="59">
                  <c:v>1.2039436619718311</c:v>
                </c:pt>
                <c:pt idx="60">
                  <c:v>1.2278873239436623</c:v>
                </c:pt>
                <c:pt idx="61">
                  <c:v>1.2590140845070423</c:v>
                </c:pt>
                <c:pt idx="62">
                  <c:v>1.2877464788732398</c:v>
                </c:pt>
                <c:pt idx="63">
                  <c:v>1.3115492957746482</c:v>
                </c:pt>
                <c:pt idx="64">
                  <c:v>1.335774647887324</c:v>
                </c:pt>
                <c:pt idx="65">
                  <c:v>1.3626760563380282</c:v>
                </c:pt>
                <c:pt idx="66">
                  <c:v>1.3902816901408452</c:v>
                </c:pt>
                <c:pt idx="67">
                  <c:v>1.419718309859155</c:v>
                </c:pt>
                <c:pt idx="68">
                  <c:v>1.4492957746478876</c:v>
                </c:pt>
                <c:pt idx="69">
                  <c:v>1.4774647887323946</c:v>
                </c:pt>
                <c:pt idx="70">
                  <c:v>1.511267605633803</c:v>
                </c:pt>
                <c:pt idx="71">
                  <c:v>1.535211267605634</c:v>
                </c:pt>
                <c:pt idx="72">
                  <c:v>1.5704225352112677</c:v>
                </c:pt>
                <c:pt idx="73">
                  <c:v>1.5985915492957747</c:v>
                </c:pt>
                <c:pt idx="74">
                  <c:v>1.6309859154929578</c:v>
                </c:pt>
                <c:pt idx="75">
                  <c:v>1.6676056338028171</c:v>
                </c:pt>
                <c:pt idx="76">
                  <c:v>1.7028169014084509</c:v>
                </c:pt>
                <c:pt idx="77">
                  <c:v>1.7352112676056337</c:v>
                </c:pt>
                <c:pt idx="78">
                  <c:v>1.7704225352112679</c:v>
                </c:pt>
                <c:pt idx="79">
                  <c:v>1.8056338028169017</c:v>
                </c:pt>
                <c:pt idx="80">
                  <c:v>1.8366197183098596</c:v>
                </c:pt>
                <c:pt idx="81">
                  <c:v>1.8746478873239438</c:v>
                </c:pt>
                <c:pt idx="82">
                  <c:v>1.9126760563380283</c:v>
                </c:pt>
                <c:pt idx="83">
                  <c:v>1.9521126760563383</c:v>
                </c:pt>
                <c:pt idx="84">
                  <c:v>1.9887323943661972</c:v>
                </c:pt>
                <c:pt idx="85">
                  <c:v>2.0295774647887326</c:v>
                </c:pt>
                <c:pt idx="86">
                  <c:v>2.0690140845070424</c:v>
                </c:pt>
                <c:pt idx="87">
                  <c:v>2.1056338028169019</c:v>
                </c:pt>
                <c:pt idx="88">
                  <c:v>2.147887323943662</c:v>
                </c:pt>
                <c:pt idx="89">
                  <c:v>2.1929577464788736</c:v>
                </c:pt>
                <c:pt idx="90">
                  <c:v>2.2352112676056342</c:v>
                </c:pt>
                <c:pt idx="91">
                  <c:v>2.2802816901408449</c:v>
                </c:pt>
                <c:pt idx="92">
                  <c:v>2.3253521126760566</c:v>
                </c:pt>
                <c:pt idx="93">
                  <c:v>2.3732394366197185</c:v>
                </c:pt>
                <c:pt idx="94">
                  <c:v>2.4197183098591548</c:v>
                </c:pt>
                <c:pt idx="95">
                  <c:v>2.471830985915493</c:v>
                </c:pt>
                <c:pt idx="96">
                  <c:v>2.522535211267606</c:v>
                </c:pt>
                <c:pt idx="97">
                  <c:v>2.570422535211268</c:v>
                </c:pt>
                <c:pt idx="98">
                  <c:v>2.619718309859155</c:v>
                </c:pt>
                <c:pt idx="99">
                  <c:v>2.6690140845070425</c:v>
                </c:pt>
                <c:pt idx="100">
                  <c:v>2.7309859154929583</c:v>
                </c:pt>
                <c:pt idx="101">
                  <c:v>2.7929577464788737</c:v>
                </c:pt>
                <c:pt idx="102">
                  <c:v>2.8535211267605636</c:v>
                </c:pt>
                <c:pt idx="103">
                  <c:v>2.908450704225352</c:v>
                </c:pt>
                <c:pt idx="104">
                  <c:v>2.9704225352112674</c:v>
                </c:pt>
                <c:pt idx="105">
                  <c:v>3.0295774647887326</c:v>
                </c:pt>
                <c:pt idx="106">
                  <c:v>3.091549295774648</c:v>
                </c:pt>
                <c:pt idx="107">
                  <c:v>3.1563380281690141</c:v>
                </c:pt>
                <c:pt idx="108">
                  <c:v>3.2253521126760569</c:v>
                </c:pt>
                <c:pt idx="109">
                  <c:v>3.2915492957746486</c:v>
                </c:pt>
                <c:pt idx="110">
                  <c:v>3.3605633802816901</c:v>
                </c:pt>
                <c:pt idx="111">
                  <c:v>3.4267605633802822</c:v>
                </c:pt>
                <c:pt idx="112">
                  <c:v>3.494366197183099</c:v>
                </c:pt>
                <c:pt idx="113">
                  <c:v>3.5605633802816898</c:v>
                </c:pt>
                <c:pt idx="114">
                  <c:v>3.6394366197183095</c:v>
                </c:pt>
                <c:pt idx="115">
                  <c:v>3.7169014084507039</c:v>
                </c:pt>
                <c:pt idx="116">
                  <c:v>3.7929577464788733</c:v>
                </c:pt>
                <c:pt idx="117">
                  <c:v>3.8718309859154938</c:v>
                </c:pt>
                <c:pt idx="118">
                  <c:v>3.9464788732394371</c:v>
                </c:pt>
                <c:pt idx="119">
                  <c:v>4.028169014084507</c:v>
                </c:pt>
                <c:pt idx="120">
                  <c:v>4.1112676056338033</c:v>
                </c:pt>
                <c:pt idx="121">
                  <c:v>4.1943661971830979</c:v>
                </c:pt>
                <c:pt idx="122">
                  <c:v>4.2718309859154937</c:v>
                </c:pt>
                <c:pt idx="123">
                  <c:v>4.3605633802816914</c:v>
                </c:pt>
                <c:pt idx="124">
                  <c:v>4.4464788732394371</c:v>
                </c:pt>
                <c:pt idx="125">
                  <c:v>4.5323943661971828</c:v>
                </c:pt>
                <c:pt idx="126">
                  <c:v>4.6197183098591559</c:v>
                </c:pt>
                <c:pt idx="127">
                  <c:v>4.7169014084507053</c:v>
                </c:pt>
                <c:pt idx="128">
                  <c:v>4.8169014084507049</c:v>
                </c:pt>
                <c:pt idx="129">
                  <c:v>4.9197183098591557</c:v>
                </c:pt>
                <c:pt idx="130">
                  <c:v>5.0154929577464795</c:v>
                </c:pt>
                <c:pt idx="131">
                  <c:v>5.1070422535211266</c:v>
                </c:pt>
                <c:pt idx="132">
                  <c:v>5.2084507042253518</c:v>
                </c:pt>
                <c:pt idx="133">
                  <c:v>5.2985915492957751</c:v>
                </c:pt>
                <c:pt idx="134">
                  <c:v>5.4084507042253529</c:v>
                </c:pt>
                <c:pt idx="135">
                  <c:v>5.5197183098591553</c:v>
                </c:pt>
                <c:pt idx="136">
                  <c:v>5.6323943661971834</c:v>
                </c:pt>
                <c:pt idx="137">
                  <c:v>5.7394366197183109</c:v>
                </c:pt>
                <c:pt idx="138">
                  <c:v>5.8619718309859152</c:v>
                </c:pt>
                <c:pt idx="139">
                  <c:v>5.9704225352112683</c:v>
                </c:pt>
                <c:pt idx="140">
                  <c:v>6.0887323943661977</c:v>
                </c:pt>
                <c:pt idx="141">
                  <c:v>6.2042253521126769</c:v>
                </c:pt>
                <c:pt idx="142">
                  <c:v>6.3225352112676063</c:v>
                </c:pt>
                <c:pt idx="143">
                  <c:v>6.4521126760563385</c:v>
                </c:pt>
                <c:pt idx="144">
                  <c:v>6.5774647887323949</c:v>
                </c:pt>
                <c:pt idx="145">
                  <c:v>6.7014084507042257</c:v>
                </c:pt>
                <c:pt idx="146">
                  <c:v>6.8309859154929589</c:v>
                </c:pt>
                <c:pt idx="147">
                  <c:v>6.957746478873239</c:v>
                </c:pt>
                <c:pt idx="148">
                  <c:v>7.0802816901408443</c:v>
                </c:pt>
                <c:pt idx="149">
                  <c:v>7.2098591549295783</c:v>
                </c:pt>
                <c:pt idx="150">
                  <c:v>7.3619718309859152</c:v>
                </c:pt>
                <c:pt idx="151">
                  <c:v>7.5169014084507042</c:v>
                </c:pt>
                <c:pt idx="152">
                  <c:v>7.654929577464789</c:v>
                </c:pt>
                <c:pt idx="153">
                  <c:v>7.7943661971830993</c:v>
                </c:pt>
                <c:pt idx="154">
                  <c:v>7.9436619718309878</c:v>
                </c:pt>
                <c:pt idx="155">
                  <c:v>8.1154929577464792</c:v>
                </c:pt>
                <c:pt idx="156">
                  <c:v>8.2661971830985941</c:v>
                </c:pt>
                <c:pt idx="157">
                  <c:v>8.4225352112676077</c:v>
                </c:pt>
                <c:pt idx="158">
                  <c:v>8.5690140845070424</c:v>
                </c:pt>
                <c:pt idx="159">
                  <c:v>8.7309859154929583</c:v>
                </c:pt>
                <c:pt idx="160">
                  <c:v>8.8901408450704231</c:v>
                </c:pt>
                <c:pt idx="161">
                  <c:v>9.0464788732394368</c:v>
                </c:pt>
                <c:pt idx="162">
                  <c:v>9.2126760563380294</c:v>
                </c:pt>
                <c:pt idx="163">
                  <c:v>9.387323943661972</c:v>
                </c:pt>
                <c:pt idx="164">
                  <c:v>9.570422535211268</c:v>
                </c:pt>
                <c:pt idx="165">
                  <c:v>9.76056338028169</c:v>
                </c:pt>
                <c:pt idx="166">
                  <c:v>9.9352112676056343</c:v>
                </c:pt>
                <c:pt idx="167">
                  <c:v>10.114084507042254</c:v>
                </c:pt>
                <c:pt idx="168">
                  <c:v>10.2943661971831</c:v>
                </c:pt>
                <c:pt idx="169">
                  <c:v>10.469014084507045</c:v>
                </c:pt>
                <c:pt idx="170">
                  <c:v>10.664788732394367</c:v>
                </c:pt>
                <c:pt idx="171">
                  <c:v>10.867605633802818</c:v>
                </c:pt>
                <c:pt idx="172">
                  <c:v>11.069014084507042</c:v>
                </c:pt>
                <c:pt idx="173">
                  <c:v>11.256338028169015</c:v>
                </c:pt>
                <c:pt idx="174">
                  <c:v>11.453521126760565</c:v>
                </c:pt>
                <c:pt idx="175">
                  <c:v>11.642253521126761</c:v>
                </c:pt>
                <c:pt idx="176">
                  <c:v>11.842253521126761</c:v>
                </c:pt>
                <c:pt idx="177">
                  <c:v>12.036619718309861</c:v>
                </c:pt>
                <c:pt idx="178">
                  <c:v>12.252112676056338</c:v>
                </c:pt>
                <c:pt idx="179">
                  <c:v>12.45774647887324</c:v>
                </c:pt>
                <c:pt idx="180">
                  <c:v>12.690140845070424</c:v>
                </c:pt>
                <c:pt idx="181">
                  <c:v>12.918309859154931</c:v>
                </c:pt>
                <c:pt idx="182">
                  <c:v>13.150704225352113</c:v>
                </c:pt>
                <c:pt idx="183">
                  <c:v>13.371830985915492</c:v>
                </c:pt>
                <c:pt idx="184">
                  <c:v>13.587323943661973</c:v>
                </c:pt>
                <c:pt idx="185">
                  <c:v>13.816901408450706</c:v>
                </c:pt>
                <c:pt idx="186">
                  <c:v>14.059154929577465</c:v>
                </c:pt>
                <c:pt idx="187">
                  <c:v>14.30985915492958</c:v>
                </c:pt>
                <c:pt idx="188">
                  <c:v>14.549295774647891</c:v>
                </c:pt>
                <c:pt idx="189">
                  <c:v>14.788732394366196</c:v>
                </c:pt>
                <c:pt idx="190">
                  <c:v>15.014084507042256</c:v>
                </c:pt>
                <c:pt idx="191">
                  <c:v>15.253521126760564</c:v>
                </c:pt>
                <c:pt idx="192">
                  <c:v>15.492957746478876</c:v>
                </c:pt>
                <c:pt idx="193">
                  <c:v>15.746478873239436</c:v>
                </c:pt>
                <c:pt idx="194">
                  <c:v>16.014084507042256</c:v>
                </c:pt>
                <c:pt idx="195">
                  <c:v>16.281690140845075</c:v>
                </c:pt>
                <c:pt idx="196">
                  <c:v>16.549295774647888</c:v>
                </c:pt>
                <c:pt idx="197">
                  <c:v>16.802816901408452</c:v>
                </c:pt>
                <c:pt idx="198">
                  <c:v>17.070422535211268</c:v>
                </c:pt>
                <c:pt idx="199">
                  <c:v>17.380281690140848</c:v>
                </c:pt>
                <c:pt idx="200">
                  <c:v>17.676056338028172</c:v>
                </c:pt>
                <c:pt idx="201">
                  <c:v>17.957746478873243</c:v>
                </c:pt>
                <c:pt idx="202">
                  <c:v>18.239436619718315</c:v>
                </c:pt>
                <c:pt idx="203">
                  <c:v>18.535211267605636</c:v>
                </c:pt>
                <c:pt idx="204">
                  <c:v>18.83098591549296</c:v>
                </c:pt>
                <c:pt idx="205">
                  <c:v>19.12676056338028</c:v>
                </c:pt>
                <c:pt idx="206">
                  <c:v>19.422535211267608</c:v>
                </c:pt>
                <c:pt idx="207">
                  <c:v>19.74647887323944</c:v>
                </c:pt>
                <c:pt idx="208">
                  <c:v>20.042253521126764</c:v>
                </c:pt>
                <c:pt idx="209">
                  <c:v>20.338028169014088</c:v>
                </c:pt>
                <c:pt idx="210">
                  <c:v>20.676056338028172</c:v>
                </c:pt>
                <c:pt idx="211">
                  <c:v>21.014084507042256</c:v>
                </c:pt>
                <c:pt idx="212">
                  <c:v>21.338028169014084</c:v>
                </c:pt>
                <c:pt idx="213">
                  <c:v>21.704225352112676</c:v>
                </c:pt>
                <c:pt idx="214">
                  <c:v>22.098591549295776</c:v>
                </c:pt>
                <c:pt idx="215">
                  <c:v>22.43661971830986</c:v>
                </c:pt>
                <c:pt idx="216">
                  <c:v>22.774647887323944</c:v>
                </c:pt>
                <c:pt idx="217">
                  <c:v>23.098591549295776</c:v>
                </c:pt>
                <c:pt idx="218">
                  <c:v>23.478873239436624</c:v>
                </c:pt>
                <c:pt idx="219">
                  <c:v>23.830985915492963</c:v>
                </c:pt>
                <c:pt idx="220">
                  <c:v>24.197183098591552</c:v>
                </c:pt>
                <c:pt idx="221">
                  <c:v>24.549295774647891</c:v>
                </c:pt>
                <c:pt idx="222">
                  <c:v>25</c:v>
                </c:pt>
                <c:pt idx="223">
                  <c:v>25.3943661971831</c:v>
                </c:pt>
                <c:pt idx="224">
                  <c:v>25.732394366197184</c:v>
                </c:pt>
                <c:pt idx="225">
                  <c:v>26.112676056338028</c:v>
                </c:pt>
                <c:pt idx="226">
                  <c:v>26.507042253521128</c:v>
                </c:pt>
                <c:pt idx="227">
                  <c:v>26.943661971830991</c:v>
                </c:pt>
                <c:pt idx="228">
                  <c:v>27.436619718309856</c:v>
                </c:pt>
                <c:pt idx="229">
                  <c:v>27.845070422535212</c:v>
                </c:pt>
                <c:pt idx="230">
                  <c:v>28.253521126760564</c:v>
                </c:pt>
                <c:pt idx="231">
                  <c:v>28.676056338028172</c:v>
                </c:pt>
                <c:pt idx="232">
                  <c:v>29.070422535211272</c:v>
                </c:pt>
                <c:pt idx="233">
                  <c:v>29.478873239436624</c:v>
                </c:pt>
                <c:pt idx="234">
                  <c:v>29.887323943661979</c:v>
                </c:pt>
                <c:pt idx="235">
                  <c:v>30.295774647887324</c:v>
                </c:pt>
                <c:pt idx="236">
                  <c:v>30.704225352112676</c:v>
                </c:pt>
                <c:pt idx="237">
                  <c:v>31.140845070422543</c:v>
                </c:pt>
                <c:pt idx="238">
                  <c:v>31.633802816901412</c:v>
                </c:pt>
                <c:pt idx="239">
                  <c:v>32.112676056338032</c:v>
                </c:pt>
                <c:pt idx="240">
                  <c:v>32.549295774647888</c:v>
                </c:pt>
                <c:pt idx="241">
                  <c:v>33.014084507042256</c:v>
                </c:pt>
                <c:pt idx="242">
                  <c:v>33.492957746478879</c:v>
                </c:pt>
                <c:pt idx="243">
                  <c:v>33.985915492957744</c:v>
                </c:pt>
                <c:pt idx="244">
                  <c:v>34.478873239436624</c:v>
                </c:pt>
                <c:pt idx="245">
                  <c:v>34.985915492957751</c:v>
                </c:pt>
                <c:pt idx="246">
                  <c:v>35.521126760563384</c:v>
                </c:pt>
                <c:pt idx="247">
                  <c:v>36.028169014084504</c:v>
                </c:pt>
                <c:pt idx="248">
                  <c:v>36.577464788732399</c:v>
                </c:pt>
                <c:pt idx="249">
                  <c:v>37.084507042253527</c:v>
                </c:pt>
                <c:pt idx="250">
                  <c:v>37.633802816901415</c:v>
                </c:pt>
                <c:pt idx="251">
                  <c:v>38.197183098591559</c:v>
                </c:pt>
                <c:pt idx="252">
                  <c:v>38.70422535211268</c:v>
                </c:pt>
                <c:pt idx="253">
                  <c:v>39.2112676056338</c:v>
                </c:pt>
                <c:pt idx="254">
                  <c:v>39.83098591549296</c:v>
                </c:pt>
                <c:pt idx="255">
                  <c:v>40.352112676056343</c:v>
                </c:pt>
                <c:pt idx="256">
                  <c:v>40.929577464788728</c:v>
                </c:pt>
                <c:pt idx="257">
                  <c:v>41.563380281690144</c:v>
                </c:pt>
                <c:pt idx="258">
                  <c:v>42.12676056338028</c:v>
                </c:pt>
                <c:pt idx="259">
                  <c:v>42.718309859154935</c:v>
                </c:pt>
                <c:pt idx="260">
                  <c:v>43.309859154929583</c:v>
                </c:pt>
                <c:pt idx="261">
                  <c:v>43.929577464788743</c:v>
                </c:pt>
                <c:pt idx="262">
                  <c:v>44.549295774647895</c:v>
                </c:pt>
                <c:pt idx="263">
                  <c:v>45.169014084507047</c:v>
                </c:pt>
                <c:pt idx="264">
                  <c:v>45.774647887323951</c:v>
                </c:pt>
                <c:pt idx="265">
                  <c:v>46.380281690140855</c:v>
                </c:pt>
                <c:pt idx="266">
                  <c:v>47.042253521126767</c:v>
                </c:pt>
                <c:pt idx="267">
                  <c:v>47.647887323943664</c:v>
                </c:pt>
                <c:pt idx="268">
                  <c:v>48.338028169014088</c:v>
                </c:pt>
                <c:pt idx="269">
                  <c:v>48.971830985915496</c:v>
                </c:pt>
                <c:pt idx="270">
                  <c:v>49.577464788732399</c:v>
                </c:pt>
                <c:pt idx="271">
                  <c:v>50.281690140845079</c:v>
                </c:pt>
                <c:pt idx="272">
                  <c:v>50.915492957746487</c:v>
                </c:pt>
                <c:pt idx="273">
                  <c:v>51.619718309859159</c:v>
                </c:pt>
                <c:pt idx="274">
                  <c:v>52.323943661971832</c:v>
                </c:pt>
                <c:pt idx="275">
                  <c:v>53.014084507042256</c:v>
                </c:pt>
                <c:pt idx="276">
                  <c:v>53.746478873239447</c:v>
                </c:pt>
                <c:pt idx="277">
                  <c:v>54.408450704225359</c:v>
                </c:pt>
                <c:pt idx="278">
                  <c:v>55.126760563380287</c:v>
                </c:pt>
                <c:pt idx="279">
                  <c:v>55.873239436619734</c:v>
                </c:pt>
                <c:pt idx="280">
                  <c:v>56.605633802816911</c:v>
                </c:pt>
                <c:pt idx="281">
                  <c:v>57.323943661971839</c:v>
                </c:pt>
                <c:pt idx="282">
                  <c:v>57.929577464788743</c:v>
                </c:pt>
                <c:pt idx="283">
                  <c:v>58.690140845070424</c:v>
                </c:pt>
                <c:pt idx="284">
                  <c:v>59.577464788732406</c:v>
                </c:pt>
                <c:pt idx="285">
                  <c:v>60.154929577464792</c:v>
                </c:pt>
                <c:pt idx="286">
                  <c:v>61.154929577464799</c:v>
                </c:pt>
                <c:pt idx="287">
                  <c:v>61.887323943661983</c:v>
                </c:pt>
                <c:pt idx="288">
                  <c:v>62.788732394366207</c:v>
                </c:pt>
                <c:pt idx="289">
                  <c:v>63.521126760563384</c:v>
                </c:pt>
                <c:pt idx="290">
                  <c:v>64.380281690140848</c:v>
                </c:pt>
                <c:pt idx="291">
                  <c:v>65.225352112676063</c:v>
                </c:pt>
                <c:pt idx="292">
                  <c:v>66.070422535211264</c:v>
                </c:pt>
                <c:pt idx="293">
                  <c:v>66.915492957746494</c:v>
                </c:pt>
                <c:pt idx="294">
                  <c:v>67.788732394366207</c:v>
                </c:pt>
                <c:pt idx="295">
                  <c:v>68.549295774647888</c:v>
                </c:pt>
                <c:pt idx="296">
                  <c:v>69.478873239436624</c:v>
                </c:pt>
                <c:pt idx="297">
                  <c:v>70.366197183098606</c:v>
                </c:pt>
                <c:pt idx="298">
                  <c:v>71.253521126760575</c:v>
                </c:pt>
                <c:pt idx="299">
                  <c:v>72.126760563380287</c:v>
                </c:pt>
                <c:pt idx="300">
                  <c:v>73.028169014084526</c:v>
                </c:pt>
                <c:pt idx="301">
                  <c:v>73.873239436619727</c:v>
                </c:pt>
                <c:pt idx="302">
                  <c:v>74.732394366197184</c:v>
                </c:pt>
                <c:pt idx="303">
                  <c:v>75.633802816901422</c:v>
                </c:pt>
                <c:pt idx="304">
                  <c:v>76.492957746478879</c:v>
                </c:pt>
                <c:pt idx="305">
                  <c:v>77.422535211267615</c:v>
                </c:pt>
                <c:pt idx="306">
                  <c:v>78.352112676056336</c:v>
                </c:pt>
                <c:pt idx="307">
                  <c:v>79.366197183098606</c:v>
                </c:pt>
                <c:pt idx="308">
                  <c:v>80.225352112676077</c:v>
                </c:pt>
                <c:pt idx="309">
                  <c:v>81.070422535211264</c:v>
                </c:pt>
                <c:pt idx="310">
                  <c:v>81.971830985915503</c:v>
                </c:pt>
                <c:pt idx="311">
                  <c:v>82.971830985915503</c:v>
                </c:pt>
                <c:pt idx="312">
                  <c:v>83.83098591549296</c:v>
                </c:pt>
                <c:pt idx="313">
                  <c:v>84.704225352112687</c:v>
                </c:pt>
                <c:pt idx="314">
                  <c:v>85.676056338028175</c:v>
                </c:pt>
                <c:pt idx="315">
                  <c:v>86.816901408450704</c:v>
                </c:pt>
                <c:pt idx="316">
                  <c:v>87.774647887323951</c:v>
                </c:pt>
                <c:pt idx="317">
                  <c:v>88.605633802816911</c:v>
                </c:pt>
                <c:pt idx="318">
                  <c:v>89.507042253521135</c:v>
                </c:pt>
                <c:pt idx="319">
                  <c:v>90.450704225352112</c:v>
                </c:pt>
                <c:pt idx="320">
                  <c:v>91.408450704225345</c:v>
                </c:pt>
                <c:pt idx="321">
                  <c:v>92.380281690140862</c:v>
                </c:pt>
                <c:pt idx="322">
                  <c:v>93.295774647887328</c:v>
                </c:pt>
                <c:pt idx="323">
                  <c:v>94.239436619718319</c:v>
                </c:pt>
                <c:pt idx="324">
                  <c:v>95.26760563380283</c:v>
                </c:pt>
                <c:pt idx="325">
                  <c:v>96.056338028169023</c:v>
                </c:pt>
                <c:pt idx="326">
                  <c:v>96.92957746478875</c:v>
                </c:pt>
                <c:pt idx="327">
                  <c:v>97.873239436619727</c:v>
                </c:pt>
                <c:pt idx="328">
                  <c:v>98.901408450704238</c:v>
                </c:pt>
                <c:pt idx="329">
                  <c:v>99.887323943661983</c:v>
                </c:pt>
                <c:pt idx="330">
                  <c:v>100.83098591549297</c:v>
                </c:pt>
                <c:pt idx="331">
                  <c:v>101.77464788732395</c:v>
                </c:pt>
                <c:pt idx="332">
                  <c:v>102.71830985915494</c:v>
                </c:pt>
                <c:pt idx="333">
                  <c:v>103.61971830985917</c:v>
                </c:pt>
                <c:pt idx="334">
                  <c:v>104.52112676056338</c:v>
                </c:pt>
                <c:pt idx="335">
                  <c:v>105.63380281690142</c:v>
                </c:pt>
                <c:pt idx="336">
                  <c:v>106.53521126760565</c:v>
                </c:pt>
                <c:pt idx="337">
                  <c:v>107.43661971830986</c:v>
                </c:pt>
                <c:pt idx="338">
                  <c:v>108.42253521126761</c:v>
                </c:pt>
                <c:pt idx="339">
                  <c:v>109.45070422535214</c:v>
                </c:pt>
                <c:pt idx="340">
                  <c:v>110.36619718309859</c:v>
                </c:pt>
                <c:pt idx="341">
                  <c:v>111.36619718309862</c:v>
                </c:pt>
                <c:pt idx="342">
                  <c:v>112.16901408450705</c:v>
                </c:pt>
                <c:pt idx="343">
                  <c:v>113.09859154929578</c:v>
                </c:pt>
                <c:pt idx="344">
                  <c:v>113.95774647887323</c:v>
                </c:pt>
                <c:pt idx="345">
                  <c:v>114.88732394366198</c:v>
                </c:pt>
                <c:pt idx="346">
                  <c:v>115.76056338028172</c:v>
                </c:pt>
                <c:pt idx="347">
                  <c:v>116.70422535211269</c:v>
                </c:pt>
                <c:pt idx="348">
                  <c:v>117.61971830985918</c:v>
                </c:pt>
                <c:pt idx="349">
                  <c:v>118.5492957746479</c:v>
                </c:pt>
                <c:pt idx="350">
                  <c:v>119.47887323943664</c:v>
                </c:pt>
                <c:pt idx="351">
                  <c:v>120.30985915492958</c:v>
                </c:pt>
                <c:pt idx="352">
                  <c:v>121.11267605633805</c:v>
                </c:pt>
                <c:pt idx="353">
                  <c:v>121.92957746478875</c:v>
                </c:pt>
                <c:pt idx="354">
                  <c:v>122.77464788732397</c:v>
                </c:pt>
                <c:pt idx="355">
                  <c:v>123.61971830985918</c:v>
                </c:pt>
                <c:pt idx="356">
                  <c:v>124.50704225352113</c:v>
                </c:pt>
                <c:pt idx="357">
                  <c:v>125.40845070422536</c:v>
                </c:pt>
                <c:pt idx="358">
                  <c:v>126.53521126760565</c:v>
                </c:pt>
                <c:pt idx="359">
                  <c:v>127.12676056338029</c:v>
                </c:pt>
                <c:pt idx="360">
                  <c:v>128.04225352112675</c:v>
                </c:pt>
                <c:pt idx="361">
                  <c:v>128.80281690140845</c:v>
                </c:pt>
                <c:pt idx="362">
                  <c:v>129.50704225352112</c:v>
                </c:pt>
                <c:pt idx="363">
                  <c:v>130.2535211267606</c:v>
                </c:pt>
                <c:pt idx="364">
                  <c:v>131.12676056338029</c:v>
                </c:pt>
                <c:pt idx="365">
                  <c:v>131.81690140845072</c:v>
                </c:pt>
                <c:pt idx="366">
                  <c:v>132.61971830985914</c:v>
                </c:pt>
                <c:pt idx="367">
                  <c:v>133.43661971830988</c:v>
                </c:pt>
                <c:pt idx="368">
                  <c:v>133.95774647887325</c:v>
                </c:pt>
                <c:pt idx="369">
                  <c:v>134.80281690140845</c:v>
                </c:pt>
                <c:pt idx="370">
                  <c:v>135.42253521126761</c:v>
                </c:pt>
                <c:pt idx="371">
                  <c:v>136.26760563380282</c:v>
                </c:pt>
                <c:pt idx="372">
                  <c:v>136.81690140845072</c:v>
                </c:pt>
                <c:pt idx="373">
                  <c:v>137.57746478873241</c:v>
                </c:pt>
                <c:pt idx="374">
                  <c:v>138.28169014084509</c:v>
                </c:pt>
                <c:pt idx="375">
                  <c:v>138.92957746478876</c:v>
                </c:pt>
                <c:pt idx="376">
                  <c:v>139.40845070422537</c:v>
                </c:pt>
                <c:pt idx="377">
                  <c:v>140.2394366197183</c:v>
                </c:pt>
                <c:pt idx="378">
                  <c:v>140.98591549295779</c:v>
                </c:pt>
                <c:pt idx="379">
                  <c:v>141.5492957746479</c:v>
                </c:pt>
                <c:pt idx="380">
                  <c:v>142.11267605633805</c:v>
                </c:pt>
                <c:pt idx="381">
                  <c:v>142.81690140845069</c:v>
                </c:pt>
                <c:pt idx="382">
                  <c:v>143.23943661971833</c:v>
                </c:pt>
                <c:pt idx="383">
                  <c:v>143.66197183098595</c:v>
                </c:pt>
                <c:pt idx="384">
                  <c:v>144.22535211267606</c:v>
                </c:pt>
                <c:pt idx="385">
                  <c:v>144.78873239436621</c:v>
                </c:pt>
                <c:pt idx="386">
                  <c:v>145.21126760563379</c:v>
                </c:pt>
                <c:pt idx="387">
                  <c:v>145.63380281690141</c:v>
                </c:pt>
                <c:pt idx="388">
                  <c:v>146.05633802816905</c:v>
                </c:pt>
                <c:pt idx="389">
                  <c:v>146.47887323943664</c:v>
                </c:pt>
                <c:pt idx="390">
                  <c:v>146.90140845070422</c:v>
                </c:pt>
                <c:pt idx="391">
                  <c:v>147.32394366197184</c:v>
                </c:pt>
                <c:pt idx="392">
                  <c:v>147.74647887323945</c:v>
                </c:pt>
                <c:pt idx="393">
                  <c:v>148.16901408450704</c:v>
                </c:pt>
                <c:pt idx="394">
                  <c:v>148.59154929577468</c:v>
                </c:pt>
                <c:pt idx="395">
                  <c:v>148.87323943661974</c:v>
                </c:pt>
                <c:pt idx="396">
                  <c:v>149.29577464788733</c:v>
                </c:pt>
                <c:pt idx="397">
                  <c:v>149.71830985915494</c:v>
                </c:pt>
                <c:pt idx="398">
                  <c:v>150.14084507042256</c:v>
                </c:pt>
                <c:pt idx="399">
                  <c:v>150.42253521126761</c:v>
                </c:pt>
                <c:pt idx="400">
                  <c:v>150.56338028169014</c:v>
                </c:pt>
                <c:pt idx="401">
                  <c:v>150.84507042253523</c:v>
                </c:pt>
                <c:pt idx="402">
                  <c:v>151.12676056338029</c:v>
                </c:pt>
                <c:pt idx="403">
                  <c:v>151.26760563380284</c:v>
                </c:pt>
                <c:pt idx="404">
                  <c:v>151.83098591549296</c:v>
                </c:pt>
                <c:pt idx="405">
                  <c:v>151.97183098591549</c:v>
                </c:pt>
                <c:pt idx="406">
                  <c:v>152.25352112676057</c:v>
                </c:pt>
                <c:pt idx="407">
                  <c:v>152.3943661971831</c:v>
                </c:pt>
                <c:pt idx="408">
                  <c:v>152.81690140845072</c:v>
                </c:pt>
                <c:pt idx="409">
                  <c:v>152.95774647887325</c:v>
                </c:pt>
                <c:pt idx="410">
                  <c:v>153.09859154929578</c:v>
                </c:pt>
                <c:pt idx="411">
                  <c:v>153.2394366197183</c:v>
                </c:pt>
                <c:pt idx="412">
                  <c:v>153.2394366197183</c:v>
                </c:pt>
                <c:pt idx="413">
                  <c:v>153.38028169014086</c:v>
                </c:pt>
                <c:pt idx="414">
                  <c:v>153.52112676056339</c:v>
                </c:pt>
                <c:pt idx="415">
                  <c:v>153.52112676056339</c:v>
                </c:pt>
                <c:pt idx="416">
                  <c:v>153.52112676056339</c:v>
                </c:pt>
                <c:pt idx="417">
                  <c:v>153.52112676056339</c:v>
                </c:pt>
                <c:pt idx="418">
                  <c:v>153.52112676056339</c:v>
                </c:pt>
                <c:pt idx="419">
                  <c:v>153.38028169014086</c:v>
                </c:pt>
                <c:pt idx="420">
                  <c:v>153.38028169014086</c:v>
                </c:pt>
                <c:pt idx="421">
                  <c:v>153.52112676056339</c:v>
                </c:pt>
                <c:pt idx="422">
                  <c:v>153.66197183098592</c:v>
                </c:pt>
                <c:pt idx="423">
                  <c:v>153.52112676056339</c:v>
                </c:pt>
                <c:pt idx="424">
                  <c:v>153.52112676056339</c:v>
                </c:pt>
                <c:pt idx="425">
                  <c:v>153.52112676056339</c:v>
                </c:pt>
                <c:pt idx="426">
                  <c:v>153.38028169014086</c:v>
                </c:pt>
                <c:pt idx="427">
                  <c:v>153.2394366197183</c:v>
                </c:pt>
                <c:pt idx="428">
                  <c:v>153.2394366197183</c:v>
                </c:pt>
                <c:pt idx="429">
                  <c:v>153.09859154929578</c:v>
                </c:pt>
                <c:pt idx="430">
                  <c:v>152.95774647887325</c:v>
                </c:pt>
                <c:pt idx="431">
                  <c:v>152.81690140845072</c:v>
                </c:pt>
                <c:pt idx="432">
                  <c:v>152.81690140845072</c:v>
                </c:pt>
                <c:pt idx="433">
                  <c:v>152.81690140845072</c:v>
                </c:pt>
                <c:pt idx="434">
                  <c:v>152.81690140845072</c:v>
                </c:pt>
                <c:pt idx="435">
                  <c:v>152.67605633802819</c:v>
                </c:pt>
                <c:pt idx="436">
                  <c:v>152.3943661971831</c:v>
                </c:pt>
                <c:pt idx="437">
                  <c:v>152.25352112676057</c:v>
                </c:pt>
                <c:pt idx="438">
                  <c:v>152.11267605633805</c:v>
                </c:pt>
                <c:pt idx="439">
                  <c:v>151.97183098591549</c:v>
                </c:pt>
                <c:pt idx="440">
                  <c:v>151.83098591549296</c:v>
                </c:pt>
                <c:pt idx="441">
                  <c:v>151.69014084507043</c:v>
                </c:pt>
                <c:pt idx="442">
                  <c:v>151.5492957746479</c:v>
                </c:pt>
                <c:pt idx="443">
                  <c:v>151.40845070422537</c:v>
                </c:pt>
                <c:pt idx="444">
                  <c:v>151.12676056338029</c:v>
                </c:pt>
                <c:pt idx="445">
                  <c:v>151.12676056338029</c:v>
                </c:pt>
                <c:pt idx="446">
                  <c:v>150.84507042253523</c:v>
                </c:pt>
                <c:pt idx="447">
                  <c:v>150.70422535211267</c:v>
                </c:pt>
                <c:pt idx="448">
                  <c:v>150.56338028169014</c:v>
                </c:pt>
                <c:pt idx="449">
                  <c:v>150.28169014084509</c:v>
                </c:pt>
                <c:pt idx="450">
                  <c:v>150.14084507042256</c:v>
                </c:pt>
                <c:pt idx="451">
                  <c:v>150.00000000000003</c:v>
                </c:pt>
                <c:pt idx="452">
                  <c:v>149.8591549295775</c:v>
                </c:pt>
                <c:pt idx="453">
                  <c:v>149.57746478873239</c:v>
                </c:pt>
                <c:pt idx="454">
                  <c:v>149.43661971830986</c:v>
                </c:pt>
                <c:pt idx="455">
                  <c:v>149.29577464788733</c:v>
                </c:pt>
                <c:pt idx="456">
                  <c:v>149.01408450704227</c:v>
                </c:pt>
                <c:pt idx="457">
                  <c:v>149.01408450704227</c:v>
                </c:pt>
                <c:pt idx="458">
                  <c:v>148.87323943661974</c:v>
                </c:pt>
                <c:pt idx="459">
                  <c:v>148.59154929577468</c:v>
                </c:pt>
                <c:pt idx="460">
                  <c:v>148.45070422535213</c:v>
                </c:pt>
                <c:pt idx="461">
                  <c:v>148.3098591549296</c:v>
                </c:pt>
                <c:pt idx="462">
                  <c:v>148.02816901408451</c:v>
                </c:pt>
                <c:pt idx="463">
                  <c:v>148.02816901408451</c:v>
                </c:pt>
                <c:pt idx="464">
                  <c:v>147.74647887323945</c:v>
                </c:pt>
                <c:pt idx="465">
                  <c:v>147.60563380281693</c:v>
                </c:pt>
                <c:pt idx="466">
                  <c:v>147.32394366197184</c:v>
                </c:pt>
                <c:pt idx="467">
                  <c:v>147.18309859154931</c:v>
                </c:pt>
                <c:pt idx="468">
                  <c:v>147.04225352112675</c:v>
                </c:pt>
                <c:pt idx="469">
                  <c:v>146.90140845070422</c:v>
                </c:pt>
                <c:pt idx="470">
                  <c:v>146.61971830985917</c:v>
                </c:pt>
                <c:pt idx="471">
                  <c:v>146.47887323943664</c:v>
                </c:pt>
                <c:pt idx="472">
                  <c:v>146.19718309859158</c:v>
                </c:pt>
                <c:pt idx="473">
                  <c:v>146.05633802816905</c:v>
                </c:pt>
                <c:pt idx="474">
                  <c:v>145.91549295774652</c:v>
                </c:pt>
                <c:pt idx="475">
                  <c:v>145.91549295774652</c:v>
                </c:pt>
                <c:pt idx="476">
                  <c:v>145.63380281690141</c:v>
                </c:pt>
                <c:pt idx="477">
                  <c:v>145.49295774647888</c:v>
                </c:pt>
                <c:pt idx="478">
                  <c:v>145.35211267605635</c:v>
                </c:pt>
                <c:pt idx="479">
                  <c:v>145.07042253521126</c:v>
                </c:pt>
                <c:pt idx="480">
                  <c:v>144.92957746478874</c:v>
                </c:pt>
                <c:pt idx="481">
                  <c:v>144.64788732394368</c:v>
                </c:pt>
                <c:pt idx="482">
                  <c:v>144.50704225352115</c:v>
                </c:pt>
                <c:pt idx="483">
                  <c:v>144.36619718309859</c:v>
                </c:pt>
                <c:pt idx="484">
                  <c:v>144.22535211267606</c:v>
                </c:pt>
                <c:pt idx="485">
                  <c:v>144.08450704225353</c:v>
                </c:pt>
                <c:pt idx="486">
                  <c:v>143.94366197183101</c:v>
                </c:pt>
                <c:pt idx="487">
                  <c:v>143.66197183098595</c:v>
                </c:pt>
                <c:pt idx="488">
                  <c:v>143.52112676056342</c:v>
                </c:pt>
                <c:pt idx="489">
                  <c:v>143.38028169014089</c:v>
                </c:pt>
                <c:pt idx="490">
                  <c:v>143.23943661971833</c:v>
                </c:pt>
                <c:pt idx="491">
                  <c:v>142.95774647887322</c:v>
                </c:pt>
                <c:pt idx="492">
                  <c:v>142.81690140845069</c:v>
                </c:pt>
                <c:pt idx="493">
                  <c:v>142.67605633802816</c:v>
                </c:pt>
                <c:pt idx="494">
                  <c:v>142.67605633802816</c:v>
                </c:pt>
                <c:pt idx="495">
                  <c:v>142.53521126760563</c:v>
                </c:pt>
                <c:pt idx="496">
                  <c:v>142.3943661971831</c:v>
                </c:pt>
                <c:pt idx="497">
                  <c:v>142.25352112676057</c:v>
                </c:pt>
                <c:pt idx="498">
                  <c:v>142.11267605633805</c:v>
                </c:pt>
                <c:pt idx="499">
                  <c:v>141.97183098591552</c:v>
                </c:pt>
                <c:pt idx="500">
                  <c:v>141.83098591549299</c:v>
                </c:pt>
                <c:pt idx="501">
                  <c:v>141.69014084507043</c:v>
                </c:pt>
                <c:pt idx="502">
                  <c:v>141.40845070422537</c:v>
                </c:pt>
                <c:pt idx="503">
                  <c:v>141.26760563380284</c:v>
                </c:pt>
                <c:pt idx="504">
                  <c:v>141.12676056338032</c:v>
                </c:pt>
                <c:pt idx="505">
                  <c:v>140.98591549295779</c:v>
                </c:pt>
                <c:pt idx="506">
                  <c:v>140.83098591549299</c:v>
                </c:pt>
                <c:pt idx="507">
                  <c:v>140.64788732394368</c:v>
                </c:pt>
                <c:pt idx="508">
                  <c:v>140.50704225352115</c:v>
                </c:pt>
                <c:pt idx="509">
                  <c:v>140.26760563380284</c:v>
                </c:pt>
                <c:pt idx="510">
                  <c:v>140.02816901408451</c:v>
                </c:pt>
                <c:pt idx="511">
                  <c:v>139.88732394366198</c:v>
                </c:pt>
                <c:pt idx="512">
                  <c:v>139.77464788732394</c:v>
                </c:pt>
                <c:pt idx="513">
                  <c:v>139.63380281690141</c:v>
                </c:pt>
                <c:pt idx="514">
                  <c:v>139.47887323943664</c:v>
                </c:pt>
                <c:pt idx="515">
                  <c:v>139.33802816901411</c:v>
                </c:pt>
                <c:pt idx="516">
                  <c:v>139.21126760563382</c:v>
                </c:pt>
                <c:pt idx="517">
                  <c:v>139.07042253521129</c:v>
                </c:pt>
                <c:pt idx="518">
                  <c:v>138.94366197183101</c:v>
                </c:pt>
                <c:pt idx="519">
                  <c:v>138.83098591549299</c:v>
                </c:pt>
                <c:pt idx="520">
                  <c:v>138.71830985915494</c:v>
                </c:pt>
                <c:pt idx="521">
                  <c:v>138.59154929577466</c:v>
                </c:pt>
                <c:pt idx="522">
                  <c:v>138.46478873239437</c:v>
                </c:pt>
                <c:pt idx="523">
                  <c:v>138.36619718309859</c:v>
                </c:pt>
                <c:pt idx="524">
                  <c:v>138.29577464788736</c:v>
                </c:pt>
                <c:pt idx="525">
                  <c:v>138.22535211267606</c:v>
                </c:pt>
                <c:pt idx="526">
                  <c:v>138.15492957746483</c:v>
                </c:pt>
                <c:pt idx="527">
                  <c:v>138.05633802816902</c:v>
                </c:pt>
                <c:pt idx="528">
                  <c:v>137.97183098591552</c:v>
                </c:pt>
                <c:pt idx="529">
                  <c:v>137.90140845070425</c:v>
                </c:pt>
                <c:pt idx="530">
                  <c:v>137.8450704225352</c:v>
                </c:pt>
                <c:pt idx="531">
                  <c:v>137.78873239436621</c:v>
                </c:pt>
                <c:pt idx="532">
                  <c:v>137.70422535211267</c:v>
                </c:pt>
                <c:pt idx="533">
                  <c:v>137.6056338028169</c:v>
                </c:pt>
                <c:pt idx="534">
                  <c:v>137.5492957746479</c:v>
                </c:pt>
                <c:pt idx="535">
                  <c:v>137.52112676056339</c:v>
                </c:pt>
                <c:pt idx="536">
                  <c:v>137.53521126760566</c:v>
                </c:pt>
                <c:pt idx="537">
                  <c:v>137.47887323943664</c:v>
                </c:pt>
                <c:pt idx="538">
                  <c:v>137.35211267605635</c:v>
                </c:pt>
                <c:pt idx="539">
                  <c:v>137.18309859154931</c:v>
                </c:pt>
                <c:pt idx="540">
                  <c:v>137.07042253521126</c:v>
                </c:pt>
                <c:pt idx="541">
                  <c:v>137.02816901408451</c:v>
                </c:pt>
                <c:pt idx="542">
                  <c:v>136.95774647887325</c:v>
                </c:pt>
                <c:pt idx="543">
                  <c:v>136.90140845070425</c:v>
                </c:pt>
                <c:pt idx="544">
                  <c:v>136.81690140845072</c:v>
                </c:pt>
                <c:pt idx="545">
                  <c:v>136.69014084507043</c:v>
                </c:pt>
                <c:pt idx="546">
                  <c:v>136.56338028169014</c:v>
                </c:pt>
                <c:pt idx="547">
                  <c:v>136.49295774647888</c:v>
                </c:pt>
                <c:pt idx="548">
                  <c:v>136.38028169014086</c:v>
                </c:pt>
                <c:pt idx="549">
                  <c:v>136.32394366197184</c:v>
                </c:pt>
                <c:pt idx="550">
                  <c:v>136.23943661971833</c:v>
                </c:pt>
                <c:pt idx="551">
                  <c:v>136.15492957746483</c:v>
                </c:pt>
                <c:pt idx="552">
                  <c:v>136.07042253521126</c:v>
                </c:pt>
                <c:pt idx="553">
                  <c:v>135.95774647887325</c:v>
                </c:pt>
                <c:pt idx="554">
                  <c:v>135.87323943661971</c:v>
                </c:pt>
                <c:pt idx="555">
                  <c:v>135.81690140845072</c:v>
                </c:pt>
                <c:pt idx="556">
                  <c:v>135.83098591549296</c:v>
                </c:pt>
                <c:pt idx="557">
                  <c:v>135.81690140845072</c:v>
                </c:pt>
                <c:pt idx="558">
                  <c:v>135.78873239436621</c:v>
                </c:pt>
                <c:pt idx="559">
                  <c:v>135.69014084507043</c:v>
                </c:pt>
                <c:pt idx="560">
                  <c:v>135.60563380281693</c:v>
                </c:pt>
                <c:pt idx="561">
                  <c:v>135.61971830985919</c:v>
                </c:pt>
                <c:pt idx="562">
                  <c:v>135.59154929577466</c:v>
                </c:pt>
                <c:pt idx="563">
                  <c:v>135.50704225352115</c:v>
                </c:pt>
                <c:pt idx="564">
                  <c:v>135.40845070422534</c:v>
                </c:pt>
                <c:pt idx="565">
                  <c:v>135.33802816901411</c:v>
                </c:pt>
                <c:pt idx="566">
                  <c:v>135.23943661971833</c:v>
                </c:pt>
                <c:pt idx="567">
                  <c:v>135.1549295774648</c:v>
                </c:pt>
                <c:pt idx="568">
                  <c:v>135.11267605633805</c:v>
                </c:pt>
                <c:pt idx="569">
                  <c:v>135.04225352112678</c:v>
                </c:pt>
                <c:pt idx="570">
                  <c:v>134.97183098591552</c:v>
                </c:pt>
                <c:pt idx="571">
                  <c:v>134.91549295774647</c:v>
                </c:pt>
                <c:pt idx="572">
                  <c:v>134.88732394366198</c:v>
                </c:pt>
                <c:pt idx="573">
                  <c:v>134.84507042253523</c:v>
                </c:pt>
                <c:pt idx="574">
                  <c:v>134.80281690140845</c:v>
                </c:pt>
                <c:pt idx="575">
                  <c:v>134.80281690140845</c:v>
                </c:pt>
                <c:pt idx="576">
                  <c:v>134.78873239436621</c:v>
                </c:pt>
                <c:pt idx="577">
                  <c:v>134.78873239436621</c:v>
                </c:pt>
                <c:pt idx="578">
                  <c:v>134.77464788732394</c:v>
                </c:pt>
                <c:pt idx="579">
                  <c:v>134.80281690140845</c:v>
                </c:pt>
                <c:pt idx="580">
                  <c:v>134.77464788732394</c:v>
                </c:pt>
                <c:pt idx="581">
                  <c:v>134.73239436619718</c:v>
                </c:pt>
                <c:pt idx="582">
                  <c:v>134.69014084507043</c:v>
                </c:pt>
                <c:pt idx="583">
                  <c:v>134.69014084507043</c:v>
                </c:pt>
                <c:pt idx="584">
                  <c:v>134.7042253521127</c:v>
                </c:pt>
                <c:pt idx="585">
                  <c:v>134.71830985915497</c:v>
                </c:pt>
                <c:pt idx="586">
                  <c:v>134.74647887323945</c:v>
                </c:pt>
                <c:pt idx="587">
                  <c:v>134.74647887323945</c:v>
                </c:pt>
                <c:pt idx="588">
                  <c:v>134.71830985915497</c:v>
                </c:pt>
                <c:pt idx="589">
                  <c:v>134.66197183098592</c:v>
                </c:pt>
                <c:pt idx="590">
                  <c:v>134.66197183098592</c:v>
                </c:pt>
                <c:pt idx="591">
                  <c:v>134.67605633802816</c:v>
                </c:pt>
                <c:pt idx="592">
                  <c:v>134.61971830985917</c:v>
                </c:pt>
                <c:pt idx="593">
                  <c:v>134.57746478873241</c:v>
                </c:pt>
                <c:pt idx="594">
                  <c:v>134.47887323943664</c:v>
                </c:pt>
                <c:pt idx="595">
                  <c:v>134.35211267605635</c:v>
                </c:pt>
                <c:pt idx="596">
                  <c:v>134.29577464788733</c:v>
                </c:pt>
                <c:pt idx="597">
                  <c:v>134.23943661971833</c:v>
                </c:pt>
                <c:pt idx="598">
                  <c:v>134.29577464788733</c:v>
                </c:pt>
                <c:pt idx="599">
                  <c:v>134.36619718309862</c:v>
                </c:pt>
                <c:pt idx="600">
                  <c:v>134.29577464788733</c:v>
                </c:pt>
                <c:pt idx="601">
                  <c:v>134.25352112676057</c:v>
                </c:pt>
                <c:pt idx="602">
                  <c:v>134.23943661971833</c:v>
                </c:pt>
                <c:pt idx="603">
                  <c:v>134.14084507042256</c:v>
                </c:pt>
                <c:pt idx="604">
                  <c:v>133.98591549295776</c:v>
                </c:pt>
                <c:pt idx="605">
                  <c:v>133.94366197183101</c:v>
                </c:pt>
                <c:pt idx="606">
                  <c:v>133.83098591549299</c:v>
                </c:pt>
                <c:pt idx="607">
                  <c:v>133.7042253521127</c:v>
                </c:pt>
                <c:pt idx="608">
                  <c:v>133.57746478873241</c:v>
                </c:pt>
                <c:pt idx="609">
                  <c:v>133.43661971830988</c:v>
                </c:pt>
                <c:pt idx="610">
                  <c:v>133.35211267605635</c:v>
                </c:pt>
                <c:pt idx="611">
                  <c:v>133.28169014084509</c:v>
                </c:pt>
                <c:pt idx="612">
                  <c:v>133.21126760563382</c:v>
                </c:pt>
                <c:pt idx="613">
                  <c:v>133.22535211267606</c:v>
                </c:pt>
                <c:pt idx="614">
                  <c:v>133.22535211267606</c:v>
                </c:pt>
                <c:pt idx="615">
                  <c:v>133.2394366197183</c:v>
                </c:pt>
                <c:pt idx="616">
                  <c:v>133.29577464788733</c:v>
                </c:pt>
                <c:pt idx="617">
                  <c:v>133.32394366197187</c:v>
                </c:pt>
                <c:pt idx="618">
                  <c:v>133.26760563380282</c:v>
                </c:pt>
                <c:pt idx="619">
                  <c:v>133.21126760563382</c:v>
                </c:pt>
                <c:pt idx="620">
                  <c:v>133.16901408450707</c:v>
                </c:pt>
                <c:pt idx="621">
                  <c:v>133.12676056338029</c:v>
                </c:pt>
                <c:pt idx="622">
                  <c:v>133.11267605633805</c:v>
                </c:pt>
                <c:pt idx="623">
                  <c:v>133.14084507042256</c:v>
                </c:pt>
                <c:pt idx="624">
                  <c:v>133.16901408450707</c:v>
                </c:pt>
                <c:pt idx="625">
                  <c:v>133.19718309859155</c:v>
                </c:pt>
                <c:pt idx="626">
                  <c:v>133.12676056338029</c:v>
                </c:pt>
                <c:pt idx="627">
                  <c:v>133.05633802816902</c:v>
                </c:pt>
                <c:pt idx="628">
                  <c:v>132.98591549295776</c:v>
                </c:pt>
                <c:pt idx="629">
                  <c:v>132.97183098591552</c:v>
                </c:pt>
                <c:pt idx="630">
                  <c:v>132.90140845070422</c:v>
                </c:pt>
                <c:pt idx="631">
                  <c:v>132.85915492957747</c:v>
                </c:pt>
                <c:pt idx="632">
                  <c:v>132.85915492957747</c:v>
                </c:pt>
                <c:pt idx="633">
                  <c:v>132.91549295774649</c:v>
                </c:pt>
                <c:pt idx="634">
                  <c:v>132.91549295774649</c:v>
                </c:pt>
                <c:pt idx="635">
                  <c:v>132.88732394366198</c:v>
                </c:pt>
                <c:pt idx="636">
                  <c:v>132.85915492957747</c:v>
                </c:pt>
                <c:pt idx="637">
                  <c:v>132.87323943661971</c:v>
                </c:pt>
                <c:pt idx="638">
                  <c:v>132.94366197183101</c:v>
                </c:pt>
                <c:pt idx="639">
                  <c:v>133</c:v>
                </c:pt>
                <c:pt idx="640">
                  <c:v>132.95774647887325</c:v>
                </c:pt>
              </c:numCache>
            </c:numRef>
          </c:xVal>
          <c:yVal>
            <c:numRef>
              <c:f>'GCE 3'!$A$26:$A$666</c:f>
              <c:numCache>
                <c:formatCode>General</c:formatCode>
                <c:ptCount val="641"/>
                <c:pt idx="0">
                  <c:v>0.64500000000000002</c:v>
                </c:pt>
                <c:pt idx="1">
                  <c:v>0.64400000000000002</c:v>
                </c:pt>
                <c:pt idx="2">
                  <c:v>0.64300000000000002</c:v>
                </c:pt>
                <c:pt idx="3">
                  <c:v>0.64200000000000002</c:v>
                </c:pt>
                <c:pt idx="4">
                  <c:v>0.64100000000000001</c:v>
                </c:pt>
                <c:pt idx="5">
                  <c:v>0.64</c:v>
                </c:pt>
                <c:pt idx="6">
                  <c:v>0.63900000000000001</c:v>
                </c:pt>
                <c:pt idx="7">
                  <c:v>0.63800000000000001</c:v>
                </c:pt>
                <c:pt idx="8">
                  <c:v>0.63700000000000001</c:v>
                </c:pt>
                <c:pt idx="9">
                  <c:v>0.63600000000000001</c:v>
                </c:pt>
                <c:pt idx="10">
                  <c:v>0.63500000000000001</c:v>
                </c:pt>
                <c:pt idx="11">
                  <c:v>0.63400000000000001</c:v>
                </c:pt>
                <c:pt idx="12">
                  <c:v>0.63300000000000001</c:v>
                </c:pt>
                <c:pt idx="13">
                  <c:v>0.63200000000000001</c:v>
                </c:pt>
                <c:pt idx="14">
                  <c:v>0.63100000000000001</c:v>
                </c:pt>
                <c:pt idx="15">
                  <c:v>0.63</c:v>
                </c:pt>
                <c:pt idx="16">
                  <c:v>0.629</c:v>
                </c:pt>
                <c:pt idx="17">
                  <c:v>0.628</c:v>
                </c:pt>
                <c:pt idx="18">
                  <c:v>0.627</c:v>
                </c:pt>
                <c:pt idx="19">
                  <c:v>0.626</c:v>
                </c:pt>
                <c:pt idx="20">
                  <c:v>0.625</c:v>
                </c:pt>
                <c:pt idx="21">
                  <c:v>0.624</c:v>
                </c:pt>
                <c:pt idx="22">
                  <c:v>0.623</c:v>
                </c:pt>
                <c:pt idx="23">
                  <c:v>0.622</c:v>
                </c:pt>
                <c:pt idx="24">
                  <c:v>0.621</c:v>
                </c:pt>
                <c:pt idx="25">
                  <c:v>0.62</c:v>
                </c:pt>
                <c:pt idx="26">
                  <c:v>0.61899999999999999</c:v>
                </c:pt>
                <c:pt idx="27">
                  <c:v>0.61799999999999999</c:v>
                </c:pt>
                <c:pt idx="28">
                  <c:v>0.61699999999999999</c:v>
                </c:pt>
                <c:pt idx="29">
                  <c:v>0.61599999999999999</c:v>
                </c:pt>
                <c:pt idx="30">
                  <c:v>0.61499999999999999</c:v>
                </c:pt>
                <c:pt idx="31">
                  <c:v>0.61399999999999999</c:v>
                </c:pt>
                <c:pt idx="32">
                  <c:v>0.61299999999999999</c:v>
                </c:pt>
                <c:pt idx="33">
                  <c:v>0.61199999999999999</c:v>
                </c:pt>
                <c:pt idx="34">
                  <c:v>0.61099999999999999</c:v>
                </c:pt>
                <c:pt idx="35">
                  <c:v>0.61</c:v>
                </c:pt>
                <c:pt idx="36">
                  <c:v>0.60899999999999999</c:v>
                </c:pt>
                <c:pt idx="37">
                  <c:v>0.60799999999999998</c:v>
                </c:pt>
                <c:pt idx="38">
                  <c:v>0.60699999999999998</c:v>
                </c:pt>
                <c:pt idx="39">
                  <c:v>0.60599999999999998</c:v>
                </c:pt>
                <c:pt idx="40">
                  <c:v>0.60499999999999998</c:v>
                </c:pt>
                <c:pt idx="41">
                  <c:v>0.60399999999999998</c:v>
                </c:pt>
                <c:pt idx="42">
                  <c:v>0.60299999999999998</c:v>
                </c:pt>
                <c:pt idx="43">
                  <c:v>0.60199999999999998</c:v>
                </c:pt>
                <c:pt idx="44">
                  <c:v>0.60099999999999998</c:v>
                </c:pt>
                <c:pt idx="45">
                  <c:v>0.6</c:v>
                </c:pt>
                <c:pt idx="46">
                  <c:v>0.59899999999999998</c:v>
                </c:pt>
                <c:pt idx="47">
                  <c:v>0.59799999999999998</c:v>
                </c:pt>
                <c:pt idx="48">
                  <c:v>0.59699999999999998</c:v>
                </c:pt>
                <c:pt idx="49">
                  <c:v>0.59599999999999997</c:v>
                </c:pt>
                <c:pt idx="50">
                  <c:v>0.59499999999999997</c:v>
                </c:pt>
                <c:pt idx="51">
                  <c:v>0.59399999999999997</c:v>
                </c:pt>
                <c:pt idx="52">
                  <c:v>0.59299999999999997</c:v>
                </c:pt>
                <c:pt idx="53">
                  <c:v>0.59199999999999997</c:v>
                </c:pt>
                <c:pt idx="54">
                  <c:v>0.59099999999999997</c:v>
                </c:pt>
                <c:pt idx="55">
                  <c:v>0.59</c:v>
                </c:pt>
                <c:pt idx="56">
                  <c:v>0.58899999999999997</c:v>
                </c:pt>
                <c:pt idx="57">
                  <c:v>0.58799999999999997</c:v>
                </c:pt>
                <c:pt idx="58">
                  <c:v>0.58699999999999997</c:v>
                </c:pt>
                <c:pt idx="59">
                  <c:v>0.58599999999999997</c:v>
                </c:pt>
                <c:pt idx="60">
                  <c:v>0.58499999999999996</c:v>
                </c:pt>
                <c:pt idx="61">
                  <c:v>0.58399999999999996</c:v>
                </c:pt>
                <c:pt idx="62">
                  <c:v>0.58299999999999996</c:v>
                </c:pt>
                <c:pt idx="63">
                  <c:v>0.58199999999999996</c:v>
                </c:pt>
                <c:pt idx="64">
                  <c:v>0.58099999999999996</c:v>
                </c:pt>
                <c:pt idx="65">
                  <c:v>0.57999999999999996</c:v>
                </c:pt>
                <c:pt idx="66">
                  <c:v>0.57899999999999996</c:v>
                </c:pt>
                <c:pt idx="67">
                  <c:v>0.57799999999999996</c:v>
                </c:pt>
                <c:pt idx="68">
                  <c:v>0.57699999999999996</c:v>
                </c:pt>
                <c:pt idx="69">
                  <c:v>0.57599999999999996</c:v>
                </c:pt>
                <c:pt idx="70">
                  <c:v>0.57499999999999996</c:v>
                </c:pt>
                <c:pt idx="71">
                  <c:v>0.57399999999999995</c:v>
                </c:pt>
                <c:pt idx="72">
                  <c:v>0.57299999999999995</c:v>
                </c:pt>
                <c:pt idx="73">
                  <c:v>0.57199999999999995</c:v>
                </c:pt>
                <c:pt idx="74">
                  <c:v>0.57099999999999995</c:v>
                </c:pt>
                <c:pt idx="75">
                  <c:v>0.56999999999999995</c:v>
                </c:pt>
                <c:pt idx="76">
                  <c:v>0.56899999999999995</c:v>
                </c:pt>
                <c:pt idx="77">
                  <c:v>0.56799999999999995</c:v>
                </c:pt>
                <c:pt idx="78">
                  <c:v>0.56699999999999995</c:v>
                </c:pt>
                <c:pt idx="79">
                  <c:v>0.56599999999999995</c:v>
                </c:pt>
                <c:pt idx="80">
                  <c:v>0.56499999999999995</c:v>
                </c:pt>
                <c:pt idx="81">
                  <c:v>0.56399999999999995</c:v>
                </c:pt>
                <c:pt idx="82">
                  <c:v>0.56299999999999994</c:v>
                </c:pt>
                <c:pt idx="83">
                  <c:v>0.56200000000000006</c:v>
                </c:pt>
                <c:pt idx="84">
                  <c:v>0.56100000000000005</c:v>
                </c:pt>
                <c:pt idx="85">
                  <c:v>0.56000000000000005</c:v>
                </c:pt>
                <c:pt idx="86">
                  <c:v>0.55900000000000005</c:v>
                </c:pt>
                <c:pt idx="87">
                  <c:v>0.55800000000000005</c:v>
                </c:pt>
                <c:pt idx="88">
                  <c:v>0.55700000000000005</c:v>
                </c:pt>
                <c:pt idx="89">
                  <c:v>0.55600000000000005</c:v>
                </c:pt>
                <c:pt idx="90">
                  <c:v>0.55500000000000005</c:v>
                </c:pt>
                <c:pt idx="91">
                  <c:v>0.55400000000000005</c:v>
                </c:pt>
                <c:pt idx="92">
                  <c:v>0.55300000000000005</c:v>
                </c:pt>
                <c:pt idx="93">
                  <c:v>0.55200000000000005</c:v>
                </c:pt>
                <c:pt idx="94">
                  <c:v>0.55100000000000005</c:v>
                </c:pt>
                <c:pt idx="95">
                  <c:v>0.55000000000000004</c:v>
                </c:pt>
                <c:pt idx="96">
                  <c:v>0.54900000000000004</c:v>
                </c:pt>
                <c:pt idx="97">
                  <c:v>0.54800000000000004</c:v>
                </c:pt>
                <c:pt idx="98">
                  <c:v>0.54700000000000004</c:v>
                </c:pt>
                <c:pt idx="99">
                  <c:v>0.54600000000000004</c:v>
                </c:pt>
                <c:pt idx="100">
                  <c:v>0.54500000000000004</c:v>
                </c:pt>
                <c:pt idx="101">
                  <c:v>0.54400000000000004</c:v>
                </c:pt>
                <c:pt idx="102">
                  <c:v>0.54300000000000004</c:v>
                </c:pt>
                <c:pt idx="103">
                  <c:v>0.54200000000000004</c:v>
                </c:pt>
                <c:pt idx="104">
                  <c:v>0.54100000000000004</c:v>
                </c:pt>
                <c:pt idx="105">
                  <c:v>0.54</c:v>
                </c:pt>
                <c:pt idx="106">
                  <c:v>0.53900000000000003</c:v>
                </c:pt>
                <c:pt idx="107">
                  <c:v>0.53800000000000003</c:v>
                </c:pt>
                <c:pt idx="108">
                  <c:v>0.53700000000000003</c:v>
                </c:pt>
                <c:pt idx="109">
                  <c:v>0.53600000000000003</c:v>
                </c:pt>
                <c:pt idx="110">
                  <c:v>0.53500000000000003</c:v>
                </c:pt>
                <c:pt idx="111">
                  <c:v>0.53400000000000003</c:v>
                </c:pt>
                <c:pt idx="112">
                  <c:v>0.53300000000000003</c:v>
                </c:pt>
                <c:pt idx="113">
                  <c:v>0.53200000000000003</c:v>
                </c:pt>
                <c:pt idx="114">
                  <c:v>0.53100000000000003</c:v>
                </c:pt>
                <c:pt idx="115">
                  <c:v>0.53</c:v>
                </c:pt>
                <c:pt idx="116">
                  <c:v>0.52900000000000003</c:v>
                </c:pt>
                <c:pt idx="117">
                  <c:v>0.52800000000000002</c:v>
                </c:pt>
                <c:pt idx="118">
                  <c:v>0.52700000000000002</c:v>
                </c:pt>
                <c:pt idx="119">
                  <c:v>0.52600000000000002</c:v>
                </c:pt>
                <c:pt idx="120">
                  <c:v>0.52500000000000002</c:v>
                </c:pt>
                <c:pt idx="121">
                  <c:v>0.52400000000000002</c:v>
                </c:pt>
                <c:pt idx="122">
                  <c:v>0.52300000000000002</c:v>
                </c:pt>
                <c:pt idx="123">
                  <c:v>0.52200000000000002</c:v>
                </c:pt>
                <c:pt idx="124">
                  <c:v>0.52100000000000002</c:v>
                </c:pt>
                <c:pt idx="125">
                  <c:v>0.52</c:v>
                </c:pt>
                <c:pt idx="126">
                  <c:v>0.51900000000000002</c:v>
                </c:pt>
                <c:pt idx="127">
                  <c:v>0.51800000000000002</c:v>
                </c:pt>
                <c:pt idx="128">
                  <c:v>0.51700000000000002</c:v>
                </c:pt>
                <c:pt idx="129">
                  <c:v>0.51600000000000001</c:v>
                </c:pt>
                <c:pt idx="130">
                  <c:v>0.51500000000000001</c:v>
                </c:pt>
                <c:pt idx="131">
                  <c:v>0.51400000000000001</c:v>
                </c:pt>
                <c:pt idx="132">
                  <c:v>0.51300000000000001</c:v>
                </c:pt>
                <c:pt idx="133">
                  <c:v>0.51200000000000001</c:v>
                </c:pt>
                <c:pt idx="134">
                  <c:v>0.51100000000000001</c:v>
                </c:pt>
                <c:pt idx="135">
                  <c:v>0.51</c:v>
                </c:pt>
                <c:pt idx="136">
                  <c:v>0.50900000000000001</c:v>
                </c:pt>
                <c:pt idx="137">
                  <c:v>0.50800000000000001</c:v>
                </c:pt>
                <c:pt idx="138">
                  <c:v>0.50700000000000001</c:v>
                </c:pt>
                <c:pt idx="139">
                  <c:v>0.50600000000000001</c:v>
                </c:pt>
                <c:pt idx="140">
                  <c:v>0.505</c:v>
                </c:pt>
                <c:pt idx="141">
                  <c:v>0.504</c:v>
                </c:pt>
                <c:pt idx="142">
                  <c:v>0.503</c:v>
                </c:pt>
                <c:pt idx="143">
                  <c:v>0.502</c:v>
                </c:pt>
                <c:pt idx="144">
                  <c:v>0.501</c:v>
                </c:pt>
                <c:pt idx="145">
                  <c:v>0.5</c:v>
                </c:pt>
                <c:pt idx="146">
                  <c:v>0.499</c:v>
                </c:pt>
                <c:pt idx="147">
                  <c:v>0.498</c:v>
                </c:pt>
                <c:pt idx="148">
                  <c:v>0.497</c:v>
                </c:pt>
                <c:pt idx="149">
                  <c:v>0.496</c:v>
                </c:pt>
                <c:pt idx="150">
                  <c:v>0.495</c:v>
                </c:pt>
                <c:pt idx="151">
                  <c:v>0.49399999999999999</c:v>
                </c:pt>
                <c:pt idx="152">
                  <c:v>0.49299999999999999</c:v>
                </c:pt>
                <c:pt idx="153">
                  <c:v>0.49199999999999999</c:v>
                </c:pt>
                <c:pt idx="154">
                  <c:v>0.49099999999999999</c:v>
                </c:pt>
                <c:pt idx="155">
                  <c:v>0.49</c:v>
                </c:pt>
                <c:pt idx="156">
                  <c:v>0.48899999999999999</c:v>
                </c:pt>
                <c:pt idx="157">
                  <c:v>0.48799999999999999</c:v>
                </c:pt>
                <c:pt idx="158">
                  <c:v>0.48699999999999999</c:v>
                </c:pt>
                <c:pt idx="159">
                  <c:v>0.48599999999999999</c:v>
                </c:pt>
                <c:pt idx="160">
                  <c:v>0.48499999999999999</c:v>
                </c:pt>
                <c:pt idx="161">
                  <c:v>0.48399999999999999</c:v>
                </c:pt>
                <c:pt idx="162">
                  <c:v>0.48299999999999998</c:v>
                </c:pt>
                <c:pt idx="163">
                  <c:v>0.48199999999999998</c:v>
                </c:pt>
                <c:pt idx="164">
                  <c:v>0.48099999999999998</c:v>
                </c:pt>
                <c:pt idx="165">
                  <c:v>0.48</c:v>
                </c:pt>
                <c:pt idx="166">
                  <c:v>0.47899999999999998</c:v>
                </c:pt>
                <c:pt idx="167">
                  <c:v>0.47799999999999998</c:v>
                </c:pt>
                <c:pt idx="168">
                  <c:v>0.47699999999999998</c:v>
                </c:pt>
                <c:pt idx="169">
                  <c:v>0.47599999999999998</c:v>
                </c:pt>
                <c:pt idx="170">
                  <c:v>0.47499999999999998</c:v>
                </c:pt>
                <c:pt idx="171">
                  <c:v>0.47399999999999998</c:v>
                </c:pt>
                <c:pt idx="172">
                  <c:v>0.47299999999999998</c:v>
                </c:pt>
                <c:pt idx="173">
                  <c:v>0.47199999999999998</c:v>
                </c:pt>
                <c:pt idx="174">
                  <c:v>0.47099999999999997</c:v>
                </c:pt>
                <c:pt idx="175">
                  <c:v>0.47</c:v>
                </c:pt>
                <c:pt idx="176">
                  <c:v>0.46899999999999997</c:v>
                </c:pt>
                <c:pt idx="177">
                  <c:v>0.46800000000000003</c:v>
                </c:pt>
                <c:pt idx="178">
                  <c:v>0.46700000000000003</c:v>
                </c:pt>
                <c:pt idx="179">
                  <c:v>0.46600000000000003</c:v>
                </c:pt>
                <c:pt idx="180">
                  <c:v>0.46500000000000002</c:v>
                </c:pt>
                <c:pt idx="181">
                  <c:v>0.46400000000000002</c:v>
                </c:pt>
                <c:pt idx="182">
                  <c:v>0.46300000000000002</c:v>
                </c:pt>
                <c:pt idx="183">
                  <c:v>0.46200000000000002</c:v>
                </c:pt>
                <c:pt idx="184">
                  <c:v>0.46100000000000002</c:v>
                </c:pt>
                <c:pt idx="185">
                  <c:v>0.46</c:v>
                </c:pt>
                <c:pt idx="186">
                  <c:v>0.45900000000000002</c:v>
                </c:pt>
                <c:pt idx="187">
                  <c:v>0.45800000000000002</c:v>
                </c:pt>
                <c:pt idx="188">
                  <c:v>0.45700000000000002</c:v>
                </c:pt>
                <c:pt idx="189">
                  <c:v>0.45600000000000002</c:v>
                </c:pt>
                <c:pt idx="190">
                  <c:v>0.45500000000000002</c:v>
                </c:pt>
                <c:pt idx="191">
                  <c:v>0.45400000000000001</c:v>
                </c:pt>
                <c:pt idx="192">
                  <c:v>0.45300000000000001</c:v>
                </c:pt>
                <c:pt idx="193">
                  <c:v>0.45200000000000001</c:v>
                </c:pt>
                <c:pt idx="194">
                  <c:v>0.45100000000000001</c:v>
                </c:pt>
                <c:pt idx="195">
                  <c:v>0.45</c:v>
                </c:pt>
                <c:pt idx="196">
                  <c:v>0.44900000000000001</c:v>
                </c:pt>
                <c:pt idx="197">
                  <c:v>0.44800000000000001</c:v>
                </c:pt>
                <c:pt idx="198">
                  <c:v>0.44700000000000001</c:v>
                </c:pt>
                <c:pt idx="199">
                  <c:v>0.44600000000000001</c:v>
                </c:pt>
                <c:pt idx="200">
                  <c:v>0.44500000000000001</c:v>
                </c:pt>
                <c:pt idx="201">
                  <c:v>0.44400000000000001</c:v>
                </c:pt>
                <c:pt idx="202">
                  <c:v>0.443</c:v>
                </c:pt>
                <c:pt idx="203">
                  <c:v>0.442</c:v>
                </c:pt>
                <c:pt idx="204">
                  <c:v>0.441</c:v>
                </c:pt>
                <c:pt idx="205">
                  <c:v>0.44</c:v>
                </c:pt>
                <c:pt idx="206">
                  <c:v>0.439</c:v>
                </c:pt>
                <c:pt idx="207">
                  <c:v>0.438</c:v>
                </c:pt>
                <c:pt idx="208">
                  <c:v>0.437</c:v>
                </c:pt>
                <c:pt idx="209">
                  <c:v>0.436</c:v>
                </c:pt>
                <c:pt idx="210">
                  <c:v>0.435</c:v>
                </c:pt>
                <c:pt idx="211">
                  <c:v>0.434</c:v>
                </c:pt>
                <c:pt idx="212">
                  <c:v>0.433</c:v>
                </c:pt>
                <c:pt idx="213">
                  <c:v>0.432</c:v>
                </c:pt>
                <c:pt idx="214">
                  <c:v>0.43099999999999999</c:v>
                </c:pt>
                <c:pt idx="215">
                  <c:v>0.43</c:v>
                </c:pt>
                <c:pt idx="216">
                  <c:v>0.42899999999999999</c:v>
                </c:pt>
                <c:pt idx="217">
                  <c:v>0.42799999999999999</c:v>
                </c:pt>
                <c:pt idx="218">
                  <c:v>0.42699999999999999</c:v>
                </c:pt>
                <c:pt idx="219">
                  <c:v>0.42599999999999999</c:v>
                </c:pt>
                <c:pt idx="220">
                  <c:v>0.42499999999999999</c:v>
                </c:pt>
                <c:pt idx="221">
                  <c:v>0.42399999999999999</c:v>
                </c:pt>
                <c:pt idx="222">
                  <c:v>0.42299999999999999</c:v>
                </c:pt>
                <c:pt idx="223">
                  <c:v>0.42199999999999999</c:v>
                </c:pt>
                <c:pt idx="224">
                  <c:v>0.42099999999999999</c:v>
                </c:pt>
                <c:pt idx="225">
                  <c:v>0.42</c:v>
                </c:pt>
                <c:pt idx="226">
                  <c:v>0.41899999999999998</c:v>
                </c:pt>
                <c:pt idx="227">
                  <c:v>0.41799999999999998</c:v>
                </c:pt>
                <c:pt idx="228">
                  <c:v>0.41699999999999998</c:v>
                </c:pt>
                <c:pt idx="229">
                  <c:v>0.41599999999999998</c:v>
                </c:pt>
                <c:pt idx="230">
                  <c:v>0.41499999999999998</c:v>
                </c:pt>
                <c:pt idx="231">
                  <c:v>0.41399999999999998</c:v>
                </c:pt>
                <c:pt idx="232">
                  <c:v>0.41299999999999998</c:v>
                </c:pt>
                <c:pt idx="233">
                  <c:v>0.41199999999999998</c:v>
                </c:pt>
                <c:pt idx="234">
                  <c:v>0.41099999999999998</c:v>
                </c:pt>
                <c:pt idx="235">
                  <c:v>0.41</c:v>
                </c:pt>
                <c:pt idx="236">
                  <c:v>0.40899999999999997</c:v>
                </c:pt>
                <c:pt idx="237">
                  <c:v>0.40799999999999997</c:v>
                </c:pt>
                <c:pt idx="238">
                  <c:v>0.40699999999999997</c:v>
                </c:pt>
                <c:pt idx="239">
                  <c:v>0.40600000000000003</c:v>
                </c:pt>
                <c:pt idx="240">
                  <c:v>0.40500000000000003</c:v>
                </c:pt>
                <c:pt idx="241">
                  <c:v>0.40400000000000003</c:v>
                </c:pt>
                <c:pt idx="242">
                  <c:v>0.40300000000000002</c:v>
                </c:pt>
                <c:pt idx="243">
                  <c:v>0.40200000000000002</c:v>
                </c:pt>
                <c:pt idx="244">
                  <c:v>0.40100000000000002</c:v>
                </c:pt>
                <c:pt idx="245">
                  <c:v>0.4</c:v>
                </c:pt>
                <c:pt idx="246">
                  <c:v>0.39900000000000002</c:v>
                </c:pt>
                <c:pt idx="247">
                  <c:v>0.39800000000000002</c:v>
                </c:pt>
                <c:pt idx="248">
                  <c:v>0.39700000000000002</c:v>
                </c:pt>
                <c:pt idx="249">
                  <c:v>0.39600000000000002</c:v>
                </c:pt>
                <c:pt idx="250">
                  <c:v>0.39500000000000002</c:v>
                </c:pt>
                <c:pt idx="251">
                  <c:v>0.39400000000000002</c:v>
                </c:pt>
                <c:pt idx="252">
                  <c:v>0.39300000000000002</c:v>
                </c:pt>
                <c:pt idx="253">
                  <c:v>0.39200000000000002</c:v>
                </c:pt>
                <c:pt idx="254">
                  <c:v>0.39100000000000001</c:v>
                </c:pt>
                <c:pt idx="255">
                  <c:v>0.39</c:v>
                </c:pt>
                <c:pt idx="256">
                  <c:v>0.38900000000000001</c:v>
                </c:pt>
                <c:pt idx="257">
                  <c:v>0.38800000000000001</c:v>
                </c:pt>
                <c:pt idx="258">
                  <c:v>0.38700000000000001</c:v>
                </c:pt>
                <c:pt idx="259">
                  <c:v>0.38600000000000001</c:v>
                </c:pt>
                <c:pt idx="260">
                  <c:v>0.38500000000000001</c:v>
                </c:pt>
                <c:pt idx="261">
                  <c:v>0.38400000000000001</c:v>
                </c:pt>
                <c:pt idx="262">
                  <c:v>0.38300000000000001</c:v>
                </c:pt>
                <c:pt idx="263">
                  <c:v>0.38200000000000001</c:v>
                </c:pt>
                <c:pt idx="264">
                  <c:v>0.38100000000000001</c:v>
                </c:pt>
                <c:pt idx="265">
                  <c:v>0.38</c:v>
                </c:pt>
                <c:pt idx="266">
                  <c:v>0.379</c:v>
                </c:pt>
                <c:pt idx="267">
                  <c:v>0.378</c:v>
                </c:pt>
                <c:pt idx="268">
                  <c:v>0.377</c:v>
                </c:pt>
                <c:pt idx="269">
                  <c:v>0.376</c:v>
                </c:pt>
                <c:pt idx="270">
                  <c:v>0.375</c:v>
                </c:pt>
                <c:pt idx="271">
                  <c:v>0.374</c:v>
                </c:pt>
                <c:pt idx="272">
                  <c:v>0.373</c:v>
                </c:pt>
                <c:pt idx="273">
                  <c:v>0.372</c:v>
                </c:pt>
                <c:pt idx="274">
                  <c:v>0.371</c:v>
                </c:pt>
                <c:pt idx="275">
                  <c:v>0.37</c:v>
                </c:pt>
                <c:pt idx="276">
                  <c:v>0.36899999999999999</c:v>
                </c:pt>
                <c:pt idx="277">
                  <c:v>0.36799999999999999</c:v>
                </c:pt>
                <c:pt idx="278">
                  <c:v>0.36699999999999999</c:v>
                </c:pt>
                <c:pt idx="279">
                  <c:v>0.36599999999999999</c:v>
                </c:pt>
                <c:pt idx="280">
                  <c:v>0.36499999999999999</c:v>
                </c:pt>
                <c:pt idx="281">
                  <c:v>0.36399999999999999</c:v>
                </c:pt>
                <c:pt idx="282">
                  <c:v>0.36299999999999999</c:v>
                </c:pt>
                <c:pt idx="283">
                  <c:v>0.36199999999999999</c:v>
                </c:pt>
                <c:pt idx="284">
                  <c:v>0.36099999999999999</c:v>
                </c:pt>
                <c:pt idx="285">
                  <c:v>0.36</c:v>
                </c:pt>
                <c:pt idx="286">
                  <c:v>0.35899999999999999</c:v>
                </c:pt>
                <c:pt idx="287">
                  <c:v>0.35799999999999998</c:v>
                </c:pt>
                <c:pt idx="288">
                  <c:v>0.35699999999999998</c:v>
                </c:pt>
                <c:pt idx="289">
                  <c:v>0.35599999999999998</c:v>
                </c:pt>
                <c:pt idx="290">
                  <c:v>0.35499999999999998</c:v>
                </c:pt>
                <c:pt idx="291">
                  <c:v>0.35399999999999998</c:v>
                </c:pt>
                <c:pt idx="292">
                  <c:v>0.35299999999999998</c:v>
                </c:pt>
                <c:pt idx="293">
                  <c:v>0.35199999999999998</c:v>
                </c:pt>
                <c:pt idx="294">
                  <c:v>0.35099999999999998</c:v>
                </c:pt>
                <c:pt idx="295">
                  <c:v>0.35</c:v>
                </c:pt>
                <c:pt idx="296">
                  <c:v>0.34899999999999998</c:v>
                </c:pt>
                <c:pt idx="297">
                  <c:v>0.34799999999999998</c:v>
                </c:pt>
                <c:pt idx="298">
                  <c:v>0.34699999999999998</c:v>
                </c:pt>
                <c:pt idx="299">
                  <c:v>0.34599999999999997</c:v>
                </c:pt>
                <c:pt idx="300">
                  <c:v>0.34499999999999997</c:v>
                </c:pt>
                <c:pt idx="301">
                  <c:v>0.34399999999999997</c:v>
                </c:pt>
                <c:pt idx="302">
                  <c:v>0.34300000000000003</c:v>
                </c:pt>
                <c:pt idx="303">
                  <c:v>0.34200000000000003</c:v>
                </c:pt>
                <c:pt idx="304">
                  <c:v>0.34100000000000003</c:v>
                </c:pt>
                <c:pt idx="305">
                  <c:v>0.34</c:v>
                </c:pt>
                <c:pt idx="306">
                  <c:v>0.33900000000000002</c:v>
                </c:pt>
                <c:pt idx="307">
                  <c:v>0.33800000000000002</c:v>
                </c:pt>
                <c:pt idx="308">
                  <c:v>0.33700000000000002</c:v>
                </c:pt>
                <c:pt idx="309">
                  <c:v>0.33600000000000002</c:v>
                </c:pt>
                <c:pt idx="310">
                  <c:v>0.33500000000000002</c:v>
                </c:pt>
                <c:pt idx="311">
                  <c:v>0.33400000000000002</c:v>
                </c:pt>
                <c:pt idx="312">
                  <c:v>0.33300000000000002</c:v>
                </c:pt>
                <c:pt idx="313">
                  <c:v>0.33200000000000002</c:v>
                </c:pt>
                <c:pt idx="314">
                  <c:v>0.33100000000000002</c:v>
                </c:pt>
                <c:pt idx="315">
                  <c:v>0.33</c:v>
                </c:pt>
                <c:pt idx="316">
                  <c:v>0.32900000000000001</c:v>
                </c:pt>
                <c:pt idx="317">
                  <c:v>0.32800000000000001</c:v>
                </c:pt>
                <c:pt idx="318">
                  <c:v>0.32700000000000001</c:v>
                </c:pt>
                <c:pt idx="319">
                  <c:v>0.32600000000000001</c:v>
                </c:pt>
                <c:pt idx="320">
                  <c:v>0.32500000000000001</c:v>
                </c:pt>
                <c:pt idx="321">
                  <c:v>0.32400000000000001</c:v>
                </c:pt>
                <c:pt idx="322">
                  <c:v>0.32300000000000001</c:v>
                </c:pt>
                <c:pt idx="323">
                  <c:v>0.32200000000000001</c:v>
                </c:pt>
                <c:pt idx="324">
                  <c:v>0.32100000000000001</c:v>
                </c:pt>
                <c:pt idx="325">
                  <c:v>0.32</c:v>
                </c:pt>
                <c:pt idx="326">
                  <c:v>0.31900000000000001</c:v>
                </c:pt>
                <c:pt idx="327">
                  <c:v>0.318</c:v>
                </c:pt>
                <c:pt idx="328">
                  <c:v>0.317</c:v>
                </c:pt>
                <c:pt idx="329">
                  <c:v>0.316</c:v>
                </c:pt>
                <c:pt idx="330">
                  <c:v>0.315</c:v>
                </c:pt>
                <c:pt idx="331">
                  <c:v>0.314</c:v>
                </c:pt>
                <c:pt idx="332">
                  <c:v>0.313</c:v>
                </c:pt>
                <c:pt idx="333">
                  <c:v>0.312</c:v>
                </c:pt>
                <c:pt idx="334">
                  <c:v>0.311</c:v>
                </c:pt>
                <c:pt idx="335">
                  <c:v>0.31</c:v>
                </c:pt>
                <c:pt idx="336">
                  <c:v>0.309</c:v>
                </c:pt>
                <c:pt idx="337">
                  <c:v>0.308</c:v>
                </c:pt>
                <c:pt idx="338">
                  <c:v>0.307</c:v>
                </c:pt>
                <c:pt idx="339">
                  <c:v>0.30599999999999999</c:v>
                </c:pt>
                <c:pt idx="340">
                  <c:v>0.30499999999999999</c:v>
                </c:pt>
                <c:pt idx="341">
                  <c:v>0.30399999999999999</c:v>
                </c:pt>
                <c:pt idx="342">
                  <c:v>0.30299999999999999</c:v>
                </c:pt>
                <c:pt idx="343">
                  <c:v>0.30199999999999999</c:v>
                </c:pt>
                <c:pt idx="344">
                  <c:v>0.30099999999999999</c:v>
                </c:pt>
                <c:pt idx="345">
                  <c:v>0.3</c:v>
                </c:pt>
                <c:pt idx="346">
                  <c:v>0.29899999999999999</c:v>
                </c:pt>
                <c:pt idx="347">
                  <c:v>0.29799999999999999</c:v>
                </c:pt>
                <c:pt idx="348">
                  <c:v>0.29699999999999999</c:v>
                </c:pt>
                <c:pt idx="349">
                  <c:v>0.29599999999999999</c:v>
                </c:pt>
                <c:pt idx="350">
                  <c:v>0.29499999999999998</c:v>
                </c:pt>
                <c:pt idx="351">
                  <c:v>0.29399999999999998</c:v>
                </c:pt>
                <c:pt idx="352">
                  <c:v>0.29299999999999998</c:v>
                </c:pt>
                <c:pt idx="353">
                  <c:v>0.29199999999999998</c:v>
                </c:pt>
                <c:pt idx="354">
                  <c:v>0.29099999999999998</c:v>
                </c:pt>
                <c:pt idx="355">
                  <c:v>0.28999999999999998</c:v>
                </c:pt>
                <c:pt idx="356">
                  <c:v>0.28899999999999998</c:v>
                </c:pt>
                <c:pt idx="357">
                  <c:v>0.28799999999999998</c:v>
                </c:pt>
                <c:pt idx="358">
                  <c:v>0.28699999999999998</c:v>
                </c:pt>
                <c:pt idx="359">
                  <c:v>0.28599999999999998</c:v>
                </c:pt>
                <c:pt idx="360">
                  <c:v>0.28499999999999998</c:v>
                </c:pt>
                <c:pt idx="361">
                  <c:v>0.28399999999999997</c:v>
                </c:pt>
                <c:pt idx="362">
                  <c:v>0.28299999999999997</c:v>
                </c:pt>
                <c:pt idx="363">
                  <c:v>0.28199999999999997</c:v>
                </c:pt>
                <c:pt idx="364">
                  <c:v>0.28100000000000003</c:v>
                </c:pt>
                <c:pt idx="365">
                  <c:v>0.28000000000000003</c:v>
                </c:pt>
                <c:pt idx="366">
                  <c:v>0.27900000000000003</c:v>
                </c:pt>
                <c:pt idx="367">
                  <c:v>0.27800000000000002</c:v>
                </c:pt>
                <c:pt idx="368">
                  <c:v>0.27700000000000002</c:v>
                </c:pt>
                <c:pt idx="369">
                  <c:v>0.27600000000000002</c:v>
                </c:pt>
                <c:pt idx="370">
                  <c:v>0.27500000000000002</c:v>
                </c:pt>
                <c:pt idx="371">
                  <c:v>0.27400000000000002</c:v>
                </c:pt>
                <c:pt idx="372">
                  <c:v>0.27300000000000002</c:v>
                </c:pt>
                <c:pt idx="373">
                  <c:v>0.27200000000000002</c:v>
                </c:pt>
                <c:pt idx="374">
                  <c:v>0.27100000000000002</c:v>
                </c:pt>
                <c:pt idx="375">
                  <c:v>0.27</c:v>
                </c:pt>
                <c:pt idx="376">
                  <c:v>0.26900000000000002</c:v>
                </c:pt>
                <c:pt idx="377">
                  <c:v>0.26800000000000002</c:v>
                </c:pt>
                <c:pt idx="378">
                  <c:v>0.26700000000000002</c:v>
                </c:pt>
                <c:pt idx="379">
                  <c:v>0.26600000000000001</c:v>
                </c:pt>
                <c:pt idx="380">
                  <c:v>0.26500000000000001</c:v>
                </c:pt>
                <c:pt idx="381">
                  <c:v>0.26400000000000001</c:v>
                </c:pt>
                <c:pt idx="382">
                  <c:v>0.26300000000000001</c:v>
                </c:pt>
                <c:pt idx="383">
                  <c:v>0.26200000000000001</c:v>
                </c:pt>
                <c:pt idx="384">
                  <c:v>0.26100000000000001</c:v>
                </c:pt>
                <c:pt idx="385">
                  <c:v>0.26</c:v>
                </c:pt>
                <c:pt idx="386">
                  <c:v>0.25900000000000001</c:v>
                </c:pt>
                <c:pt idx="387">
                  <c:v>0.25800000000000001</c:v>
                </c:pt>
                <c:pt idx="388">
                  <c:v>0.25700000000000001</c:v>
                </c:pt>
                <c:pt idx="389">
                  <c:v>0.25600000000000001</c:v>
                </c:pt>
                <c:pt idx="390">
                  <c:v>0.255</c:v>
                </c:pt>
                <c:pt idx="391">
                  <c:v>0.254</c:v>
                </c:pt>
                <c:pt idx="392">
                  <c:v>0.253</c:v>
                </c:pt>
                <c:pt idx="393">
                  <c:v>0.252</c:v>
                </c:pt>
                <c:pt idx="394">
                  <c:v>0.251</c:v>
                </c:pt>
                <c:pt idx="395">
                  <c:v>0.25</c:v>
                </c:pt>
                <c:pt idx="396">
                  <c:v>0.249</c:v>
                </c:pt>
                <c:pt idx="397">
                  <c:v>0.248</c:v>
                </c:pt>
                <c:pt idx="398">
                  <c:v>0.247</c:v>
                </c:pt>
                <c:pt idx="399">
                  <c:v>0.246</c:v>
                </c:pt>
                <c:pt idx="400">
                  <c:v>0.245</c:v>
                </c:pt>
                <c:pt idx="401">
                  <c:v>0.24399999999999999</c:v>
                </c:pt>
                <c:pt idx="402">
                  <c:v>0.24299999999999999</c:v>
                </c:pt>
                <c:pt idx="403">
                  <c:v>0.24199999999999999</c:v>
                </c:pt>
                <c:pt idx="404">
                  <c:v>0.24099999999999999</c:v>
                </c:pt>
                <c:pt idx="405">
                  <c:v>0.24</c:v>
                </c:pt>
                <c:pt idx="406">
                  <c:v>0.23899999999999999</c:v>
                </c:pt>
                <c:pt idx="407">
                  <c:v>0.23799999999999999</c:v>
                </c:pt>
                <c:pt idx="408">
                  <c:v>0.23699999999999999</c:v>
                </c:pt>
                <c:pt idx="409">
                  <c:v>0.23599999999999999</c:v>
                </c:pt>
                <c:pt idx="410">
                  <c:v>0.23499999999999999</c:v>
                </c:pt>
                <c:pt idx="411">
                  <c:v>0.23400000000000001</c:v>
                </c:pt>
                <c:pt idx="412">
                  <c:v>0.23300000000000001</c:v>
                </c:pt>
                <c:pt idx="413">
                  <c:v>0.23200000000000001</c:v>
                </c:pt>
                <c:pt idx="414">
                  <c:v>0.23100000000000001</c:v>
                </c:pt>
                <c:pt idx="415">
                  <c:v>0.23</c:v>
                </c:pt>
                <c:pt idx="416">
                  <c:v>0.22900000000000001</c:v>
                </c:pt>
                <c:pt idx="417">
                  <c:v>0.22800000000000001</c:v>
                </c:pt>
                <c:pt idx="418">
                  <c:v>0.22700000000000001</c:v>
                </c:pt>
                <c:pt idx="419">
                  <c:v>0.22600000000000001</c:v>
                </c:pt>
                <c:pt idx="420">
                  <c:v>0.22500000000000001</c:v>
                </c:pt>
                <c:pt idx="421">
                  <c:v>0.224</c:v>
                </c:pt>
                <c:pt idx="422">
                  <c:v>0.223</c:v>
                </c:pt>
                <c:pt idx="423">
                  <c:v>0.222</c:v>
                </c:pt>
                <c:pt idx="424">
                  <c:v>0.221</c:v>
                </c:pt>
                <c:pt idx="425">
                  <c:v>0.22</c:v>
                </c:pt>
                <c:pt idx="426">
                  <c:v>0.219</c:v>
                </c:pt>
                <c:pt idx="427">
                  <c:v>0.218</c:v>
                </c:pt>
                <c:pt idx="428">
                  <c:v>0.217</c:v>
                </c:pt>
                <c:pt idx="429">
                  <c:v>0.216</c:v>
                </c:pt>
                <c:pt idx="430">
                  <c:v>0.215</c:v>
                </c:pt>
                <c:pt idx="431">
                  <c:v>0.214</c:v>
                </c:pt>
                <c:pt idx="432">
                  <c:v>0.21299999999999999</c:v>
                </c:pt>
                <c:pt idx="433">
                  <c:v>0.21199999999999999</c:v>
                </c:pt>
                <c:pt idx="434">
                  <c:v>0.21099999999999999</c:v>
                </c:pt>
                <c:pt idx="435">
                  <c:v>0.21</c:v>
                </c:pt>
                <c:pt idx="436">
                  <c:v>0.20899999999999999</c:v>
                </c:pt>
                <c:pt idx="437">
                  <c:v>0.20799999999999999</c:v>
                </c:pt>
                <c:pt idx="438">
                  <c:v>0.20699999999999999</c:v>
                </c:pt>
                <c:pt idx="439">
                  <c:v>0.20599999999999999</c:v>
                </c:pt>
                <c:pt idx="440">
                  <c:v>0.20499999999999999</c:v>
                </c:pt>
                <c:pt idx="441">
                  <c:v>0.20399999999999999</c:v>
                </c:pt>
                <c:pt idx="442">
                  <c:v>0.20300000000000001</c:v>
                </c:pt>
                <c:pt idx="443">
                  <c:v>0.20200000000000001</c:v>
                </c:pt>
                <c:pt idx="444">
                  <c:v>0.20100000000000001</c:v>
                </c:pt>
                <c:pt idx="445">
                  <c:v>0.2</c:v>
                </c:pt>
                <c:pt idx="446">
                  <c:v>0.19900000000000001</c:v>
                </c:pt>
                <c:pt idx="447">
                  <c:v>0.19800000000000001</c:v>
                </c:pt>
                <c:pt idx="448">
                  <c:v>0.19700000000000001</c:v>
                </c:pt>
                <c:pt idx="449">
                  <c:v>0.19600000000000001</c:v>
                </c:pt>
                <c:pt idx="450">
                  <c:v>0.19500000000000001</c:v>
                </c:pt>
                <c:pt idx="451">
                  <c:v>0.19400000000000001</c:v>
                </c:pt>
                <c:pt idx="452">
                  <c:v>0.193</c:v>
                </c:pt>
                <c:pt idx="453">
                  <c:v>0.192</c:v>
                </c:pt>
                <c:pt idx="454">
                  <c:v>0.191</c:v>
                </c:pt>
                <c:pt idx="455">
                  <c:v>0.19</c:v>
                </c:pt>
                <c:pt idx="456">
                  <c:v>0.189</c:v>
                </c:pt>
                <c:pt idx="457">
                  <c:v>0.188</c:v>
                </c:pt>
                <c:pt idx="458">
                  <c:v>0.187</c:v>
                </c:pt>
                <c:pt idx="459">
                  <c:v>0.186</c:v>
                </c:pt>
                <c:pt idx="460">
                  <c:v>0.185</c:v>
                </c:pt>
                <c:pt idx="461">
                  <c:v>0.184</c:v>
                </c:pt>
                <c:pt idx="462">
                  <c:v>0.183</c:v>
                </c:pt>
                <c:pt idx="463">
                  <c:v>0.182</c:v>
                </c:pt>
                <c:pt idx="464">
                  <c:v>0.18099999999999999</c:v>
                </c:pt>
                <c:pt idx="465">
                  <c:v>0.18</c:v>
                </c:pt>
                <c:pt idx="466">
                  <c:v>0.17899999999999999</c:v>
                </c:pt>
                <c:pt idx="467">
                  <c:v>0.17799999999999999</c:v>
                </c:pt>
                <c:pt idx="468">
                  <c:v>0.17699999999999999</c:v>
                </c:pt>
                <c:pt idx="469">
                  <c:v>0.17599999999999999</c:v>
                </c:pt>
                <c:pt idx="470">
                  <c:v>0.17499999999999999</c:v>
                </c:pt>
                <c:pt idx="471">
                  <c:v>0.17399999999999999</c:v>
                </c:pt>
                <c:pt idx="472">
                  <c:v>0.17299999999999999</c:v>
                </c:pt>
                <c:pt idx="473">
                  <c:v>0.17199999999999999</c:v>
                </c:pt>
                <c:pt idx="474">
                  <c:v>0.17100000000000001</c:v>
                </c:pt>
                <c:pt idx="475">
                  <c:v>0.17</c:v>
                </c:pt>
                <c:pt idx="476">
                  <c:v>0.16900000000000001</c:v>
                </c:pt>
                <c:pt idx="477">
                  <c:v>0.16800000000000001</c:v>
                </c:pt>
                <c:pt idx="478">
                  <c:v>0.16700000000000001</c:v>
                </c:pt>
                <c:pt idx="479">
                  <c:v>0.16600000000000001</c:v>
                </c:pt>
                <c:pt idx="480">
                  <c:v>0.16500000000000001</c:v>
                </c:pt>
                <c:pt idx="481">
                  <c:v>0.16400000000000001</c:v>
                </c:pt>
                <c:pt idx="482">
                  <c:v>0.16300000000000001</c:v>
                </c:pt>
                <c:pt idx="483">
                  <c:v>0.16200000000000001</c:v>
                </c:pt>
                <c:pt idx="484">
                  <c:v>0.161</c:v>
                </c:pt>
                <c:pt idx="485">
                  <c:v>0.16</c:v>
                </c:pt>
                <c:pt idx="486">
                  <c:v>0.159</c:v>
                </c:pt>
                <c:pt idx="487">
                  <c:v>0.158</c:v>
                </c:pt>
                <c:pt idx="488">
                  <c:v>0.157</c:v>
                </c:pt>
                <c:pt idx="489">
                  <c:v>0.156</c:v>
                </c:pt>
                <c:pt idx="490">
                  <c:v>0.155</c:v>
                </c:pt>
                <c:pt idx="491">
                  <c:v>0.154</c:v>
                </c:pt>
                <c:pt idx="492">
                  <c:v>0.153</c:v>
                </c:pt>
                <c:pt idx="493">
                  <c:v>0.152</c:v>
                </c:pt>
                <c:pt idx="494">
                  <c:v>0.151</c:v>
                </c:pt>
                <c:pt idx="495">
                  <c:v>0.15</c:v>
                </c:pt>
                <c:pt idx="496">
                  <c:v>0.14899999999999999</c:v>
                </c:pt>
                <c:pt idx="497">
                  <c:v>0.14799999999999999</c:v>
                </c:pt>
                <c:pt idx="498">
                  <c:v>0.14699999999999999</c:v>
                </c:pt>
                <c:pt idx="499">
                  <c:v>0.14599999999999999</c:v>
                </c:pt>
                <c:pt idx="500">
                  <c:v>0.14499999999999999</c:v>
                </c:pt>
                <c:pt idx="501">
                  <c:v>0.14399999999999999</c:v>
                </c:pt>
                <c:pt idx="502">
                  <c:v>0.14299999999999999</c:v>
                </c:pt>
                <c:pt idx="503">
                  <c:v>0.14199999999999999</c:v>
                </c:pt>
                <c:pt idx="504">
                  <c:v>0.14099999999999999</c:v>
                </c:pt>
                <c:pt idx="505">
                  <c:v>0.14000000000000001</c:v>
                </c:pt>
                <c:pt idx="506">
                  <c:v>0.13900000000000001</c:v>
                </c:pt>
                <c:pt idx="507">
                  <c:v>0.13800000000000001</c:v>
                </c:pt>
                <c:pt idx="508">
                  <c:v>0.13700000000000001</c:v>
                </c:pt>
                <c:pt idx="509">
                  <c:v>0.13600000000000001</c:v>
                </c:pt>
                <c:pt idx="510">
                  <c:v>0.13500000000000001</c:v>
                </c:pt>
                <c:pt idx="511">
                  <c:v>0.13400000000000001</c:v>
                </c:pt>
                <c:pt idx="512">
                  <c:v>0.13300000000000001</c:v>
                </c:pt>
                <c:pt idx="513">
                  <c:v>0.13200000000000001</c:v>
                </c:pt>
                <c:pt idx="514">
                  <c:v>0.13100000000000001</c:v>
                </c:pt>
                <c:pt idx="515">
                  <c:v>0.13</c:v>
                </c:pt>
                <c:pt idx="516">
                  <c:v>0.129</c:v>
                </c:pt>
                <c:pt idx="517">
                  <c:v>0.128</c:v>
                </c:pt>
                <c:pt idx="518">
                  <c:v>0.127</c:v>
                </c:pt>
                <c:pt idx="519">
                  <c:v>0.126</c:v>
                </c:pt>
                <c:pt idx="520">
                  <c:v>0.125</c:v>
                </c:pt>
                <c:pt idx="521">
                  <c:v>0.124</c:v>
                </c:pt>
                <c:pt idx="522">
                  <c:v>0.123</c:v>
                </c:pt>
                <c:pt idx="523">
                  <c:v>0.122</c:v>
                </c:pt>
                <c:pt idx="524">
                  <c:v>0.121</c:v>
                </c:pt>
                <c:pt idx="525">
                  <c:v>0.12</c:v>
                </c:pt>
                <c:pt idx="526">
                  <c:v>0.11899999999999999</c:v>
                </c:pt>
                <c:pt idx="527">
                  <c:v>0.11799999999999999</c:v>
                </c:pt>
                <c:pt idx="528">
                  <c:v>0.11700000000000001</c:v>
                </c:pt>
                <c:pt idx="529">
                  <c:v>0.11600000000000001</c:v>
                </c:pt>
                <c:pt idx="530">
                  <c:v>0.115</c:v>
                </c:pt>
                <c:pt idx="531">
                  <c:v>0.114</c:v>
                </c:pt>
                <c:pt idx="532">
                  <c:v>0.113</c:v>
                </c:pt>
                <c:pt idx="533">
                  <c:v>0.112</c:v>
                </c:pt>
                <c:pt idx="534">
                  <c:v>0.111</c:v>
                </c:pt>
                <c:pt idx="535">
                  <c:v>0.11</c:v>
                </c:pt>
                <c:pt idx="536">
                  <c:v>0.109</c:v>
                </c:pt>
                <c:pt idx="537">
                  <c:v>0.108</c:v>
                </c:pt>
                <c:pt idx="538">
                  <c:v>0.107</c:v>
                </c:pt>
                <c:pt idx="539">
                  <c:v>0.106</c:v>
                </c:pt>
                <c:pt idx="540">
                  <c:v>0.105</c:v>
                </c:pt>
                <c:pt idx="541">
                  <c:v>0.104</c:v>
                </c:pt>
                <c:pt idx="542">
                  <c:v>0.10299999999999999</c:v>
                </c:pt>
                <c:pt idx="543">
                  <c:v>0.10199999999999999</c:v>
                </c:pt>
                <c:pt idx="544">
                  <c:v>0.10100000000000001</c:v>
                </c:pt>
                <c:pt idx="545">
                  <c:v>0.1</c:v>
                </c:pt>
                <c:pt idx="546">
                  <c:v>9.9000000000000005E-2</c:v>
                </c:pt>
                <c:pt idx="547">
                  <c:v>9.8000000000000004E-2</c:v>
                </c:pt>
                <c:pt idx="548">
                  <c:v>9.7000000000000003E-2</c:v>
                </c:pt>
                <c:pt idx="549">
                  <c:v>9.6000000000000002E-2</c:v>
                </c:pt>
                <c:pt idx="550">
                  <c:v>9.5000000000000001E-2</c:v>
                </c:pt>
                <c:pt idx="551">
                  <c:v>9.4E-2</c:v>
                </c:pt>
                <c:pt idx="552">
                  <c:v>9.2999999999999999E-2</c:v>
                </c:pt>
                <c:pt idx="553">
                  <c:v>9.1999999999999998E-2</c:v>
                </c:pt>
                <c:pt idx="554">
                  <c:v>9.0999999999999998E-2</c:v>
                </c:pt>
                <c:pt idx="555">
                  <c:v>0.09</c:v>
                </c:pt>
                <c:pt idx="556">
                  <c:v>8.8999999999999996E-2</c:v>
                </c:pt>
                <c:pt idx="557">
                  <c:v>8.7999999999999995E-2</c:v>
                </c:pt>
                <c:pt idx="558">
                  <c:v>8.6999999999999994E-2</c:v>
                </c:pt>
                <c:pt idx="559">
                  <c:v>8.5999999999999993E-2</c:v>
                </c:pt>
                <c:pt idx="560">
                  <c:v>8.5000000000000006E-2</c:v>
                </c:pt>
                <c:pt idx="561">
                  <c:v>8.4000000000000005E-2</c:v>
                </c:pt>
                <c:pt idx="562">
                  <c:v>8.3000000000000004E-2</c:v>
                </c:pt>
                <c:pt idx="563">
                  <c:v>8.2000000000000003E-2</c:v>
                </c:pt>
                <c:pt idx="564">
                  <c:v>8.1000000000000003E-2</c:v>
                </c:pt>
                <c:pt idx="565">
                  <c:v>0.08</c:v>
                </c:pt>
                <c:pt idx="566">
                  <c:v>7.9000000000000001E-2</c:v>
                </c:pt>
                <c:pt idx="567">
                  <c:v>7.8E-2</c:v>
                </c:pt>
                <c:pt idx="568">
                  <c:v>7.6999999999999999E-2</c:v>
                </c:pt>
                <c:pt idx="569">
                  <c:v>7.5999999999999998E-2</c:v>
                </c:pt>
                <c:pt idx="570">
                  <c:v>7.4999999999999997E-2</c:v>
                </c:pt>
                <c:pt idx="571">
                  <c:v>7.3999999999999996E-2</c:v>
                </c:pt>
                <c:pt idx="572">
                  <c:v>7.2999999999999995E-2</c:v>
                </c:pt>
                <c:pt idx="573">
                  <c:v>7.1999999999999995E-2</c:v>
                </c:pt>
                <c:pt idx="574">
                  <c:v>7.0999999999999994E-2</c:v>
                </c:pt>
                <c:pt idx="575">
                  <c:v>7.0000000000000007E-2</c:v>
                </c:pt>
                <c:pt idx="576">
                  <c:v>6.9000000000000006E-2</c:v>
                </c:pt>
                <c:pt idx="577">
                  <c:v>6.8000000000000005E-2</c:v>
                </c:pt>
                <c:pt idx="578">
                  <c:v>6.7000000000000004E-2</c:v>
                </c:pt>
                <c:pt idx="579">
                  <c:v>6.6000000000000003E-2</c:v>
                </c:pt>
                <c:pt idx="580">
                  <c:v>6.5000000000000002E-2</c:v>
                </c:pt>
                <c:pt idx="581">
                  <c:v>6.4000000000000001E-2</c:v>
                </c:pt>
                <c:pt idx="582">
                  <c:v>6.3E-2</c:v>
                </c:pt>
                <c:pt idx="583">
                  <c:v>6.2E-2</c:v>
                </c:pt>
                <c:pt idx="584">
                  <c:v>6.0999999999999999E-2</c:v>
                </c:pt>
                <c:pt idx="585">
                  <c:v>0.06</c:v>
                </c:pt>
                <c:pt idx="586">
                  <c:v>5.8999999999999997E-2</c:v>
                </c:pt>
                <c:pt idx="587">
                  <c:v>5.8000000000000003E-2</c:v>
                </c:pt>
                <c:pt idx="588">
                  <c:v>5.7000000000000002E-2</c:v>
                </c:pt>
                <c:pt idx="589">
                  <c:v>5.6000000000000001E-2</c:v>
                </c:pt>
                <c:pt idx="590">
                  <c:v>5.5E-2</c:v>
                </c:pt>
                <c:pt idx="591">
                  <c:v>5.3999999999999999E-2</c:v>
                </c:pt>
                <c:pt idx="592">
                  <c:v>5.2999999999999999E-2</c:v>
                </c:pt>
                <c:pt idx="593">
                  <c:v>5.1999999999999998E-2</c:v>
                </c:pt>
                <c:pt idx="594">
                  <c:v>5.0999999999999997E-2</c:v>
                </c:pt>
                <c:pt idx="595">
                  <c:v>0.05</c:v>
                </c:pt>
                <c:pt idx="596">
                  <c:v>4.9000000000000002E-2</c:v>
                </c:pt>
                <c:pt idx="597">
                  <c:v>4.8000000000000001E-2</c:v>
                </c:pt>
                <c:pt idx="598">
                  <c:v>4.7E-2</c:v>
                </c:pt>
                <c:pt idx="599">
                  <c:v>4.5999999999999999E-2</c:v>
                </c:pt>
                <c:pt idx="600">
                  <c:v>4.4999999999999998E-2</c:v>
                </c:pt>
                <c:pt idx="601">
                  <c:v>4.3999999999999997E-2</c:v>
                </c:pt>
                <c:pt idx="602">
                  <c:v>4.2999999999999997E-2</c:v>
                </c:pt>
                <c:pt idx="603">
                  <c:v>4.2000000000000003E-2</c:v>
                </c:pt>
                <c:pt idx="604">
                  <c:v>4.1000000000000002E-2</c:v>
                </c:pt>
                <c:pt idx="605">
                  <c:v>0.04</c:v>
                </c:pt>
                <c:pt idx="606">
                  <c:v>3.9E-2</c:v>
                </c:pt>
                <c:pt idx="607">
                  <c:v>3.7999999999999999E-2</c:v>
                </c:pt>
                <c:pt idx="608">
                  <c:v>3.6999999999999998E-2</c:v>
                </c:pt>
                <c:pt idx="609">
                  <c:v>3.5999999999999997E-2</c:v>
                </c:pt>
                <c:pt idx="610">
                  <c:v>3.5000000000000003E-2</c:v>
                </c:pt>
                <c:pt idx="611">
                  <c:v>3.4000000000000002E-2</c:v>
                </c:pt>
                <c:pt idx="612">
                  <c:v>3.3000000000000002E-2</c:v>
                </c:pt>
                <c:pt idx="613">
                  <c:v>3.2000000000000001E-2</c:v>
                </c:pt>
                <c:pt idx="614">
                  <c:v>3.1E-2</c:v>
                </c:pt>
                <c:pt idx="615">
                  <c:v>0.03</c:v>
                </c:pt>
                <c:pt idx="616">
                  <c:v>2.9000000000000001E-2</c:v>
                </c:pt>
                <c:pt idx="617">
                  <c:v>2.8000000000000001E-2</c:v>
                </c:pt>
                <c:pt idx="618">
                  <c:v>2.7E-2</c:v>
                </c:pt>
                <c:pt idx="619">
                  <c:v>2.5999999999999999E-2</c:v>
                </c:pt>
                <c:pt idx="620">
                  <c:v>2.5000000000000001E-2</c:v>
                </c:pt>
                <c:pt idx="621">
                  <c:v>2.4E-2</c:v>
                </c:pt>
                <c:pt idx="622">
                  <c:v>2.3E-2</c:v>
                </c:pt>
                <c:pt idx="623">
                  <c:v>2.1999999999999999E-2</c:v>
                </c:pt>
                <c:pt idx="624">
                  <c:v>2.1000000000000001E-2</c:v>
                </c:pt>
                <c:pt idx="625">
                  <c:v>0.02</c:v>
                </c:pt>
                <c:pt idx="626">
                  <c:v>1.9E-2</c:v>
                </c:pt>
                <c:pt idx="627">
                  <c:v>1.7999999999999999E-2</c:v>
                </c:pt>
                <c:pt idx="628">
                  <c:v>1.7000000000000001E-2</c:v>
                </c:pt>
                <c:pt idx="629">
                  <c:v>1.6E-2</c:v>
                </c:pt>
                <c:pt idx="630">
                  <c:v>1.4999999999999999E-2</c:v>
                </c:pt>
                <c:pt idx="631">
                  <c:v>1.4E-2</c:v>
                </c:pt>
                <c:pt idx="632">
                  <c:v>1.2999999999999999E-2</c:v>
                </c:pt>
                <c:pt idx="633">
                  <c:v>1.2E-2</c:v>
                </c:pt>
                <c:pt idx="634">
                  <c:v>1.0999999999999999E-2</c:v>
                </c:pt>
                <c:pt idx="635">
                  <c:v>0.01</c:v>
                </c:pt>
                <c:pt idx="636">
                  <c:v>8.9999999999999993E-3</c:v>
                </c:pt>
                <c:pt idx="637">
                  <c:v>8.0000000000000002E-3</c:v>
                </c:pt>
                <c:pt idx="638">
                  <c:v>7.0000000000000001E-3</c:v>
                </c:pt>
                <c:pt idx="639">
                  <c:v>6.0000000000000001E-3</c:v>
                </c:pt>
                <c:pt idx="640">
                  <c:v>5.0000000000000001E-3</c:v>
                </c:pt>
              </c:numCache>
            </c:numRef>
          </c:yVal>
          <c:smooth val="1"/>
        </c:ser>
        <c:ser>
          <c:idx val="2"/>
          <c:order val="2"/>
          <c:spPr>
            <a:ln w="31750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'RDE 2'!$F$22:$F$666</c:f>
              <c:numCache>
                <c:formatCode>0.00</c:formatCode>
                <c:ptCount val="645"/>
                <c:pt idx="0">
                  <c:v>4.0028169014084507E-2</c:v>
                </c:pt>
                <c:pt idx="1">
                  <c:v>0.14197183098591551</c:v>
                </c:pt>
                <c:pt idx="2">
                  <c:v>0.13308450704225355</c:v>
                </c:pt>
                <c:pt idx="3">
                  <c:v>0.14591549295774647</c:v>
                </c:pt>
                <c:pt idx="4">
                  <c:v>0.15873239436619718</c:v>
                </c:pt>
                <c:pt idx="5">
                  <c:v>0.17112676056338028</c:v>
                </c:pt>
                <c:pt idx="6">
                  <c:v>0.18112676056338028</c:v>
                </c:pt>
                <c:pt idx="7">
                  <c:v>0.19422535211267608</c:v>
                </c:pt>
                <c:pt idx="8">
                  <c:v>0.2032394366197183</c:v>
                </c:pt>
                <c:pt idx="9">
                  <c:v>0.2191549295774648</c:v>
                </c:pt>
                <c:pt idx="10">
                  <c:v>0.22295774647887326</c:v>
                </c:pt>
                <c:pt idx="11">
                  <c:v>0.23619718309859158</c:v>
                </c:pt>
                <c:pt idx="12">
                  <c:v>0.24408450704225357</c:v>
                </c:pt>
                <c:pt idx="13">
                  <c:v>0.2556338028169014</c:v>
                </c:pt>
                <c:pt idx="14">
                  <c:v>0.26422535211267606</c:v>
                </c:pt>
                <c:pt idx="15">
                  <c:v>0.2750704225352113</c:v>
                </c:pt>
                <c:pt idx="16">
                  <c:v>0.2863380281690141</c:v>
                </c:pt>
                <c:pt idx="17">
                  <c:v>0.29507042253521132</c:v>
                </c:pt>
                <c:pt idx="18">
                  <c:v>0.30802816901408453</c:v>
                </c:pt>
                <c:pt idx="19">
                  <c:v>0.31802816901408454</c:v>
                </c:pt>
                <c:pt idx="20">
                  <c:v>0.33042253521126763</c:v>
                </c:pt>
                <c:pt idx="21">
                  <c:v>0.33887323943661973</c:v>
                </c:pt>
                <c:pt idx="22">
                  <c:v>0.35295774647887329</c:v>
                </c:pt>
                <c:pt idx="23">
                  <c:v>0.3630985915492958</c:v>
                </c:pt>
                <c:pt idx="24">
                  <c:v>0.3770422535211268</c:v>
                </c:pt>
                <c:pt idx="25">
                  <c:v>0.38591549295774652</c:v>
                </c:pt>
                <c:pt idx="26">
                  <c:v>0.4005633802816902</c:v>
                </c:pt>
                <c:pt idx="27">
                  <c:v>0.41084507042253521</c:v>
                </c:pt>
                <c:pt idx="28">
                  <c:v>0.42619718309859161</c:v>
                </c:pt>
                <c:pt idx="29">
                  <c:v>0.43464788732394366</c:v>
                </c:pt>
                <c:pt idx="30">
                  <c:v>0.45253521126760565</c:v>
                </c:pt>
                <c:pt idx="31">
                  <c:v>0.46450704225352119</c:v>
                </c:pt>
                <c:pt idx="32">
                  <c:v>0.48140845070422544</c:v>
                </c:pt>
                <c:pt idx="33">
                  <c:v>0.49366197183098592</c:v>
                </c:pt>
                <c:pt idx="34">
                  <c:v>0.50830985915492966</c:v>
                </c:pt>
                <c:pt idx="35">
                  <c:v>0.52408450704225362</c:v>
                </c:pt>
                <c:pt idx="36">
                  <c:v>0.53746478873239445</c:v>
                </c:pt>
                <c:pt idx="37">
                  <c:v>0.55478873239436621</c:v>
                </c:pt>
                <c:pt idx="38">
                  <c:v>0.57042253521126762</c:v>
                </c:pt>
                <c:pt idx="39">
                  <c:v>0.58859154929577473</c:v>
                </c:pt>
                <c:pt idx="40">
                  <c:v>0.60267605633802823</c:v>
                </c:pt>
                <c:pt idx="41">
                  <c:v>0.62774647887323942</c:v>
                </c:pt>
                <c:pt idx="42">
                  <c:v>0.63915492957746478</c:v>
                </c:pt>
                <c:pt idx="43">
                  <c:v>0.65957746478873247</c:v>
                </c:pt>
                <c:pt idx="44">
                  <c:v>0.67619718309859156</c:v>
                </c:pt>
                <c:pt idx="45">
                  <c:v>0.69591549295774646</c:v>
                </c:pt>
                <c:pt idx="46">
                  <c:v>0.71422535211267624</c:v>
                </c:pt>
                <c:pt idx="47">
                  <c:v>0.73619718309859161</c:v>
                </c:pt>
                <c:pt idx="48">
                  <c:v>0.75464788732394372</c:v>
                </c:pt>
                <c:pt idx="49">
                  <c:v>0.77690140845070432</c:v>
                </c:pt>
                <c:pt idx="50">
                  <c:v>0.79957746478873248</c:v>
                </c:pt>
                <c:pt idx="51">
                  <c:v>0.82070422535211274</c:v>
                </c:pt>
                <c:pt idx="52">
                  <c:v>0.84549295774647892</c:v>
                </c:pt>
                <c:pt idx="53">
                  <c:v>0.86577464788732394</c:v>
                </c:pt>
                <c:pt idx="54">
                  <c:v>0.89239436619718315</c:v>
                </c:pt>
                <c:pt idx="55">
                  <c:v>0.91577464788732399</c:v>
                </c:pt>
                <c:pt idx="56">
                  <c:v>0.94394366197183099</c:v>
                </c:pt>
                <c:pt idx="57">
                  <c:v>0.96718309859154949</c:v>
                </c:pt>
                <c:pt idx="58">
                  <c:v>0.99718309859154941</c:v>
                </c:pt>
                <c:pt idx="59">
                  <c:v>1.02</c:v>
                </c:pt>
                <c:pt idx="60">
                  <c:v>1.0521126760563382</c:v>
                </c:pt>
                <c:pt idx="61">
                  <c:v>1.0761971830985915</c:v>
                </c:pt>
                <c:pt idx="62">
                  <c:v>1.1107042253521127</c:v>
                </c:pt>
                <c:pt idx="63">
                  <c:v>1.1398591549295776</c:v>
                </c:pt>
                <c:pt idx="64">
                  <c:v>1.1745070422535211</c:v>
                </c:pt>
                <c:pt idx="65">
                  <c:v>1.2047887323943662</c:v>
                </c:pt>
                <c:pt idx="66">
                  <c:v>1.2392957746478874</c:v>
                </c:pt>
                <c:pt idx="67">
                  <c:v>1.2743661971830988</c:v>
                </c:pt>
                <c:pt idx="68">
                  <c:v>1.3097183098591552</c:v>
                </c:pt>
                <c:pt idx="69">
                  <c:v>1.346338028169014</c:v>
                </c:pt>
                <c:pt idx="70">
                  <c:v>1.3863380281690143</c:v>
                </c:pt>
                <c:pt idx="71">
                  <c:v>1.4253521126760567</c:v>
                </c:pt>
                <c:pt idx="72">
                  <c:v>1.4619718309859158</c:v>
                </c:pt>
                <c:pt idx="73">
                  <c:v>1.5028169014084507</c:v>
                </c:pt>
                <c:pt idx="74">
                  <c:v>1.5436619718309861</c:v>
                </c:pt>
                <c:pt idx="75">
                  <c:v>1.5901408450704226</c:v>
                </c:pt>
                <c:pt idx="76">
                  <c:v>1.6338028169014087</c:v>
                </c:pt>
                <c:pt idx="77">
                  <c:v>1.6802816901408451</c:v>
                </c:pt>
                <c:pt idx="78">
                  <c:v>1.7281690140845072</c:v>
                </c:pt>
                <c:pt idx="79">
                  <c:v>1.7774647887323947</c:v>
                </c:pt>
                <c:pt idx="80">
                  <c:v>1.8267605633802819</c:v>
                </c:pt>
                <c:pt idx="81">
                  <c:v>1.8788732394366197</c:v>
                </c:pt>
                <c:pt idx="82">
                  <c:v>1.9323943661971834</c:v>
                </c:pt>
                <c:pt idx="83">
                  <c:v>1.9873239436619721</c:v>
                </c:pt>
                <c:pt idx="84">
                  <c:v>2.0464788732394368</c:v>
                </c:pt>
                <c:pt idx="85">
                  <c:v>2.1028169014084508</c:v>
                </c:pt>
                <c:pt idx="86">
                  <c:v>2.1647887323943666</c:v>
                </c:pt>
                <c:pt idx="87">
                  <c:v>2.2239436619718314</c:v>
                </c:pt>
                <c:pt idx="88">
                  <c:v>2.2915492957746477</c:v>
                </c:pt>
                <c:pt idx="89">
                  <c:v>2.3577464788732394</c:v>
                </c:pt>
                <c:pt idx="90">
                  <c:v>2.4267605633802822</c:v>
                </c:pt>
                <c:pt idx="91">
                  <c:v>2.4957746478873242</c:v>
                </c:pt>
                <c:pt idx="92">
                  <c:v>2.5676056338028173</c:v>
                </c:pt>
                <c:pt idx="93">
                  <c:v>2.6380281690140848</c:v>
                </c:pt>
                <c:pt idx="94">
                  <c:v>2.71830985915493</c:v>
                </c:pt>
                <c:pt idx="95">
                  <c:v>2.7971830985915496</c:v>
                </c:pt>
                <c:pt idx="96">
                  <c:v>2.8830985915492962</c:v>
                </c:pt>
                <c:pt idx="97">
                  <c:v>2.9605633802816902</c:v>
                </c:pt>
                <c:pt idx="98">
                  <c:v>3.0507042253521126</c:v>
                </c:pt>
                <c:pt idx="99">
                  <c:v>3.1338028169014085</c:v>
                </c:pt>
                <c:pt idx="100">
                  <c:v>3.2323943661971835</c:v>
                </c:pt>
                <c:pt idx="101">
                  <c:v>3.31830985915493</c:v>
                </c:pt>
                <c:pt idx="102">
                  <c:v>3.422535211267606</c:v>
                </c:pt>
                <c:pt idx="103">
                  <c:v>3.5140845070422539</c:v>
                </c:pt>
                <c:pt idx="104">
                  <c:v>3.626760563380282</c:v>
                </c:pt>
                <c:pt idx="105">
                  <c:v>3.733802816901409</c:v>
                </c:pt>
                <c:pt idx="106">
                  <c:v>3.8464788732394362</c:v>
                </c:pt>
                <c:pt idx="107">
                  <c:v>3.9521126760563385</c:v>
                </c:pt>
                <c:pt idx="108">
                  <c:v>4.0676056338028177</c:v>
                </c:pt>
                <c:pt idx="109">
                  <c:v>4.1845070422535215</c:v>
                </c:pt>
                <c:pt idx="110">
                  <c:v>4.3070422535211277</c:v>
                </c:pt>
                <c:pt idx="111">
                  <c:v>4.4295774647887329</c:v>
                </c:pt>
                <c:pt idx="112">
                  <c:v>4.559154929577466</c:v>
                </c:pt>
                <c:pt idx="113">
                  <c:v>4.6901408450704221</c:v>
                </c:pt>
                <c:pt idx="114">
                  <c:v>4.8211267605633807</c:v>
                </c:pt>
                <c:pt idx="115">
                  <c:v>4.9647887323943669</c:v>
                </c:pt>
                <c:pt idx="116">
                  <c:v>5.1014084507042261</c:v>
                </c:pt>
                <c:pt idx="117">
                  <c:v>5.2521126760563384</c:v>
                </c:pt>
                <c:pt idx="118">
                  <c:v>5.3943661971830981</c:v>
                </c:pt>
                <c:pt idx="119">
                  <c:v>5.5521126760563382</c:v>
                </c:pt>
                <c:pt idx="120">
                  <c:v>5.7056338028169025</c:v>
                </c:pt>
                <c:pt idx="121">
                  <c:v>5.8718309859154934</c:v>
                </c:pt>
                <c:pt idx="122">
                  <c:v>6.0295774647887326</c:v>
                </c:pt>
                <c:pt idx="123">
                  <c:v>6.2</c:v>
                </c:pt>
                <c:pt idx="124">
                  <c:v>6.3704225352112678</c:v>
                </c:pt>
                <c:pt idx="125">
                  <c:v>6.5436619718309865</c:v>
                </c:pt>
                <c:pt idx="126">
                  <c:v>6.7253521126760569</c:v>
                </c:pt>
                <c:pt idx="127">
                  <c:v>6.9098591549295785</c:v>
                </c:pt>
                <c:pt idx="128">
                  <c:v>7.1000000000000005</c:v>
                </c:pt>
                <c:pt idx="129">
                  <c:v>7.2873239436619723</c:v>
                </c:pt>
                <c:pt idx="130">
                  <c:v>7.4915492957746492</c:v>
                </c:pt>
                <c:pt idx="131">
                  <c:v>7.683098591549296</c:v>
                </c:pt>
                <c:pt idx="132">
                  <c:v>7.9014084507042268</c:v>
                </c:pt>
                <c:pt idx="133">
                  <c:v>8.101408450704227</c:v>
                </c:pt>
                <c:pt idx="134">
                  <c:v>8.3211267605633807</c:v>
                </c:pt>
                <c:pt idx="135">
                  <c:v>8.530985915492959</c:v>
                </c:pt>
                <c:pt idx="136">
                  <c:v>8.7633802816901429</c:v>
                </c:pt>
                <c:pt idx="137">
                  <c:v>8.9619718309859167</c:v>
                </c:pt>
                <c:pt idx="138">
                  <c:v>9.2070422535211272</c:v>
                </c:pt>
                <c:pt idx="139">
                  <c:v>9.4478873239436627</c:v>
                </c:pt>
                <c:pt idx="140">
                  <c:v>9.6957746478873243</c:v>
                </c:pt>
                <c:pt idx="141">
                  <c:v>9.9309859154929594</c:v>
                </c:pt>
                <c:pt idx="142">
                  <c:v>10.184507042253522</c:v>
                </c:pt>
                <c:pt idx="143">
                  <c:v>10.440845070422535</c:v>
                </c:pt>
                <c:pt idx="144">
                  <c:v>10.698591549295775</c:v>
                </c:pt>
                <c:pt idx="145">
                  <c:v>10.953521126760563</c:v>
                </c:pt>
                <c:pt idx="146">
                  <c:v>11.226760563380282</c:v>
                </c:pt>
                <c:pt idx="147">
                  <c:v>11.501408450704226</c:v>
                </c:pt>
                <c:pt idx="148">
                  <c:v>11.767605633802818</c:v>
                </c:pt>
                <c:pt idx="149">
                  <c:v>12.053521126760565</c:v>
                </c:pt>
                <c:pt idx="150">
                  <c:v>12.329577464788734</c:v>
                </c:pt>
                <c:pt idx="151">
                  <c:v>12.625352112676056</c:v>
                </c:pt>
                <c:pt idx="152">
                  <c:v>12.912676056338029</c:v>
                </c:pt>
                <c:pt idx="153">
                  <c:v>13.211267605633804</c:v>
                </c:pt>
                <c:pt idx="154">
                  <c:v>13.51267605633803</c:v>
                </c:pt>
                <c:pt idx="155">
                  <c:v>13.83943661971831</c:v>
                </c:pt>
                <c:pt idx="156">
                  <c:v>14.140845070422536</c:v>
                </c:pt>
                <c:pt idx="157">
                  <c:v>14.46478873239437</c:v>
                </c:pt>
                <c:pt idx="158">
                  <c:v>14.788732394366196</c:v>
                </c:pt>
                <c:pt idx="159">
                  <c:v>15.098591549295778</c:v>
                </c:pt>
                <c:pt idx="160">
                  <c:v>15.436619718309858</c:v>
                </c:pt>
                <c:pt idx="161">
                  <c:v>15.760563380281692</c:v>
                </c:pt>
                <c:pt idx="162">
                  <c:v>16.112676056338028</c:v>
                </c:pt>
                <c:pt idx="163">
                  <c:v>16.450704225352116</c:v>
                </c:pt>
                <c:pt idx="164">
                  <c:v>16.802816901408452</c:v>
                </c:pt>
                <c:pt idx="165">
                  <c:v>17.140845070422536</c:v>
                </c:pt>
                <c:pt idx="166">
                  <c:v>17.52112676056338</c:v>
                </c:pt>
                <c:pt idx="167">
                  <c:v>17.859154929577468</c:v>
                </c:pt>
                <c:pt idx="168">
                  <c:v>18.22535211267606</c:v>
                </c:pt>
                <c:pt idx="169">
                  <c:v>18.619718309859156</c:v>
                </c:pt>
                <c:pt idx="170">
                  <c:v>19.014084507042256</c:v>
                </c:pt>
                <c:pt idx="171">
                  <c:v>19.380281690140848</c:v>
                </c:pt>
                <c:pt idx="172">
                  <c:v>19.774647887323944</c:v>
                </c:pt>
                <c:pt idx="173">
                  <c:v>20.112676056338028</c:v>
                </c:pt>
                <c:pt idx="174">
                  <c:v>20.521126760563384</c:v>
                </c:pt>
                <c:pt idx="175">
                  <c:v>20.901408450704228</c:v>
                </c:pt>
                <c:pt idx="176">
                  <c:v>21.295774647887328</c:v>
                </c:pt>
                <c:pt idx="177">
                  <c:v>21.690140845070424</c:v>
                </c:pt>
                <c:pt idx="178">
                  <c:v>22.098591549295776</c:v>
                </c:pt>
                <c:pt idx="179">
                  <c:v>22.507042253521131</c:v>
                </c:pt>
                <c:pt idx="180">
                  <c:v>22.929577464788732</c:v>
                </c:pt>
                <c:pt idx="181">
                  <c:v>23.323943661971832</c:v>
                </c:pt>
                <c:pt idx="182">
                  <c:v>23.7887323943662</c:v>
                </c:pt>
                <c:pt idx="183">
                  <c:v>24.197183098591552</c:v>
                </c:pt>
                <c:pt idx="184">
                  <c:v>24.647887323943664</c:v>
                </c:pt>
                <c:pt idx="185">
                  <c:v>25.070422535211268</c:v>
                </c:pt>
                <c:pt idx="186">
                  <c:v>25.521126760563384</c:v>
                </c:pt>
                <c:pt idx="187">
                  <c:v>25.943661971830988</c:v>
                </c:pt>
                <c:pt idx="188">
                  <c:v>26.3943661971831</c:v>
                </c:pt>
                <c:pt idx="189">
                  <c:v>26.859154929577464</c:v>
                </c:pt>
                <c:pt idx="190">
                  <c:v>27.281690140845072</c:v>
                </c:pt>
                <c:pt idx="191">
                  <c:v>27.7887323943662</c:v>
                </c:pt>
                <c:pt idx="192">
                  <c:v>28.22535211267606</c:v>
                </c:pt>
                <c:pt idx="193">
                  <c:v>28.704225352112676</c:v>
                </c:pt>
                <c:pt idx="194">
                  <c:v>29.169014084507047</c:v>
                </c:pt>
                <c:pt idx="195">
                  <c:v>29.647887323943664</c:v>
                </c:pt>
                <c:pt idx="196">
                  <c:v>30.140845070422532</c:v>
                </c:pt>
                <c:pt idx="197">
                  <c:v>30.591549295774652</c:v>
                </c:pt>
                <c:pt idx="198">
                  <c:v>31.08450704225352</c:v>
                </c:pt>
                <c:pt idx="199">
                  <c:v>31.56338028169014</c:v>
                </c:pt>
                <c:pt idx="200">
                  <c:v>32.084507042253527</c:v>
                </c:pt>
                <c:pt idx="201">
                  <c:v>32.535211267605639</c:v>
                </c:pt>
                <c:pt idx="202">
                  <c:v>33.08450704225352</c:v>
                </c:pt>
                <c:pt idx="203">
                  <c:v>33.577464788732399</c:v>
                </c:pt>
                <c:pt idx="204">
                  <c:v>34.154929577464799</c:v>
                </c:pt>
                <c:pt idx="205">
                  <c:v>34.647887323943664</c:v>
                </c:pt>
                <c:pt idx="206">
                  <c:v>35.16901408450704</c:v>
                </c:pt>
                <c:pt idx="207">
                  <c:v>35.676056338028175</c:v>
                </c:pt>
                <c:pt idx="208">
                  <c:v>36.211267605633807</c:v>
                </c:pt>
                <c:pt idx="209">
                  <c:v>36.690140845070424</c:v>
                </c:pt>
                <c:pt idx="210">
                  <c:v>37.253521126760567</c:v>
                </c:pt>
                <c:pt idx="211">
                  <c:v>37.816901408450711</c:v>
                </c:pt>
                <c:pt idx="212">
                  <c:v>38.394366197183103</c:v>
                </c:pt>
                <c:pt idx="213">
                  <c:v>38.929577464788743</c:v>
                </c:pt>
                <c:pt idx="214">
                  <c:v>39.492957746478879</c:v>
                </c:pt>
                <c:pt idx="215">
                  <c:v>40.042253521126767</c:v>
                </c:pt>
                <c:pt idx="216">
                  <c:v>40.619718309859159</c:v>
                </c:pt>
                <c:pt idx="217">
                  <c:v>41.225352112676063</c:v>
                </c:pt>
                <c:pt idx="218">
                  <c:v>41.802816901408455</c:v>
                </c:pt>
                <c:pt idx="219">
                  <c:v>42.394366197183096</c:v>
                </c:pt>
                <c:pt idx="220">
                  <c:v>42.971830985915496</c:v>
                </c:pt>
                <c:pt idx="221">
                  <c:v>43.577464788732399</c:v>
                </c:pt>
                <c:pt idx="222">
                  <c:v>44.183098591549303</c:v>
                </c:pt>
                <c:pt idx="223">
                  <c:v>44.788732394366207</c:v>
                </c:pt>
                <c:pt idx="224">
                  <c:v>45.380281690140848</c:v>
                </c:pt>
                <c:pt idx="225">
                  <c:v>46.028169014084511</c:v>
                </c:pt>
                <c:pt idx="226">
                  <c:v>46.661971830985912</c:v>
                </c:pt>
                <c:pt idx="227">
                  <c:v>47.309859154929583</c:v>
                </c:pt>
                <c:pt idx="228">
                  <c:v>47.929577464788736</c:v>
                </c:pt>
                <c:pt idx="229">
                  <c:v>48.563380281690144</c:v>
                </c:pt>
                <c:pt idx="230">
                  <c:v>49.197183098591552</c:v>
                </c:pt>
                <c:pt idx="231">
                  <c:v>49.87323943661972</c:v>
                </c:pt>
                <c:pt idx="232">
                  <c:v>50.478873239436624</c:v>
                </c:pt>
                <c:pt idx="233">
                  <c:v>51.225352112676063</c:v>
                </c:pt>
                <c:pt idx="234">
                  <c:v>51.91549295774648</c:v>
                </c:pt>
                <c:pt idx="235">
                  <c:v>52.591549295774655</c:v>
                </c:pt>
                <c:pt idx="236">
                  <c:v>53.225352112676063</c:v>
                </c:pt>
                <c:pt idx="237">
                  <c:v>53.957746478873247</c:v>
                </c:pt>
                <c:pt idx="238">
                  <c:v>54.633802816901408</c:v>
                </c:pt>
                <c:pt idx="239">
                  <c:v>55.352112676056336</c:v>
                </c:pt>
                <c:pt idx="240">
                  <c:v>56.070422535211272</c:v>
                </c:pt>
                <c:pt idx="241">
                  <c:v>56.760563380281695</c:v>
                </c:pt>
                <c:pt idx="242">
                  <c:v>57.507042253521121</c:v>
                </c:pt>
                <c:pt idx="243">
                  <c:v>58.211267605633807</c:v>
                </c:pt>
                <c:pt idx="244">
                  <c:v>58.957746478873247</c:v>
                </c:pt>
                <c:pt idx="245">
                  <c:v>59.704225352112694</c:v>
                </c:pt>
                <c:pt idx="246">
                  <c:v>60.464788732394375</c:v>
                </c:pt>
                <c:pt idx="247">
                  <c:v>61.197183098591552</c:v>
                </c:pt>
                <c:pt idx="248">
                  <c:v>62.000000000000007</c:v>
                </c:pt>
                <c:pt idx="249">
                  <c:v>62.732394366197184</c:v>
                </c:pt>
                <c:pt idx="250">
                  <c:v>63.549295774647902</c:v>
                </c:pt>
                <c:pt idx="251">
                  <c:v>64.26760563380283</c:v>
                </c:pt>
                <c:pt idx="252">
                  <c:v>65.070422535211279</c:v>
                </c:pt>
                <c:pt idx="253">
                  <c:v>65.859154929577471</c:v>
                </c:pt>
                <c:pt idx="254">
                  <c:v>66.690140845070431</c:v>
                </c:pt>
                <c:pt idx="255">
                  <c:v>67.478873239436638</c:v>
                </c:pt>
                <c:pt idx="256">
                  <c:v>68.338028169014095</c:v>
                </c:pt>
                <c:pt idx="257">
                  <c:v>69.112676056338032</c:v>
                </c:pt>
                <c:pt idx="258">
                  <c:v>70.042253521126767</c:v>
                </c:pt>
                <c:pt idx="259">
                  <c:v>70.816901408450704</c:v>
                </c:pt>
                <c:pt idx="260">
                  <c:v>71.647887323943664</c:v>
                </c:pt>
                <c:pt idx="261">
                  <c:v>72.492957746478879</c:v>
                </c:pt>
                <c:pt idx="262">
                  <c:v>73.35211267605635</c:v>
                </c:pt>
                <c:pt idx="263">
                  <c:v>74.239436619718319</c:v>
                </c:pt>
                <c:pt idx="264">
                  <c:v>75.056338028169023</c:v>
                </c:pt>
                <c:pt idx="265">
                  <c:v>76.042253521126767</c:v>
                </c:pt>
                <c:pt idx="266">
                  <c:v>77.000000000000014</c:v>
                </c:pt>
                <c:pt idx="267">
                  <c:v>77.91549295774648</c:v>
                </c:pt>
                <c:pt idx="268">
                  <c:v>78.74647887323944</c:v>
                </c:pt>
                <c:pt idx="269">
                  <c:v>79.676056338028175</c:v>
                </c:pt>
                <c:pt idx="270">
                  <c:v>80.577464788732399</c:v>
                </c:pt>
                <c:pt idx="271">
                  <c:v>81.507042253521135</c:v>
                </c:pt>
                <c:pt idx="272">
                  <c:v>82.408450704225359</c:v>
                </c:pt>
                <c:pt idx="273">
                  <c:v>83.35211267605635</c:v>
                </c:pt>
                <c:pt idx="274">
                  <c:v>84.338028169014095</c:v>
                </c:pt>
                <c:pt idx="275">
                  <c:v>85.422535211267615</c:v>
                </c:pt>
                <c:pt idx="276">
                  <c:v>86.323943661971839</c:v>
                </c:pt>
                <c:pt idx="277">
                  <c:v>87.35211267605635</c:v>
                </c:pt>
                <c:pt idx="278">
                  <c:v>88.253521126760575</c:v>
                </c:pt>
                <c:pt idx="279">
                  <c:v>89.183098591549296</c:v>
                </c:pt>
                <c:pt idx="280">
                  <c:v>90.295774647887342</c:v>
                </c:pt>
                <c:pt idx="281">
                  <c:v>91.295774647887342</c:v>
                </c:pt>
                <c:pt idx="282">
                  <c:v>92.295774647887328</c:v>
                </c:pt>
                <c:pt idx="283">
                  <c:v>93.380281690140848</c:v>
                </c:pt>
                <c:pt idx="284">
                  <c:v>94.436619718309871</c:v>
                </c:pt>
                <c:pt idx="285">
                  <c:v>95.394366197183118</c:v>
                </c:pt>
                <c:pt idx="286">
                  <c:v>96.549295774647888</c:v>
                </c:pt>
                <c:pt idx="287">
                  <c:v>97.647887323943678</c:v>
                </c:pt>
                <c:pt idx="288">
                  <c:v>98.788732394366207</c:v>
                </c:pt>
                <c:pt idx="289">
                  <c:v>99.774647887323965</c:v>
                </c:pt>
                <c:pt idx="290">
                  <c:v>100.91549295774649</c:v>
                </c:pt>
                <c:pt idx="291">
                  <c:v>102.04225352112677</c:v>
                </c:pt>
                <c:pt idx="292">
                  <c:v>103.14084507042254</c:v>
                </c:pt>
                <c:pt idx="293">
                  <c:v>104.1830985915493</c:v>
                </c:pt>
                <c:pt idx="294">
                  <c:v>105.29577464788733</c:v>
                </c:pt>
                <c:pt idx="295">
                  <c:v>106.5211267605634</c:v>
                </c:pt>
                <c:pt idx="296">
                  <c:v>107.67605633802819</c:v>
                </c:pt>
                <c:pt idx="297">
                  <c:v>108.97183098591552</c:v>
                </c:pt>
                <c:pt idx="298">
                  <c:v>110.1549295774648</c:v>
                </c:pt>
                <c:pt idx="299">
                  <c:v>111.23943661971832</c:v>
                </c:pt>
                <c:pt idx="300">
                  <c:v>112.45070422535213</c:v>
                </c:pt>
                <c:pt idx="301">
                  <c:v>113.59154929577466</c:v>
                </c:pt>
                <c:pt idx="302">
                  <c:v>114.87323943661971</c:v>
                </c:pt>
                <c:pt idx="303">
                  <c:v>116.08450704225355</c:v>
                </c:pt>
                <c:pt idx="304">
                  <c:v>117.28169014084509</c:v>
                </c:pt>
                <c:pt idx="305">
                  <c:v>118.46478873239437</c:v>
                </c:pt>
                <c:pt idx="306">
                  <c:v>119.74647887323943</c:v>
                </c:pt>
                <c:pt idx="307">
                  <c:v>121.05633802816904</c:v>
                </c:pt>
                <c:pt idx="308">
                  <c:v>122.26760563380284</c:v>
                </c:pt>
                <c:pt idx="309">
                  <c:v>123.46478873239438</c:v>
                </c:pt>
                <c:pt idx="310">
                  <c:v>124.67605633802816</c:v>
                </c:pt>
                <c:pt idx="311">
                  <c:v>126.14084507042254</c:v>
                </c:pt>
                <c:pt idx="312">
                  <c:v>127.32394366197182</c:v>
                </c:pt>
                <c:pt idx="313">
                  <c:v>128.85915492957747</c:v>
                </c:pt>
                <c:pt idx="314">
                  <c:v>129.98591549295776</c:v>
                </c:pt>
                <c:pt idx="315">
                  <c:v>131.26760563380284</c:v>
                </c:pt>
                <c:pt idx="316">
                  <c:v>132.61971830985914</c:v>
                </c:pt>
                <c:pt idx="317">
                  <c:v>133.91549295774647</c:v>
                </c:pt>
                <c:pt idx="318">
                  <c:v>135.23943661971833</c:v>
                </c:pt>
                <c:pt idx="319">
                  <c:v>136.59154929577463</c:v>
                </c:pt>
                <c:pt idx="320">
                  <c:v>137.97183098591552</c:v>
                </c:pt>
                <c:pt idx="321">
                  <c:v>139.38028169014083</c:v>
                </c:pt>
                <c:pt idx="322">
                  <c:v>140.60563380281693</c:v>
                </c:pt>
                <c:pt idx="323">
                  <c:v>141.97183098591552</c:v>
                </c:pt>
                <c:pt idx="324">
                  <c:v>143.38028169014089</c:v>
                </c:pt>
                <c:pt idx="325">
                  <c:v>144.78873239436621</c:v>
                </c:pt>
                <c:pt idx="326">
                  <c:v>146.19718309859158</c:v>
                </c:pt>
                <c:pt idx="327">
                  <c:v>147.32394366197184</c:v>
                </c:pt>
                <c:pt idx="328">
                  <c:v>148.87323943661974</c:v>
                </c:pt>
                <c:pt idx="329">
                  <c:v>150.14084507042256</c:v>
                </c:pt>
                <c:pt idx="330">
                  <c:v>151.5492957746479</c:v>
                </c:pt>
                <c:pt idx="331">
                  <c:v>153.2394366197183</c:v>
                </c:pt>
                <c:pt idx="332">
                  <c:v>154.64788732394368</c:v>
                </c:pt>
                <c:pt idx="333">
                  <c:v>155.91549295774649</c:v>
                </c:pt>
                <c:pt idx="334">
                  <c:v>157.46478873239437</c:v>
                </c:pt>
                <c:pt idx="335">
                  <c:v>158.73239436619721</c:v>
                </c:pt>
                <c:pt idx="336">
                  <c:v>160.28169014084506</c:v>
                </c:pt>
                <c:pt idx="337">
                  <c:v>161.69014084507043</c:v>
                </c:pt>
                <c:pt idx="338">
                  <c:v>162.95774647887325</c:v>
                </c:pt>
                <c:pt idx="339">
                  <c:v>164.36619718309859</c:v>
                </c:pt>
                <c:pt idx="340">
                  <c:v>165.91549295774652</c:v>
                </c:pt>
                <c:pt idx="341">
                  <c:v>167.46478873239437</c:v>
                </c:pt>
                <c:pt idx="342">
                  <c:v>168.73239436619721</c:v>
                </c:pt>
                <c:pt idx="343">
                  <c:v>170.14084507042256</c:v>
                </c:pt>
                <c:pt idx="344">
                  <c:v>171.5492957746479</c:v>
                </c:pt>
                <c:pt idx="345">
                  <c:v>173.23943661971833</c:v>
                </c:pt>
                <c:pt idx="346">
                  <c:v>174.78873239436621</c:v>
                </c:pt>
                <c:pt idx="347">
                  <c:v>175.91549295774649</c:v>
                </c:pt>
                <c:pt idx="348">
                  <c:v>177.32394366197184</c:v>
                </c:pt>
                <c:pt idx="349">
                  <c:v>178.59154929577466</c:v>
                </c:pt>
                <c:pt idx="350">
                  <c:v>180.14084507042253</c:v>
                </c:pt>
                <c:pt idx="351">
                  <c:v>181.5492957746479</c:v>
                </c:pt>
                <c:pt idx="352">
                  <c:v>183.0985915492958</c:v>
                </c:pt>
                <c:pt idx="353">
                  <c:v>184.50704225352115</c:v>
                </c:pt>
                <c:pt idx="354">
                  <c:v>185.77464788732397</c:v>
                </c:pt>
                <c:pt idx="355">
                  <c:v>187.04225352112678</c:v>
                </c:pt>
                <c:pt idx="356">
                  <c:v>188.45070422535213</c:v>
                </c:pt>
                <c:pt idx="357">
                  <c:v>189.8591549295775</c:v>
                </c:pt>
                <c:pt idx="358">
                  <c:v>191.12676056338032</c:v>
                </c:pt>
                <c:pt idx="359">
                  <c:v>192.81690140845072</c:v>
                </c:pt>
                <c:pt idx="360">
                  <c:v>194.22535211267609</c:v>
                </c:pt>
                <c:pt idx="361">
                  <c:v>195.77464788732397</c:v>
                </c:pt>
                <c:pt idx="362">
                  <c:v>197.32394366197184</c:v>
                </c:pt>
                <c:pt idx="363">
                  <c:v>198.59154929577466</c:v>
                </c:pt>
                <c:pt idx="364">
                  <c:v>200.14084507042253</c:v>
                </c:pt>
                <c:pt idx="365">
                  <c:v>201.40845070422537</c:v>
                </c:pt>
                <c:pt idx="366">
                  <c:v>202.67605633802816</c:v>
                </c:pt>
                <c:pt idx="367">
                  <c:v>204.08450704225353</c:v>
                </c:pt>
                <c:pt idx="368">
                  <c:v>205.35211267605635</c:v>
                </c:pt>
                <c:pt idx="369">
                  <c:v>206.61971830985917</c:v>
                </c:pt>
                <c:pt idx="370">
                  <c:v>208.16901408450707</c:v>
                </c:pt>
                <c:pt idx="371">
                  <c:v>209.43661971830986</c:v>
                </c:pt>
                <c:pt idx="372">
                  <c:v>210.84507042253523</c:v>
                </c:pt>
                <c:pt idx="373">
                  <c:v>211.97183098591552</c:v>
                </c:pt>
                <c:pt idx="374">
                  <c:v>213.23943661971833</c:v>
                </c:pt>
                <c:pt idx="375">
                  <c:v>214.50704225352115</c:v>
                </c:pt>
                <c:pt idx="376">
                  <c:v>215.77464788732394</c:v>
                </c:pt>
                <c:pt idx="377">
                  <c:v>217.18309859154934</c:v>
                </c:pt>
                <c:pt idx="378">
                  <c:v>218.4507042253521</c:v>
                </c:pt>
                <c:pt idx="379">
                  <c:v>219.71830985915494</c:v>
                </c:pt>
                <c:pt idx="380">
                  <c:v>220.98591549295779</c:v>
                </c:pt>
                <c:pt idx="381">
                  <c:v>222.11267605633805</c:v>
                </c:pt>
                <c:pt idx="382">
                  <c:v>223.23943661971833</c:v>
                </c:pt>
                <c:pt idx="383">
                  <c:v>224.50704225352115</c:v>
                </c:pt>
                <c:pt idx="384">
                  <c:v>225.91549295774649</c:v>
                </c:pt>
                <c:pt idx="385">
                  <c:v>227.18309859154931</c:v>
                </c:pt>
                <c:pt idx="386">
                  <c:v>228.16901408450704</c:v>
                </c:pt>
                <c:pt idx="387">
                  <c:v>229.43661971830991</c:v>
                </c:pt>
                <c:pt idx="388">
                  <c:v>230.56338028169017</c:v>
                </c:pt>
                <c:pt idx="389">
                  <c:v>231.54929577464787</c:v>
                </c:pt>
                <c:pt idx="390">
                  <c:v>232.95774647887325</c:v>
                </c:pt>
                <c:pt idx="391">
                  <c:v>234.08450704225356</c:v>
                </c:pt>
                <c:pt idx="392">
                  <c:v>234.78873239436624</c:v>
                </c:pt>
                <c:pt idx="393">
                  <c:v>236.05633802816899</c:v>
                </c:pt>
                <c:pt idx="394">
                  <c:v>237.04225352112675</c:v>
                </c:pt>
                <c:pt idx="395">
                  <c:v>238.59154929577468</c:v>
                </c:pt>
                <c:pt idx="396">
                  <c:v>239.43661971830988</c:v>
                </c:pt>
                <c:pt idx="397">
                  <c:v>240.42253521126764</c:v>
                </c:pt>
                <c:pt idx="398">
                  <c:v>241.5492957746479</c:v>
                </c:pt>
                <c:pt idx="399">
                  <c:v>242.81690140845075</c:v>
                </c:pt>
                <c:pt idx="400">
                  <c:v>243.66197183098595</c:v>
                </c:pt>
                <c:pt idx="401">
                  <c:v>244.50704225352115</c:v>
                </c:pt>
                <c:pt idx="402">
                  <c:v>245.77464788732397</c:v>
                </c:pt>
                <c:pt idx="403">
                  <c:v>246.61971830985919</c:v>
                </c:pt>
                <c:pt idx="404">
                  <c:v>247.60563380281695</c:v>
                </c:pt>
                <c:pt idx="405">
                  <c:v>248.45070422535215</c:v>
                </c:pt>
                <c:pt idx="406">
                  <c:v>249.57746478873241</c:v>
                </c:pt>
                <c:pt idx="407">
                  <c:v>250.28169014084509</c:v>
                </c:pt>
                <c:pt idx="408">
                  <c:v>250.98591549295779</c:v>
                </c:pt>
                <c:pt idx="409">
                  <c:v>251.97183098591552</c:v>
                </c:pt>
                <c:pt idx="410">
                  <c:v>253.09859154929578</c:v>
                </c:pt>
                <c:pt idx="411">
                  <c:v>253.52112676056339</c:v>
                </c:pt>
                <c:pt idx="412">
                  <c:v>254.36619718309859</c:v>
                </c:pt>
                <c:pt idx="413">
                  <c:v>255.07042253521129</c:v>
                </c:pt>
                <c:pt idx="414">
                  <c:v>255.77464788732397</c:v>
                </c:pt>
                <c:pt idx="415">
                  <c:v>256.90140845070425</c:v>
                </c:pt>
                <c:pt idx="416">
                  <c:v>257.46478873239442</c:v>
                </c:pt>
                <c:pt idx="417">
                  <c:v>258.59154929577466</c:v>
                </c:pt>
                <c:pt idx="418">
                  <c:v>259.01408450704224</c:v>
                </c:pt>
                <c:pt idx="419">
                  <c:v>259.57746478873241</c:v>
                </c:pt>
                <c:pt idx="420">
                  <c:v>260.00000000000006</c:v>
                </c:pt>
                <c:pt idx="421">
                  <c:v>260.98591549295776</c:v>
                </c:pt>
                <c:pt idx="422">
                  <c:v>261.12676056338029</c:v>
                </c:pt>
                <c:pt idx="423">
                  <c:v>262.11267605633805</c:v>
                </c:pt>
                <c:pt idx="424">
                  <c:v>262.67605633802816</c:v>
                </c:pt>
                <c:pt idx="425">
                  <c:v>263.38028169014086</c:v>
                </c:pt>
                <c:pt idx="426">
                  <c:v>263.94366197183098</c:v>
                </c:pt>
                <c:pt idx="427">
                  <c:v>264.50704225352115</c:v>
                </c:pt>
                <c:pt idx="428">
                  <c:v>264.78873239436621</c:v>
                </c:pt>
                <c:pt idx="429">
                  <c:v>265.63380281690144</c:v>
                </c:pt>
                <c:pt idx="430">
                  <c:v>266.05633802816902</c:v>
                </c:pt>
                <c:pt idx="431">
                  <c:v>266.76056338028172</c:v>
                </c:pt>
                <c:pt idx="432">
                  <c:v>266.90140845070425</c:v>
                </c:pt>
                <c:pt idx="433">
                  <c:v>267.46478873239437</c:v>
                </c:pt>
                <c:pt idx="434">
                  <c:v>268.02816901408448</c:v>
                </c:pt>
                <c:pt idx="435">
                  <c:v>268.59154929577466</c:v>
                </c:pt>
                <c:pt idx="436">
                  <c:v>268.73239436619724</c:v>
                </c:pt>
                <c:pt idx="437">
                  <c:v>269.43661971830994</c:v>
                </c:pt>
                <c:pt idx="438">
                  <c:v>270.00000000000006</c:v>
                </c:pt>
                <c:pt idx="439">
                  <c:v>270.28169014084511</c:v>
                </c:pt>
                <c:pt idx="440">
                  <c:v>270.56338028169017</c:v>
                </c:pt>
                <c:pt idx="441">
                  <c:v>271.12676056338029</c:v>
                </c:pt>
                <c:pt idx="442">
                  <c:v>271.26760563380282</c:v>
                </c:pt>
                <c:pt idx="443">
                  <c:v>271.54929577464787</c:v>
                </c:pt>
                <c:pt idx="444">
                  <c:v>271.97183098591552</c:v>
                </c:pt>
                <c:pt idx="445">
                  <c:v>272.25352112676057</c:v>
                </c:pt>
                <c:pt idx="446">
                  <c:v>272.3943661971831</c:v>
                </c:pt>
                <c:pt idx="447">
                  <c:v>272.81690140845069</c:v>
                </c:pt>
                <c:pt idx="448">
                  <c:v>273.0985915492958</c:v>
                </c:pt>
                <c:pt idx="449">
                  <c:v>273.38028169014086</c:v>
                </c:pt>
                <c:pt idx="450">
                  <c:v>273.38028169014086</c:v>
                </c:pt>
                <c:pt idx="451">
                  <c:v>273.66197183098592</c:v>
                </c:pt>
                <c:pt idx="452">
                  <c:v>274.22535211267609</c:v>
                </c:pt>
                <c:pt idx="453">
                  <c:v>274.64788732394368</c:v>
                </c:pt>
                <c:pt idx="454">
                  <c:v>274.92957746478874</c:v>
                </c:pt>
                <c:pt idx="455">
                  <c:v>275.07042253521132</c:v>
                </c:pt>
                <c:pt idx="456">
                  <c:v>275.07042253521132</c:v>
                </c:pt>
                <c:pt idx="457">
                  <c:v>275.21126760563379</c:v>
                </c:pt>
                <c:pt idx="458">
                  <c:v>275.21126760563379</c:v>
                </c:pt>
                <c:pt idx="459">
                  <c:v>275.49295774647891</c:v>
                </c:pt>
                <c:pt idx="460">
                  <c:v>275.77464788732397</c:v>
                </c:pt>
                <c:pt idx="461">
                  <c:v>275.91549295774649</c:v>
                </c:pt>
                <c:pt idx="462">
                  <c:v>275.91549295774649</c:v>
                </c:pt>
                <c:pt idx="463">
                  <c:v>276.19718309859155</c:v>
                </c:pt>
                <c:pt idx="464">
                  <c:v>276.33802816901408</c:v>
                </c:pt>
                <c:pt idx="465">
                  <c:v>276.47887323943661</c:v>
                </c:pt>
                <c:pt idx="466">
                  <c:v>276.76056338028167</c:v>
                </c:pt>
                <c:pt idx="467">
                  <c:v>276.90140845070425</c:v>
                </c:pt>
                <c:pt idx="468">
                  <c:v>277.04225352112678</c:v>
                </c:pt>
                <c:pt idx="469">
                  <c:v>277.18309859154931</c:v>
                </c:pt>
                <c:pt idx="470">
                  <c:v>277.3239436619719</c:v>
                </c:pt>
                <c:pt idx="471">
                  <c:v>277.46478873239442</c:v>
                </c:pt>
                <c:pt idx="472">
                  <c:v>277.3239436619719</c:v>
                </c:pt>
                <c:pt idx="473">
                  <c:v>277.46478873239442</c:v>
                </c:pt>
                <c:pt idx="474">
                  <c:v>277.74647887323948</c:v>
                </c:pt>
                <c:pt idx="475">
                  <c:v>277.88732394366201</c:v>
                </c:pt>
                <c:pt idx="476">
                  <c:v>278.16901408450707</c:v>
                </c:pt>
                <c:pt idx="477">
                  <c:v>278.02816901408454</c:v>
                </c:pt>
                <c:pt idx="478">
                  <c:v>278.3098591549296</c:v>
                </c:pt>
                <c:pt idx="479">
                  <c:v>278.3098591549296</c:v>
                </c:pt>
                <c:pt idx="480">
                  <c:v>278.45070422535213</c:v>
                </c:pt>
                <c:pt idx="481">
                  <c:v>278.59154929577471</c:v>
                </c:pt>
                <c:pt idx="482">
                  <c:v>278.87323943661977</c:v>
                </c:pt>
                <c:pt idx="483">
                  <c:v>278.59154929577471</c:v>
                </c:pt>
                <c:pt idx="484">
                  <c:v>278.73239436619718</c:v>
                </c:pt>
                <c:pt idx="485">
                  <c:v>278.73239436619718</c:v>
                </c:pt>
                <c:pt idx="486">
                  <c:v>278.87323943661977</c:v>
                </c:pt>
                <c:pt idx="487">
                  <c:v>278.87323943661977</c:v>
                </c:pt>
                <c:pt idx="488">
                  <c:v>279.15492957746483</c:v>
                </c:pt>
                <c:pt idx="489">
                  <c:v>279.15492957746483</c:v>
                </c:pt>
                <c:pt idx="490">
                  <c:v>279.29577464788736</c:v>
                </c:pt>
                <c:pt idx="491">
                  <c:v>279.43661971830988</c:v>
                </c:pt>
                <c:pt idx="492">
                  <c:v>279.57746478873241</c:v>
                </c:pt>
                <c:pt idx="493">
                  <c:v>279.43661971830988</c:v>
                </c:pt>
                <c:pt idx="494">
                  <c:v>279.57746478873241</c:v>
                </c:pt>
                <c:pt idx="495">
                  <c:v>279.71830985915494</c:v>
                </c:pt>
                <c:pt idx="496">
                  <c:v>279.71830985915494</c:v>
                </c:pt>
                <c:pt idx="497">
                  <c:v>279.57746478873241</c:v>
                </c:pt>
                <c:pt idx="498">
                  <c:v>279.71830985915494</c:v>
                </c:pt>
                <c:pt idx="499">
                  <c:v>279.85915492957753</c:v>
                </c:pt>
                <c:pt idx="500">
                  <c:v>280</c:v>
                </c:pt>
                <c:pt idx="501">
                  <c:v>280.14084507042259</c:v>
                </c:pt>
                <c:pt idx="502">
                  <c:v>280.28169014084506</c:v>
                </c:pt>
                <c:pt idx="503">
                  <c:v>280.28169014084506</c:v>
                </c:pt>
                <c:pt idx="504">
                  <c:v>280.42253521126764</c:v>
                </c:pt>
                <c:pt idx="505">
                  <c:v>280.56338028169012</c:v>
                </c:pt>
                <c:pt idx="506">
                  <c:v>280.7042253521127</c:v>
                </c:pt>
                <c:pt idx="507">
                  <c:v>280.7042253521127</c:v>
                </c:pt>
                <c:pt idx="508">
                  <c:v>280.7042253521127</c:v>
                </c:pt>
                <c:pt idx="509">
                  <c:v>280.98591549295776</c:v>
                </c:pt>
                <c:pt idx="510">
                  <c:v>280.84507042253523</c:v>
                </c:pt>
                <c:pt idx="511">
                  <c:v>280.98591549295776</c:v>
                </c:pt>
                <c:pt idx="512">
                  <c:v>281.12676056338029</c:v>
                </c:pt>
                <c:pt idx="513">
                  <c:v>281.26760563380282</c:v>
                </c:pt>
                <c:pt idx="514">
                  <c:v>281.40845070422534</c:v>
                </c:pt>
                <c:pt idx="515">
                  <c:v>281.54929577464787</c:v>
                </c:pt>
                <c:pt idx="516">
                  <c:v>281.69014084507046</c:v>
                </c:pt>
                <c:pt idx="517">
                  <c:v>281.54929577464787</c:v>
                </c:pt>
                <c:pt idx="518">
                  <c:v>281.69014084507046</c:v>
                </c:pt>
                <c:pt idx="519">
                  <c:v>281.69014084507046</c:v>
                </c:pt>
                <c:pt idx="520">
                  <c:v>281.69014084507046</c:v>
                </c:pt>
                <c:pt idx="521">
                  <c:v>281.69014084507046</c:v>
                </c:pt>
                <c:pt idx="522">
                  <c:v>281.69014084507046</c:v>
                </c:pt>
                <c:pt idx="523">
                  <c:v>281.69014084507046</c:v>
                </c:pt>
                <c:pt idx="524">
                  <c:v>281.69014084507046</c:v>
                </c:pt>
                <c:pt idx="525">
                  <c:v>281.69014084507046</c:v>
                </c:pt>
                <c:pt idx="526">
                  <c:v>281.69014084507046</c:v>
                </c:pt>
                <c:pt idx="527">
                  <c:v>281.69014084507046</c:v>
                </c:pt>
                <c:pt idx="528">
                  <c:v>281.69014084507046</c:v>
                </c:pt>
                <c:pt idx="529">
                  <c:v>281.69014084507046</c:v>
                </c:pt>
                <c:pt idx="530">
                  <c:v>281.69014084507046</c:v>
                </c:pt>
                <c:pt idx="531">
                  <c:v>281.69014084507046</c:v>
                </c:pt>
                <c:pt idx="532">
                  <c:v>281.69014084507046</c:v>
                </c:pt>
                <c:pt idx="533">
                  <c:v>281.69014084507046</c:v>
                </c:pt>
                <c:pt idx="534">
                  <c:v>281.69014084507046</c:v>
                </c:pt>
                <c:pt idx="535">
                  <c:v>281.69014084507046</c:v>
                </c:pt>
                <c:pt idx="536">
                  <c:v>281.69014084507046</c:v>
                </c:pt>
                <c:pt idx="537">
                  <c:v>281.69014084507046</c:v>
                </c:pt>
                <c:pt idx="538">
                  <c:v>281.69014084507046</c:v>
                </c:pt>
                <c:pt idx="539">
                  <c:v>281.69014084507046</c:v>
                </c:pt>
                <c:pt idx="540">
                  <c:v>281.69014084507046</c:v>
                </c:pt>
                <c:pt idx="541">
                  <c:v>281.69014084507046</c:v>
                </c:pt>
                <c:pt idx="542">
                  <c:v>281.69014084507046</c:v>
                </c:pt>
                <c:pt idx="543">
                  <c:v>281.69014084507046</c:v>
                </c:pt>
                <c:pt idx="544">
                  <c:v>281.69014084507046</c:v>
                </c:pt>
                <c:pt idx="545">
                  <c:v>281.69014084507046</c:v>
                </c:pt>
                <c:pt idx="546">
                  <c:v>281.69014084507046</c:v>
                </c:pt>
                <c:pt idx="547">
                  <c:v>281.69014084507046</c:v>
                </c:pt>
                <c:pt idx="548">
                  <c:v>281.69014084507046</c:v>
                </c:pt>
                <c:pt idx="549">
                  <c:v>281.69014084507046</c:v>
                </c:pt>
                <c:pt idx="550">
                  <c:v>281.69014084507046</c:v>
                </c:pt>
                <c:pt idx="551">
                  <c:v>281.69014084507046</c:v>
                </c:pt>
                <c:pt idx="552">
                  <c:v>281.69014084507046</c:v>
                </c:pt>
                <c:pt idx="553">
                  <c:v>281.69014084507046</c:v>
                </c:pt>
                <c:pt idx="554">
                  <c:v>281.69014084507046</c:v>
                </c:pt>
                <c:pt idx="555">
                  <c:v>281.69014084507046</c:v>
                </c:pt>
                <c:pt idx="556">
                  <c:v>281.69014084507046</c:v>
                </c:pt>
                <c:pt idx="557">
                  <c:v>281.69014084507046</c:v>
                </c:pt>
                <c:pt idx="558">
                  <c:v>281.69014084507046</c:v>
                </c:pt>
                <c:pt idx="559">
                  <c:v>281.69014084507046</c:v>
                </c:pt>
                <c:pt idx="560">
                  <c:v>281.69014084507046</c:v>
                </c:pt>
                <c:pt idx="561">
                  <c:v>281.69014084507046</c:v>
                </c:pt>
                <c:pt idx="562">
                  <c:v>281.69014084507046</c:v>
                </c:pt>
                <c:pt idx="563">
                  <c:v>281.69014084507046</c:v>
                </c:pt>
                <c:pt idx="564">
                  <c:v>281.69014084507046</c:v>
                </c:pt>
                <c:pt idx="565">
                  <c:v>281.69014084507046</c:v>
                </c:pt>
                <c:pt idx="566">
                  <c:v>281.69014084507046</c:v>
                </c:pt>
                <c:pt idx="567">
                  <c:v>281.69014084507046</c:v>
                </c:pt>
                <c:pt idx="568">
                  <c:v>281.69014084507046</c:v>
                </c:pt>
                <c:pt idx="569">
                  <c:v>281.69014084507046</c:v>
                </c:pt>
                <c:pt idx="570">
                  <c:v>281.69014084507046</c:v>
                </c:pt>
                <c:pt idx="571">
                  <c:v>281.69014084507046</c:v>
                </c:pt>
                <c:pt idx="572">
                  <c:v>281.69014084507046</c:v>
                </c:pt>
                <c:pt idx="573">
                  <c:v>281.69014084507046</c:v>
                </c:pt>
                <c:pt idx="574">
                  <c:v>281.69014084507046</c:v>
                </c:pt>
                <c:pt idx="575">
                  <c:v>281.69014084507046</c:v>
                </c:pt>
                <c:pt idx="576">
                  <c:v>281.69014084507046</c:v>
                </c:pt>
                <c:pt idx="577">
                  <c:v>281.69014084507046</c:v>
                </c:pt>
                <c:pt idx="578">
                  <c:v>281.69014084507046</c:v>
                </c:pt>
                <c:pt idx="579">
                  <c:v>281.69014084507046</c:v>
                </c:pt>
                <c:pt idx="580">
                  <c:v>281.69014084507046</c:v>
                </c:pt>
                <c:pt idx="581">
                  <c:v>281.69014084507046</c:v>
                </c:pt>
                <c:pt idx="582">
                  <c:v>281.69014084507046</c:v>
                </c:pt>
                <c:pt idx="583">
                  <c:v>281.69014084507046</c:v>
                </c:pt>
                <c:pt idx="584">
                  <c:v>281.69014084507046</c:v>
                </c:pt>
                <c:pt idx="585">
                  <c:v>281.69014084507046</c:v>
                </c:pt>
                <c:pt idx="586">
                  <c:v>281.69014084507046</c:v>
                </c:pt>
                <c:pt idx="587">
                  <c:v>281.69014084507046</c:v>
                </c:pt>
                <c:pt idx="588">
                  <c:v>281.69014084507046</c:v>
                </c:pt>
                <c:pt idx="589">
                  <c:v>281.69014084507046</c:v>
                </c:pt>
                <c:pt idx="590">
                  <c:v>281.69014084507046</c:v>
                </c:pt>
                <c:pt idx="591">
                  <c:v>281.69014084507046</c:v>
                </c:pt>
                <c:pt idx="592">
                  <c:v>281.69014084507046</c:v>
                </c:pt>
                <c:pt idx="593">
                  <c:v>281.69014084507046</c:v>
                </c:pt>
                <c:pt idx="594">
                  <c:v>281.69014084507046</c:v>
                </c:pt>
                <c:pt idx="595">
                  <c:v>281.69014084507046</c:v>
                </c:pt>
                <c:pt idx="596">
                  <c:v>281.69014084507046</c:v>
                </c:pt>
                <c:pt idx="597">
                  <c:v>281.69014084507046</c:v>
                </c:pt>
                <c:pt idx="598">
                  <c:v>281.69014084507046</c:v>
                </c:pt>
                <c:pt idx="599">
                  <c:v>281.69014084507046</c:v>
                </c:pt>
                <c:pt idx="600">
                  <c:v>281.69014084507046</c:v>
                </c:pt>
                <c:pt idx="601">
                  <c:v>281.69014084507046</c:v>
                </c:pt>
                <c:pt idx="602">
                  <c:v>281.69014084507046</c:v>
                </c:pt>
                <c:pt idx="603">
                  <c:v>281.69014084507046</c:v>
                </c:pt>
                <c:pt idx="604">
                  <c:v>281.69014084507046</c:v>
                </c:pt>
                <c:pt idx="605">
                  <c:v>281.69014084507046</c:v>
                </c:pt>
                <c:pt idx="606">
                  <c:v>281.69014084507046</c:v>
                </c:pt>
                <c:pt idx="607">
                  <c:v>281.69014084507046</c:v>
                </c:pt>
                <c:pt idx="608">
                  <c:v>281.69014084507046</c:v>
                </c:pt>
                <c:pt idx="609">
                  <c:v>281.69014084507046</c:v>
                </c:pt>
                <c:pt idx="610">
                  <c:v>281.69014084507046</c:v>
                </c:pt>
                <c:pt idx="611">
                  <c:v>281.69014084507046</c:v>
                </c:pt>
                <c:pt idx="612">
                  <c:v>281.69014084507046</c:v>
                </c:pt>
                <c:pt idx="613">
                  <c:v>281.69014084507046</c:v>
                </c:pt>
                <c:pt idx="614">
                  <c:v>281.69014084507046</c:v>
                </c:pt>
                <c:pt idx="615">
                  <c:v>281.69014084507046</c:v>
                </c:pt>
                <c:pt idx="616">
                  <c:v>281.69014084507046</c:v>
                </c:pt>
                <c:pt idx="617">
                  <c:v>281.69014084507046</c:v>
                </c:pt>
                <c:pt idx="618">
                  <c:v>281.69014084507046</c:v>
                </c:pt>
                <c:pt idx="619">
                  <c:v>281.69014084507046</c:v>
                </c:pt>
                <c:pt idx="620">
                  <c:v>281.69014084507046</c:v>
                </c:pt>
                <c:pt idx="621">
                  <c:v>281.69014084507046</c:v>
                </c:pt>
                <c:pt idx="622">
                  <c:v>281.69014084507046</c:v>
                </c:pt>
                <c:pt idx="623">
                  <c:v>281.69014084507046</c:v>
                </c:pt>
                <c:pt idx="624">
                  <c:v>281.69014084507046</c:v>
                </c:pt>
                <c:pt idx="625">
                  <c:v>281.69014084507046</c:v>
                </c:pt>
                <c:pt idx="626">
                  <c:v>281.69014084507046</c:v>
                </c:pt>
                <c:pt idx="627">
                  <c:v>281.69014084507046</c:v>
                </c:pt>
                <c:pt idx="628">
                  <c:v>281.69014084507046</c:v>
                </c:pt>
                <c:pt idx="629">
                  <c:v>281.69014084507046</c:v>
                </c:pt>
                <c:pt idx="630">
                  <c:v>281.69014084507046</c:v>
                </c:pt>
                <c:pt idx="631">
                  <c:v>281.69014084507046</c:v>
                </c:pt>
                <c:pt idx="632">
                  <c:v>281.69014084507046</c:v>
                </c:pt>
                <c:pt idx="633">
                  <c:v>281.69014084507046</c:v>
                </c:pt>
                <c:pt idx="634">
                  <c:v>281.69014084507046</c:v>
                </c:pt>
                <c:pt idx="635">
                  <c:v>281.69014084507046</c:v>
                </c:pt>
                <c:pt idx="636">
                  <c:v>281.69014084507046</c:v>
                </c:pt>
                <c:pt idx="637">
                  <c:v>281.69014084507046</c:v>
                </c:pt>
                <c:pt idx="638">
                  <c:v>281.69014084507046</c:v>
                </c:pt>
                <c:pt idx="639">
                  <c:v>281.69014084507046</c:v>
                </c:pt>
                <c:pt idx="640">
                  <c:v>281.69014084507046</c:v>
                </c:pt>
                <c:pt idx="641">
                  <c:v>281.69014084507046</c:v>
                </c:pt>
                <c:pt idx="642">
                  <c:v>281.69014084507046</c:v>
                </c:pt>
                <c:pt idx="643">
                  <c:v>281.69014084507046</c:v>
                </c:pt>
                <c:pt idx="644">
                  <c:v>281.69014084507046</c:v>
                </c:pt>
              </c:numCache>
            </c:numRef>
          </c:xVal>
          <c:yVal>
            <c:numRef>
              <c:f>'RDE 2'!$A$22:$A$666</c:f>
              <c:numCache>
                <c:formatCode>General</c:formatCode>
                <c:ptCount val="645"/>
                <c:pt idx="0">
                  <c:v>0.64900000000000002</c:v>
                </c:pt>
                <c:pt idx="1">
                  <c:v>0.64800000000000002</c:v>
                </c:pt>
                <c:pt idx="2">
                  <c:v>0.64700000000000002</c:v>
                </c:pt>
                <c:pt idx="3">
                  <c:v>0.64600000000000002</c:v>
                </c:pt>
                <c:pt idx="4">
                  <c:v>0.64500000000000002</c:v>
                </c:pt>
                <c:pt idx="5">
                  <c:v>0.64400000000000002</c:v>
                </c:pt>
                <c:pt idx="6">
                  <c:v>0.64300000000000002</c:v>
                </c:pt>
                <c:pt idx="7">
                  <c:v>0.64200000000000002</c:v>
                </c:pt>
                <c:pt idx="8">
                  <c:v>0.64100000000000001</c:v>
                </c:pt>
                <c:pt idx="9">
                  <c:v>0.64</c:v>
                </c:pt>
                <c:pt idx="10">
                  <c:v>0.63900000000000001</c:v>
                </c:pt>
                <c:pt idx="11">
                  <c:v>0.63800000000000001</c:v>
                </c:pt>
                <c:pt idx="12">
                  <c:v>0.63700000000000001</c:v>
                </c:pt>
                <c:pt idx="13">
                  <c:v>0.63600000000000001</c:v>
                </c:pt>
                <c:pt idx="14">
                  <c:v>0.63500000000000001</c:v>
                </c:pt>
                <c:pt idx="15">
                  <c:v>0.63400000000000001</c:v>
                </c:pt>
                <c:pt idx="16">
                  <c:v>0.63300000000000001</c:v>
                </c:pt>
                <c:pt idx="17">
                  <c:v>0.63200000000000001</c:v>
                </c:pt>
                <c:pt idx="18">
                  <c:v>0.63100000000000001</c:v>
                </c:pt>
                <c:pt idx="19">
                  <c:v>0.63</c:v>
                </c:pt>
                <c:pt idx="20">
                  <c:v>0.629</c:v>
                </c:pt>
                <c:pt idx="21">
                  <c:v>0.628</c:v>
                </c:pt>
                <c:pt idx="22">
                  <c:v>0.627</c:v>
                </c:pt>
                <c:pt idx="23">
                  <c:v>0.626</c:v>
                </c:pt>
                <c:pt idx="24">
                  <c:v>0.625</c:v>
                </c:pt>
                <c:pt idx="25">
                  <c:v>0.624</c:v>
                </c:pt>
                <c:pt idx="26">
                  <c:v>0.623</c:v>
                </c:pt>
                <c:pt idx="27">
                  <c:v>0.622</c:v>
                </c:pt>
                <c:pt idx="28">
                  <c:v>0.621</c:v>
                </c:pt>
                <c:pt idx="29">
                  <c:v>0.62</c:v>
                </c:pt>
                <c:pt idx="30">
                  <c:v>0.61899999999999999</c:v>
                </c:pt>
                <c:pt idx="31">
                  <c:v>0.61799999999999999</c:v>
                </c:pt>
                <c:pt idx="32">
                  <c:v>0.61699999999999999</c:v>
                </c:pt>
                <c:pt idx="33">
                  <c:v>0.61599999999999999</c:v>
                </c:pt>
                <c:pt idx="34">
                  <c:v>0.61499999999999999</c:v>
                </c:pt>
                <c:pt idx="35">
                  <c:v>0.61399999999999999</c:v>
                </c:pt>
                <c:pt idx="36">
                  <c:v>0.61299999999999999</c:v>
                </c:pt>
                <c:pt idx="37">
                  <c:v>0.61199999999999999</c:v>
                </c:pt>
                <c:pt idx="38">
                  <c:v>0.61099999999999999</c:v>
                </c:pt>
                <c:pt idx="39">
                  <c:v>0.61</c:v>
                </c:pt>
                <c:pt idx="40">
                  <c:v>0.60899999999999999</c:v>
                </c:pt>
                <c:pt idx="41">
                  <c:v>0.60799999999999998</c:v>
                </c:pt>
                <c:pt idx="42">
                  <c:v>0.60699999999999998</c:v>
                </c:pt>
                <c:pt idx="43">
                  <c:v>0.60599999999999998</c:v>
                </c:pt>
                <c:pt idx="44">
                  <c:v>0.60499999999999998</c:v>
                </c:pt>
                <c:pt idx="45">
                  <c:v>0.60399999999999998</c:v>
                </c:pt>
                <c:pt idx="46">
                  <c:v>0.60299999999999998</c:v>
                </c:pt>
                <c:pt idx="47">
                  <c:v>0.60199999999999998</c:v>
                </c:pt>
                <c:pt idx="48">
                  <c:v>0.60099999999999998</c:v>
                </c:pt>
                <c:pt idx="49">
                  <c:v>0.6</c:v>
                </c:pt>
                <c:pt idx="50">
                  <c:v>0.59899999999999998</c:v>
                </c:pt>
                <c:pt idx="51">
                  <c:v>0.59799999999999998</c:v>
                </c:pt>
                <c:pt idx="52">
                  <c:v>0.59699999999999998</c:v>
                </c:pt>
                <c:pt idx="53">
                  <c:v>0.59599999999999997</c:v>
                </c:pt>
                <c:pt idx="54">
                  <c:v>0.59499999999999997</c:v>
                </c:pt>
                <c:pt idx="55">
                  <c:v>0.59399999999999997</c:v>
                </c:pt>
                <c:pt idx="56">
                  <c:v>0.59299999999999997</c:v>
                </c:pt>
                <c:pt idx="57">
                  <c:v>0.59199999999999997</c:v>
                </c:pt>
                <c:pt idx="58">
                  <c:v>0.59099999999999997</c:v>
                </c:pt>
                <c:pt idx="59">
                  <c:v>0.59</c:v>
                </c:pt>
                <c:pt idx="60">
                  <c:v>0.58899999999999997</c:v>
                </c:pt>
                <c:pt idx="61">
                  <c:v>0.58799999999999997</c:v>
                </c:pt>
                <c:pt idx="62">
                  <c:v>0.58699999999999997</c:v>
                </c:pt>
                <c:pt idx="63">
                  <c:v>0.58599999999999997</c:v>
                </c:pt>
                <c:pt idx="64">
                  <c:v>0.58499999999999996</c:v>
                </c:pt>
                <c:pt idx="65">
                  <c:v>0.58399999999999996</c:v>
                </c:pt>
                <c:pt idx="66">
                  <c:v>0.58299999999999996</c:v>
                </c:pt>
                <c:pt idx="67">
                  <c:v>0.58199999999999996</c:v>
                </c:pt>
                <c:pt idx="68">
                  <c:v>0.58099999999999996</c:v>
                </c:pt>
                <c:pt idx="69">
                  <c:v>0.57999999999999996</c:v>
                </c:pt>
                <c:pt idx="70">
                  <c:v>0.57899999999999996</c:v>
                </c:pt>
                <c:pt idx="71">
                  <c:v>0.57799999999999996</c:v>
                </c:pt>
                <c:pt idx="72">
                  <c:v>0.57699999999999996</c:v>
                </c:pt>
                <c:pt idx="73">
                  <c:v>0.57599999999999996</c:v>
                </c:pt>
                <c:pt idx="74">
                  <c:v>0.57499999999999996</c:v>
                </c:pt>
                <c:pt idx="75">
                  <c:v>0.57399999999999995</c:v>
                </c:pt>
                <c:pt idx="76">
                  <c:v>0.57299999999999995</c:v>
                </c:pt>
                <c:pt idx="77">
                  <c:v>0.57199999999999995</c:v>
                </c:pt>
                <c:pt idx="78">
                  <c:v>0.57099999999999995</c:v>
                </c:pt>
                <c:pt idx="79">
                  <c:v>0.56999999999999995</c:v>
                </c:pt>
                <c:pt idx="80">
                  <c:v>0.56899999999999995</c:v>
                </c:pt>
                <c:pt idx="81">
                  <c:v>0.56799999999999995</c:v>
                </c:pt>
                <c:pt idx="82">
                  <c:v>0.56699999999999995</c:v>
                </c:pt>
                <c:pt idx="83">
                  <c:v>0.56599999999999995</c:v>
                </c:pt>
                <c:pt idx="84">
                  <c:v>0.56499999999999995</c:v>
                </c:pt>
                <c:pt idx="85">
                  <c:v>0.56399999999999995</c:v>
                </c:pt>
                <c:pt idx="86">
                  <c:v>0.56299999999999994</c:v>
                </c:pt>
                <c:pt idx="87">
                  <c:v>0.56200000000000006</c:v>
                </c:pt>
                <c:pt idx="88">
                  <c:v>0.56100000000000005</c:v>
                </c:pt>
                <c:pt idx="89">
                  <c:v>0.56000000000000005</c:v>
                </c:pt>
                <c:pt idx="90">
                  <c:v>0.55900000000000005</c:v>
                </c:pt>
                <c:pt idx="91">
                  <c:v>0.55800000000000005</c:v>
                </c:pt>
                <c:pt idx="92">
                  <c:v>0.55700000000000005</c:v>
                </c:pt>
                <c:pt idx="93">
                  <c:v>0.55600000000000005</c:v>
                </c:pt>
                <c:pt idx="94">
                  <c:v>0.55500000000000005</c:v>
                </c:pt>
                <c:pt idx="95">
                  <c:v>0.55400000000000005</c:v>
                </c:pt>
                <c:pt idx="96">
                  <c:v>0.55300000000000005</c:v>
                </c:pt>
                <c:pt idx="97">
                  <c:v>0.55200000000000005</c:v>
                </c:pt>
                <c:pt idx="98">
                  <c:v>0.55100000000000005</c:v>
                </c:pt>
                <c:pt idx="99">
                  <c:v>0.55000000000000004</c:v>
                </c:pt>
                <c:pt idx="100">
                  <c:v>0.54900000000000004</c:v>
                </c:pt>
                <c:pt idx="101">
                  <c:v>0.54800000000000004</c:v>
                </c:pt>
                <c:pt idx="102">
                  <c:v>0.54700000000000004</c:v>
                </c:pt>
                <c:pt idx="103">
                  <c:v>0.54600000000000004</c:v>
                </c:pt>
                <c:pt idx="104">
                  <c:v>0.54500000000000004</c:v>
                </c:pt>
                <c:pt idx="105">
                  <c:v>0.54400000000000004</c:v>
                </c:pt>
                <c:pt idx="106">
                  <c:v>0.54300000000000004</c:v>
                </c:pt>
                <c:pt idx="107">
                  <c:v>0.54200000000000004</c:v>
                </c:pt>
                <c:pt idx="108">
                  <c:v>0.54100000000000004</c:v>
                </c:pt>
                <c:pt idx="109">
                  <c:v>0.54</c:v>
                </c:pt>
                <c:pt idx="110">
                  <c:v>0.53900000000000003</c:v>
                </c:pt>
                <c:pt idx="111">
                  <c:v>0.53800000000000003</c:v>
                </c:pt>
                <c:pt idx="112">
                  <c:v>0.53700000000000003</c:v>
                </c:pt>
                <c:pt idx="113">
                  <c:v>0.53600000000000003</c:v>
                </c:pt>
                <c:pt idx="114">
                  <c:v>0.53500000000000003</c:v>
                </c:pt>
                <c:pt idx="115">
                  <c:v>0.53400000000000003</c:v>
                </c:pt>
                <c:pt idx="116">
                  <c:v>0.53300000000000003</c:v>
                </c:pt>
                <c:pt idx="117">
                  <c:v>0.53200000000000003</c:v>
                </c:pt>
                <c:pt idx="118">
                  <c:v>0.53100000000000003</c:v>
                </c:pt>
                <c:pt idx="119">
                  <c:v>0.53</c:v>
                </c:pt>
                <c:pt idx="120">
                  <c:v>0.52900000000000003</c:v>
                </c:pt>
                <c:pt idx="121">
                  <c:v>0.52800000000000002</c:v>
                </c:pt>
                <c:pt idx="122">
                  <c:v>0.52700000000000002</c:v>
                </c:pt>
                <c:pt idx="123">
                  <c:v>0.52600000000000002</c:v>
                </c:pt>
                <c:pt idx="124">
                  <c:v>0.52500000000000002</c:v>
                </c:pt>
                <c:pt idx="125">
                  <c:v>0.52400000000000002</c:v>
                </c:pt>
                <c:pt idx="126">
                  <c:v>0.52300000000000002</c:v>
                </c:pt>
                <c:pt idx="127">
                  <c:v>0.52200000000000002</c:v>
                </c:pt>
                <c:pt idx="128">
                  <c:v>0.52100000000000002</c:v>
                </c:pt>
                <c:pt idx="129">
                  <c:v>0.52</c:v>
                </c:pt>
                <c:pt idx="130">
                  <c:v>0.51900000000000002</c:v>
                </c:pt>
                <c:pt idx="131">
                  <c:v>0.51800000000000002</c:v>
                </c:pt>
                <c:pt idx="132">
                  <c:v>0.51700000000000002</c:v>
                </c:pt>
                <c:pt idx="133">
                  <c:v>0.51600000000000001</c:v>
                </c:pt>
                <c:pt idx="134">
                  <c:v>0.51500000000000001</c:v>
                </c:pt>
                <c:pt idx="135">
                  <c:v>0.51400000000000001</c:v>
                </c:pt>
                <c:pt idx="136">
                  <c:v>0.51300000000000001</c:v>
                </c:pt>
                <c:pt idx="137">
                  <c:v>0.51200000000000001</c:v>
                </c:pt>
                <c:pt idx="138">
                  <c:v>0.51100000000000001</c:v>
                </c:pt>
                <c:pt idx="139">
                  <c:v>0.51</c:v>
                </c:pt>
                <c:pt idx="140">
                  <c:v>0.50900000000000001</c:v>
                </c:pt>
                <c:pt idx="141">
                  <c:v>0.50800000000000001</c:v>
                </c:pt>
                <c:pt idx="142">
                  <c:v>0.50700000000000001</c:v>
                </c:pt>
                <c:pt idx="143">
                  <c:v>0.50600000000000001</c:v>
                </c:pt>
                <c:pt idx="144">
                  <c:v>0.505</c:v>
                </c:pt>
                <c:pt idx="145">
                  <c:v>0.504</c:v>
                </c:pt>
                <c:pt idx="146">
                  <c:v>0.503</c:v>
                </c:pt>
                <c:pt idx="147">
                  <c:v>0.502</c:v>
                </c:pt>
                <c:pt idx="148">
                  <c:v>0.501</c:v>
                </c:pt>
                <c:pt idx="149">
                  <c:v>0.5</c:v>
                </c:pt>
                <c:pt idx="150">
                  <c:v>0.499</c:v>
                </c:pt>
                <c:pt idx="151">
                  <c:v>0.498</c:v>
                </c:pt>
                <c:pt idx="152">
                  <c:v>0.497</c:v>
                </c:pt>
                <c:pt idx="153">
                  <c:v>0.496</c:v>
                </c:pt>
                <c:pt idx="154">
                  <c:v>0.495</c:v>
                </c:pt>
                <c:pt idx="155">
                  <c:v>0.49399999999999999</c:v>
                </c:pt>
                <c:pt idx="156">
                  <c:v>0.49299999999999999</c:v>
                </c:pt>
                <c:pt idx="157">
                  <c:v>0.49199999999999999</c:v>
                </c:pt>
                <c:pt idx="158">
                  <c:v>0.49099999999999999</c:v>
                </c:pt>
                <c:pt idx="159">
                  <c:v>0.49</c:v>
                </c:pt>
                <c:pt idx="160">
                  <c:v>0.48899999999999999</c:v>
                </c:pt>
                <c:pt idx="161">
                  <c:v>0.48799999999999999</c:v>
                </c:pt>
                <c:pt idx="162">
                  <c:v>0.48699999999999999</c:v>
                </c:pt>
                <c:pt idx="163">
                  <c:v>0.48599999999999999</c:v>
                </c:pt>
                <c:pt idx="164">
                  <c:v>0.48499999999999999</c:v>
                </c:pt>
                <c:pt idx="165">
                  <c:v>0.48399999999999999</c:v>
                </c:pt>
                <c:pt idx="166">
                  <c:v>0.48299999999999998</c:v>
                </c:pt>
                <c:pt idx="167">
                  <c:v>0.48199999999999998</c:v>
                </c:pt>
                <c:pt idx="168">
                  <c:v>0.48099999999999998</c:v>
                </c:pt>
                <c:pt idx="169">
                  <c:v>0.48</c:v>
                </c:pt>
                <c:pt idx="170">
                  <c:v>0.47899999999999998</c:v>
                </c:pt>
                <c:pt idx="171">
                  <c:v>0.47799999999999998</c:v>
                </c:pt>
                <c:pt idx="172">
                  <c:v>0.47699999999999998</c:v>
                </c:pt>
                <c:pt idx="173">
                  <c:v>0.47599999999999998</c:v>
                </c:pt>
                <c:pt idx="174">
                  <c:v>0.47499999999999998</c:v>
                </c:pt>
                <c:pt idx="175">
                  <c:v>0.47399999999999998</c:v>
                </c:pt>
                <c:pt idx="176">
                  <c:v>0.47299999999999998</c:v>
                </c:pt>
                <c:pt idx="177">
                  <c:v>0.47199999999999998</c:v>
                </c:pt>
                <c:pt idx="178">
                  <c:v>0.47099999999999997</c:v>
                </c:pt>
                <c:pt idx="179">
                  <c:v>0.47</c:v>
                </c:pt>
                <c:pt idx="180">
                  <c:v>0.46899999999999997</c:v>
                </c:pt>
                <c:pt idx="181">
                  <c:v>0.46800000000000003</c:v>
                </c:pt>
                <c:pt idx="182">
                  <c:v>0.46700000000000003</c:v>
                </c:pt>
                <c:pt idx="183">
                  <c:v>0.46600000000000003</c:v>
                </c:pt>
                <c:pt idx="184">
                  <c:v>0.46500000000000002</c:v>
                </c:pt>
                <c:pt idx="185">
                  <c:v>0.46400000000000002</c:v>
                </c:pt>
                <c:pt idx="186">
                  <c:v>0.46300000000000002</c:v>
                </c:pt>
                <c:pt idx="187">
                  <c:v>0.46200000000000002</c:v>
                </c:pt>
                <c:pt idx="188">
                  <c:v>0.46100000000000002</c:v>
                </c:pt>
                <c:pt idx="189">
                  <c:v>0.46</c:v>
                </c:pt>
                <c:pt idx="190">
                  <c:v>0.45900000000000002</c:v>
                </c:pt>
                <c:pt idx="191">
                  <c:v>0.45800000000000002</c:v>
                </c:pt>
                <c:pt idx="192">
                  <c:v>0.45700000000000002</c:v>
                </c:pt>
                <c:pt idx="193">
                  <c:v>0.45600000000000002</c:v>
                </c:pt>
                <c:pt idx="194">
                  <c:v>0.45500000000000002</c:v>
                </c:pt>
                <c:pt idx="195">
                  <c:v>0.45400000000000001</c:v>
                </c:pt>
                <c:pt idx="196">
                  <c:v>0.45300000000000001</c:v>
                </c:pt>
                <c:pt idx="197">
                  <c:v>0.45200000000000001</c:v>
                </c:pt>
                <c:pt idx="198">
                  <c:v>0.45100000000000001</c:v>
                </c:pt>
                <c:pt idx="199">
                  <c:v>0.45</c:v>
                </c:pt>
                <c:pt idx="200">
                  <c:v>0.44900000000000001</c:v>
                </c:pt>
                <c:pt idx="201">
                  <c:v>0.44800000000000001</c:v>
                </c:pt>
                <c:pt idx="202">
                  <c:v>0.44700000000000001</c:v>
                </c:pt>
                <c:pt idx="203">
                  <c:v>0.44600000000000001</c:v>
                </c:pt>
                <c:pt idx="204">
                  <c:v>0.44500000000000001</c:v>
                </c:pt>
                <c:pt idx="205">
                  <c:v>0.44400000000000001</c:v>
                </c:pt>
                <c:pt idx="206">
                  <c:v>0.443</c:v>
                </c:pt>
                <c:pt idx="207">
                  <c:v>0.442</c:v>
                </c:pt>
                <c:pt idx="208">
                  <c:v>0.441</c:v>
                </c:pt>
                <c:pt idx="209">
                  <c:v>0.44</c:v>
                </c:pt>
                <c:pt idx="210">
                  <c:v>0.439</c:v>
                </c:pt>
                <c:pt idx="211">
                  <c:v>0.438</c:v>
                </c:pt>
                <c:pt idx="212">
                  <c:v>0.437</c:v>
                </c:pt>
                <c:pt idx="213">
                  <c:v>0.436</c:v>
                </c:pt>
                <c:pt idx="214">
                  <c:v>0.435</c:v>
                </c:pt>
                <c:pt idx="215">
                  <c:v>0.434</c:v>
                </c:pt>
                <c:pt idx="216">
                  <c:v>0.433</c:v>
                </c:pt>
                <c:pt idx="217">
                  <c:v>0.432</c:v>
                </c:pt>
                <c:pt idx="218">
                  <c:v>0.43099999999999999</c:v>
                </c:pt>
                <c:pt idx="219">
                  <c:v>0.43</c:v>
                </c:pt>
                <c:pt idx="220">
                  <c:v>0.42899999999999999</c:v>
                </c:pt>
                <c:pt idx="221">
                  <c:v>0.42799999999999999</c:v>
                </c:pt>
                <c:pt idx="222">
                  <c:v>0.42699999999999999</c:v>
                </c:pt>
                <c:pt idx="223">
                  <c:v>0.42599999999999999</c:v>
                </c:pt>
                <c:pt idx="224">
                  <c:v>0.42499999999999999</c:v>
                </c:pt>
                <c:pt idx="225">
                  <c:v>0.42399999999999999</c:v>
                </c:pt>
                <c:pt idx="226">
                  <c:v>0.42299999999999999</c:v>
                </c:pt>
                <c:pt idx="227">
                  <c:v>0.42199999999999999</c:v>
                </c:pt>
                <c:pt idx="228">
                  <c:v>0.42099999999999999</c:v>
                </c:pt>
                <c:pt idx="229">
                  <c:v>0.42</c:v>
                </c:pt>
                <c:pt idx="230">
                  <c:v>0.41899999999999998</c:v>
                </c:pt>
                <c:pt idx="231">
                  <c:v>0.41799999999999998</c:v>
                </c:pt>
                <c:pt idx="232">
                  <c:v>0.41699999999999998</c:v>
                </c:pt>
                <c:pt idx="233">
                  <c:v>0.41599999999999998</c:v>
                </c:pt>
                <c:pt idx="234">
                  <c:v>0.41499999999999998</c:v>
                </c:pt>
                <c:pt idx="235">
                  <c:v>0.41399999999999998</c:v>
                </c:pt>
                <c:pt idx="236">
                  <c:v>0.41299999999999998</c:v>
                </c:pt>
                <c:pt idx="237">
                  <c:v>0.41199999999999998</c:v>
                </c:pt>
                <c:pt idx="238">
                  <c:v>0.41099999999999998</c:v>
                </c:pt>
                <c:pt idx="239">
                  <c:v>0.41</c:v>
                </c:pt>
                <c:pt idx="240">
                  <c:v>0.40899999999999997</c:v>
                </c:pt>
                <c:pt idx="241">
                  <c:v>0.40799999999999997</c:v>
                </c:pt>
                <c:pt idx="242">
                  <c:v>0.40699999999999997</c:v>
                </c:pt>
                <c:pt idx="243">
                  <c:v>0.40600000000000003</c:v>
                </c:pt>
                <c:pt idx="244">
                  <c:v>0.40500000000000003</c:v>
                </c:pt>
                <c:pt idx="245">
                  <c:v>0.40400000000000003</c:v>
                </c:pt>
                <c:pt idx="246">
                  <c:v>0.40300000000000002</c:v>
                </c:pt>
                <c:pt idx="247">
                  <c:v>0.40200000000000002</c:v>
                </c:pt>
                <c:pt idx="248">
                  <c:v>0.40100000000000002</c:v>
                </c:pt>
                <c:pt idx="249">
                  <c:v>0.4</c:v>
                </c:pt>
                <c:pt idx="250">
                  <c:v>0.39900000000000002</c:v>
                </c:pt>
                <c:pt idx="251">
                  <c:v>0.39800000000000002</c:v>
                </c:pt>
                <c:pt idx="252">
                  <c:v>0.39700000000000002</c:v>
                </c:pt>
                <c:pt idx="253">
                  <c:v>0.39600000000000002</c:v>
                </c:pt>
                <c:pt idx="254">
                  <c:v>0.39500000000000002</c:v>
                </c:pt>
                <c:pt idx="255">
                  <c:v>0.39400000000000002</c:v>
                </c:pt>
                <c:pt idx="256">
                  <c:v>0.39300000000000002</c:v>
                </c:pt>
                <c:pt idx="257">
                  <c:v>0.39200000000000002</c:v>
                </c:pt>
                <c:pt idx="258">
                  <c:v>0.39100000000000001</c:v>
                </c:pt>
                <c:pt idx="259">
                  <c:v>0.39</c:v>
                </c:pt>
                <c:pt idx="260">
                  <c:v>0.38900000000000001</c:v>
                </c:pt>
                <c:pt idx="261">
                  <c:v>0.38800000000000001</c:v>
                </c:pt>
                <c:pt idx="262">
                  <c:v>0.38700000000000001</c:v>
                </c:pt>
                <c:pt idx="263">
                  <c:v>0.38600000000000001</c:v>
                </c:pt>
                <c:pt idx="264">
                  <c:v>0.38500000000000001</c:v>
                </c:pt>
                <c:pt idx="265">
                  <c:v>0.38400000000000001</c:v>
                </c:pt>
                <c:pt idx="266">
                  <c:v>0.38300000000000001</c:v>
                </c:pt>
                <c:pt idx="267">
                  <c:v>0.38200000000000001</c:v>
                </c:pt>
                <c:pt idx="268">
                  <c:v>0.38100000000000001</c:v>
                </c:pt>
                <c:pt idx="269">
                  <c:v>0.38</c:v>
                </c:pt>
                <c:pt idx="270">
                  <c:v>0.379</c:v>
                </c:pt>
                <c:pt idx="271">
                  <c:v>0.378</c:v>
                </c:pt>
                <c:pt idx="272">
                  <c:v>0.377</c:v>
                </c:pt>
                <c:pt idx="273">
                  <c:v>0.376</c:v>
                </c:pt>
                <c:pt idx="274">
                  <c:v>0.375</c:v>
                </c:pt>
                <c:pt idx="275">
                  <c:v>0.374</c:v>
                </c:pt>
                <c:pt idx="276">
                  <c:v>0.373</c:v>
                </c:pt>
                <c:pt idx="277">
                  <c:v>0.372</c:v>
                </c:pt>
                <c:pt idx="278">
                  <c:v>0.371</c:v>
                </c:pt>
                <c:pt idx="279">
                  <c:v>0.37</c:v>
                </c:pt>
                <c:pt idx="280">
                  <c:v>0.36899999999999999</c:v>
                </c:pt>
                <c:pt idx="281">
                  <c:v>0.36799999999999999</c:v>
                </c:pt>
                <c:pt idx="282">
                  <c:v>0.36699999999999999</c:v>
                </c:pt>
                <c:pt idx="283">
                  <c:v>0.36599999999999999</c:v>
                </c:pt>
                <c:pt idx="284">
                  <c:v>0.36499999999999999</c:v>
                </c:pt>
                <c:pt idx="285">
                  <c:v>0.36399999999999999</c:v>
                </c:pt>
                <c:pt idx="286">
                  <c:v>0.36299999999999999</c:v>
                </c:pt>
                <c:pt idx="287">
                  <c:v>0.36199999999999999</c:v>
                </c:pt>
                <c:pt idx="288">
                  <c:v>0.36099999999999999</c:v>
                </c:pt>
                <c:pt idx="289">
                  <c:v>0.36</c:v>
                </c:pt>
                <c:pt idx="290">
                  <c:v>0.35899999999999999</c:v>
                </c:pt>
                <c:pt idx="291">
                  <c:v>0.35799999999999998</c:v>
                </c:pt>
                <c:pt idx="292">
                  <c:v>0.35699999999999998</c:v>
                </c:pt>
                <c:pt idx="293">
                  <c:v>0.35599999999999998</c:v>
                </c:pt>
                <c:pt idx="294">
                  <c:v>0.35499999999999998</c:v>
                </c:pt>
                <c:pt idx="295">
                  <c:v>0.35399999999999998</c:v>
                </c:pt>
                <c:pt idx="296">
                  <c:v>0.35299999999999998</c:v>
                </c:pt>
                <c:pt idx="297">
                  <c:v>0.35199999999999998</c:v>
                </c:pt>
                <c:pt idx="298">
                  <c:v>0.35099999999999998</c:v>
                </c:pt>
                <c:pt idx="299">
                  <c:v>0.35</c:v>
                </c:pt>
                <c:pt idx="300">
                  <c:v>0.34899999999999998</c:v>
                </c:pt>
                <c:pt idx="301">
                  <c:v>0.34799999999999998</c:v>
                </c:pt>
                <c:pt idx="302">
                  <c:v>0.34699999999999998</c:v>
                </c:pt>
                <c:pt idx="303">
                  <c:v>0.34599999999999997</c:v>
                </c:pt>
                <c:pt idx="304">
                  <c:v>0.34499999999999997</c:v>
                </c:pt>
                <c:pt idx="305">
                  <c:v>0.34399999999999997</c:v>
                </c:pt>
                <c:pt idx="306">
                  <c:v>0.34300000000000003</c:v>
                </c:pt>
                <c:pt idx="307">
                  <c:v>0.34200000000000003</c:v>
                </c:pt>
                <c:pt idx="308">
                  <c:v>0.34100000000000003</c:v>
                </c:pt>
                <c:pt idx="309">
                  <c:v>0.34</c:v>
                </c:pt>
                <c:pt idx="310">
                  <c:v>0.33900000000000002</c:v>
                </c:pt>
                <c:pt idx="311">
                  <c:v>0.33800000000000002</c:v>
                </c:pt>
                <c:pt idx="312">
                  <c:v>0.33700000000000002</c:v>
                </c:pt>
                <c:pt idx="313">
                  <c:v>0.33600000000000002</c:v>
                </c:pt>
                <c:pt idx="314">
                  <c:v>0.33500000000000002</c:v>
                </c:pt>
                <c:pt idx="315">
                  <c:v>0.33400000000000002</c:v>
                </c:pt>
                <c:pt idx="316">
                  <c:v>0.33300000000000002</c:v>
                </c:pt>
                <c:pt idx="317">
                  <c:v>0.33200000000000002</c:v>
                </c:pt>
                <c:pt idx="318">
                  <c:v>0.33100000000000002</c:v>
                </c:pt>
                <c:pt idx="319">
                  <c:v>0.33</c:v>
                </c:pt>
                <c:pt idx="320">
                  <c:v>0.32900000000000001</c:v>
                </c:pt>
                <c:pt idx="321">
                  <c:v>0.32800000000000001</c:v>
                </c:pt>
                <c:pt idx="322">
                  <c:v>0.32700000000000001</c:v>
                </c:pt>
                <c:pt idx="323">
                  <c:v>0.32600000000000001</c:v>
                </c:pt>
                <c:pt idx="324">
                  <c:v>0.32500000000000001</c:v>
                </c:pt>
                <c:pt idx="325">
                  <c:v>0.32400000000000001</c:v>
                </c:pt>
                <c:pt idx="326">
                  <c:v>0.32300000000000001</c:v>
                </c:pt>
                <c:pt idx="327">
                  <c:v>0.32200000000000001</c:v>
                </c:pt>
                <c:pt idx="328">
                  <c:v>0.32100000000000001</c:v>
                </c:pt>
                <c:pt idx="329">
                  <c:v>0.32</c:v>
                </c:pt>
                <c:pt idx="330">
                  <c:v>0.31900000000000001</c:v>
                </c:pt>
                <c:pt idx="331">
                  <c:v>0.318</c:v>
                </c:pt>
                <c:pt idx="332">
                  <c:v>0.317</c:v>
                </c:pt>
                <c:pt idx="333">
                  <c:v>0.316</c:v>
                </c:pt>
                <c:pt idx="334">
                  <c:v>0.315</c:v>
                </c:pt>
                <c:pt idx="335">
                  <c:v>0.314</c:v>
                </c:pt>
                <c:pt idx="336">
                  <c:v>0.313</c:v>
                </c:pt>
                <c:pt idx="337">
                  <c:v>0.312</c:v>
                </c:pt>
                <c:pt idx="338">
                  <c:v>0.311</c:v>
                </c:pt>
                <c:pt idx="339">
                  <c:v>0.31</c:v>
                </c:pt>
                <c:pt idx="340">
                  <c:v>0.309</c:v>
                </c:pt>
                <c:pt idx="341">
                  <c:v>0.308</c:v>
                </c:pt>
                <c:pt idx="342">
                  <c:v>0.307</c:v>
                </c:pt>
                <c:pt idx="343">
                  <c:v>0.30599999999999999</c:v>
                </c:pt>
                <c:pt idx="344">
                  <c:v>0.30499999999999999</c:v>
                </c:pt>
                <c:pt idx="345">
                  <c:v>0.30399999999999999</c:v>
                </c:pt>
                <c:pt idx="346">
                  <c:v>0.30299999999999999</c:v>
                </c:pt>
                <c:pt idx="347">
                  <c:v>0.30199999999999999</c:v>
                </c:pt>
                <c:pt idx="348">
                  <c:v>0.30099999999999999</c:v>
                </c:pt>
                <c:pt idx="349">
                  <c:v>0.3</c:v>
                </c:pt>
                <c:pt idx="350">
                  <c:v>0.29899999999999999</c:v>
                </c:pt>
                <c:pt idx="351">
                  <c:v>0.29799999999999999</c:v>
                </c:pt>
                <c:pt idx="352">
                  <c:v>0.29699999999999999</c:v>
                </c:pt>
                <c:pt idx="353">
                  <c:v>0.29599999999999999</c:v>
                </c:pt>
                <c:pt idx="354">
                  <c:v>0.29499999999999998</c:v>
                </c:pt>
                <c:pt idx="355">
                  <c:v>0.29399999999999998</c:v>
                </c:pt>
                <c:pt idx="356">
                  <c:v>0.29299999999999998</c:v>
                </c:pt>
                <c:pt idx="357">
                  <c:v>0.29199999999999998</c:v>
                </c:pt>
                <c:pt idx="358">
                  <c:v>0.29099999999999998</c:v>
                </c:pt>
                <c:pt idx="359">
                  <c:v>0.28999999999999998</c:v>
                </c:pt>
                <c:pt idx="360">
                  <c:v>0.28899999999999998</c:v>
                </c:pt>
                <c:pt idx="361">
                  <c:v>0.28799999999999998</c:v>
                </c:pt>
                <c:pt idx="362">
                  <c:v>0.28699999999999998</c:v>
                </c:pt>
                <c:pt idx="363">
                  <c:v>0.28599999999999998</c:v>
                </c:pt>
                <c:pt idx="364">
                  <c:v>0.28499999999999998</c:v>
                </c:pt>
                <c:pt idx="365">
                  <c:v>0.28399999999999997</c:v>
                </c:pt>
                <c:pt idx="366">
                  <c:v>0.28299999999999997</c:v>
                </c:pt>
                <c:pt idx="367">
                  <c:v>0.28199999999999997</c:v>
                </c:pt>
                <c:pt idx="368">
                  <c:v>0.28100000000000003</c:v>
                </c:pt>
                <c:pt idx="369">
                  <c:v>0.28000000000000003</c:v>
                </c:pt>
                <c:pt idx="370">
                  <c:v>0.27900000000000003</c:v>
                </c:pt>
                <c:pt idx="371">
                  <c:v>0.27800000000000002</c:v>
                </c:pt>
                <c:pt idx="372">
                  <c:v>0.27700000000000002</c:v>
                </c:pt>
                <c:pt idx="373">
                  <c:v>0.27600000000000002</c:v>
                </c:pt>
                <c:pt idx="374">
                  <c:v>0.27500000000000002</c:v>
                </c:pt>
                <c:pt idx="375">
                  <c:v>0.27400000000000002</c:v>
                </c:pt>
                <c:pt idx="376">
                  <c:v>0.27300000000000002</c:v>
                </c:pt>
                <c:pt idx="377">
                  <c:v>0.27200000000000002</c:v>
                </c:pt>
                <c:pt idx="378">
                  <c:v>0.27100000000000002</c:v>
                </c:pt>
                <c:pt idx="379">
                  <c:v>0.27</c:v>
                </c:pt>
                <c:pt idx="380">
                  <c:v>0.26900000000000002</c:v>
                </c:pt>
                <c:pt idx="381">
                  <c:v>0.26800000000000002</c:v>
                </c:pt>
                <c:pt idx="382">
                  <c:v>0.26700000000000002</c:v>
                </c:pt>
                <c:pt idx="383">
                  <c:v>0.26600000000000001</c:v>
                </c:pt>
                <c:pt idx="384">
                  <c:v>0.26500000000000001</c:v>
                </c:pt>
                <c:pt idx="385">
                  <c:v>0.26400000000000001</c:v>
                </c:pt>
                <c:pt idx="386">
                  <c:v>0.26300000000000001</c:v>
                </c:pt>
                <c:pt idx="387">
                  <c:v>0.26200000000000001</c:v>
                </c:pt>
                <c:pt idx="388">
                  <c:v>0.26100000000000001</c:v>
                </c:pt>
                <c:pt idx="389">
                  <c:v>0.26</c:v>
                </c:pt>
                <c:pt idx="390">
                  <c:v>0.25900000000000001</c:v>
                </c:pt>
                <c:pt idx="391">
                  <c:v>0.25800000000000001</c:v>
                </c:pt>
                <c:pt idx="392">
                  <c:v>0.25700000000000001</c:v>
                </c:pt>
                <c:pt idx="393">
                  <c:v>0.25600000000000001</c:v>
                </c:pt>
                <c:pt idx="394">
                  <c:v>0.255</c:v>
                </c:pt>
                <c:pt idx="395">
                  <c:v>0.254</c:v>
                </c:pt>
                <c:pt idx="396">
                  <c:v>0.253</c:v>
                </c:pt>
                <c:pt idx="397">
                  <c:v>0.252</c:v>
                </c:pt>
                <c:pt idx="398">
                  <c:v>0.251</c:v>
                </c:pt>
                <c:pt idx="399">
                  <c:v>0.25</c:v>
                </c:pt>
                <c:pt idx="400">
                  <c:v>0.249</c:v>
                </c:pt>
                <c:pt idx="401">
                  <c:v>0.248</c:v>
                </c:pt>
                <c:pt idx="402">
                  <c:v>0.247</c:v>
                </c:pt>
                <c:pt idx="403">
                  <c:v>0.246</c:v>
                </c:pt>
                <c:pt idx="404">
                  <c:v>0.245</c:v>
                </c:pt>
                <c:pt idx="405">
                  <c:v>0.24399999999999999</c:v>
                </c:pt>
                <c:pt idx="406">
                  <c:v>0.24299999999999999</c:v>
                </c:pt>
                <c:pt idx="407">
                  <c:v>0.24199999999999999</c:v>
                </c:pt>
                <c:pt idx="408">
                  <c:v>0.24099999999999999</c:v>
                </c:pt>
                <c:pt idx="409">
                  <c:v>0.24</c:v>
                </c:pt>
                <c:pt idx="410">
                  <c:v>0.23899999999999999</c:v>
                </c:pt>
                <c:pt idx="411">
                  <c:v>0.23799999999999999</c:v>
                </c:pt>
                <c:pt idx="412">
                  <c:v>0.23699999999999999</c:v>
                </c:pt>
                <c:pt idx="413">
                  <c:v>0.23599999999999999</c:v>
                </c:pt>
                <c:pt idx="414">
                  <c:v>0.23499999999999999</c:v>
                </c:pt>
                <c:pt idx="415">
                  <c:v>0.23400000000000001</c:v>
                </c:pt>
                <c:pt idx="416">
                  <c:v>0.23300000000000001</c:v>
                </c:pt>
                <c:pt idx="417">
                  <c:v>0.23200000000000001</c:v>
                </c:pt>
                <c:pt idx="418">
                  <c:v>0.23100000000000001</c:v>
                </c:pt>
                <c:pt idx="419">
                  <c:v>0.23</c:v>
                </c:pt>
                <c:pt idx="420">
                  <c:v>0.22900000000000001</c:v>
                </c:pt>
                <c:pt idx="421">
                  <c:v>0.22800000000000001</c:v>
                </c:pt>
                <c:pt idx="422">
                  <c:v>0.22700000000000001</c:v>
                </c:pt>
                <c:pt idx="423">
                  <c:v>0.22600000000000001</c:v>
                </c:pt>
                <c:pt idx="424">
                  <c:v>0.22500000000000001</c:v>
                </c:pt>
                <c:pt idx="425">
                  <c:v>0.224</c:v>
                </c:pt>
                <c:pt idx="426">
                  <c:v>0.223</c:v>
                </c:pt>
                <c:pt idx="427">
                  <c:v>0.222</c:v>
                </c:pt>
                <c:pt idx="428">
                  <c:v>0.221</c:v>
                </c:pt>
                <c:pt idx="429">
                  <c:v>0.22</c:v>
                </c:pt>
                <c:pt idx="430">
                  <c:v>0.219</c:v>
                </c:pt>
                <c:pt idx="431">
                  <c:v>0.218</c:v>
                </c:pt>
                <c:pt idx="432">
                  <c:v>0.217</c:v>
                </c:pt>
                <c:pt idx="433">
                  <c:v>0.216</c:v>
                </c:pt>
                <c:pt idx="434">
                  <c:v>0.215</c:v>
                </c:pt>
                <c:pt idx="435">
                  <c:v>0.214</c:v>
                </c:pt>
                <c:pt idx="436">
                  <c:v>0.21299999999999999</c:v>
                </c:pt>
                <c:pt idx="437">
                  <c:v>0.21199999999999999</c:v>
                </c:pt>
                <c:pt idx="438">
                  <c:v>0.21099999999999999</c:v>
                </c:pt>
                <c:pt idx="439">
                  <c:v>0.21</c:v>
                </c:pt>
                <c:pt idx="440">
                  <c:v>0.20899999999999999</c:v>
                </c:pt>
                <c:pt idx="441">
                  <c:v>0.20799999999999999</c:v>
                </c:pt>
                <c:pt idx="442">
                  <c:v>0.20699999999999999</c:v>
                </c:pt>
                <c:pt idx="443">
                  <c:v>0.20599999999999999</c:v>
                </c:pt>
                <c:pt idx="444">
                  <c:v>0.20499999999999999</c:v>
                </c:pt>
                <c:pt idx="445">
                  <c:v>0.20399999999999999</c:v>
                </c:pt>
                <c:pt idx="446">
                  <c:v>0.20300000000000001</c:v>
                </c:pt>
                <c:pt idx="447">
                  <c:v>0.20200000000000001</c:v>
                </c:pt>
                <c:pt idx="448">
                  <c:v>0.20100000000000001</c:v>
                </c:pt>
                <c:pt idx="449">
                  <c:v>0.2</c:v>
                </c:pt>
                <c:pt idx="450">
                  <c:v>0.19900000000000001</c:v>
                </c:pt>
                <c:pt idx="451">
                  <c:v>0.19800000000000001</c:v>
                </c:pt>
                <c:pt idx="452">
                  <c:v>0.19700000000000001</c:v>
                </c:pt>
                <c:pt idx="453">
                  <c:v>0.19600000000000001</c:v>
                </c:pt>
                <c:pt idx="454">
                  <c:v>0.19500000000000001</c:v>
                </c:pt>
                <c:pt idx="455">
                  <c:v>0.19400000000000001</c:v>
                </c:pt>
                <c:pt idx="456">
                  <c:v>0.193</c:v>
                </c:pt>
                <c:pt idx="457">
                  <c:v>0.192</c:v>
                </c:pt>
                <c:pt idx="458">
                  <c:v>0.191</c:v>
                </c:pt>
                <c:pt idx="459">
                  <c:v>0.19</c:v>
                </c:pt>
                <c:pt idx="460">
                  <c:v>0.189</c:v>
                </c:pt>
                <c:pt idx="461">
                  <c:v>0.188</c:v>
                </c:pt>
                <c:pt idx="462">
                  <c:v>0.187</c:v>
                </c:pt>
                <c:pt idx="463">
                  <c:v>0.186</c:v>
                </c:pt>
                <c:pt idx="464">
                  <c:v>0.185</c:v>
                </c:pt>
                <c:pt idx="465">
                  <c:v>0.184</c:v>
                </c:pt>
                <c:pt idx="466">
                  <c:v>0.183</c:v>
                </c:pt>
                <c:pt idx="467">
                  <c:v>0.182</c:v>
                </c:pt>
                <c:pt idx="468">
                  <c:v>0.18099999999999999</c:v>
                </c:pt>
                <c:pt idx="469">
                  <c:v>0.18</c:v>
                </c:pt>
                <c:pt idx="470">
                  <c:v>0.17899999999999999</c:v>
                </c:pt>
                <c:pt idx="471">
                  <c:v>0.17799999999999999</c:v>
                </c:pt>
                <c:pt idx="472">
                  <c:v>0.17699999999999999</c:v>
                </c:pt>
                <c:pt idx="473">
                  <c:v>0.17599999999999999</c:v>
                </c:pt>
                <c:pt idx="474">
                  <c:v>0.17499999999999999</c:v>
                </c:pt>
                <c:pt idx="475">
                  <c:v>0.17399999999999999</c:v>
                </c:pt>
                <c:pt idx="476">
                  <c:v>0.17299999999999999</c:v>
                </c:pt>
                <c:pt idx="477">
                  <c:v>0.17199999999999999</c:v>
                </c:pt>
                <c:pt idx="478">
                  <c:v>0.17100000000000001</c:v>
                </c:pt>
                <c:pt idx="479">
                  <c:v>0.17</c:v>
                </c:pt>
                <c:pt idx="480">
                  <c:v>0.16900000000000001</c:v>
                </c:pt>
                <c:pt idx="481">
                  <c:v>0.16800000000000001</c:v>
                </c:pt>
                <c:pt idx="482">
                  <c:v>0.16700000000000001</c:v>
                </c:pt>
                <c:pt idx="483">
                  <c:v>0.16600000000000001</c:v>
                </c:pt>
                <c:pt idx="484">
                  <c:v>0.16500000000000001</c:v>
                </c:pt>
                <c:pt idx="485">
                  <c:v>0.16400000000000001</c:v>
                </c:pt>
                <c:pt idx="486">
                  <c:v>0.16300000000000001</c:v>
                </c:pt>
                <c:pt idx="487">
                  <c:v>0.16200000000000001</c:v>
                </c:pt>
                <c:pt idx="488">
                  <c:v>0.161</c:v>
                </c:pt>
                <c:pt idx="489">
                  <c:v>0.16</c:v>
                </c:pt>
                <c:pt idx="490">
                  <c:v>0.159</c:v>
                </c:pt>
                <c:pt idx="491">
                  <c:v>0.158</c:v>
                </c:pt>
                <c:pt idx="492">
                  <c:v>0.157</c:v>
                </c:pt>
                <c:pt idx="493">
                  <c:v>0.156</c:v>
                </c:pt>
                <c:pt idx="494">
                  <c:v>0.155</c:v>
                </c:pt>
                <c:pt idx="495">
                  <c:v>0.154</c:v>
                </c:pt>
                <c:pt idx="496">
                  <c:v>0.153</c:v>
                </c:pt>
                <c:pt idx="497">
                  <c:v>0.152</c:v>
                </c:pt>
                <c:pt idx="498">
                  <c:v>0.151</c:v>
                </c:pt>
                <c:pt idx="499">
                  <c:v>0.15</c:v>
                </c:pt>
                <c:pt idx="500">
                  <c:v>0.14899999999999999</c:v>
                </c:pt>
                <c:pt idx="501">
                  <c:v>0.14799999999999999</c:v>
                </c:pt>
                <c:pt idx="502">
                  <c:v>0.14699999999999999</c:v>
                </c:pt>
                <c:pt idx="503">
                  <c:v>0.14599999999999999</c:v>
                </c:pt>
                <c:pt idx="504">
                  <c:v>0.14499999999999999</c:v>
                </c:pt>
                <c:pt idx="505">
                  <c:v>0.14399999999999999</c:v>
                </c:pt>
                <c:pt idx="506">
                  <c:v>0.14299999999999999</c:v>
                </c:pt>
                <c:pt idx="507">
                  <c:v>0.14199999999999999</c:v>
                </c:pt>
                <c:pt idx="508">
                  <c:v>0.14099999999999999</c:v>
                </c:pt>
                <c:pt idx="509">
                  <c:v>0.14000000000000001</c:v>
                </c:pt>
                <c:pt idx="510">
                  <c:v>0.13900000000000001</c:v>
                </c:pt>
                <c:pt idx="511">
                  <c:v>0.13800000000000001</c:v>
                </c:pt>
                <c:pt idx="512">
                  <c:v>0.13700000000000001</c:v>
                </c:pt>
                <c:pt idx="513">
                  <c:v>0.13600000000000001</c:v>
                </c:pt>
                <c:pt idx="514">
                  <c:v>0.13500000000000001</c:v>
                </c:pt>
                <c:pt idx="515">
                  <c:v>0.13400000000000001</c:v>
                </c:pt>
                <c:pt idx="516">
                  <c:v>0.13300000000000001</c:v>
                </c:pt>
                <c:pt idx="517">
                  <c:v>0.13200000000000001</c:v>
                </c:pt>
                <c:pt idx="518">
                  <c:v>0.13100000000000001</c:v>
                </c:pt>
                <c:pt idx="519">
                  <c:v>0.13</c:v>
                </c:pt>
                <c:pt idx="520">
                  <c:v>0.129</c:v>
                </c:pt>
                <c:pt idx="521">
                  <c:v>0.128</c:v>
                </c:pt>
                <c:pt idx="522">
                  <c:v>0.127</c:v>
                </c:pt>
                <c:pt idx="523">
                  <c:v>0.126</c:v>
                </c:pt>
                <c:pt idx="524">
                  <c:v>0.125</c:v>
                </c:pt>
                <c:pt idx="525">
                  <c:v>0.124</c:v>
                </c:pt>
                <c:pt idx="526">
                  <c:v>0.123</c:v>
                </c:pt>
                <c:pt idx="527">
                  <c:v>0.122</c:v>
                </c:pt>
                <c:pt idx="528">
                  <c:v>0.121</c:v>
                </c:pt>
                <c:pt idx="529">
                  <c:v>0.12</c:v>
                </c:pt>
                <c:pt idx="530">
                  <c:v>0.11899999999999999</c:v>
                </c:pt>
                <c:pt idx="531">
                  <c:v>0.11799999999999999</c:v>
                </c:pt>
                <c:pt idx="532">
                  <c:v>0.11700000000000001</c:v>
                </c:pt>
                <c:pt idx="533">
                  <c:v>0.11600000000000001</c:v>
                </c:pt>
                <c:pt idx="534">
                  <c:v>0.115</c:v>
                </c:pt>
                <c:pt idx="535">
                  <c:v>0.114</c:v>
                </c:pt>
                <c:pt idx="536">
                  <c:v>0.113</c:v>
                </c:pt>
                <c:pt idx="537">
                  <c:v>0.112</c:v>
                </c:pt>
                <c:pt idx="538">
                  <c:v>0.111</c:v>
                </c:pt>
                <c:pt idx="539">
                  <c:v>0.11</c:v>
                </c:pt>
                <c:pt idx="540">
                  <c:v>0.109</c:v>
                </c:pt>
                <c:pt idx="541">
                  <c:v>0.108</c:v>
                </c:pt>
                <c:pt idx="542">
                  <c:v>0.107</c:v>
                </c:pt>
                <c:pt idx="543">
                  <c:v>0.106</c:v>
                </c:pt>
                <c:pt idx="544">
                  <c:v>0.105</c:v>
                </c:pt>
                <c:pt idx="545">
                  <c:v>0.104</c:v>
                </c:pt>
                <c:pt idx="546">
                  <c:v>0.10299999999999999</c:v>
                </c:pt>
                <c:pt idx="547">
                  <c:v>0.10199999999999999</c:v>
                </c:pt>
                <c:pt idx="548">
                  <c:v>0.10100000000000001</c:v>
                </c:pt>
                <c:pt idx="549">
                  <c:v>0.1</c:v>
                </c:pt>
                <c:pt idx="550">
                  <c:v>9.9000000000000005E-2</c:v>
                </c:pt>
                <c:pt idx="551">
                  <c:v>9.8000000000000004E-2</c:v>
                </c:pt>
                <c:pt idx="552">
                  <c:v>9.7000000000000003E-2</c:v>
                </c:pt>
                <c:pt idx="553">
                  <c:v>9.6000000000000002E-2</c:v>
                </c:pt>
                <c:pt idx="554">
                  <c:v>9.5000000000000001E-2</c:v>
                </c:pt>
                <c:pt idx="555">
                  <c:v>9.4E-2</c:v>
                </c:pt>
                <c:pt idx="556">
                  <c:v>9.2999999999999999E-2</c:v>
                </c:pt>
                <c:pt idx="557">
                  <c:v>9.1999999999999998E-2</c:v>
                </c:pt>
                <c:pt idx="558">
                  <c:v>9.0999999999999998E-2</c:v>
                </c:pt>
                <c:pt idx="559">
                  <c:v>0.09</c:v>
                </c:pt>
                <c:pt idx="560">
                  <c:v>8.8999999999999996E-2</c:v>
                </c:pt>
                <c:pt idx="561">
                  <c:v>8.7999999999999995E-2</c:v>
                </c:pt>
                <c:pt idx="562">
                  <c:v>8.6999999999999994E-2</c:v>
                </c:pt>
                <c:pt idx="563">
                  <c:v>8.5999999999999993E-2</c:v>
                </c:pt>
                <c:pt idx="564">
                  <c:v>8.5000000000000006E-2</c:v>
                </c:pt>
                <c:pt idx="565">
                  <c:v>8.4000000000000005E-2</c:v>
                </c:pt>
                <c:pt idx="566">
                  <c:v>8.3000000000000004E-2</c:v>
                </c:pt>
                <c:pt idx="567">
                  <c:v>8.2000000000000003E-2</c:v>
                </c:pt>
                <c:pt idx="568">
                  <c:v>8.1000000000000003E-2</c:v>
                </c:pt>
                <c:pt idx="569">
                  <c:v>0.08</c:v>
                </c:pt>
                <c:pt idx="570">
                  <c:v>7.9000000000000001E-2</c:v>
                </c:pt>
                <c:pt idx="571">
                  <c:v>7.8E-2</c:v>
                </c:pt>
                <c:pt idx="572">
                  <c:v>7.6999999999999999E-2</c:v>
                </c:pt>
                <c:pt idx="573">
                  <c:v>7.5999999999999998E-2</c:v>
                </c:pt>
                <c:pt idx="574">
                  <c:v>7.4999999999999997E-2</c:v>
                </c:pt>
                <c:pt idx="575">
                  <c:v>7.3999999999999996E-2</c:v>
                </c:pt>
                <c:pt idx="576">
                  <c:v>7.2999999999999995E-2</c:v>
                </c:pt>
                <c:pt idx="577">
                  <c:v>7.1999999999999995E-2</c:v>
                </c:pt>
                <c:pt idx="578">
                  <c:v>7.0999999999999994E-2</c:v>
                </c:pt>
                <c:pt idx="579">
                  <c:v>7.0000000000000007E-2</c:v>
                </c:pt>
                <c:pt idx="580">
                  <c:v>6.9000000000000006E-2</c:v>
                </c:pt>
                <c:pt idx="581">
                  <c:v>6.8000000000000005E-2</c:v>
                </c:pt>
                <c:pt idx="582">
                  <c:v>6.7000000000000004E-2</c:v>
                </c:pt>
                <c:pt idx="583">
                  <c:v>6.6000000000000003E-2</c:v>
                </c:pt>
                <c:pt idx="584">
                  <c:v>6.5000000000000002E-2</c:v>
                </c:pt>
                <c:pt idx="585">
                  <c:v>6.4000000000000001E-2</c:v>
                </c:pt>
                <c:pt idx="586">
                  <c:v>6.3E-2</c:v>
                </c:pt>
                <c:pt idx="587">
                  <c:v>6.2E-2</c:v>
                </c:pt>
                <c:pt idx="588">
                  <c:v>6.0999999999999999E-2</c:v>
                </c:pt>
                <c:pt idx="589">
                  <c:v>0.06</c:v>
                </c:pt>
                <c:pt idx="590">
                  <c:v>5.8999999999999997E-2</c:v>
                </c:pt>
                <c:pt idx="591">
                  <c:v>5.8000000000000003E-2</c:v>
                </c:pt>
                <c:pt idx="592">
                  <c:v>5.7000000000000002E-2</c:v>
                </c:pt>
                <c:pt idx="593">
                  <c:v>5.6000000000000001E-2</c:v>
                </c:pt>
                <c:pt idx="594">
                  <c:v>5.5E-2</c:v>
                </c:pt>
                <c:pt idx="595">
                  <c:v>5.3999999999999999E-2</c:v>
                </c:pt>
                <c:pt idx="596">
                  <c:v>5.2999999999999999E-2</c:v>
                </c:pt>
                <c:pt idx="597">
                  <c:v>5.1999999999999998E-2</c:v>
                </c:pt>
                <c:pt idx="598">
                  <c:v>5.0999999999999997E-2</c:v>
                </c:pt>
                <c:pt idx="599">
                  <c:v>0.05</c:v>
                </c:pt>
                <c:pt idx="600">
                  <c:v>4.9000000000000002E-2</c:v>
                </c:pt>
                <c:pt idx="601">
                  <c:v>4.8000000000000001E-2</c:v>
                </c:pt>
                <c:pt idx="602">
                  <c:v>4.7E-2</c:v>
                </c:pt>
                <c:pt idx="603">
                  <c:v>4.5999999999999999E-2</c:v>
                </c:pt>
                <c:pt idx="604">
                  <c:v>4.4999999999999998E-2</c:v>
                </c:pt>
                <c:pt idx="605">
                  <c:v>4.3999999999999997E-2</c:v>
                </c:pt>
                <c:pt idx="606">
                  <c:v>4.2999999999999997E-2</c:v>
                </c:pt>
                <c:pt idx="607">
                  <c:v>4.2000000000000003E-2</c:v>
                </c:pt>
                <c:pt idx="608">
                  <c:v>4.1000000000000002E-2</c:v>
                </c:pt>
                <c:pt idx="609">
                  <c:v>0.04</c:v>
                </c:pt>
                <c:pt idx="610">
                  <c:v>3.9E-2</c:v>
                </c:pt>
                <c:pt idx="611">
                  <c:v>3.7999999999999999E-2</c:v>
                </c:pt>
                <c:pt idx="612">
                  <c:v>3.6999999999999998E-2</c:v>
                </c:pt>
                <c:pt idx="613">
                  <c:v>3.5999999999999997E-2</c:v>
                </c:pt>
                <c:pt idx="614">
                  <c:v>3.5000000000000003E-2</c:v>
                </c:pt>
                <c:pt idx="615">
                  <c:v>3.4000000000000002E-2</c:v>
                </c:pt>
                <c:pt idx="616">
                  <c:v>3.3000000000000002E-2</c:v>
                </c:pt>
                <c:pt idx="617">
                  <c:v>3.2000000000000001E-2</c:v>
                </c:pt>
                <c:pt idx="618">
                  <c:v>3.1E-2</c:v>
                </c:pt>
                <c:pt idx="619">
                  <c:v>0.03</c:v>
                </c:pt>
                <c:pt idx="620">
                  <c:v>2.9000000000000001E-2</c:v>
                </c:pt>
                <c:pt idx="621">
                  <c:v>2.8000000000000001E-2</c:v>
                </c:pt>
                <c:pt idx="622">
                  <c:v>2.7E-2</c:v>
                </c:pt>
                <c:pt idx="623">
                  <c:v>2.5999999999999999E-2</c:v>
                </c:pt>
                <c:pt idx="624">
                  <c:v>2.5000000000000001E-2</c:v>
                </c:pt>
                <c:pt idx="625">
                  <c:v>2.4E-2</c:v>
                </c:pt>
                <c:pt idx="626">
                  <c:v>2.3E-2</c:v>
                </c:pt>
                <c:pt idx="627">
                  <c:v>2.1999999999999999E-2</c:v>
                </c:pt>
                <c:pt idx="628">
                  <c:v>2.1000000000000001E-2</c:v>
                </c:pt>
                <c:pt idx="629">
                  <c:v>0.02</c:v>
                </c:pt>
                <c:pt idx="630">
                  <c:v>1.9E-2</c:v>
                </c:pt>
                <c:pt idx="631">
                  <c:v>1.7999999999999999E-2</c:v>
                </c:pt>
                <c:pt idx="632">
                  <c:v>1.7000000000000001E-2</c:v>
                </c:pt>
                <c:pt idx="633">
                  <c:v>1.6E-2</c:v>
                </c:pt>
                <c:pt idx="634">
                  <c:v>1.4999999999999999E-2</c:v>
                </c:pt>
                <c:pt idx="635">
                  <c:v>1.4E-2</c:v>
                </c:pt>
                <c:pt idx="636">
                  <c:v>1.2999999999999999E-2</c:v>
                </c:pt>
                <c:pt idx="637">
                  <c:v>1.2E-2</c:v>
                </c:pt>
                <c:pt idx="638">
                  <c:v>1.0999999999999999E-2</c:v>
                </c:pt>
                <c:pt idx="639">
                  <c:v>0.01</c:v>
                </c:pt>
                <c:pt idx="640">
                  <c:v>8.9999999999999993E-3</c:v>
                </c:pt>
                <c:pt idx="641">
                  <c:v>8.0000000000000002E-3</c:v>
                </c:pt>
                <c:pt idx="642">
                  <c:v>7.0000000000000001E-3</c:v>
                </c:pt>
                <c:pt idx="643">
                  <c:v>6.0000000000000001E-3</c:v>
                </c:pt>
                <c:pt idx="644">
                  <c:v>5.0000000000000001E-3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2504096"/>
        <c:axId val="432504656"/>
      </c:scatterChart>
      <c:valAx>
        <c:axId val="432504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/>
                  <a:t>Current Density (</a:t>
                </a:r>
                <a:r>
                  <a:rPr lang="en-US" sz="2800" dirty="0">
                    <a:latin typeface="Symbol" panose="05050102010706020507" pitchFamily="18" charset="2"/>
                  </a:rPr>
                  <a:t>m</a:t>
                </a:r>
                <a:r>
                  <a:rPr lang="en-US" sz="2800" dirty="0"/>
                  <a:t>A/cm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2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32504656"/>
        <c:crosses val="autoZero"/>
        <c:crossBetween val="midCat"/>
        <c:majorUnit val="1000"/>
      </c:valAx>
      <c:valAx>
        <c:axId val="432504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3250409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132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607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67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63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05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42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68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19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94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7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37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6476A-8F23-4062-B231-09A2DB72F7FB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03653-A476-4287-A7B4-30CAD1187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1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506666"/>
              </p:ext>
            </p:extLst>
          </p:nvPr>
        </p:nvGraphicFramePr>
        <p:xfrm>
          <a:off x="261257" y="0"/>
          <a:ext cx="867591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6266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9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6</cp:revision>
  <dcterms:created xsi:type="dcterms:W3CDTF">2014-03-20T03:05:05Z</dcterms:created>
  <dcterms:modified xsi:type="dcterms:W3CDTF">2014-04-23T20:46:40Z</dcterms:modified>
</cp:coreProperties>
</file>