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99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5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765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3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8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5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1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66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82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90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1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A08CA-6640-41A7-AC6C-47D9C36FB5A4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C7A65-3371-444E-95DA-97BAF87BA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3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4521" y="1208314"/>
            <a:ext cx="14581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T-2/3 Cu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032677" y="1872343"/>
            <a:ext cx="1452237" cy="9797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498771" y="4735285"/>
            <a:ext cx="1179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T-1 Cu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5758543" y="3755571"/>
            <a:ext cx="838200" cy="10668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50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5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2014-03-29T18:04:29Z</dcterms:created>
  <dcterms:modified xsi:type="dcterms:W3CDTF">2014-03-29T18:09:23Z</dcterms:modified>
</cp:coreProperties>
</file>