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5486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97890"/>
            <a:ext cx="6858000" cy="191008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881630"/>
            <a:ext cx="6858000" cy="132461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311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92100"/>
            <a:ext cx="1971675" cy="46494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92100"/>
            <a:ext cx="5800725" cy="46494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14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63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67791"/>
            <a:ext cx="7886700" cy="228219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671571"/>
            <a:ext cx="7886700" cy="120015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3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60500"/>
            <a:ext cx="3886200" cy="34810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460500"/>
            <a:ext cx="3886200" cy="34810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672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92101"/>
            <a:ext cx="7886700" cy="106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4930"/>
            <a:ext cx="3868340" cy="65913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04060"/>
            <a:ext cx="3868340" cy="2947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4930"/>
            <a:ext cx="3887391" cy="65913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04060"/>
            <a:ext cx="3887391" cy="2947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2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25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2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760"/>
            <a:ext cx="2949178" cy="12801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89940"/>
            <a:ext cx="4629150" cy="38989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645920"/>
            <a:ext cx="2949178" cy="304927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61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760"/>
            <a:ext cx="2949178" cy="12801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89940"/>
            <a:ext cx="4629150" cy="38989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645920"/>
            <a:ext cx="2949178" cy="304927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82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2101"/>
            <a:ext cx="7886700" cy="1060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0500"/>
            <a:ext cx="7886700" cy="3481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085080"/>
            <a:ext cx="205740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B81C0-D5F3-460E-A8E6-E2D36CF9649E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085080"/>
            <a:ext cx="308610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085080"/>
            <a:ext cx="205740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E0A01-6676-4E9D-9C79-0FA2718B0D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5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573" y="450763"/>
            <a:ext cx="1831538" cy="43761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716" y="3221056"/>
            <a:ext cx="1725053" cy="2049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3328" y="789317"/>
            <a:ext cx="2864441" cy="8538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7663" y="3390332"/>
            <a:ext cx="777339" cy="9819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7926" y="614700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A.)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0104" y="3221055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C.)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12680" y="620040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55157" y="3221055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D.)</a:t>
            </a:r>
          </a:p>
        </p:txBody>
      </p:sp>
    </p:spTree>
    <p:extLst>
      <p:ext uri="{BB962C8B-B14F-4D97-AF65-F5344CB8AC3E}">
        <p14:creationId xmlns:p14="http://schemas.microsoft.com/office/powerpoint/2010/main" val="2041420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2014-02-24T17:11:04Z</dcterms:created>
  <dcterms:modified xsi:type="dcterms:W3CDTF">2014-03-01T23:45:38Z</dcterms:modified>
</cp:coreProperties>
</file>