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0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049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8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3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2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862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477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3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16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6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2AA82-4BE8-421A-B23D-C5AEB6064E0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ED54E-461D-428F-89A9-E8468AF4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07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90" y="0"/>
            <a:ext cx="8888910" cy="685800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559059"/>
              </p:ext>
            </p:extLst>
          </p:nvPr>
        </p:nvGraphicFramePr>
        <p:xfrm>
          <a:off x="7391399" y="253999"/>
          <a:ext cx="1181101" cy="770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S ChemDraw Drawing" r:id="rId4" imgW="912509" imgH="595492" progId="ChemDraw.Document.6.0">
                  <p:embed/>
                </p:oleObj>
              </mc:Choice>
              <mc:Fallback>
                <p:oleObj name="CS ChemDraw Drawing" r:id="rId4" imgW="912509" imgH="59549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91399" y="253999"/>
                        <a:ext cx="1181101" cy="770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520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3</cp:revision>
  <dcterms:created xsi:type="dcterms:W3CDTF">2014-03-26T20:30:02Z</dcterms:created>
  <dcterms:modified xsi:type="dcterms:W3CDTF">2014-03-26T20:46:14Z</dcterms:modified>
</cp:coreProperties>
</file>