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i%20vs%20T_ClFc-C3-PEI_Variable%20Enzyme%20Load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Vmax'!$J$4:$J$10</c:f>
                <c:numCache>
                  <c:formatCode>General</c:formatCode>
                  <c:ptCount val="7"/>
                  <c:pt idx="0">
                    <c:v>3.5853301581289609</c:v>
                  </c:pt>
                  <c:pt idx="1">
                    <c:v>23.105461019053397</c:v>
                  </c:pt>
                  <c:pt idx="2">
                    <c:v>2.6434367973232886</c:v>
                  </c:pt>
                  <c:pt idx="3">
                    <c:v>22.408313488306057</c:v>
                  </c:pt>
                  <c:pt idx="4">
                    <c:v>10.063641049222944</c:v>
                  </c:pt>
                  <c:pt idx="5">
                    <c:v>7.9487992543089963</c:v>
                  </c:pt>
                  <c:pt idx="6">
                    <c:v>1.3176313033142373</c:v>
                  </c:pt>
                </c:numCache>
              </c:numRef>
            </c:plus>
            <c:minus>
              <c:numRef>
                <c:f>'Average Vmax'!$J$4:$J$10</c:f>
                <c:numCache>
                  <c:formatCode>General</c:formatCode>
                  <c:ptCount val="7"/>
                  <c:pt idx="0">
                    <c:v>3.5853301581289609</c:v>
                  </c:pt>
                  <c:pt idx="1">
                    <c:v>23.105461019053397</c:v>
                  </c:pt>
                  <c:pt idx="2">
                    <c:v>2.6434367973232886</c:v>
                  </c:pt>
                  <c:pt idx="3">
                    <c:v>22.408313488306057</c:v>
                  </c:pt>
                  <c:pt idx="4">
                    <c:v>10.063641049222944</c:v>
                  </c:pt>
                  <c:pt idx="5">
                    <c:v>7.9487992543089963</c:v>
                  </c:pt>
                  <c:pt idx="6">
                    <c:v>1.3176313033142373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'Average Vmax'!$B$4:$B$10</c:f>
              <c:numCache>
                <c:formatCode>General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</c:numCache>
            </c:numRef>
          </c:xVal>
          <c:yVal>
            <c:numRef>
              <c:f>'Average Vmax'!$I$4:$I$10</c:f>
              <c:numCache>
                <c:formatCode>0</c:formatCode>
                <c:ptCount val="7"/>
                <c:pt idx="0">
                  <c:v>102.11267605633805</c:v>
                </c:pt>
                <c:pt idx="1">
                  <c:v>208.02816901408454</c:v>
                </c:pt>
                <c:pt idx="2">
                  <c:v>216.53620323165967</c:v>
                </c:pt>
                <c:pt idx="3">
                  <c:v>128.52112676056339</c:v>
                </c:pt>
                <c:pt idx="4">
                  <c:v>99.476100992572526</c:v>
                </c:pt>
                <c:pt idx="5">
                  <c:v>34.369397783761393</c:v>
                </c:pt>
                <c:pt idx="6">
                  <c:v>36.800701263027484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5882912"/>
        <c:axId val="495882352"/>
      </c:scatterChart>
      <c:valAx>
        <c:axId val="495882912"/>
        <c:scaling>
          <c:orientation val="minMax"/>
          <c:max val="85"/>
          <c:min val="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wt% Laccase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5882352"/>
        <c:crosses val="autoZero"/>
        <c:crossBetween val="midCat"/>
        <c:majorUnit val="10"/>
        <c:minorUnit val="2"/>
      </c:valAx>
      <c:valAx>
        <c:axId val="495882352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i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5882912"/>
        <c:crosses val="autoZero"/>
        <c:crossBetween val="midCat"/>
        <c:majorUnit val="50"/>
        <c:minorUnit val="1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48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77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0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24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4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6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16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16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40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7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7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D21EA-3092-4E3D-A9D9-3BD64DB346A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1001C-8EB0-4019-BF11-114AD6E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20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0218549"/>
              </p:ext>
            </p:extLst>
          </p:nvPr>
        </p:nvGraphicFramePr>
        <p:xfrm>
          <a:off x="511629" y="0"/>
          <a:ext cx="821871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92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2014-03-15T18:06:08Z</dcterms:created>
  <dcterms:modified xsi:type="dcterms:W3CDTF">2014-03-15T18:20:21Z</dcterms:modified>
</cp:coreProperties>
</file>