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18288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126" y="1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299297"/>
            <a:ext cx="6858000" cy="636693"/>
          </a:xfrm>
        </p:spPr>
        <p:txBody>
          <a:bodyPr anchor="b"/>
          <a:lstStyle>
            <a:lvl1pPr algn="ctr">
              <a:defRPr sz="1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960543"/>
            <a:ext cx="6858000" cy="441537"/>
          </a:xfrm>
        </p:spPr>
        <p:txBody>
          <a:bodyPr/>
          <a:lstStyle>
            <a:lvl1pPr marL="0" indent="0" algn="ctr">
              <a:buNone/>
              <a:defRPr sz="640"/>
            </a:lvl1pPr>
            <a:lvl2pPr marL="121935" indent="0" algn="ctr">
              <a:buNone/>
              <a:defRPr sz="533"/>
            </a:lvl2pPr>
            <a:lvl3pPr marL="243870" indent="0" algn="ctr">
              <a:buNone/>
              <a:defRPr sz="480"/>
            </a:lvl3pPr>
            <a:lvl4pPr marL="365806" indent="0" algn="ctr">
              <a:buNone/>
              <a:defRPr sz="427"/>
            </a:lvl4pPr>
            <a:lvl5pPr marL="487741" indent="0" algn="ctr">
              <a:buNone/>
              <a:defRPr sz="427"/>
            </a:lvl5pPr>
            <a:lvl6pPr marL="609676" indent="0" algn="ctr">
              <a:buNone/>
              <a:defRPr sz="427"/>
            </a:lvl6pPr>
            <a:lvl7pPr marL="731611" indent="0" algn="ctr">
              <a:buNone/>
              <a:defRPr sz="427"/>
            </a:lvl7pPr>
            <a:lvl8pPr marL="853547" indent="0" algn="ctr">
              <a:buNone/>
              <a:defRPr sz="427"/>
            </a:lvl8pPr>
            <a:lvl9pPr marL="975482" indent="0" algn="ctr">
              <a:buNone/>
              <a:defRPr sz="427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6F483-C883-4FC2-B298-2443B33B0ADA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54938-4188-4CA4-8278-39EC070D7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843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6F483-C883-4FC2-B298-2443B33B0ADA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54938-4188-4CA4-8278-39EC070D7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56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97367"/>
            <a:ext cx="1971675" cy="15498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97367"/>
            <a:ext cx="5800725" cy="154982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6F483-C883-4FC2-B298-2443B33B0ADA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54938-4188-4CA4-8278-39EC070D7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407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6F483-C883-4FC2-B298-2443B33B0ADA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54938-4188-4CA4-8278-39EC070D7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880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455930"/>
            <a:ext cx="7886700" cy="76073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1223857"/>
            <a:ext cx="7886700" cy="400050"/>
          </a:xfrm>
        </p:spPr>
        <p:txBody>
          <a:bodyPr/>
          <a:lstStyle>
            <a:lvl1pPr marL="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1pPr>
            <a:lvl2pPr marL="121935" indent="0">
              <a:buNone/>
              <a:defRPr sz="533">
                <a:solidFill>
                  <a:schemeClr val="tx1">
                    <a:tint val="75000"/>
                  </a:schemeClr>
                </a:solidFill>
              </a:defRPr>
            </a:lvl2pPr>
            <a:lvl3pPr marL="243870" indent="0">
              <a:buNone/>
              <a:defRPr sz="480">
                <a:solidFill>
                  <a:schemeClr val="tx1">
                    <a:tint val="75000"/>
                  </a:schemeClr>
                </a:solidFill>
              </a:defRPr>
            </a:lvl3pPr>
            <a:lvl4pPr marL="365806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4pPr>
            <a:lvl5pPr marL="487741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5pPr>
            <a:lvl6pPr marL="609676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6pPr>
            <a:lvl7pPr marL="731611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7pPr>
            <a:lvl8pPr marL="853547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8pPr>
            <a:lvl9pPr marL="975482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6F483-C883-4FC2-B298-2443B33B0ADA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54938-4188-4CA4-8278-39EC070D7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782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486833"/>
            <a:ext cx="3886200" cy="116035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486833"/>
            <a:ext cx="3886200" cy="116035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6F483-C883-4FC2-B298-2443B33B0ADA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54938-4188-4CA4-8278-39EC070D7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821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97367"/>
            <a:ext cx="7886700" cy="35348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448310"/>
            <a:ext cx="3868340" cy="219710"/>
          </a:xfrm>
        </p:spPr>
        <p:txBody>
          <a:bodyPr anchor="b"/>
          <a:lstStyle>
            <a:lvl1pPr marL="0" indent="0">
              <a:buNone/>
              <a:defRPr sz="640" b="1"/>
            </a:lvl1pPr>
            <a:lvl2pPr marL="121935" indent="0">
              <a:buNone/>
              <a:defRPr sz="533" b="1"/>
            </a:lvl2pPr>
            <a:lvl3pPr marL="243870" indent="0">
              <a:buNone/>
              <a:defRPr sz="480" b="1"/>
            </a:lvl3pPr>
            <a:lvl4pPr marL="365806" indent="0">
              <a:buNone/>
              <a:defRPr sz="427" b="1"/>
            </a:lvl4pPr>
            <a:lvl5pPr marL="487741" indent="0">
              <a:buNone/>
              <a:defRPr sz="427" b="1"/>
            </a:lvl5pPr>
            <a:lvl6pPr marL="609676" indent="0">
              <a:buNone/>
              <a:defRPr sz="427" b="1"/>
            </a:lvl6pPr>
            <a:lvl7pPr marL="731611" indent="0">
              <a:buNone/>
              <a:defRPr sz="427" b="1"/>
            </a:lvl7pPr>
            <a:lvl8pPr marL="853547" indent="0">
              <a:buNone/>
              <a:defRPr sz="427" b="1"/>
            </a:lvl8pPr>
            <a:lvl9pPr marL="975482" indent="0">
              <a:buNone/>
              <a:defRPr sz="42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668020"/>
            <a:ext cx="3868340" cy="98255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448310"/>
            <a:ext cx="3887391" cy="219710"/>
          </a:xfrm>
        </p:spPr>
        <p:txBody>
          <a:bodyPr anchor="b"/>
          <a:lstStyle>
            <a:lvl1pPr marL="0" indent="0">
              <a:buNone/>
              <a:defRPr sz="640" b="1"/>
            </a:lvl1pPr>
            <a:lvl2pPr marL="121935" indent="0">
              <a:buNone/>
              <a:defRPr sz="533" b="1"/>
            </a:lvl2pPr>
            <a:lvl3pPr marL="243870" indent="0">
              <a:buNone/>
              <a:defRPr sz="480" b="1"/>
            </a:lvl3pPr>
            <a:lvl4pPr marL="365806" indent="0">
              <a:buNone/>
              <a:defRPr sz="427" b="1"/>
            </a:lvl4pPr>
            <a:lvl5pPr marL="487741" indent="0">
              <a:buNone/>
              <a:defRPr sz="427" b="1"/>
            </a:lvl5pPr>
            <a:lvl6pPr marL="609676" indent="0">
              <a:buNone/>
              <a:defRPr sz="427" b="1"/>
            </a:lvl6pPr>
            <a:lvl7pPr marL="731611" indent="0">
              <a:buNone/>
              <a:defRPr sz="427" b="1"/>
            </a:lvl7pPr>
            <a:lvl8pPr marL="853547" indent="0">
              <a:buNone/>
              <a:defRPr sz="427" b="1"/>
            </a:lvl8pPr>
            <a:lvl9pPr marL="975482" indent="0">
              <a:buNone/>
              <a:defRPr sz="42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668020"/>
            <a:ext cx="3887391" cy="98255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6F483-C883-4FC2-B298-2443B33B0ADA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54938-4188-4CA4-8278-39EC070D7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245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6F483-C883-4FC2-B298-2443B33B0ADA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54938-4188-4CA4-8278-39EC070D7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491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6F483-C883-4FC2-B298-2443B33B0ADA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54938-4188-4CA4-8278-39EC070D7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561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21920"/>
            <a:ext cx="2949178" cy="426720"/>
          </a:xfrm>
        </p:spPr>
        <p:txBody>
          <a:bodyPr anchor="b"/>
          <a:lstStyle>
            <a:lvl1pPr>
              <a:defRPr sz="85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263314"/>
            <a:ext cx="4629150" cy="1299633"/>
          </a:xfrm>
        </p:spPr>
        <p:txBody>
          <a:bodyPr/>
          <a:lstStyle>
            <a:lvl1pPr>
              <a:defRPr sz="853"/>
            </a:lvl1pPr>
            <a:lvl2pPr>
              <a:defRPr sz="747"/>
            </a:lvl2pPr>
            <a:lvl3pPr>
              <a:defRPr sz="640"/>
            </a:lvl3pPr>
            <a:lvl4pPr>
              <a:defRPr sz="533"/>
            </a:lvl4pPr>
            <a:lvl5pPr>
              <a:defRPr sz="533"/>
            </a:lvl5pPr>
            <a:lvl6pPr>
              <a:defRPr sz="533"/>
            </a:lvl6pPr>
            <a:lvl7pPr>
              <a:defRPr sz="533"/>
            </a:lvl7pPr>
            <a:lvl8pPr>
              <a:defRPr sz="533"/>
            </a:lvl8pPr>
            <a:lvl9pPr>
              <a:defRPr sz="5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48640"/>
            <a:ext cx="2949178" cy="1016423"/>
          </a:xfrm>
        </p:spPr>
        <p:txBody>
          <a:bodyPr/>
          <a:lstStyle>
            <a:lvl1pPr marL="0" indent="0">
              <a:buNone/>
              <a:defRPr sz="427"/>
            </a:lvl1pPr>
            <a:lvl2pPr marL="121935" indent="0">
              <a:buNone/>
              <a:defRPr sz="373"/>
            </a:lvl2pPr>
            <a:lvl3pPr marL="243870" indent="0">
              <a:buNone/>
              <a:defRPr sz="320"/>
            </a:lvl3pPr>
            <a:lvl4pPr marL="365806" indent="0">
              <a:buNone/>
              <a:defRPr sz="267"/>
            </a:lvl4pPr>
            <a:lvl5pPr marL="487741" indent="0">
              <a:buNone/>
              <a:defRPr sz="267"/>
            </a:lvl5pPr>
            <a:lvl6pPr marL="609676" indent="0">
              <a:buNone/>
              <a:defRPr sz="267"/>
            </a:lvl6pPr>
            <a:lvl7pPr marL="731611" indent="0">
              <a:buNone/>
              <a:defRPr sz="267"/>
            </a:lvl7pPr>
            <a:lvl8pPr marL="853547" indent="0">
              <a:buNone/>
              <a:defRPr sz="267"/>
            </a:lvl8pPr>
            <a:lvl9pPr marL="975482" indent="0">
              <a:buNone/>
              <a:defRPr sz="2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6F483-C883-4FC2-B298-2443B33B0ADA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54938-4188-4CA4-8278-39EC070D7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865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21920"/>
            <a:ext cx="2949178" cy="426720"/>
          </a:xfrm>
        </p:spPr>
        <p:txBody>
          <a:bodyPr anchor="b"/>
          <a:lstStyle>
            <a:lvl1pPr>
              <a:defRPr sz="85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263314"/>
            <a:ext cx="4629150" cy="1299633"/>
          </a:xfrm>
        </p:spPr>
        <p:txBody>
          <a:bodyPr anchor="t"/>
          <a:lstStyle>
            <a:lvl1pPr marL="0" indent="0">
              <a:buNone/>
              <a:defRPr sz="853"/>
            </a:lvl1pPr>
            <a:lvl2pPr marL="121935" indent="0">
              <a:buNone/>
              <a:defRPr sz="747"/>
            </a:lvl2pPr>
            <a:lvl3pPr marL="243870" indent="0">
              <a:buNone/>
              <a:defRPr sz="640"/>
            </a:lvl3pPr>
            <a:lvl4pPr marL="365806" indent="0">
              <a:buNone/>
              <a:defRPr sz="533"/>
            </a:lvl4pPr>
            <a:lvl5pPr marL="487741" indent="0">
              <a:buNone/>
              <a:defRPr sz="533"/>
            </a:lvl5pPr>
            <a:lvl6pPr marL="609676" indent="0">
              <a:buNone/>
              <a:defRPr sz="533"/>
            </a:lvl6pPr>
            <a:lvl7pPr marL="731611" indent="0">
              <a:buNone/>
              <a:defRPr sz="533"/>
            </a:lvl7pPr>
            <a:lvl8pPr marL="853547" indent="0">
              <a:buNone/>
              <a:defRPr sz="533"/>
            </a:lvl8pPr>
            <a:lvl9pPr marL="975482" indent="0">
              <a:buNone/>
              <a:defRPr sz="533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48640"/>
            <a:ext cx="2949178" cy="1016423"/>
          </a:xfrm>
        </p:spPr>
        <p:txBody>
          <a:bodyPr/>
          <a:lstStyle>
            <a:lvl1pPr marL="0" indent="0">
              <a:buNone/>
              <a:defRPr sz="427"/>
            </a:lvl1pPr>
            <a:lvl2pPr marL="121935" indent="0">
              <a:buNone/>
              <a:defRPr sz="373"/>
            </a:lvl2pPr>
            <a:lvl3pPr marL="243870" indent="0">
              <a:buNone/>
              <a:defRPr sz="320"/>
            </a:lvl3pPr>
            <a:lvl4pPr marL="365806" indent="0">
              <a:buNone/>
              <a:defRPr sz="267"/>
            </a:lvl4pPr>
            <a:lvl5pPr marL="487741" indent="0">
              <a:buNone/>
              <a:defRPr sz="267"/>
            </a:lvl5pPr>
            <a:lvl6pPr marL="609676" indent="0">
              <a:buNone/>
              <a:defRPr sz="267"/>
            </a:lvl6pPr>
            <a:lvl7pPr marL="731611" indent="0">
              <a:buNone/>
              <a:defRPr sz="267"/>
            </a:lvl7pPr>
            <a:lvl8pPr marL="853547" indent="0">
              <a:buNone/>
              <a:defRPr sz="267"/>
            </a:lvl8pPr>
            <a:lvl9pPr marL="975482" indent="0">
              <a:buNone/>
              <a:defRPr sz="2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6F483-C883-4FC2-B298-2443B33B0ADA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54938-4188-4CA4-8278-39EC070D7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90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97367"/>
            <a:ext cx="7886700" cy="353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486833"/>
            <a:ext cx="7886700" cy="1160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1695027"/>
            <a:ext cx="205740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6F483-C883-4FC2-B298-2443B33B0ADA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1695027"/>
            <a:ext cx="308610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1695027"/>
            <a:ext cx="205740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54938-4188-4CA4-8278-39EC070D7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062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43870" rtl="0" eaLnBrk="1" latinLnBrk="0" hangingPunct="1">
        <a:lnSpc>
          <a:spcPct val="90000"/>
        </a:lnSpc>
        <a:spcBef>
          <a:spcPct val="0"/>
        </a:spcBef>
        <a:buNone/>
        <a:defRPr sz="11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68" indent="-60968" algn="l" defTabSz="24387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747" kern="1200">
          <a:solidFill>
            <a:schemeClr val="tx1"/>
          </a:solidFill>
          <a:latin typeface="+mn-lt"/>
          <a:ea typeface="+mn-ea"/>
          <a:cs typeface="+mn-cs"/>
        </a:defRPr>
      </a:lvl1pPr>
      <a:lvl2pPr marL="182903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640" kern="1200">
          <a:solidFill>
            <a:schemeClr val="tx1"/>
          </a:solidFill>
          <a:latin typeface="+mn-lt"/>
          <a:ea typeface="+mn-ea"/>
          <a:cs typeface="+mn-cs"/>
        </a:defRPr>
      </a:lvl2pPr>
      <a:lvl3pPr marL="304838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533" kern="1200">
          <a:solidFill>
            <a:schemeClr val="tx1"/>
          </a:solidFill>
          <a:latin typeface="+mn-lt"/>
          <a:ea typeface="+mn-ea"/>
          <a:cs typeface="+mn-cs"/>
        </a:defRPr>
      </a:lvl3pPr>
      <a:lvl4pPr marL="426773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4pPr>
      <a:lvl5pPr marL="548709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5pPr>
      <a:lvl6pPr marL="670644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6pPr>
      <a:lvl7pPr marL="792579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7pPr>
      <a:lvl8pPr marL="914514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8pPr>
      <a:lvl9pPr marL="1036450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1pPr>
      <a:lvl2pPr marL="121935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2pPr>
      <a:lvl3pPr marL="243870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3pPr>
      <a:lvl4pPr marL="365806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4pPr>
      <a:lvl5pPr marL="487741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5pPr>
      <a:lvl6pPr marL="609676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6pPr>
      <a:lvl7pPr marL="731611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7pPr>
      <a:lvl8pPr marL="853547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8pPr>
      <a:lvl9pPr marL="975482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353" y="210274"/>
            <a:ext cx="6027751" cy="138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6541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1</cp:revision>
  <dcterms:created xsi:type="dcterms:W3CDTF">2014-03-11T22:33:03Z</dcterms:created>
  <dcterms:modified xsi:type="dcterms:W3CDTF">2014-03-11T22:35:49Z</dcterms:modified>
</cp:coreProperties>
</file>