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322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182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055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269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69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75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175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473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254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167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199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312BB-9184-47F3-91FB-7DB5176A2B95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1C5AF-3DB5-44E9-B9FE-FDADCAC8B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88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388" y="0"/>
            <a:ext cx="8873612" cy="685800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558764"/>
              </p:ext>
            </p:extLst>
          </p:nvPr>
        </p:nvGraphicFramePr>
        <p:xfrm>
          <a:off x="7361464" y="219981"/>
          <a:ext cx="1222185" cy="1020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S ChemDraw Drawing" r:id="rId4" imgW="645809" imgH="540499" progId="ChemDraw.Document.6.0">
                  <p:embed/>
                </p:oleObj>
              </mc:Choice>
              <mc:Fallback>
                <p:oleObj name="CS ChemDraw Drawing" r:id="rId4" imgW="645809" imgH="54049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61464" y="219981"/>
                        <a:ext cx="1222185" cy="10209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2757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2014-03-26T21:57:54Z</dcterms:created>
  <dcterms:modified xsi:type="dcterms:W3CDTF">2014-03-26T21:59:37Z</dcterms:modified>
</cp:coreProperties>
</file>