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9144000" cy="36576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33" d="100"/>
          <a:sy n="133" d="100"/>
        </p:scale>
        <p:origin x="126" y="4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598593"/>
            <a:ext cx="6858000" cy="1273387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1921087"/>
            <a:ext cx="6858000" cy="883073"/>
          </a:xfrm>
        </p:spPr>
        <p:txBody>
          <a:bodyPr/>
          <a:lstStyle>
            <a:lvl1pPr marL="0" indent="0" algn="ctr">
              <a:buNone/>
              <a:defRPr sz="1280"/>
            </a:lvl1pPr>
            <a:lvl2pPr marL="243825" indent="0" algn="ctr">
              <a:buNone/>
              <a:defRPr sz="1067"/>
            </a:lvl2pPr>
            <a:lvl3pPr marL="487650" indent="0" algn="ctr">
              <a:buNone/>
              <a:defRPr sz="960"/>
            </a:lvl3pPr>
            <a:lvl4pPr marL="731474" indent="0" algn="ctr">
              <a:buNone/>
              <a:defRPr sz="853"/>
            </a:lvl4pPr>
            <a:lvl5pPr marL="975299" indent="0" algn="ctr">
              <a:buNone/>
              <a:defRPr sz="853"/>
            </a:lvl5pPr>
            <a:lvl6pPr marL="1219124" indent="0" algn="ctr">
              <a:buNone/>
              <a:defRPr sz="853"/>
            </a:lvl6pPr>
            <a:lvl7pPr marL="1462949" indent="0" algn="ctr">
              <a:buNone/>
              <a:defRPr sz="853"/>
            </a:lvl7pPr>
            <a:lvl8pPr marL="1706773" indent="0" algn="ctr">
              <a:buNone/>
              <a:defRPr sz="853"/>
            </a:lvl8pPr>
            <a:lvl9pPr marL="1950598" indent="0" algn="ctr">
              <a:buNone/>
              <a:defRPr sz="853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E5999-A576-4A1A-A13B-3748852F750E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8BA8E-EEBC-4AEA-B15D-89C9ED7C46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600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E5999-A576-4A1A-A13B-3748852F750E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8BA8E-EEBC-4AEA-B15D-89C9ED7C46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681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194733"/>
            <a:ext cx="1971675" cy="309964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94733"/>
            <a:ext cx="5800725" cy="309964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E5999-A576-4A1A-A13B-3748852F750E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8BA8E-EEBC-4AEA-B15D-89C9ED7C46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9642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E5999-A576-4A1A-A13B-3748852F750E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8BA8E-EEBC-4AEA-B15D-89C9ED7C46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6918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911860"/>
            <a:ext cx="7886700" cy="152146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2447714"/>
            <a:ext cx="7886700" cy="800100"/>
          </a:xfrm>
        </p:spPr>
        <p:txBody>
          <a:bodyPr/>
          <a:lstStyle>
            <a:lvl1pPr marL="0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1pPr>
            <a:lvl2pPr marL="243825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2pPr>
            <a:lvl3pPr marL="48765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3pPr>
            <a:lvl4pPr marL="731474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4pPr>
            <a:lvl5pPr marL="975299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5pPr>
            <a:lvl6pPr marL="1219124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6pPr>
            <a:lvl7pPr marL="1462949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7pPr>
            <a:lvl8pPr marL="1706773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8pPr>
            <a:lvl9pPr marL="1950598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E5999-A576-4A1A-A13B-3748852F750E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8BA8E-EEBC-4AEA-B15D-89C9ED7C46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386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973666"/>
            <a:ext cx="3886200" cy="2320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973666"/>
            <a:ext cx="3886200" cy="2320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E5999-A576-4A1A-A13B-3748852F750E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8BA8E-EEBC-4AEA-B15D-89C9ED7C46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549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194734"/>
            <a:ext cx="7886700" cy="7069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896620"/>
            <a:ext cx="3868340" cy="439420"/>
          </a:xfrm>
        </p:spPr>
        <p:txBody>
          <a:bodyPr anchor="b"/>
          <a:lstStyle>
            <a:lvl1pPr marL="0" indent="0">
              <a:buNone/>
              <a:defRPr sz="1280" b="1"/>
            </a:lvl1pPr>
            <a:lvl2pPr marL="243825" indent="0">
              <a:buNone/>
              <a:defRPr sz="1067" b="1"/>
            </a:lvl2pPr>
            <a:lvl3pPr marL="487650" indent="0">
              <a:buNone/>
              <a:defRPr sz="960" b="1"/>
            </a:lvl3pPr>
            <a:lvl4pPr marL="731474" indent="0">
              <a:buNone/>
              <a:defRPr sz="853" b="1"/>
            </a:lvl4pPr>
            <a:lvl5pPr marL="975299" indent="0">
              <a:buNone/>
              <a:defRPr sz="853" b="1"/>
            </a:lvl5pPr>
            <a:lvl6pPr marL="1219124" indent="0">
              <a:buNone/>
              <a:defRPr sz="853" b="1"/>
            </a:lvl6pPr>
            <a:lvl7pPr marL="1462949" indent="0">
              <a:buNone/>
              <a:defRPr sz="853" b="1"/>
            </a:lvl7pPr>
            <a:lvl8pPr marL="1706773" indent="0">
              <a:buNone/>
              <a:defRPr sz="853" b="1"/>
            </a:lvl8pPr>
            <a:lvl9pPr marL="1950598" indent="0">
              <a:buNone/>
              <a:defRPr sz="85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336040"/>
            <a:ext cx="3868340" cy="19651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896620"/>
            <a:ext cx="3887391" cy="439420"/>
          </a:xfrm>
        </p:spPr>
        <p:txBody>
          <a:bodyPr anchor="b"/>
          <a:lstStyle>
            <a:lvl1pPr marL="0" indent="0">
              <a:buNone/>
              <a:defRPr sz="1280" b="1"/>
            </a:lvl1pPr>
            <a:lvl2pPr marL="243825" indent="0">
              <a:buNone/>
              <a:defRPr sz="1067" b="1"/>
            </a:lvl2pPr>
            <a:lvl3pPr marL="487650" indent="0">
              <a:buNone/>
              <a:defRPr sz="960" b="1"/>
            </a:lvl3pPr>
            <a:lvl4pPr marL="731474" indent="0">
              <a:buNone/>
              <a:defRPr sz="853" b="1"/>
            </a:lvl4pPr>
            <a:lvl5pPr marL="975299" indent="0">
              <a:buNone/>
              <a:defRPr sz="853" b="1"/>
            </a:lvl5pPr>
            <a:lvl6pPr marL="1219124" indent="0">
              <a:buNone/>
              <a:defRPr sz="853" b="1"/>
            </a:lvl6pPr>
            <a:lvl7pPr marL="1462949" indent="0">
              <a:buNone/>
              <a:defRPr sz="853" b="1"/>
            </a:lvl7pPr>
            <a:lvl8pPr marL="1706773" indent="0">
              <a:buNone/>
              <a:defRPr sz="853" b="1"/>
            </a:lvl8pPr>
            <a:lvl9pPr marL="1950598" indent="0">
              <a:buNone/>
              <a:defRPr sz="85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336040"/>
            <a:ext cx="3887391" cy="19651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E5999-A576-4A1A-A13B-3748852F750E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8BA8E-EEBC-4AEA-B15D-89C9ED7C46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0714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E5999-A576-4A1A-A13B-3748852F750E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8BA8E-EEBC-4AEA-B15D-89C9ED7C46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648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E5999-A576-4A1A-A13B-3748852F750E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8BA8E-EEBC-4AEA-B15D-89C9ED7C46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479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43840"/>
            <a:ext cx="2949178" cy="853440"/>
          </a:xfrm>
        </p:spPr>
        <p:txBody>
          <a:bodyPr anchor="b"/>
          <a:lstStyle>
            <a:lvl1pPr>
              <a:defRPr sz="1707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526627"/>
            <a:ext cx="4629150" cy="2599267"/>
          </a:xfrm>
        </p:spPr>
        <p:txBody>
          <a:bodyPr/>
          <a:lstStyle>
            <a:lvl1pPr>
              <a:defRPr sz="1707"/>
            </a:lvl1pPr>
            <a:lvl2pPr>
              <a:defRPr sz="1493"/>
            </a:lvl2pPr>
            <a:lvl3pPr>
              <a:defRPr sz="128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097280"/>
            <a:ext cx="2949178" cy="2032847"/>
          </a:xfrm>
        </p:spPr>
        <p:txBody>
          <a:bodyPr/>
          <a:lstStyle>
            <a:lvl1pPr marL="0" indent="0">
              <a:buNone/>
              <a:defRPr sz="853"/>
            </a:lvl1pPr>
            <a:lvl2pPr marL="243825" indent="0">
              <a:buNone/>
              <a:defRPr sz="747"/>
            </a:lvl2pPr>
            <a:lvl3pPr marL="487650" indent="0">
              <a:buNone/>
              <a:defRPr sz="640"/>
            </a:lvl3pPr>
            <a:lvl4pPr marL="731474" indent="0">
              <a:buNone/>
              <a:defRPr sz="533"/>
            </a:lvl4pPr>
            <a:lvl5pPr marL="975299" indent="0">
              <a:buNone/>
              <a:defRPr sz="533"/>
            </a:lvl5pPr>
            <a:lvl6pPr marL="1219124" indent="0">
              <a:buNone/>
              <a:defRPr sz="533"/>
            </a:lvl6pPr>
            <a:lvl7pPr marL="1462949" indent="0">
              <a:buNone/>
              <a:defRPr sz="533"/>
            </a:lvl7pPr>
            <a:lvl8pPr marL="1706773" indent="0">
              <a:buNone/>
              <a:defRPr sz="533"/>
            </a:lvl8pPr>
            <a:lvl9pPr marL="1950598" indent="0">
              <a:buNone/>
              <a:defRPr sz="5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E5999-A576-4A1A-A13B-3748852F750E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8BA8E-EEBC-4AEA-B15D-89C9ED7C46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2108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43840"/>
            <a:ext cx="2949178" cy="853440"/>
          </a:xfrm>
        </p:spPr>
        <p:txBody>
          <a:bodyPr anchor="b"/>
          <a:lstStyle>
            <a:lvl1pPr>
              <a:defRPr sz="1707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526627"/>
            <a:ext cx="4629150" cy="2599267"/>
          </a:xfrm>
        </p:spPr>
        <p:txBody>
          <a:bodyPr anchor="t"/>
          <a:lstStyle>
            <a:lvl1pPr marL="0" indent="0">
              <a:buNone/>
              <a:defRPr sz="1707"/>
            </a:lvl1pPr>
            <a:lvl2pPr marL="243825" indent="0">
              <a:buNone/>
              <a:defRPr sz="1493"/>
            </a:lvl2pPr>
            <a:lvl3pPr marL="487650" indent="0">
              <a:buNone/>
              <a:defRPr sz="1280"/>
            </a:lvl3pPr>
            <a:lvl4pPr marL="731474" indent="0">
              <a:buNone/>
              <a:defRPr sz="1067"/>
            </a:lvl4pPr>
            <a:lvl5pPr marL="975299" indent="0">
              <a:buNone/>
              <a:defRPr sz="1067"/>
            </a:lvl5pPr>
            <a:lvl6pPr marL="1219124" indent="0">
              <a:buNone/>
              <a:defRPr sz="1067"/>
            </a:lvl6pPr>
            <a:lvl7pPr marL="1462949" indent="0">
              <a:buNone/>
              <a:defRPr sz="1067"/>
            </a:lvl7pPr>
            <a:lvl8pPr marL="1706773" indent="0">
              <a:buNone/>
              <a:defRPr sz="1067"/>
            </a:lvl8pPr>
            <a:lvl9pPr marL="1950598" indent="0">
              <a:buNone/>
              <a:defRPr sz="1067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097280"/>
            <a:ext cx="2949178" cy="2032847"/>
          </a:xfrm>
        </p:spPr>
        <p:txBody>
          <a:bodyPr/>
          <a:lstStyle>
            <a:lvl1pPr marL="0" indent="0">
              <a:buNone/>
              <a:defRPr sz="853"/>
            </a:lvl1pPr>
            <a:lvl2pPr marL="243825" indent="0">
              <a:buNone/>
              <a:defRPr sz="747"/>
            </a:lvl2pPr>
            <a:lvl3pPr marL="487650" indent="0">
              <a:buNone/>
              <a:defRPr sz="640"/>
            </a:lvl3pPr>
            <a:lvl4pPr marL="731474" indent="0">
              <a:buNone/>
              <a:defRPr sz="533"/>
            </a:lvl4pPr>
            <a:lvl5pPr marL="975299" indent="0">
              <a:buNone/>
              <a:defRPr sz="533"/>
            </a:lvl5pPr>
            <a:lvl6pPr marL="1219124" indent="0">
              <a:buNone/>
              <a:defRPr sz="533"/>
            </a:lvl6pPr>
            <a:lvl7pPr marL="1462949" indent="0">
              <a:buNone/>
              <a:defRPr sz="533"/>
            </a:lvl7pPr>
            <a:lvl8pPr marL="1706773" indent="0">
              <a:buNone/>
              <a:defRPr sz="533"/>
            </a:lvl8pPr>
            <a:lvl9pPr marL="1950598" indent="0">
              <a:buNone/>
              <a:defRPr sz="5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E5999-A576-4A1A-A13B-3748852F750E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8BA8E-EEBC-4AEA-B15D-89C9ED7C46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2057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94734"/>
            <a:ext cx="7886700" cy="7069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973666"/>
            <a:ext cx="7886700" cy="2320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3390054"/>
            <a:ext cx="2057400" cy="194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DE5999-A576-4A1A-A13B-3748852F750E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3390054"/>
            <a:ext cx="3086100" cy="194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3390054"/>
            <a:ext cx="2057400" cy="194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88BA8E-EEBC-4AEA-B15D-89C9ED7C46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134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87650" rtl="0" eaLnBrk="1" latinLnBrk="0" hangingPunct="1">
        <a:lnSpc>
          <a:spcPct val="90000"/>
        </a:lnSpc>
        <a:spcBef>
          <a:spcPct val="0"/>
        </a:spcBef>
        <a:buNone/>
        <a:defRPr sz="234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1912" indent="-121912" algn="l" defTabSz="48765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493" kern="1200">
          <a:solidFill>
            <a:schemeClr val="tx1"/>
          </a:solidFill>
          <a:latin typeface="+mn-lt"/>
          <a:ea typeface="+mn-ea"/>
          <a:cs typeface="+mn-cs"/>
        </a:defRPr>
      </a:lvl1pPr>
      <a:lvl2pPr marL="365737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2pPr>
      <a:lvl3pPr marL="609562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1067" kern="1200">
          <a:solidFill>
            <a:schemeClr val="tx1"/>
          </a:solidFill>
          <a:latin typeface="+mn-lt"/>
          <a:ea typeface="+mn-ea"/>
          <a:cs typeface="+mn-cs"/>
        </a:defRPr>
      </a:lvl3pPr>
      <a:lvl4pPr marL="853387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11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5pPr>
      <a:lvl6pPr marL="1341036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6pPr>
      <a:lvl7pPr marL="1584861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7pPr>
      <a:lvl8pPr marL="1828686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8pPr>
      <a:lvl9pPr marL="2072510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1pPr>
      <a:lvl2pPr marL="243825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2pPr>
      <a:lvl3pPr marL="487650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31474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4pPr>
      <a:lvl5pPr marL="975299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5pPr>
      <a:lvl6pPr marL="1219124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6pPr>
      <a:lvl7pPr marL="1462949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7pPr>
      <a:lvl8pPr marL="1706773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8pPr>
      <a:lvl9pPr marL="1950598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735" y="455760"/>
            <a:ext cx="6545527" cy="226566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271657" y="859972"/>
            <a:ext cx="14334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2000" i="1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= -0.45 V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71657" y="2177144"/>
            <a:ext cx="13564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2000" i="1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= 0.82 V</a:t>
            </a:r>
          </a:p>
        </p:txBody>
      </p:sp>
    </p:spTree>
    <p:extLst>
      <p:ext uri="{BB962C8B-B14F-4D97-AF65-F5344CB8AC3E}">
        <p14:creationId xmlns:p14="http://schemas.microsoft.com/office/powerpoint/2010/main" val="11170224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</TotalTime>
  <Words>9</Words>
  <Application>Microsoft Office PowerPoint</Application>
  <PresentationFormat>Custom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3</cp:revision>
  <dcterms:created xsi:type="dcterms:W3CDTF">2014-03-01T20:50:03Z</dcterms:created>
  <dcterms:modified xsi:type="dcterms:W3CDTF">2014-03-01T21:06:22Z</dcterms:modified>
</cp:coreProperties>
</file>