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915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93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60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66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03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9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9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729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74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944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4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B8715-088C-4D38-8A6B-181DC3052D4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8B3EA-3C34-42C6-A6F2-A2A1F77B9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009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6595" cy="1970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11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7</cp:revision>
  <dcterms:created xsi:type="dcterms:W3CDTF">2013-11-11T19:05:48Z</dcterms:created>
  <dcterms:modified xsi:type="dcterms:W3CDTF">2013-11-11T20:25:22Z</dcterms:modified>
</cp:coreProperties>
</file>