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Chloroferrocene\ClFcC3PEI%20Electrochem\CV%20De%20Kinetics%20Variable%20Laccase%20Loading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cDe!$L$5:$L$11</c:f>
                <c:numCache>
                  <c:formatCode>General</c:formatCode>
                  <c:ptCount val="7"/>
                  <c:pt idx="0">
                    <c:v>7.1361938925209517E-10</c:v>
                  </c:pt>
                  <c:pt idx="1">
                    <c:v>1.6391721470059868E-10</c:v>
                  </c:pt>
                  <c:pt idx="2">
                    <c:v>1.7418273723740177E-9</c:v>
                  </c:pt>
                  <c:pt idx="3">
                    <c:v>2.0696618017752222E-10</c:v>
                  </c:pt>
                  <c:pt idx="4">
                    <c:v>8.4276628568286569E-10</c:v>
                  </c:pt>
                  <c:pt idx="5">
                    <c:v>2.9471984057279016E-10</c:v>
                  </c:pt>
                  <c:pt idx="6">
                    <c:v>1.0431095480947053E-9</c:v>
                  </c:pt>
                </c:numCache>
              </c:numRef>
            </c:plus>
            <c:minus>
              <c:numRef>
                <c:f>cDe!$L$5:$L$11</c:f>
                <c:numCache>
                  <c:formatCode>General</c:formatCode>
                  <c:ptCount val="7"/>
                  <c:pt idx="0">
                    <c:v>7.1361938925209517E-10</c:v>
                  </c:pt>
                  <c:pt idx="1">
                    <c:v>1.6391721470059868E-10</c:v>
                  </c:pt>
                  <c:pt idx="2">
                    <c:v>1.7418273723740177E-9</c:v>
                  </c:pt>
                  <c:pt idx="3">
                    <c:v>2.0696618017752222E-10</c:v>
                  </c:pt>
                  <c:pt idx="4">
                    <c:v>8.4276628568286569E-10</c:v>
                  </c:pt>
                  <c:pt idx="5">
                    <c:v>2.9471984057279016E-10</c:v>
                  </c:pt>
                  <c:pt idx="6">
                    <c:v>1.0431095480947053E-9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cDe!$C$5:$C$11</c:f>
              <c:numCache>
                <c:formatCode>0</c:formatCode>
                <c:ptCount val="7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  <c:pt idx="5">
                  <c:v>70</c:v>
                </c:pt>
                <c:pt idx="6">
                  <c:v>80</c:v>
                </c:pt>
              </c:numCache>
            </c:numRef>
          </c:xVal>
          <c:yVal>
            <c:numRef>
              <c:f>cDe!$K$5:$K$11</c:f>
              <c:numCache>
                <c:formatCode>0.00E+00</c:formatCode>
                <c:ptCount val="7"/>
                <c:pt idx="0">
                  <c:v>1.616258360614933E-8</c:v>
                </c:pt>
                <c:pt idx="1">
                  <c:v>1.9597644837619242E-8</c:v>
                </c:pt>
                <c:pt idx="2">
                  <c:v>2.0078834396628826E-8</c:v>
                </c:pt>
                <c:pt idx="3">
                  <c:v>1.7099205618820059E-8</c:v>
                </c:pt>
                <c:pt idx="4">
                  <c:v>1.4991806090310911E-8</c:v>
                </c:pt>
                <c:pt idx="5">
                  <c:v>1.7524197857069406E-8</c:v>
                </c:pt>
                <c:pt idx="6">
                  <c:v>1.0129567067033972E-8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4253776"/>
        <c:axId val="334254336"/>
      </c:scatterChart>
      <c:valAx>
        <c:axId val="334253776"/>
        <c:scaling>
          <c:orientation val="minMax"/>
          <c:max val="85"/>
          <c:min val="1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wt% Laccase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34254336"/>
        <c:crosses val="autoZero"/>
        <c:crossBetween val="midCat"/>
        <c:majorUnit val="10"/>
      </c:valAx>
      <c:valAx>
        <c:axId val="334254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cD</a:t>
                </a:r>
                <a:r>
                  <a:rPr lang="en-US" sz="2800" i="1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sz="2800" i="1" baseline="30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1/2</a:t>
                </a:r>
                <a:r>
                  <a:rPr lang="en-US" sz="2800" i="1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0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800" i="0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mol</a:t>
                </a:r>
                <a:r>
                  <a:rPr lang="en-US" sz="2800" i="0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/cm</a:t>
                </a:r>
                <a:r>
                  <a:rPr lang="en-US" sz="2800" i="0" baseline="30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800" i="0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sec</a:t>
                </a:r>
                <a:r>
                  <a:rPr lang="en-US" sz="2800" i="0" baseline="30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1/2</a:t>
                </a:r>
                <a:r>
                  <a:rPr lang="en-US" sz="2800" i="0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 i="1" baseline="30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.0E+0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334253776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6177-B73D-4805-BEA7-F93174620BA2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73DF-C2AF-4A42-90E9-8203D87B7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351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6177-B73D-4805-BEA7-F93174620BA2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73DF-C2AF-4A42-90E9-8203D87B7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423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6177-B73D-4805-BEA7-F93174620BA2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73DF-C2AF-4A42-90E9-8203D87B7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005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6177-B73D-4805-BEA7-F93174620BA2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73DF-C2AF-4A42-90E9-8203D87B7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34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6177-B73D-4805-BEA7-F93174620BA2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73DF-C2AF-4A42-90E9-8203D87B7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54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6177-B73D-4805-BEA7-F93174620BA2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73DF-C2AF-4A42-90E9-8203D87B7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207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6177-B73D-4805-BEA7-F93174620BA2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73DF-C2AF-4A42-90E9-8203D87B7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273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6177-B73D-4805-BEA7-F93174620BA2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73DF-C2AF-4A42-90E9-8203D87B7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52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6177-B73D-4805-BEA7-F93174620BA2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73DF-C2AF-4A42-90E9-8203D87B7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278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6177-B73D-4805-BEA7-F93174620BA2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73DF-C2AF-4A42-90E9-8203D87B7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51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6177-B73D-4805-BEA7-F93174620BA2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73DF-C2AF-4A42-90E9-8203D87B7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520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96177-B73D-4805-BEA7-F93174620BA2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B73DF-C2AF-4A42-90E9-8203D87B7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935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2783369"/>
              </p:ext>
            </p:extLst>
          </p:nvPr>
        </p:nvGraphicFramePr>
        <p:xfrm>
          <a:off x="381000" y="0"/>
          <a:ext cx="8763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42288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7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2</cp:revision>
  <dcterms:created xsi:type="dcterms:W3CDTF">2014-03-15T18:27:41Z</dcterms:created>
  <dcterms:modified xsi:type="dcterms:W3CDTF">2014-03-18T17:20:00Z</dcterms:modified>
</cp:coreProperties>
</file>