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2743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448945"/>
            <a:ext cx="6858000" cy="955040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440815"/>
            <a:ext cx="6858000" cy="662305"/>
          </a:xfrm>
        </p:spPr>
        <p:txBody>
          <a:bodyPr/>
          <a:lstStyle>
            <a:lvl1pPr marL="0" indent="0" algn="ctr">
              <a:buNone/>
              <a:defRPr sz="960"/>
            </a:lvl1pPr>
            <a:lvl2pPr marL="182880" indent="0" algn="ctr">
              <a:buNone/>
              <a:defRPr sz="800"/>
            </a:lvl2pPr>
            <a:lvl3pPr marL="365760" indent="0" algn="ctr">
              <a:buNone/>
              <a:defRPr sz="720"/>
            </a:lvl3pPr>
            <a:lvl4pPr marL="548640" indent="0" algn="ctr">
              <a:buNone/>
              <a:defRPr sz="640"/>
            </a:lvl4pPr>
            <a:lvl5pPr marL="731520" indent="0" algn="ctr">
              <a:buNone/>
              <a:defRPr sz="640"/>
            </a:lvl5pPr>
            <a:lvl6pPr marL="914400" indent="0" algn="ctr">
              <a:buNone/>
              <a:defRPr sz="640"/>
            </a:lvl6pPr>
            <a:lvl7pPr marL="1097280" indent="0" algn="ctr">
              <a:buNone/>
              <a:defRPr sz="640"/>
            </a:lvl7pPr>
            <a:lvl8pPr marL="1280160" indent="0" algn="ctr">
              <a:buNone/>
              <a:defRPr sz="640"/>
            </a:lvl8pPr>
            <a:lvl9pPr marL="1463040" indent="0" algn="ctr">
              <a:buNone/>
              <a:defRPr sz="6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15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30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46050"/>
            <a:ext cx="1971675" cy="2324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46050"/>
            <a:ext cx="5800725" cy="23247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34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8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683895"/>
            <a:ext cx="7886700" cy="11410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835785"/>
            <a:ext cx="7886700" cy="600075"/>
          </a:xfrm>
        </p:spPr>
        <p:txBody>
          <a:bodyPr/>
          <a:lstStyle>
            <a:lvl1pPr marL="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1pPr>
            <a:lvl2pPr marL="18288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365760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3pPr>
            <a:lvl4pPr marL="5486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4pPr>
            <a:lvl5pPr marL="73152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5pPr>
            <a:lvl6pPr marL="91440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6pPr>
            <a:lvl7pPr marL="109728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7pPr>
            <a:lvl8pPr marL="128016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8pPr>
            <a:lvl9pPr marL="146304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1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730250"/>
            <a:ext cx="3886200" cy="174053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730250"/>
            <a:ext cx="3886200" cy="174053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90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46050"/>
            <a:ext cx="7886700" cy="5302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672465"/>
            <a:ext cx="3868340" cy="329565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002030"/>
            <a:ext cx="3868340" cy="147383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672465"/>
            <a:ext cx="3887391" cy="329565"/>
          </a:xfrm>
        </p:spPr>
        <p:txBody>
          <a:bodyPr anchor="b"/>
          <a:lstStyle>
            <a:lvl1pPr marL="0" indent="0">
              <a:buNone/>
              <a:defRPr sz="960" b="1"/>
            </a:lvl1pPr>
            <a:lvl2pPr marL="182880" indent="0">
              <a:buNone/>
              <a:defRPr sz="800" b="1"/>
            </a:lvl2pPr>
            <a:lvl3pPr marL="365760" indent="0">
              <a:buNone/>
              <a:defRPr sz="720" b="1"/>
            </a:lvl3pPr>
            <a:lvl4pPr marL="548640" indent="0">
              <a:buNone/>
              <a:defRPr sz="640" b="1"/>
            </a:lvl4pPr>
            <a:lvl5pPr marL="731520" indent="0">
              <a:buNone/>
              <a:defRPr sz="640" b="1"/>
            </a:lvl5pPr>
            <a:lvl6pPr marL="914400" indent="0">
              <a:buNone/>
              <a:defRPr sz="640" b="1"/>
            </a:lvl6pPr>
            <a:lvl7pPr marL="1097280" indent="0">
              <a:buNone/>
              <a:defRPr sz="640" b="1"/>
            </a:lvl7pPr>
            <a:lvl8pPr marL="1280160" indent="0">
              <a:buNone/>
              <a:defRPr sz="640" b="1"/>
            </a:lvl8pPr>
            <a:lvl9pPr marL="1463040" indent="0">
              <a:buNone/>
              <a:defRPr sz="64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002030"/>
            <a:ext cx="3887391" cy="147383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2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647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5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2880"/>
            <a:ext cx="2949178" cy="64008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394970"/>
            <a:ext cx="4629150" cy="1949450"/>
          </a:xfrm>
        </p:spPr>
        <p:txBody>
          <a:bodyPr/>
          <a:lstStyle>
            <a:lvl1pPr>
              <a:defRPr sz="1280"/>
            </a:lvl1pPr>
            <a:lvl2pPr>
              <a:defRPr sz="1120"/>
            </a:lvl2pPr>
            <a:lvl3pPr>
              <a:defRPr sz="96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822960"/>
            <a:ext cx="2949178" cy="1524635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38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2880"/>
            <a:ext cx="2949178" cy="640080"/>
          </a:xfrm>
        </p:spPr>
        <p:txBody>
          <a:bodyPr anchor="b"/>
          <a:lstStyle>
            <a:lvl1pPr>
              <a:defRPr sz="12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394970"/>
            <a:ext cx="4629150" cy="1949450"/>
          </a:xfrm>
        </p:spPr>
        <p:txBody>
          <a:bodyPr anchor="t"/>
          <a:lstStyle>
            <a:lvl1pPr marL="0" indent="0">
              <a:buNone/>
              <a:defRPr sz="1280"/>
            </a:lvl1pPr>
            <a:lvl2pPr marL="182880" indent="0">
              <a:buNone/>
              <a:defRPr sz="1120"/>
            </a:lvl2pPr>
            <a:lvl3pPr marL="365760" indent="0">
              <a:buNone/>
              <a:defRPr sz="960"/>
            </a:lvl3pPr>
            <a:lvl4pPr marL="548640" indent="0">
              <a:buNone/>
              <a:defRPr sz="800"/>
            </a:lvl4pPr>
            <a:lvl5pPr marL="731520" indent="0">
              <a:buNone/>
              <a:defRPr sz="800"/>
            </a:lvl5pPr>
            <a:lvl6pPr marL="914400" indent="0">
              <a:buNone/>
              <a:defRPr sz="800"/>
            </a:lvl6pPr>
            <a:lvl7pPr marL="1097280" indent="0">
              <a:buNone/>
              <a:defRPr sz="800"/>
            </a:lvl7pPr>
            <a:lvl8pPr marL="1280160" indent="0">
              <a:buNone/>
              <a:defRPr sz="800"/>
            </a:lvl8pPr>
            <a:lvl9pPr marL="1463040" indent="0">
              <a:buNone/>
              <a:defRPr sz="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822960"/>
            <a:ext cx="2949178" cy="1524635"/>
          </a:xfrm>
        </p:spPr>
        <p:txBody>
          <a:bodyPr/>
          <a:lstStyle>
            <a:lvl1pPr marL="0" indent="0">
              <a:buNone/>
              <a:defRPr sz="640"/>
            </a:lvl1pPr>
            <a:lvl2pPr marL="182880" indent="0">
              <a:buNone/>
              <a:defRPr sz="560"/>
            </a:lvl2pPr>
            <a:lvl3pPr marL="365760" indent="0">
              <a:buNone/>
              <a:defRPr sz="480"/>
            </a:lvl3pPr>
            <a:lvl4pPr marL="548640" indent="0">
              <a:buNone/>
              <a:defRPr sz="400"/>
            </a:lvl4pPr>
            <a:lvl5pPr marL="731520" indent="0">
              <a:buNone/>
              <a:defRPr sz="400"/>
            </a:lvl5pPr>
            <a:lvl6pPr marL="914400" indent="0">
              <a:buNone/>
              <a:defRPr sz="400"/>
            </a:lvl6pPr>
            <a:lvl7pPr marL="1097280" indent="0">
              <a:buNone/>
              <a:defRPr sz="400"/>
            </a:lvl7pPr>
            <a:lvl8pPr marL="1280160" indent="0">
              <a:buNone/>
              <a:defRPr sz="400"/>
            </a:lvl8pPr>
            <a:lvl9pPr marL="1463040" indent="0">
              <a:buNone/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2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46050"/>
            <a:ext cx="7886700" cy="530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730250"/>
            <a:ext cx="7886700" cy="174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2542540"/>
            <a:ext cx="2057400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76E8D-0E25-4132-9FA8-20FE86D5C4C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2542540"/>
            <a:ext cx="3086100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2542540"/>
            <a:ext cx="2057400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9D977-3DE1-4FD7-A66D-CED4385AB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" rtl="0" eaLnBrk="1" latinLnBrk="0" hangingPunct="1">
        <a:lnSpc>
          <a:spcPct val="90000"/>
        </a:lnSpc>
        <a:spcBef>
          <a:spcPct val="0"/>
        </a:spcBef>
        <a:buNone/>
        <a:defRPr sz="17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36576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91440" algn="l" defTabSz="36576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" algn="l" defTabSz="365760" rtl="0" eaLnBrk="1" latinLnBrk="0" hangingPunct="1">
        <a:defRPr sz="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451943"/>
              </p:ext>
            </p:extLst>
          </p:nvPr>
        </p:nvGraphicFramePr>
        <p:xfrm>
          <a:off x="5684" y="347824"/>
          <a:ext cx="9138317" cy="194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3" imgW="5406827" imgH="1152077" progId="ChemDraw.Document.6.0">
                  <p:embed/>
                </p:oleObj>
              </mc:Choice>
              <mc:Fallback>
                <p:oleObj name="CS ChemDraw Drawing" r:id="rId3" imgW="5406827" imgH="115207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84" y="347824"/>
                        <a:ext cx="9138317" cy="1947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1082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2014-03-21T23:23:17Z</dcterms:created>
  <dcterms:modified xsi:type="dcterms:W3CDTF">2014-03-21T23:25:02Z</dcterms:modified>
</cp:coreProperties>
</file>