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4"/>
    <p:restoredTop sz="94669"/>
  </p:normalViewPr>
  <p:slideViewPr>
    <p:cSldViewPr snapToGrid="0" snapToObjects="1">
      <p:cViewPr varScale="1">
        <p:scale>
          <a:sx n="85" d="100"/>
          <a:sy n="85" d="100"/>
        </p:scale>
        <p:origin x="192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E2694-8B43-FA43-9475-25F5B72C3988}" type="datetimeFigureOut">
              <a:rPr lang="en-US" smtClean="0"/>
              <a:t>3/5/17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2CB0-5308-5846-BBD1-23466727D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311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E2694-8B43-FA43-9475-25F5B72C3988}" type="datetimeFigureOut">
              <a:rPr lang="en-US" smtClean="0"/>
              <a:t>3/5/17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2CB0-5308-5846-BBD1-23466727D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9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E2694-8B43-FA43-9475-25F5B72C3988}" type="datetimeFigureOut">
              <a:rPr lang="en-US" smtClean="0"/>
              <a:t>3/5/17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2CB0-5308-5846-BBD1-23466727D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000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E2694-8B43-FA43-9475-25F5B72C3988}" type="datetimeFigureOut">
              <a:rPr lang="en-US" smtClean="0"/>
              <a:t>3/5/17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2CB0-5308-5846-BBD1-23466727D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991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E2694-8B43-FA43-9475-25F5B72C3988}" type="datetimeFigureOut">
              <a:rPr lang="en-US" smtClean="0"/>
              <a:t>3/5/17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2CB0-5308-5846-BBD1-23466727D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106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E2694-8B43-FA43-9475-25F5B72C3988}" type="datetimeFigureOut">
              <a:rPr lang="en-US" smtClean="0"/>
              <a:t>3/5/17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2CB0-5308-5846-BBD1-23466727D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95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E2694-8B43-FA43-9475-25F5B72C3988}" type="datetimeFigureOut">
              <a:rPr lang="en-US" smtClean="0"/>
              <a:t>3/5/17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2CB0-5308-5846-BBD1-23466727D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178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E2694-8B43-FA43-9475-25F5B72C3988}" type="datetimeFigureOut">
              <a:rPr lang="en-US" smtClean="0"/>
              <a:t>3/5/17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2CB0-5308-5846-BBD1-23466727D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680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E2694-8B43-FA43-9475-25F5B72C3988}" type="datetimeFigureOut">
              <a:rPr lang="en-US" smtClean="0"/>
              <a:t>3/5/17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2CB0-5308-5846-BBD1-23466727D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00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E2694-8B43-FA43-9475-25F5B72C3988}" type="datetimeFigureOut">
              <a:rPr lang="en-US" smtClean="0"/>
              <a:t>3/5/17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2CB0-5308-5846-BBD1-23466727D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58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E2694-8B43-FA43-9475-25F5B72C3988}" type="datetimeFigureOut">
              <a:rPr lang="en-US" smtClean="0"/>
              <a:t>3/5/17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A2CB0-5308-5846-BBD1-23466727D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480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E2694-8B43-FA43-9475-25F5B72C3988}" type="datetimeFigureOut">
              <a:rPr lang="en-US" smtClean="0"/>
              <a:t>3/5/17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9A2CB0-5308-5846-BBD1-23466727D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079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Canvas 386"/>
          <p:cNvGrpSpPr/>
          <p:nvPr/>
        </p:nvGrpSpPr>
        <p:grpSpPr>
          <a:xfrm>
            <a:off x="3278505" y="1409700"/>
            <a:ext cx="5939790" cy="4343400"/>
            <a:chOff x="0" y="0"/>
            <a:chExt cx="5939790" cy="4343400"/>
          </a:xfrm>
        </p:grpSpPr>
        <p:sp>
          <p:nvSpPr>
            <p:cNvPr id="5" name="Rectangle 4"/>
            <p:cNvSpPr/>
            <p:nvPr/>
          </p:nvSpPr>
          <p:spPr>
            <a:xfrm>
              <a:off x="0" y="0"/>
              <a:ext cx="5939790" cy="4343400"/>
            </a:xfrm>
            <a:prstGeom prst="rect">
              <a:avLst/>
            </a:prstGeom>
          </p:spPr>
        </p:sp>
        <p:sp>
          <p:nvSpPr>
            <p:cNvPr id="6" name="Oval 5"/>
            <p:cNvSpPr/>
            <p:nvPr/>
          </p:nvSpPr>
          <p:spPr>
            <a:xfrm>
              <a:off x="892630" y="804092"/>
              <a:ext cx="244928" cy="24492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700">
                  <a:effectLst/>
                  <a:latin typeface="Calibri" charset="0"/>
                  <a:ea typeface="宋体" charset="-122"/>
                  <a:cs typeface="Times New Roman" charset="0"/>
                </a:rPr>
                <a:t> </a:t>
              </a:r>
              <a:endParaRPr lang="en-US" sz="1100">
                <a:effectLst/>
                <a:latin typeface="Calibri" charset="0"/>
                <a:ea typeface="宋体" charset="-122"/>
                <a:cs typeface="Times New Roman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829993" y="766690"/>
              <a:ext cx="364671" cy="31568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>
                  <a:effectLst/>
                  <a:latin typeface="Calibri" charset="0"/>
                  <a:ea typeface="宋体" charset="-122"/>
                  <a:cs typeface="Times New Roman" charset="0"/>
                </a:rPr>
                <a:t>4</a:t>
              </a:r>
              <a:endParaRPr lang="en-US" sz="1100">
                <a:effectLst/>
                <a:latin typeface="Calibri" charset="0"/>
                <a:ea typeface="宋体" charset="-122"/>
                <a:cs typeface="Times New Roman" charset="0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690540" y="1575519"/>
              <a:ext cx="364489" cy="315594"/>
              <a:chOff x="0" y="-56288"/>
              <a:chExt cx="364671" cy="315686"/>
            </a:xfrm>
          </p:grpSpPr>
          <p:sp>
            <p:nvSpPr>
              <p:cNvPr id="158" name="Oval 157"/>
              <p:cNvSpPr/>
              <p:nvPr/>
            </p:nvSpPr>
            <p:spPr>
              <a:xfrm>
                <a:off x="54428" y="0"/>
                <a:ext cx="244928" cy="24492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700">
                    <a:effectLst/>
                    <a:latin typeface="Times New Roman" charset="0"/>
                    <a:ea typeface="宋体" charset="-122"/>
                  </a:rPr>
                  <a:t> 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  <p:sp>
            <p:nvSpPr>
              <p:cNvPr id="159" name="Rectangle 158"/>
              <p:cNvSpPr/>
              <p:nvPr/>
            </p:nvSpPr>
            <p:spPr>
              <a:xfrm>
                <a:off x="0" y="-56288"/>
                <a:ext cx="364671" cy="31568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900">
                    <a:effectLst/>
                    <a:latin typeface="Times New Roman" charset="0"/>
                    <a:ea typeface="宋体" charset="-122"/>
                  </a:rPr>
                  <a:t>5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</p:grpSp>
        <p:sp>
          <p:nvSpPr>
            <p:cNvPr id="9" name="Oval 8"/>
            <p:cNvSpPr/>
            <p:nvPr/>
          </p:nvSpPr>
          <p:spPr>
            <a:xfrm>
              <a:off x="226510" y="3493483"/>
              <a:ext cx="244806" cy="24485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6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63538" y="3441603"/>
              <a:ext cx="364489" cy="315594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6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7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2388952" y="1387817"/>
              <a:ext cx="364489" cy="315594"/>
              <a:chOff x="0" y="-42216"/>
              <a:chExt cx="364671" cy="315686"/>
            </a:xfrm>
          </p:grpSpPr>
          <p:sp>
            <p:nvSpPr>
              <p:cNvPr id="156" name="Oval 155"/>
              <p:cNvSpPr/>
              <p:nvPr/>
            </p:nvSpPr>
            <p:spPr>
              <a:xfrm>
                <a:off x="54428" y="0"/>
                <a:ext cx="244928" cy="24492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700">
                    <a:effectLst/>
                    <a:latin typeface="Times New Roman" charset="0"/>
                    <a:ea typeface="宋体" charset="-122"/>
                  </a:rPr>
                  <a:t> 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  <p:sp>
            <p:nvSpPr>
              <p:cNvPr id="157" name="Rectangle 156"/>
              <p:cNvSpPr/>
              <p:nvPr/>
            </p:nvSpPr>
            <p:spPr>
              <a:xfrm>
                <a:off x="0" y="-42216"/>
                <a:ext cx="364671" cy="31568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900">
                    <a:effectLst/>
                    <a:latin typeface="Times New Roman" charset="0"/>
                    <a:ea typeface="宋体" charset="-122"/>
                  </a:rPr>
                  <a:t>12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</p:grpSp>
        <p:sp>
          <p:nvSpPr>
            <p:cNvPr id="12" name="Oval 11"/>
            <p:cNvSpPr/>
            <p:nvPr/>
          </p:nvSpPr>
          <p:spPr>
            <a:xfrm>
              <a:off x="3196883" y="2743200"/>
              <a:ext cx="244806" cy="24485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6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131820" y="2679894"/>
              <a:ext cx="364489" cy="315594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6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18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4387456" y="1735205"/>
              <a:ext cx="244806" cy="24485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6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329333" y="1672296"/>
              <a:ext cx="364489" cy="315594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6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22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2934086" y="760681"/>
              <a:ext cx="364489" cy="315594"/>
              <a:chOff x="0" y="-49252"/>
              <a:chExt cx="364671" cy="315686"/>
            </a:xfrm>
          </p:grpSpPr>
          <p:sp>
            <p:nvSpPr>
              <p:cNvPr id="154" name="Oval 153"/>
              <p:cNvSpPr/>
              <p:nvPr/>
            </p:nvSpPr>
            <p:spPr>
              <a:xfrm>
                <a:off x="54428" y="0"/>
                <a:ext cx="244928" cy="24492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700">
                    <a:effectLst/>
                    <a:latin typeface="Times New Roman" charset="0"/>
                    <a:ea typeface="宋体" charset="-122"/>
                  </a:rPr>
                  <a:t> 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  <p:sp>
            <p:nvSpPr>
              <p:cNvPr id="155" name="Rectangle 154"/>
              <p:cNvSpPr/>
              <p:nvPr/>
            </p:nvSpPr>
            <p:spPr>
              <a:xfrm>
                <a:off x="0" y="-49252"/>
                <a:ext cx="364671" cy="31568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900">
                    <a:effectLst/>
                    <a:latin typeface="Times New Roman" charset="0"/>
                    <a:ea typeface="宋体" charset="-122"/>
                  </a:rPr>
                  <a:t>15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5426915" y="1669639"/>
              <a:ext cx="364489" cy="315594"/>
              <a:chOff x="0" y="-49252"/>
              <a:chExt cx="364671" cy="315686"/>
            </a:xfrm>
          </p:grpSpPr>
          <p:sp>
            <p:nvSpPr>
              <p:cNvPr id="152" name="Oval 151"/>
              <p:cNvSpPr/>
              <p:nvPr/>
            </p:nvSpPr>
            <p:spPr>
              <a:xfrm>
                <a:off x="54428" y="0"/>
                <a:ext cx="244928" cy="24492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700">
                    <a:effectLst/>
                    <a:latin typeface="Times New Roman" charset="0"/>
                    <a:ea typeface="宋体" charset="-122"/>
                  </a:rPr>
                  <a:t> 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  <p:sp>
            <p:nvSpPr>
              <p:cNvPr id="153" name="Rectangle 152"/>
              <p:cNvSpPr/>
              <p:nvPr/>
            </p:nvSpPr>
            <p:spPr>
              <a:xfrm>
                <a:off x="0" y="-49252"/>
                <a:ext cx="364671" cy="31568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900">
                    <a:effectLst/>
                    <a:latin typeface="Times New Roman" charset="0"/>
                    <a:ea typeface="宋体" charset="-122"/>
                  </a:rPr>
                  <a:t>29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</p:grpSp>
        <p:sp>
          <p:nvSpPr>
            <p:cNvPr id="18" name="Oval 17"/>
            <p:cNvSpPr/>
            <p:nvPr/>
          </p:nvSpPr>
          <p:spPr>
            <a:xfrm>
              <a:off x="4675745" y="2682273"/>
              <a:ext cx="244806" cy="24485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6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617721" y="2628900"/>
              <a:ext cx="364489" cy="315594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6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24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4944450" y="373986"/>
              <a:ext cx="364489" cy="315594"/>
              <a:chOff x="0" y="-49252"/>
              <a:chExt cx="364671" cy="315686"/>
            </a:xfrm>
          </p:grpSpPr>
          <p:sp>
            <p:nvSpPr>
              <p:cNvPr id="150" name="Oval 149"/>
              <p:cNvSpPr/>
              <p:nvPr/>
            </p:nvSpPr>
            <p:spPr>
              <a:xfrm>
                <a:off x="54428" y="0"/>
                <a:ext cx="244928" cy="24492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700">
                    <a:effectLst/>
                    <a:latin typeface="Times New Roman" charset="0"/>
                    <a:ea typeface="宋体" charset="-122"/>
                  </a:rPr>
                  <a:t> 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  <p:sp>
            <p:nvSpPr>
              <p:cNvPr id="151" name="Rectangle 150"/>
              <p:cNvSpPr/>
              <p:nvPr/>
            </p:nvSpPr>
            <p:spPr>
              <a:xfrm>
                <a:off x="0" y="-49252"/>
                <a:ext cx="364671" cy="31568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900">
                    <a:effectLst/>
                    <a:latin typeface="Times New Roman" charset="0"/>
                    <a:ea typeface="宋体" charset="-122"/>
                  </a:rPr>
                  <a:t>26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</p:grpSp>
        <p:sp>
          <p:nvSpPr>
            <p:cNvPr id="21" name="Oval 20"/>
            <p:cNvSpPr/>
            <p:nvPr/>
          </p:nvSpPr>
          <p:spPr>
            <a:xfrm>
              <a:off x="321396" y="472462"/>
              <a:ext cx="244806" cy="24485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6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65527" y="406205"/>
              <a:ext cx="364489" cy="315594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6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1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256200" y="1200416"/>
              <a:ext cx="363855" cy="314960"/>
              <a:chOff x="0" y="727825"/>
              <a:chExt cx="364671" cy="315686"/>
            </a:xfrm>
          </p:grpSpPr>
          <p:sp>
            <p:nvSpPr>
              <p:cNvPr id="148" name="Oval 147"/>
              <p:cNvSpPr/>
              <p:nvPr/>
            </p:nvSpPr>
            <p:spPr>
              <a:xfrm>
                <a:off x="54428" y="784225"/>
                <a:ext cx="244928" cy="24492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700">
                    <a:effectLst/>
                    <a:latin typeface="Times New Roman" charset="0"/>
                    <a:ea typeface="宋体" charset="-122"/>
                  </a:rPr>
                  <a:t> 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  <p:sp>
            <p:nvSpPr>
              <p:cNvPr id="149" name="Rectangle 148"/>
              <p:cNvSpPr/>
              <p:nvPr/>
            </p:nvSpPr>
            <p:spPr>
              <a:xfrm>
                <a:off x="0" y="727825"/>
                <a:ext cx="364671" cy="31568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900">
                    <a:effectLst/>
                    <a:latin typeface="Times New Roman" charset="0"/>
                    <a:ea typeface="宋体" charset="-122"/>
                  </a:rPr>
                  <a:t>2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250485" y="2600640"/>
              <a:ext cx="363855" cy="314960"/>
              <a:chOff x="70485" y="2280465"/>
              <a:chExt cx="364671" cy="315686"/>
            </a:xfrm>
          </p:grpSpPr>
          <p:sp>
            <p:nvSpPr>
              <p:cNvPr id="146" name="Oval 145"/>
              <p:cNvSpPr/>
              <p:nvPr/>
            </p:nvSpPr>
            <p:spPr>
              <a:xfrm>
                <a:off x="124913" y="2329815"/>
                <a:ext cx="244928" cy="24492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700">
                    <a:effectLst/>
                    <a:latin typeface="Times New Roman" charset="0"/>
                    <a:ea typeface="宋体" charset="-122"/>
                  </a:rPr>
                  <a:t> 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  <p:sp>
            <p:nvSpPr>
              <p:cNvPr id="147" name="Rectangle 146"/>
              <p:cNvSpPr/>
              <p:nvPr/>
            </p:nvSpPr>
            <p:spPr>
              <a:xfrm>
                <a:off x="70485" y="2280465"/>
                <a:ext cx="364671" cy="31568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900">
                    <a:effectLst/>
                    <a:latin typeface="Times New Roman" charset="0"/>
                    <a:ea typeface="宋体" charset="-122"/>
                  </a:rPr>
                  <a:t>3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</p:grpSp>
        <p:sp>
          <p:nvSpPr>
            <p:cNvPr id="25" name="Oval 24"/>
            <p:cNvSpPr/>
            <p:nvPr/>
          </p:nvSpPr>
          <p:spPr>
            <a:xfrm>
              <a:off x="1638291" y="1262403"/>
              <a:ext cx="244380" cy="244365"/>
            </a:xfrm>
            <a:prstGeom prst="ellipse">
              <a:avLst/>
            </a:prstGeom>
            <a:solidFill>
              <a:srgbClr val="767171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573823" y="1204546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solidFill>
                    <a:srgbClr val="FFFFFF"/>
                  </a:solidFill>
                  <a:effectLst/>
                  <a:latin typeface="Times New Roman" charset="0"/>
                  <a:ea typeface="宋体" charset="-122"/>
                </a:rPr>
                <a:t>9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2476795" y="2165132"/>
              <a:ext cx="363855" cy="314960"/>
              <a:chOff x="1437005" y="1687375"/>
              <a:chExt cx="364671" cy="315686"/>
            </a:xfrm>
          </p:grpSpPr>
          <p:sp>
            <p:nvSpPr>
              <p:cNvPr id="144" name="Oval 143"/>
              <p:cNvSpPr/>
              <p:nvPr/>
            </p:nvSpPr>
            <p:spPr>
              <a:xfrm>
                <a:off x="1491433" y="1736725"/>
                <a:ext cx="244928" cy="24492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700">
                    <a:effectLst/>
                    <a:latin typeface="Times New Roman" charset="0"/>
                    <a:ea typeface="宋体" charset="-122"/>
                  </a:rPr>
                  <a:t> 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  <p:sp>
            <p:nvSpPr>
              <p:cNvPr id="145" name="Rectangle 144"/>
              <p:cNvSpPr/>
              <p:nvPr/>
            </p:nvSpPr>
            <p:spPr>
              <a:xfrm>
                <a:off x="1437005" y="1687375"/>
                <a:ext cx="364671" cy="31568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900">
                    <a:effectLst/>
                    <a:latin typeface="Times New Roman" charset="0"/>
                    <a:ea typeface="宋体" charset="-122"/>
                  </a:rPr>
                  <a:t>13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3081474" y="1414710"/>
              <a:ext cx="363855" cy="314960"/>
              <a:chOff x="2775585" y="706235"/>
              <a:chExt cx="364671" cy="315686"/>
            </a:xfrm>
          </p:grpSpPr>
          <p:sp>
            <p:nvSpPr>
              <p:cNvPr id="142" name="Oval 141"/>
              <p:cNvSpPr/>
              <p:nvPr/>
            </p:nvSpPr>
            <p:spPr>
              <a:xfrm>
                <a:off x="2830013" y="762635"/>
                <a:ext cx="244928" cy="24492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700">
                    <a:effectLst/>
                    <a:latin typeface="Times New Roman" charset="0"/>
                    <a:ea typeface="宋体" charset="-122"/>
                  </a:rPr>
                  <a:t> 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  <p:sp>
            <p:nvSpPr>
              <p:cNvPr id="143" name="Rectangle 142"/>
              <p:cNvSpPr/>
              <p:nvPr/>
            </p:nvSpPr>
            <p:spPr>
              <a:xfrm>
                <a:off x="2775585" y="706235"/>
                <a:ext cx="364671" cy="31568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900">
                    <a:effectLst/>
                    <a:latin typeface="Times New Roman" charset="0"/>
                    <a:ea typeface="宋体" charset="-122"/>
                  </a:rPr>
                  <a:t>16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2362495" y="428940"/>
              <a:ext cx="363855" cy="314960"/>
              <a:chOff x="2106295" y="-43635"/>
              <a:chExt cx="364671" cy="315686"/>
            </a:xfrm>
          </p:grpSpPr>
          <p:sp>
            <p:nvSpPr>
              <p:cNvPr id="140" name="Oval 139"/>
              <p:cNvSpPr/>
              <p:nvPr/>
            </p:nvSpPr>
            <p:spPr>
              <a:xfrm>
                <a:off x="2160723" y="5715"/>
                <a:ext cx="244928" cy="24492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700">
                    <a:effectLst/>
                    <a:latin typeface="Times New Roman" charset="0"/>
                    <a:ea typeface="宋体" charset="-122"/>
                  </a:rPr>
                  <a:t> 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  <p:sp>
            <p:nvSpPr>
              <p:cNvPr id="141" name="Rectangle 140"/>
              <p:cNvSpPr/>
              <p:nvPr/>
            </p:nvSpPr>
            <p:spPr>
              <a:xfrm>
                <a:off x="2106295" y="-43635"/>
                <a:ext cx="364671" cy="31568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900">
                    <a:effectLst/>
                    <a:latin typeface="Times New Roman" charset="0"/>
                    <a:ea typeface="宋体" charset="-122"/>
                  </a:rPr>
                  <a:t>8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</p:grpSp>
        <p:sp>
          <p:nvSpPr>
            <p:cNvPr id="30" name="Oval 29"/>
            <p:cNvSpPr/>
            <p:nvPr/>
          </p:nvSpPr>
          <p:spPr>
            <a:xfrm>
              <a:off x="5486400" y="670035"/>
              <a:ext cx="244380" cy="24436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430396" y="608427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27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4457700" y="3286565"/>
              <a:ext cx="244380" cy="24436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4394396" y="3228535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23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4116414" y="773794"/>
              <a:ext cx="363855" cy="314960"/>
              <a:chOff x="3860230" y="301235"/>
              <a:chExt cx="364671" cy="315686"/>
            </a:xfrm>
          </p:grpSpPr>
          <p:sp>
            <p:nvSpPr>
              <p:cNvPr id="138" name="Oval 137"/>
              <p:cNvSpPr/>
              <p:nvPr/>
            </p:nvSpPr>
            <p:spPr>
              <a:xfrm>
                <a:off x="3907608" y="343535"/>
                <a:ext cx="244928" cy="24492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700">
                    <a:effectLst/>
                    <a:latin typeface="Times New Roman" charset="0"/>
                    <a:ea typeface="宋体" charset="-122"/>
                  </a:rPr>
                  <a:t> 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  <p:sp>
            <p:nvSpPr>
              <p:cNvPr id="139" name="Rectangle 138"/>
              <p:cNvSpPr/>
              <p:nvPr/>
            </p:nvSpPr>
            <p:spPr>
              <a:xfrm>
                <a:off x="3860230" y="301235"/>
                <a:ext cx="364671" cy="31568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900">
                    <a:effectLst/>
                    <a:latin typeface="Times New Roman" charset="0"/>
                    <a:ea typeface="宋体" charset="-122"/>
                  </a:rPr>
                  <a:t>21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1602834" y="2056089"/>
              <a:ext cx="364489" cy="315594"/>
              <a:chOff x="10795" y="-49252"/>
              <a:chExt cx="364671" cy="315686"/>
            </a:xfrm>
          </p:grpSpPr>
          <p:sp>
            <p:nvSpPr>
              <p:cNvPr id="136" name="Oval 135"/>
              <p:cNvSpPr/>
              <p:nvPr/>
            </p:nvSpPr>
            <p:spPr>
              <a:xfrm>
                <a:off x="65223" y="0"/>
                <a:ext cx="244928" cy="24492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700">
                    <a:effectLst/>
                    <a:latin typeface="Times New Roman" charset="0"/>
                    <a:ea typeface="宋体" charset="-122"/>
                  </a:rPr>
                  <a:t> 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  <p:sp>
            <p:nvSpPr>
              <p:cNvPr id="137" name="Rectangle 136"/>
              <p:cNvSpPr/>
              <p:nvPr/>
            </p:nvSpPr>
            <p:spPr>
              <a:xfrm>
                <a:off x="10795" y="-49252"/>
                <a:ext cx="364671" cy="31568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900">
                    <a:effectLst/>
                    <a:latin typeface="Times New Roman" charset="0"/>
                    <a:ea typeface="宋体" charset="-122"/>
                  </a:rPr>
                  <a:t>10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</p:grpSp>
        <p:sp>
          <p:nvSpPr>
            <p:cNvPr id="36" name="Oval 35"/>
            <p:cNvSpPr/>
            <p:nvPr/>
          </p:nvSpPr>
          <p:spPr>
            <a:xfrm>
              <a:off x="987756" y="2323497"/>
              <a:ext cx="244380" cy="24436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928468" y="2259621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6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914400" y="3298935"/>
              <a:ext cx="244380" cy="24436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861645" y="3228536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11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3344060" y="2149328"/>
              <a:ext cx="244380" cy="244365"/>
            </a:xfrm>
            <a:prstGeom prst="ellipse">
              <a:avLst/>
            </a:prstGeom>
            <a:solidFill>
              <a:srgbClr val="767171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3284807" y="2087293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solidFill>
                    <a:srgbClr val="FFFFFF"/>
                  </a:solidFill>
                  <a:effectLst/>
                  <a:latin typeface="Times New Roman" charset="0"/>
                  <a:ea typeface="宋体" charset="-122"/>
                </a:rPr>
                <a:t>17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42" name="Oval 41"/>
            <p:cNvSpPr/>
            <p:nvPr/>
          </p:nvSpPr>
          <p:spPr>
            <a:xfrm>
              <a:off x="2197726" y="2861524"/>
              <a:ext cx="244380" cy="24436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2136531" y="2804745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14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3785968" y="2943665"/>
              <a:ext cx="244380" cy="24436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3724421" y="2880359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20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3703774" y="1423191"/>
              <a:ext cx="363855" cy="314960"/>
              <a:chOff x="2106295" y="-50685"/>
              <a:chExt cx="364671" cy="315686"/>
            </a:xfrm>
          </p:grpSpPr>
          <p:sp>
            <p:nvSpPr>
              <p:cNvPr id="134" name="Oval 133"/>
              <p:cNvSpPr/>
              <p:nvPr/>
            </p:nvSpPr>
            <p:spPr>
              <a:xfrm>
                <a:off x="2160723" y="5715"/>
                <a:ext cx="244928" cy="24492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700">
                    <a:effectLst/>
                    <a:latin typeface="Times New Roman" charset="0"/>
                    <a:ea typeface="宋体" charset="-122"/>
                  </a:rPr>
                  <a:t> 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  <p:sp>
            <p:nvSpPr>
              <p:cNvPr id="135" name="Rectangle 134"/>
              <p:cNvSpPr/>
              <p:nvPr/>
            </p:nvSpPr>
            <p:spPr>
              <a:xfrm>
                <a:off x="2106295" y="-50685"/>
                <a:ext cx="364671" cy="31568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900">
                    <a:effectLst/>
                    <a:latin typeface="Times New Roman" charset="0"/>
                    <a:ea typeface="宋体" charset="-122"/>
                  </a:rPr>
                  <a:t>19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5532755" y="2405069"/>
              <a:ext cx="363855" cy="314960"/>
              <a:chOff x="4599305" y="872735"/>
              <a:chExt cx="364671" cy="315686"/>
            </a:xfrm>
          </p:grpSpPr>
          <p:sp>
            <p:nvSpPr>
              <p:cNvPr id="132" name="Oval 131"/>
              <p:cNvSpPr/>
              <p:nvPr/>
            </p:nvSpPr>
            <p:spPr>
              <a:xfrm>
                <a:off x="4653733" y="915035"/>
                <a:ext cx="244928" cy="24492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700">
                    <a:effectLst/>
                    <a:latin typeface="Times New Roman" charset="0"/>
                    <a:ea typeface="宋体" charset="-122"/>
                  </a:rPr>
                  <a:t> 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  <p:sp>
            <p:nvSpPr>
              <p:cNvPr id="133" name="Rectangle 132"/>
              <p:cNvSpPr/>
              <p:nvPr/>
            </p:nvSpPr>
            <p:spPr>
              <a:xfrm>
                <a:off x="4599305" y="872735"/>
                <a:ext cx="364671" cy="31568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900">
                    <a:effectLst/>
                    <a:latin typeface="Times New Roman" charset="0"/>
                    <a:ea typeface="宋体" charset="-122"/>
                  </a:rPr>
                  <a:t>30</a:t>
                </a:r>
                <a:endParaRPr lang="en-US" sz="1200">
                  <a:effectLst/>
                  <a:latin typeface="Times New Roman" charset="0"/>
                  <a:ea typeface="DengXian" charset="-122"/>
                </a:endParaRPr>
              </a:p>
            </p:txBody>
          </p:sp>
        </p:grpSp>
        <p:sp>
          <p:nvSpPr>
            <p:cNvPr id="48" name="Oval 47"/>
            <p:cNvSpPr/>
            <p:nvPr/>
          </p:nvSpPr>
          <p:spPr>
            <a:xfrm>
              <a:off x="5083711" y="3471672"/>
              <a:ext cx="244380" cy="24436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025683" y="3429459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25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5632104" y="49297"/>
              <a:ext cx="244380" cy="24436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5596890" y="0"/>
              <a:ext cx="342900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28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cxnSp>
          <p:nvCxnSpPr>
            <p:cNvPr id="52" name="Straight Connector 51"/>
            <p:cNvCxnSpPr/>
            <p:nvPr/>
          </p:nvCxnSpPr>
          <p:spPr>
            <a:xfrm flipH="1">
              <a:off x="432696" y="717320"/>
              <a:ext cx="11103" cy="539368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53" name="Straight Connector 52"/>
            <p:cNvCxnSpPr/>
            <p:nvPr/>
          </p:nvCxnSpPr>
          <p:spPr>
            <a:xfrm>
              <a:off x="519097" y="1465267"/>
              <a:ext cx="225844" cy="288953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54" name="Straight Connector 53"/>
            <p:cNvCxnSpPr/>
            <p:nvPr/>
          </p:nvCxnSpPr>
          <p:spPr>
            <a:xfrm>
              <a:off x="1101689" y="1013151"/>
              <a:ext cx="536602" cy="371435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55" name="Straight Connector 54"/>
            <p:cNvCxnSpPr/>
            <p:nvPr/>
          </p:nvCxnSpPr>
          <p:spPr>
            <a:xfrm flipV="1">
              <a:off x="989747" y="1384586"/>
              <a:ext cx="648544" cy="369634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56" name="Straight Connector 55"/>
            <p:cNvCxnSpPr/>
            <p:nvPr/>
          </p:nvCxnSpPr>
          <p:spPr>
            <a:xfrm>
              <a:off x="1760481" y="1506768"/>
              <a:ext cx="19157" cy="598559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57" name="Straight Connector 56"/>
            <p:cNvCxnSpPr/>
            <p:nvPr/>
          </p:nvCxnSpPr>
          <p:spPr>
            <a:xfrm flipV="1">
              <a:off x="426981" y="1876648"/>
              <a:ext cx="440363" cy="77323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58" name="Straight Connector 57"/>
            <p:cNvCxnSpPr/>
            <p:nvPr/>
          </p:nvCxnSpPr>
          <p:spPr>
            <a:xfrm>
              <a:off x="867344" y="1876648"/>
              <a:ext cx="242602" cy="446849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59" name="Straight Connector 58"/>
            <p:cNvCxnSpPr>
              <a:stCxn id="9" idx="6"/>
              <a:endCxn id="38" idx="3"/>
            </p:cNvCxnSpPr>
            <p:nvPr/>
          </p:nvCxnSpPr>
          <p:spPr>
            <a:xfrm flipV="1">
              <a:off x="471316" y="3507514"/>
              <a:ext cx="478873" cy="108398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0" name="Straight Connector 59"/>
            <p:cNvCxnSpPr>
              <a:stCxn id="38" idx="0"/>
              <a:endCxn id="36" idx="4"/>
            </p:cNvCxnSpPr>
            <p:nvPr/>
          </p:nvCxnSpPr>
          <p:spPr>
            <a:xfrm flipV="1">
              <a:off x="1036590" y="2567862"/>
              <a:ext cx="73356" cy="731073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1" name="Straight Connector 60"/>
            <p:cNvCxnSpPr/>
            <p:nvPr/>
          </p:nvCxnSpPr>
          <p:spPr>
            <a:xfrm flipV="1">
              <a:off x="1196347" y="2314326"/>
              <a:ext cx="496739" cy="4495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2" name="Straight Connector 61"/>
            <p:cNvCxnSpPr/>
            <p:nvPr/>
          </p:nvCxnSpPr>
          <p:spPr>
            <a:xfrm flipV="1">
              <a:off x="1846882" y="722543"/>
              <a:ext cx="692109" cy="575646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3" name="Straight Connector 62"/>
            <p:cNvCxnSpPr/>
            <p:nvPr/>
          </p:nvCxnSpPr>
          <p:spPr>
            <a:xfrm flipV="1">
              <a:off x="1846882" y="1465879"/>
              <a:ext cx="632322" cy="5103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4" name="Straight Connector 63"/>
            <p:cNvCxnSpPr/>
            <p:nvPr/>
          </p:nvCxnSpPr>
          <p:spPr>
            <a:xfrm>
              <a:off x="2652308" y="1639020"/>
              <a:ext cx="983" cy="57535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5" name="Straight Connector 64"/>
            <p:cNvCxnSpPr/>
            <p:nvPr/>
          </p:nvCxnSpPr>
          <p:spPr>
            <a:xfrm>
              <a:off x="1866190" y="2314326"/>
              <a:ext cx="367325" cy="582985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6" name="Straight Connector 65"/>
            <p:cNvCxnSpPr/>
            <p:nvPr/>
          </p:nvCxnSpPr>
          <p:spPr>
            <a:xfrm>
              <a:off x="1866190" y="2314326"/>
              <a:ext cx="664911" cy="2222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7" name="Straight Connector 66"/>
            <p:cNvCxnSpPr/>
            <p:nvPr/>
          </p:nvCxnSpPr>
          <p:spPr>
            <a:xfrm flipV="1">
              <a:off x="2775481" y="2271511"/>
              <a:ext cx="568579" cy="65042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8" name="Straight Connector 67"/>
            <p:cNvCxnSpPr/>
            <p:nvPr/>
          </p:nvCxnSpPr>
          <p:spPr>
            <a:xfrm flipV="1">
              <a:off x="2653291" y="1715347"/>
              <a:ext cx="604679" cy="499023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9" name="Straight Connector 68"/>
            <p:cNvCxnSpPr>
              <a:stCxn id="12" idx="0"/>
              <a:endCxn id="40" idx="4"/>
            </p:cNvCxnSpPr>
            <p:nvPr/>
          </p:nvCxnSpPr>
          <p:spPr>
            <a:xfrm flipV="1">
              <a:off x="3319286" y="2393693"/>
              <a:ext cx="146964" cy="34950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0" name="Straight Connector 69"/>
            <p:cNvCxnSpPr/>
            <p:nvPr/>
          </p:nvCxnSpPr>
          <p:spPr>
            <a:xfrm>
              <a:off x="3110890" y="1054776"/>
              <a:ext cx="147080" cy="416206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1" name="Straight Connector 70"/>
            <p:cNvCxnSpPr/>
            <p:nvPr/>
          </p:nvCxnSpPr>
          <p:spPr>
            <a:xfrm>
              <a:off x="3380160" y="1593165"/>
              <a:ext cx="377920" cy="8481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2" name="Straight Connector 71"/>
            <p:cNvCxnSpPr/>
            <p:nvPr/>
          </p:nvCxnSpPr>
          <p:spPr>
            <a:xfrm flipV="1">
              <a:off x="3552651" y="1688042"/>
              <a:ext cx="241218" cy="497072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3" name="Straight Connector 72"/>
            <p:cNvCxnSpPr/>
            <p:nvPr/>
          </p:nvCxnSpPr>
          <p:spPr>
            <a:xfrm flipV="1">
              <a:off x="3880270" y="1024577"/>
              <a:ext cx="319205" cy="454886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4" name="Straight Connector 73"/>
            <p:cNvCxnSpPr/>
            <p:nvPr/>
          </p:nvCxnSpPr>
          <p:spPr>
            <a:xfrm flipV="1">
              <a:off x="4372277" y="545653"/>
              <a:ext cx="626574" cy="306131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5" name="Straight Connector 74"/>
            <p:cNvCxnSpPr>
              <a:stCxn id="50" idx="4"/>
              <a:endCxn id="30" idx="0"/>
            </p:cNvCxnSpPr>
            <p:nvPr/>
          </p:nvCxnSpPr>
          <p:spPr>
            <a:xfrm flipH="1">
              <a:off x="5608590" y="293662"/>
              <a:ext cx="145704" cy="376373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6" name="Straight Connector 75"/>
            <p:cNvCxnSpPr/>
            <p:nvPr/>
          </p:nvCxnSpPr>
          <p:spPr>
            <a:xfrm flipH="1" flipV="1">
              <a:off x="5207807" y="644595"/>
              <a:ext cx="278593" cy="12737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7" name="Straight Connector 76"/>
            <p:cNvCxnSpPr/>
            <p:nvPr/>
          </p:nvCxnSpPr>
          <p:spPr>
            <a:xfrm>
              <a:off x="3966671" y="1688042"/>
              <a:ext cx="420785" cy="169592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8" name="Straight Connector 77"/>
            <p:cNvCxnSpPr/>
            <p:nvPr/>
          </p:nvCxnSpPr>
          <p:spPr>
            <a:xfrm flipH="1">
              <a:off x="3552651" y="1944204"/>
              <a:ext cx="870656" cy="24091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9" name="Straight Connector 78"/>
            <p:cNvCxnSpPr/>
            <p:nvPr/>
          </p:nvCxnSpPr>
          <p:spPr>
            <a:xfrm flipH="1">
              <a:off x="4632262" y="1841306"/>
              <a:ext cx="849054" cy="16328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80" name="Straight Connector 79"/>
            <p:cNvCxnSpPr/>
            <p:nvPr/>
          </p:nvCxnSpPr>
          <p:spPr>
            <a:xfrm>
              <a:off x="4596411" y="1944204"/>
              <a:ext cx="1026439" cy="545889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81" name="Straight Connector 80"/>
            <p:cNvCxnSpPr/>
            <p:nvPr/>
          </p:nvCxnSpPr>
          <p:spPr>
            <a:xfrm flipH="1" flipV="1">
              <a:off x="4509859" y="1980062"/>
              <a:ext cx="288289" cy="702211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82" name="Straight Connector 81"/>
            <p:cNvCxnSpPr>
              <a:stCxn id="44" idx="5"/>
              <a:endCxn id="32" idx="2"/>
            </p:cNvCxnSpPr>
            <p:nvPr/>
          </p:nvCxnSpPr>
          <p:spPr>
            <a:xfrm>
              <a:off x="3994559" y="3152244"/>
              <a:ext cx="463141" cy="256504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83" name="Straight Connector 82"/>
            <p:cNvCxnSpPr>
              <a:stCxn id="44" idx="1"/>
              <a:endCxn id="12" idx="6"/>
            </p:cNvCxnSpPr>
            <p:nvPr/>
          </p:nvCxnSpPr>
          <p:spPr>
            <a:xfrm flipH="1" flipV="1">
              <a:off x="3441689" y="2865629"/>
              <a:ext cx="380068" cy="113822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84" name="Straight Connector 83"/>
            <p:cNvCxnSpPr>
              <a:stCxn id="32" idx="5"/>
              <a:endCxn id="48" idx="2"/>
            </p:cNvCxnSpPr>
            <p:nvPr/>
          </p:nvCxnSpPr>
          <p:spPr>
            <a:xfrm>
              <a:off x="4666291" y="3495144"/>
              <a:ext cx="417420" cy="98711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85" name="Straight Connector 84"/>
            <p:cNvCxnSpPr>
              <a:stCxn id="21" idx="5"/>
              <a:endCxn id="6" idx="2"/>
            </p:cNvCxnSpPr>
            <p:nvPr/>
          </p:nvCxnSpPr>
          <p:spPr>
            <a:xfrm>
              <a:off x="530351" y="681461"/>
              <a:ext cx="362279" cy="245095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86" name="Straight Connector 85"/>
            <p:cNvCxnSpPr>
              <a:stCxn id="38" idx="7"/>
              <a:endCxn id="42" idx="2"/>
            </p:cNvCxnSpPr>
            <p:nvPr/>
          </p:nvCxnSpPr>
          <p:spPr>
            <a:xfrm flipV="1">
              <a:off x="1122991" y="2983707"/>
              <a:ext cx="1074735" cy="351014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87" name="Straight Connector 86"/>
            <p:cNvCxnSpPr>
              <a:stCxn id="32" idx="0"/>
              <a:endCxn id="18" idx="4"/>
            </p:cNvCxnSpPr>
            <p:nvPr/>
          </p:nvCxnSpPr>
          <p:spPr>
            <a:xfrm flipV="1">
              <a:off x="4579890" y="2927130"/>
              <a:ext cx="218258" cy="359435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88" name="Straight Connector 87"/>
            <p:cNvCxnSpPr>
              <a:stCxn id="44" idx="7"/>
              <a:endCxn id="14" idx="3"/>
            </p:cNvCxnSpPr>
            <p:nvPr/>
          </p:nvCxnSpPr>
          <p:spPr>
            <a:xfrm flipV="1">
              <a:off x="3994559" y="1944204"/>
              <a:ext cx="428748" cy="103524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89" name="Rectangle 88"/>
            <p:cNvSpPr/>
            <p:nvPr/>
          </p:nvSpPr>
          <p:spPr>
            <a:xfrm>
              <a:off x="225083" y="800100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1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567983" y="550398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2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339383" y="2057400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4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488853" y="1343464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3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1235077" y="925587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5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865309" y="1842868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6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1047508" y="1342929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7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1256179" y="2233883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8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848215" y="2677015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9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508246" y="3300683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10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1863434" y="808357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11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1509396" y="1657108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12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1992337" y="1222130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13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1990043" y="2067414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14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1783079" y="2465363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15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1410923" y="2909133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16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2353459" y="1741513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17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2733286" y="1706344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18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2853983" y="2050366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19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2940147" y="1114864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20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3418449" y="1350498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21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3425483" y="1714500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23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3138854" y="2365131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22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3768383" y="1814732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24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3478874" y="2662947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25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3768383" y="1028700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26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3996983" y="1485900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27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3914972" y="2353459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28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4111283" y="2992902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29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4442511" y="433219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30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4568483" y="2143564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31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4871576" y="1586769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32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5025683" y="1943100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33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4408463" y="2920803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34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5139983" y="571500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36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5428372" y="242668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37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1004081" y="3314700"/>
              <a:ext cx="3543300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1 -- Node index;</a:t>
              </a:r>
              <a:r>
                <a:rPr lang="en-US" sz="900">
                  <a:effectLst/>
                  <a:latin typeface="Cambria" charset="0"/>
                  <a:ea typeface="宋体" charset="-122"/>
                </a:rPr>
                <a:t> </a:t>
              </a:r>
              <a:r>
                <a:rPr lang="en-US" sz="900" i="1">
                  <a:effectLst/>
                  <a:latin typeface="Cambria" charset="0"/>
                  <a:ea typeface="宋体" charset="-122"/>
                </a:rPr>
                <a:t>1--</a:t>
              </a:r>
              <a:r>
                <a:rPr lang="en-US" sz="900">
                  <a:effectLst/>
                  <a:latin typeface="Times New Roman" charset="0"/>
                  <a:ea typeface="宋体" charset="-122"/>
                </a:rPr>
                <a:t>Bridge index;</a:t>
              </a:r>
              <a:r>
                <a:rPr lang="en-US" sz="900" i="1">
                  <a:effectLst/>
                  <a:latin typeface="Cambria" charset="0"/>
                  <a:ea typeface="宋体" charset="-122"/>
                </a:rPr>
                <a:t> 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1566202" y="3642323"/>
              <a:ext cx="182880" cy="174088"/>
            </a:xfrm>
            <a:prstGeom prst="ellipse">
              <a:avLst/>
            </a:prstGeom>
            <a:solidFill>
              <a:srgbClr val="767171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1194664" y="3537902"/>
              <a:ext cx="3543300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                 Emergency response facilities</a:t>
              </a:r>
              <a:r>
                <a:rPr lang="en-US" sz="900">
                  <a:effectLst/>
                  <a:latin typeface="Cambria" charset="0"/>
                  <a:ea typeface="宋体" charset="-122"/>
                </a:rPr>
                <a:t>              Other nodes</a:t>
              </a:r>
              <a:r>
                <a:rPr lang="en-US" sz="900" i="1">
                  <a:effectLst/>
                  <a:latin typeface="Cambria" charset="0"/>
                  <a:ea typeface="宋体" charset="-122"/>
                </a:rPr>
                <a:t> 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3279853" y="3642323"/>
              <a:ext cx="186397" cy="191672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1370828" y="3418321"/>
              <a:ext cx="2913911" cy="457200"/>
            </a:xfrm>
            <a:prstGeom prst="rect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4744966" y="3288960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35</a:t>
              </a:r>
              <a:endParaRPr lang="en-US" sz="1200">
                <a:effectLst/>
                <a:latin typeface="Times New Roman" charset="0"/>
                <a:ea typeface="DengXian" charset="-122"/>
              </a:endParaRPr>
            </a:p>
          </p:txBody>
        </p:sp>
        <p:pic>
          <p:nvPicPr>
            <p:cNvPr id="131" name="Picture 130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522614" y="211575"/>
              <a:ext cx="264160" cy="5422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3068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Canvas 390"/>
          <p:cNvGrpSpPr/>
          <p:nvPr/>
        </p:nvGrpSpPr>
        <p:grpSpPr>
          <a:xfrm>
            <a:off x="3108325" y="1257300"/>
            <a:ext cx="5975350" cy="4011295"/>
            <a:chOff x="0" y="0"/>
            <a:chExt cx="5975350" cy="4011295"/>
          </a:xfrm>
        </p:grpSpPr>
        <p:sp>
          <p:nvSpPr>
            <p:cNvPr id="5" name="Rectangle 4"/>
            <p:cNvSpPr/>
            <p:nvPr/>
          </p:nvSpPr>
          <p:spPr>
            <a:xfrm>
              <a:off x="0" y="0"/>
              <a:ext cx="5975350" cy="4011295"/>
            </a:xfrm>
            <a:prstGeom prst="rect">
              <a:avLst/>
            </a:prstGeom>
          </p:spPr>
        </p:sp>
        <p:sp>
          <p:nvSpPr>
            <p:cNvPr id="6" name="Oval 5"/>
            <p:cNvSpPr/>
            <p:nvPr/>
          </p:nvSpPr>
          <p:spPr>
            <a:xfrm>
              <a:off x="892630" y="804092"/>
              <a:ext cx="244928" cy="24492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700">
                  <a:effectLst/>
                  <a:latin typeface="Calibri" charset="0"/>
                  <a:ea typeface="宋体" charset="-122"/>
                  <a:cs typeface="Times New Roman" charset="0"/>
                </a:rPr>
                <a:t> </a:t>
              </a:r>
              <a:endParaRPr lang="en-US" sz="1100">
                <a:effectLst/>
                <a:latin typeface="Calibri" charset="0"/>
                <a:ea typeface="宋体" charset="-122"/>
                <a:cs typeface="Times New Roman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829993" y="766690"/>
              <a:ext cx="364671" cy="315686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>
                  <a:effectLst/>
                  <a:latin typeface="Calibri" charset="0"/>
                  <a:ea typeface="宋体" charset="-122"/>
                  <a:cs typeface="Times New Roman" charset="0"/>
                </a:rPr>
                <a:t>4</a:t>
              </a:r>
              <a:endParaRPr lang="en-US" sz="1100">
                <a:effectLst/>
                <a:latin typeface="Calibri" charset="0"/>
                <a:ea typeface="宋体" charset="-122"/>
                <a:cs typeface="Times New Roman" charset="0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690540" y="1575519"/>
              <a:ext cx="364489" cy="315594"/>
              <a:chOff x="0" y="-56288"/>
              <a:chExt cx="364671" cy="315686"/>
            </a:xfrm>
          </p:grpSpPr>
          <p:sp>
            <p:nvSpPr>
              <p:cNvPr id="171" name="Oval 170"/>
              <p:cNvSpPr/>
              <p:nvPr/>
            </p:nvSpPr>
            <p:spPr>
              <a:xfrm>
                <a:off x="54428" y="0"/>
                <a:ext cx="244928" cy="24492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700">
                    <a:effectLst/>
                    <a:latin typeface="Times New Roman" charset="0"/>
                    <a:ea typeface="宋体" charset="-122"/>
                  </a:rPr>
                  <a:t> </a:t>
                </a:r>
                <a:endParaRPr lang="en-US" sz="1200">
                  <a:effectLst/>
                  <a:latin typeface="Times New Roman" charset="0"/>
                  <a:ea typeface="宋体" charset="-122"/>
                </a:endParaRPr>
              </a:p>
            </p:txBody>
          </p:sp>
          <p:sp>
            <p:nvSpPr>
              <p:cNvPr id="172" name="Rectangle 171"/>
              <p:cNvSpPr/>
              <p:nvPr/>
            </p:nvSpPr>
            <p:spPr>
              <a:xfrm>
                <a:off x="0" y="-56288"/>
                <a:ext cx="364671" cy="31568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900">
                    <a:effectLst/>
                    <a:latin typeface="Times New Roman" charset="0"/>
                    <a:ea typeface="宋体" charset="-122"/>
                  </a:rPr>
                  <a:t>5</a:t>
                </a:r>
                <a:endParaRPr lang="en-US" sz="1200">
                  <a:effectLst/>
                  <a:latin typeface="Times New Roman" charset="0"/>
                  <a:ea typeface="宋体" charset="-122"/>
                </a:endParaRPr>
              </a:p>
            </p:txBody>
          </p:sp>
        </p:grpSp>
        <p:sp>
          <p:nvSpPr>
            <p:cNvPr id="9" name="Oval 8"/>
            <p:cNvSpPr/>
            <p:nvPr/>
          </p:nvSpPr>
          <p:spPr>
            <a:xfrm>
              <a:off x="226510" y="3493483"/>
              <a:ext cx="244806" cy="24485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6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63538" y="3441603"/>
              <a:ext cx="364489" cy="315594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6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7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2388952" y="1387817"/>
              <a:ext cx="364489" cy="315594"/>
              <a:chOff x="0" y="-42216"/>
              <a:chExt cx="364671" cy="315686"/>
            </a:xfrm>
          </p:grpSpPr>
          <p:sp>
            <p:nvSpPr>
              <p:cNvPr id="169" name="Oval 168"/>
              <p:cNvSpPr/>
              <p:nvPr/>
            </p:nvSpPr>
            <p:spPr>
              <a:xfrm>
                <a:off x="54428" y="0"/>
                <a:ext cx="244928" cy="24492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700">
                    <a:effectLst/>
                    <a:latin typeface="Times New Roman" charset="0"/>
                    <a:ea typeface="宋体" charset="-122"/>
                  </a:rPr>
                  <a:t> </a:t>
                </a:r>
                <a:endParaRPr lang="en-US" sz="1200">
                  <a:effectLst/>
                  <a:latin typeface="Times New Roman" charset="0"/>
                  <a:ea typeface="宋体" charset="-122"/>
                </a:endParaRPr>
              </a:p>
            </p:txBody>
          </p:sp>
          <p:sp>
            <p:nvSpPr>
              <p:cNvPr id="170" name="Rectangle 169"/>
              <p:cNvSpPr/>
              <p:nvPr/>
            </p:nvSpPr>
            <p:spPr>
              <a:xfrm>
                <a:off x="0" y="-42216"/>
                <a:ext cx="364671" cy="31568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900">
                    <a:effectLst/>
                    <a:latin typeface="Times New Roman" charset="0"/>
                    <a:ea typeface="宋体" charset="-122"/>
                  </a:rPr>
                  <a:t>12</a:t>
                </a:r>
                <a:endParaRPr lang="en-US" sz="1200">
                  <a:effectLst/>
                  <a:latin typeface="Times New Roman" charset="0"/>
                  <a:ea typeface="宋体" charset="-122"/>
                </a:endParaRPr>
              </a:p>
            </p:txBody>
          </p:sp>
        </p:grpSp>
        <p:sp>
          <p:nvSpPr>
            <p:cNvPr id="12" name="Oval 11"/>
            <p:cNvSpPr/>
            <p:nvPr/>
          </p:nvSpPr>
          <p:spPr>
            <a:xfrm>
              <a:off x="3196883" y="2743200"/>
              <a:ext cx="244806" cy="24485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6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131820" y="2679894"/>
              <a:ext cx="364489" cy="315594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6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18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4387456" y="1735205"/>
              <a:ext cx="244806" cy="24485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6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329333" y="1672296"/>
              <a:ext cx="364489" cy="315594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6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22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2934086" y="760681"/>
              <a:ext cx="364489" cy="315594"/>
              <a:chOff x="0" y="-49252"/>
              <a:chExt cx="364671" cy="315686"/>
            </a:xfrm>
          </p:grpSpPr>
          <p:sp>
            <p:nvSpPr>
              <p:cNvPr id="167" name="Oval 166"/>
              <p:cNvSpPr/>
              <p:nvPr/>
            </p:nvSpPr>
            <p:spPr>
              <a:xfrm>
                <a:off x="54428" y="0"/>
                <a:ext cx="244928" cy="24492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700">
                    <a:effectLst/>
                    <a:latin typeface="Times New Roman" charset="0"/>
                    <a:ea typeface="宋体" charset="-122"/>
                  </a:rPr>
                  <a:t> </a:t>
                </a:r>
                <a:endParaRPr lang="en-US" sz="1200">
                  <a:effectLst/>
                  <a:latin typeface="Times New Roman" charset="0"/>
                  <a:ea typeface="宋体" charset="-122"/>
                </a:endParaRPr>
              </a:p>
            </p:txBody>
          </p:sp>
          <p:sp>
            <p:nvSpPr>
              <p:cNvPr id="168" name="Rectangle 167"/>
              <p:cNvSpPr/>
              <p:nvPr/>
            </p:nvSpPr>
            <p:spPr>
              <a:xfrm>
                <a:off x="0" y="-49252"/>
                <a:ext cx="364671" cy="31568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900">
                    <a:effectLst/>
                    <a:latin typeface="Times New Roman" charset="0"/>
                    <a:ea typeface="宋体" charset="-122"/>
                  </a:rPr>
                  <a:t>15</a:t>
                </a:r>
                <a:endParaRPr lang="en-US" sz="1200">
                  <a:effectLst/>
                  <a:latin typeface="Times New Roman" charset="0"/>
                  <a:ea typeface="宋体" charset="-122"/>
                </a:endParaRPr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5426915" y="1669639"/>
              <a:ext cx="364489" cy="315594"/>
              <a:chOff x="0" y="-49252"/>
              <a:chExt cx="364671" cy="315686"/>
            </a:xfrm>
          </p:grpSpPr>
          <p:sp>
            <p:nvSpPr>
              <p:cNvPr id="165" name="Oval 164"/>
              <p:cNvSpPr/>
              <p:nvPr/>
            </p:nvSpPr>
            <p:spPr>
              <a:xfrm>
                <a:off x="54428" y="0"/>
                <a:ext cx="244928" cy="24492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700">
                    <a:effectLst/>
                    <a:latin typeface="Times New Roman" charset="0"/>
                    <a:ea typeface="宋体" charset="-122"/>
                  </a:rPr>
                  <a:t> </a:t>
                </a:r>
                <a:endParaRPr lang="en-US" sz="1200">
                  <a:effectLst/>
                  <a:latin typeface="Times New Roman" charset="0"/>
                  <a:ea typeface="宋体" charset="-122"/>
                </a:endParaRPr>
              </a:p>
            </p:txBody>
          </p:sp>
          <p:sp>
            <p:nvSpPr>
              <p:cNvPr id="166" name="Rectangle 165"/>
              <p:cNvSpPr/>
              <p:nvPr/>
            </p:nvSpPr>
            <p:spPr>
              <a:xfrm>
                <a:off x="0" y="-49252"/>
                <a:ext cx="364671" cy="31568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900">
                    <a:effectLst/>
                    <a:latin typeface="Times New Roman" charset="0"/>
                    <a:ea typeface="宋体" charset="-122"/>
                  </a:rPr>
                  <a:t>29</a:t>
                </a:r>
                <a:endParaRPr lang="en-US" sz="1200">
                  <a:effectLst/>
                  <a:latin typeface="Times New Roman" charset="0"/>
                  <a:ea typeface="宋体" charset="-122"/>
                </a:endParaRPr>
              </a:p>
            </p:txBody>
          </p:sp>
        </p:grpSp>
        <p:sp>
          <p:nvSpPr>
            <p:cNvPr id="18" name="Oval 17"/>
            <p:cNvSpPr/>
            <p:nvPr/>
          </p:nvSpPr>
          <p:spPr>
            <a:xfrm>
              <a:off x="4675745" y="2682273"/>
              <a:ext cx="244806" cy="24485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6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617721" y="2628900"/>
              <a:ext cx="364489" cy="315594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6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24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4944450" y="373986"/>
              <a:ext cx="364489" cy="315594"/>
              <a:chOff x="0" y="-49252"/>
              <a:chExt cx="364671" cy="315686"/>
            </a:xfrm>
          </p:grpSpPr>
          <p:sp>
            <p:nvSpPr>
              <p:cNvPr id="163" name="Oval 162"/>
              <p:cNvSpPr/>
              <p:nvPr/>
            </p:nvSpPr>
            <p:spPr>
              <a:xfrm>
                <a:off x="54428" y="0"/>
                <a:ext cx="244928" cy="24492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700">
                    <a:effectLst/>
                    <a:latin typeface="Times New Roman" charset="0"/>
                    <a:ea typeface="宋体" charset="-122"/>
                  </a:rPr>
                  <a:t> </a:t>
                </a:r>
                <a:endParaRPr lang="en-US" sz="1200">
                  <a:effectLst/>
                  <a:latin typeface="Times New Roman" charset="0"/>
                  <a:ea typeface="宋体" charset="-122"/>
                </a:endParaRPr>
              </a:p>
            </p:txBody>
          </p:sp>
          <p:sp>
            <p:nvSpPr>
              <p:cNvPr id="164" name="Rectangle 163"/>
              <p:cNvSpPr/>
              <p:nvPr/>
            </p:nvSpPr>
            <p:spPr>
              <a:xfrm>
                <a:off x="0" y="-49252"/>
                <a:ext cx="364671" cy="31568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900">
                    <a:effectLst/>
                    <a:latin typeface="Times New Roman" charset="0"/>
                    <a:ea typeface="宋体" charset="-122"/>
                  </a:rPr>
                  <a:t>26</a:t>
                </a:r>
                <a:endParaRPr lang="en-US" sz="1200">
                  <a:effectLst/>
                  <a:latin typeface="Times New Roman" charset="0"/>
                  <a:ea typeface="宋体" charset="-122"/>
                </a:endParaRPr>
              </a:p>
            </p:txBody>
          </p:sp>
        </p:grpSp>
        <p:sp>
          <p:nvSpPr>
            <p:cNvPr id="21" name="Oval 20"/>
            <p:cNvSpPr/>
            <p:nvPr/>
          </p:nvSpPr>
          <p:spPr>
            <a:xfrm>
              <a:off x="321396" y="472462"/>
              <a:ext cx="244806" cy="24485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6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65527" y="406205"/>
              <a:ext cx="364489" cy="315594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6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1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256200" y="1200416"/>
              <a:ext cx="363855" cy="314960"/>
              <a:chOff x="0" y="727825"/>
              <a:chExt cx="364671" cy="315686"/>
            </a:xfrm>
          </p:grpSpPr>
          <p:sp>
            <p:nvSpPr>
              <p:cNvPr id="161" name="Oval 160"/>
              <p:cNvSpPr/>
              <p:nvPr/>
            </p:nvSpPr>
            <p:spPr>
              <a:xfrm>
                <a:off x="54428" y="784225"/>
                <a:ext cx="244928" cy="24492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700">
                    <a:effectLst/>
                    <a:latin typeface="Times New Roman" charset="0"/>
                    <a:ea typeface="宋体" charset="-122"/>
                  </a:rPr>
                  <a:t> </a:t>
                </a:r>
                <a:endParaRPr lang="en-US" sz="1200">
                  <a:effectLst/>
                  <a:latin typeface="Times New Roman" charset="0"/>
                  <a:ea typeface="宋体" charset="-122"/>
                </a:endParaRPr>
              </a:p>
            </p:txBody>
          </p:sp>
          <p:sp>
            <p:nvSpPr>
              <p:cNvPr id="162" name="Rectangle 161"/>
              <p:cNvSpPr/>
              <p:nvPr/>
            </p:nvSpPr>
            <p:spPr>
              <a:xfrm>
                <a:off x="0" y="727825"/>
                <a:ext cx="364671" cy="31568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900">
                    <a:effectLst/>
                    <a:latin typeface="Times New Roman" charset="0"/>
                    <a:ea typeface="宋体" charset="-122"/>
                  </a:rPr>
                  <a:t>2</a:t>
                </a:r>
                <a:endParaRPr lang="en-US" sz="1200">
                  <a:effectLst/>
                  <a:latin typeface="Times New Roman" charset="0"/>
                  <a:ea typeface="宋体" charset="-122"/>
                </a:endParaRPr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250485" y="2600640"/>
              <a:ext cx="363855" cy="314960"/>
              <a:chOff x="70485" y="2280465"/>
              <a:chExt cx="364671" cy="315686"/>
            </a:xfrm>
          </p:grpSpPr>
          <p:sp>
            <p:nvSpPr>
              <p:cNvPr id="159" name="Oval 158"/>
              <p:cNvSpPr/>
              <p:nvPr/>
            </p:nvSpPr>
            <p:spPr>
              <a:xfrm>
                <a:off x="124913" y="2329815"/>
                <a:ext cx="244928" cy="24492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700">
                    <a:effectLst/>
                    <a:latin typeface="Times New Roman" charset="0"/>
                    <a:ea typeface="宋体" charset="-122"/>
                  </a:rPr>
                  <a:t> </a:t>
                </a:r>
                <a:endParaRPr lang="en-US" sz="1200">
                  <a:effectLst/>
                  <a:latin typeface="Times New Roman" charset="0"/>
                  <a:ea typeface="宋体" charset="-122"/>
                </a:endParaRPr>
              </a:p>
            </p:txBody>
          </p:sp>
          <p:sp>
            <p:nvSpPr>
              <p:cNvPr id="160" name="Rectangle 159"/>
              <p:cNvSpPr/>
              <p:nvPr/>
            </p:nvSpPr>
            <p:spPr>
              <a:xfrm>
                <a:off x="70485" y="2280465"/>
                <a:ext cx="364671" cy="31568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900">
                    <a:effectLst/>
                    <a:latin typeface="Times New Roman" charset="0"/>
                    <a:ea typeface="宋体" charset="-122"/>
                  </a:rPr>
                  <a:t>3</a:t>
                </a:r>
                <a:endParaRPr lang="en-US" sz="1200">
                  <a:effectLst/>
                  <a:latin typeface="Times New Roman" charset="0"/>
                  <a:ea typeface="宋体" charset="-122"/>
                </a:endParaRPr>
              </a:p>
            </p:txBody>
          </p:sp>
        </p:grpSp>
        <p:sp>
          <p:nvSpPr>
            <p:cNvPr id="25" name="Oval 24"/>
            <p:cNvSpPr/>
            <p:nvPr/>
          </p:nvSpPr>
          <p:spPr>
            <a:xfrm>
              <a:off x="1638291" y="1262403"/>
              <a:ext cx="244380" cy="244365"/>
            </a:xfrm>
            <a:prstGeom prst="ellipse">
              <a:avLst/>
            </a:prstGeom>
            <a:solidFill>
              <a:srgbClr val="767171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573823" y="1204546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solidFill>
                    <a:srgbClr val="FFFFFF"/>
                  </a:solidFill>
                  <a:effectLst/>
                  <a:latin typeface="Times New Roman" charset="0"/>
                  <a:ea typeface="宋体" charset="-122"/>
                </a:rPr>
                <a:t>9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2518309" y="2217419"/>
              <a:ext cx="244380" cy="244365"/>
            </a:xfrm>
            <a:prstGeom prst="ellips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465509" y="2141612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13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3081474" y="1414710"/>
              <a:ext cx="363855" cy="314960"/>
              <a:chOff x="2775585" y="706235"/>
              <a:chExt cx="364671" cy="315686"/>
            </a:xfrm>
          </p:grpSpPr>
          <p:sp>
            <p:nvSpPr>
              <p:cNvPr id="157" name="Oval 156"/>
              <p:cNvSpPr/>
              <p:nvPr/>
            </p:nvSpPr>
            <p:spPr>
              <a:xfrm>
                <a:off x="2830013" y="762635"/>
                <a:ext cx="244928" cy="24492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700">
                    <a:effectLst/>
                    <a:latin typeface="Times New Roman" charset="0"/>
                    <a:ea typeface="宋体" charset="-122"/>
                  </a:rPr>
                  <a:t> </a:t>
                </a:r>
                <a:endParaRPr lang="en-US" sz="1200">
                  <a:effectLst/>
                  <a:latin typeface="Times New Roman" charset="0"/>
                  <a:ea typeface="宋体" charset="-122"/>
                </a:endParaRPr>
              </a:p>
            </p:txBody>
          </p:sp>
          <p:sp>
            <p:nvSpPr>
              <p:cNvPr id="158" name="Rectangle 157"/>
              <p:cNvSpPr/>
              <p:nvPr/>
            </p:nvSpPr>
            <p:spPr>
              <a:xfrm>
                <a:off x="2775585" y="706235"/>
                <a:ext cx="364671" cy="31568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900">
                    <a:effectLst/>
                    <a:latin typeface="Times New Roman" charset="0"/>
                    <a:ea typeface="宋体" charset="-122"/>
                  </a:rPr>
                  <a:t>16</a:t>
                </a:r>
                <a:endParaRPr lang="en-US" sz="1200">
                  <a:effectLst/>
                  <a:latin typeface="Times New Roman" charset="0"/>
                  <a:ea typeface="宋体" charset="-122"/>
                </a:endParaRPr>
              </a:p>
            </p:txBody>
          </p:sp>
        </p:grpSp>
        <p:sp>
          <p:nvSpPr>
            <p:cNvPr id="30" name="Oval 29"/>
            <p:cNvSpPr/>
            <p:nvPr/>
          </p:nvSpPr>
          <p:spPr>
            <a:xfrm>
              <a:off x="2416801" y="478177"/>
              <a:ext cx="244380" cy="24436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2361747" y="399171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8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486400" y="670035"/>
              <a:ext cx="244380" cy="24436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430396" y="608427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27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4457700" y="3286565"/>
              <a:ext cx="244380" cy="24436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4394396" y="3228535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23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4116414" y="773794"/>
              <a:ext cx="363855" cy="314960"/>
              <a:chOff x="3860230" y="301235"/>
              <a:chExt cx="364671" cy="315686"/>
            </a:xfrm>
          </p:grpSpPr>
          <p:sp>
            <p:nvSpPr>
              <p:cNvPr id="155" name="Oval 154"/>
              <p:cNvSpPr/>
              <p:nvPr/>
            </p:nvSpPr>
            <p:spPr>
              <a:xfrm>
                <a:off x="3907608" y="343535"/>
                <a:ext cx="244928" cy="24492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700">
                    <a:effectLst/>
                    <a:latin typeface="Times New Roman" charset="0"/>
                    <a:ea typeface="宋体" charset="-122"/>
                  </a:rPr>
                  <a:t> </a:t>
                </a:r>
                <a:endParaRPr lang="en-US" sz="1200">
                  <a:effectLst/>
                  <a:latin typeface="Times New Roman" charset="0"/>
                  <a:ea typeface="宋体" charset="-122"/>
                </a:endParaRPr>
              </a:p>
            </p:txBody>
          </p:sp>
          <p:sp>
            <p:nvSpPr>
              <p:cNvPr id="156" name="Rectangle 155"/>
              <p:cNvSpPr/>
              <p:nvPr/>
            </p:nvSpPr>
            <p:spPr>
              <a:xfrm>
                <a:off x="3860230" y="301235"/>
                <a:ext cx="364671" cy="31568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900">
                    <a:effectLst/>
                    <a:latin typeface="Times New Roman" charset="0"/>
                    <a:ea typeface="宋体" charset="-122"/>
                  </a:rPr>
                  <a:t>21</a:t>
                </a:r>
                <a:endParaRPr lang="en-US" sz="1200">
                  <a:effectLst/>
                  <a:latin typeface="Times New Roman" charset="0"/>
                  <a:ea typeface="宋体" charset="-122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602834" y="2056089"/>
              <a:ext cx="364489" cy="315594"/>
              <a:chOff x="10795" y="-49252"/>
              <a:chExt cx="364671" cy="315686"/>
            </a:xfrm>
          </p:grpSpPr>
          <p:sp>
            <p:nvSpPr>
              <p:cNvPr id="153" name="Oval 152"/>
              <p:cNvSpPr/>
              <p:nvPr/>
            </p:nvSpPr>
            <p:spPr>
              <a:xfrm>
                <a:off x="65223" y="0"/>
                <a:ext cx="244928" cy="24492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700">
                    <a:effectLst/>
                    <a:latin typeface="Times New Roman" charset="0"/>
                    <a:ea typeface="宋体" charset="-122"/>
                  </a:rPr>
                  <a:t> </a:t>
                </a:r>
                <a:endParaRPr lang="en-US" sz="1200">
                  <a:effectLst/>
                  <a:latin typeface="Times New Roman" charset="0"/>
                  <a:ea typeface="宋体" charset="-122"/>
                </a:endParaRPr>
              </a:p>
            </p:txBody>
          </p:sp>
          <p:sp>
            <p:nvSpPr>
              <p:cNvPr id="154" name="Rectangle 153"/>
              <p:cNvSpPr/>
              <p:nvPr/>
            </p:nvSpPr>
            <p:spPr>
              <a:xfrm>
                <a:off x="10795" y="-49252"/>
                <a:ext cx="364671" cy="31568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900">
                    <a:effectLst/>
                    <a:latin typeface="Times New Roman" charset="0"/>
                    <a:ea typeface="宋体" charset="-122"/>
                  </a:rPr>
                  <a:t>10</a:t>
                </a:r>
                <a:endParaRPr lang="en-US" sz="1200">
                  <a:effectLst/>
                  <a:latin typeface="Times New Roman" charset="0"/>
                  <a:ea typeface="宋体" charset="-122"/>
                </a:endParaRPr>
              </a:p>
            </p:txBody>
          </p:sp>
        </p:grpSp>
        <p:sp>
          <p:nvSpPr>
            <p:cNvPr id="38" name="Oval 37"/>
            <p:cNvSpPr/>
            <p:nvPr/>
          </p:nvSpPr>
          <p:spPr>
            <a:xfrm>
              <a:off x="987756" y="2323497"/>
              <a:ext cx="244380" cy="24436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928468" y="2259621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6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914400" y="3298935"/>
              <a:ext cx="244380" cy="24436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861645" y="3228536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11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42" name="Oval 41"/>
            <p:cNvSpPr/>
            <p:nvPr/>
          </p:nvSpPr>
          <p:spPr>
            <a:xfrm>
              <a:off x="3344060" y="2149328"/>
              <a:ext cx="244380" cy="244365"/>
            </a:xfrm>
            <a:prstGeom prst="ellipse">
              <a:avLst/>
            </a:prstGeom>
            <a:solidFill>
              <a:srgbClr val="767171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3284807" y="2087293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solidFill>
                    <a:srgbClr val="FFFFFF"/>
                  </a:solidFill>
                  <a:effectLst/>
                  <a:latin typeface="Times New Roman" charset="0"/>
                  <a:ea typeface="宋体" charset="-122"/>
                </a:rPr>
                <a:t>17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2197726" y="2861524"/>
              <a:ext cx="244380" cy="24436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136531" y="2804745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14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3785968" y="2943665"/>
              <a:ext cx="244380" cy="24436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3724421" y="2880359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20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3703774" y="1423191"/>
              <a:ext cx="363855" cy="314960"/>
              <a:chOff x="2106295" y="-50685"/>
              <a:chExt cx="364671" cy="315686"/>
            </a:xfrm>
          </p:grpSpPr>
          <p:sp>
            <p:nvSpPr>
              <p:cNvPr id="151" name="Oval 150"/>
              <p:cNvSpPr/>
              <p:nvPr/>
            </p:nvSpPr>
            <p:spPr>
              <a:xfrm>
                <a:off x="2160723" y="5715"/>
                <a:ext cx="244928" cy="24492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700">
                    <a:effectLst/>
                    <a:latin typeface="Times New Roman" charset="0"/>
                    <a:ea typeface="宋体" charset="-122"/>
                  </a:rPr>
                  <a:t> </a:t>
                </a:r>
                <a:endParaRPr lang="en-US" sz="1200">
                  <a:effectLst/>
                  <a:latin typeface="Times New Roman" charset="0"/>
                  <a:ea typeface="宋体" charset="-122"/>
                </a:endParaRPr>
              </a:p>
            </p:txBody>
          </p:sp>
          <p:sp>
            <p:nvSpPr>
              <p:cNvPr id="152" name="Rectangle 151"/>
              <p:cNvSpPr/>
              <p:nvPr/>
            </p:nvSpPr>
            <p:spPr>
              <a:xfrm>
                <a:off x="2106295" y="-50685"/>
                <a:ext cx="364671" cy="31568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900">
                    <a:effectLst/>
                    <a:latin typeface="Times New Roman" charset="0"/>
                    <a:ea typeface="宋体" charset="-122"/>
                  </a:rPr>
                  <a:t>19</a:t>
                </a:r>
                <a:endParaRPr lang="en-US" sz="1200">
                  <a:effectLst/>
                  <a:latin typeface="Times New Roman" charset="0"/>
                  <a:ea typeface="宋体" charset="-122"/>
                </a:endParaRPr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>
              <a:off x="5532755" y="2405069"/>
              <a:ext cx="363855" cy="314960"/>
              <a:chOff x="4599305" y="872735"/>
              <a:chExt cx="364671" cy="315686"/>
            </a:xfrm>
          </p:grpSpPr>
          <p:sp>
            <p:nvSpPr>
              <p:cNvPr id="149" name="Oval 148"/>
              <p:cNvSpPr/>
              <p:nvPr/>
            </p:nvSpPr>
            <p:spPr>
              <a:xfrm>
                <a:off x="4653733" y="915035"/>
                <a:ext cx="244928" cy="244928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700">
                    <a:effectLst/>
                    <a:latin typeface="Times New Roman" charset="0"/>
                    <a:ea typeface="宋体" charset="-122"/>
                  </a:rPr>
                  <a:t> </a:t>
                </a:r>
                <a:endParaRPr lang="en-US" sz="1200">
                  <a:effectLst/>
                  <a:latin typeface="Times New Roman" charset="0"/>
                  <a:ea typeface="宋体" charset="-122"/>
                </a:endParaRPr>
              </a:p>
            </p:txBody>
          </p:sp>
          <p:sp>
            <p:nvSpPr>
              <p:cNvPr id="150" name="Rectangle 149"/>
              <p:cNvSpPr/>
              <p:nvPr/>
            </p:nvSpPr>
            <p:spPr>
              <a:xfrm>
                <a:off x="4599305" y="872735"/>
                <a:ext cx="364671" cy="315686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5000"/>
                  </a:lnSpc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sz="900">
                    <a:effectLst/>
                    <a:latin typeface="Times New Roman" charset="0"/>
                    <a:ea typeface="宋体" charset="-122"/>
                  </a:rPr>
                  <a:t>30</a:t>
                </a:r>
                <a:endParaRPr lang="en-US" sz="1200">
                  <a:effectLst/>
                  <a:latin typeface="Times New Roman" charset="0"/>
                  <a:ea typeface="宋体" charset="-122"/>
                </a:endParaRPr>
              </a:p>
            </p:txBody>
          </p:sp>
        </p:grpSp>
        <p:sp>
          <p:nvSpPr>
            <p:cNvPr id="50" name="Oval 49"/>
            <p:cNvSpPr/>
            <p:nvPr/>
          </p:nvSpPr>
          <p:spPr>
            <a:xfrm>
              <a:off x="5083711" y="3471672"/>
              <a:ext cx="244380" cy="24436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5025683" y="3429459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25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52" name="Oval 51"/>
            <p:cNvSpPr/>
            <p:nvPr/>
          </p:nvSpPr>
          <p:spPr>
            <a:xfrm>
              <a:off x="5632104" y="49297"/>
              <a:ext cx="244380" cy="24436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5596890" y="0"/>
              <a:ext cx="342900" cy="342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28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cxnSp>
          <p:nvCxnSpPr>
            <p:cNvPr id="54" name="Straight Connector 53"/>
            <p:cNvCxnSpPr/>
            <p:nvPr/>
          </p:nvCxnSpPr>
          <p:spPr>
            <a:xfrm flipH="1">
              <a:off x="432696" y="717320"/>
              <a:ext cx="11103" cy="539368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55" name="Straight Connector 54"/>
            <p:cNvCxnSpPr/>
            <p:nvPr/>
          </p:nvCxnSpPr>
          <p:spPr>
            <a:xfrm>
              <a:off x="519097" y="1465267"/>
              <a:ext cx="225844" cy="288953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56" name="Straight Connector 55"/>
            <p:cNvCxnSpPr/>
            <p:nvPr/>
          </p:nvCxnSpPr>
          <p:spPr>
            <a:xfrm>
              <a:off x="1101689" y="1013151"/>
              <a:ext cx="536602" cy="371435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57" name="Straight Connector 56"/>
            <p:cNvCxnSpPr/>
            <p:nvPr/>
          </p:nvCxnSpPr>
          <p:spPr>
            <a:xfrm flipV="1">
              <a:off x="989747" y="1384586"/>
              <a:ext cx="648544" cy="369634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58" name="Straight Connector 57"/>
            <p:cNvCxnSpPr/>
            <p:nvPr/>
          </p:nvCxnSpPr>
          <p:spPr>
            <a:xfrm>
              <a:off x="1760481" y="1506768"/>
              <a:ext cx="19157" cy="598559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59" name="Straight Connector 58"/>
            <p:cNvCxnSpPr/>
            <p:nvPr/>
          </p:nvCxnSpPr>
          <p:spPr>
            <a:xfrm flipV="1">
              <a:off x="426981" y="1876648"/>
              <a:ext cx="440363" cy="77323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0" name="Straight Connector 59"/>
            <p:cNvCxnSpPr/>
            <p:nvPr/>
          </p:nvCxnSpPr>
          <p:spPr>
            <a:xfrm>
              <a:off x="867344" y="1876648"/>
              <a:ext cx="242602" cy="446849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1" name="Straight Connector 60"/>
            <p:cNvCxnSpPr/>
            <p:nvPr/>
          </p:nvCxnSpPr>
          <p:spPr>
            <a:xfrm flipV="1">
              <a:off x="471316" y="3507514"/>
              <a:ext cx="478873" cy="108398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2" name="Straight Connector 61"/>
            <p:cNvCxnSpPr/>
            <p:nvPr/>
          </p:nvCxnSpPr>
          <p:spPr>
            <a:xfrm flipV="1">
              <a:off x="1036590" y="2567862"/>
              <a:ext cx="73356" cy="731073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3" name="Straight Connector 62"/>
            <p:cNvCxnSpPr/>
            <p:nvPr/>
          </p:nvCxnSpPr>
          <p:spPr>
            <a:xfrm flipV="1">
              <a:off x="1196347" y="2314326"/>
              <a:ext cx="496739" cy="4495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4" name="Straight Connector 63"/>
            <p:cNvCxnSpPr/>
            <p:nvPr/>
          </p:nvCxnSpPr>
          <p:spPr>
            <a:xfrm flipV="1">
              <a:off x="1846882" y="722543"/>
              <a:ext cx="692109" cy="575646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5" name="Straight Connector 64"/>
            <p:cNvCxnSpPr/>
            <p:nvPr/>
          </p:nvCxnSpPr>
          <p:spPr>
            <a:xfrm flipV="1">
              <a:off x="1846882" y="1465879"/>
              <a:ext cx="632322" cy="5103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6" name="Straight Connector 65"/>
            <p:cNvCxnSpPr/>
            <p:nvPr/>
          </p:nvCxnSpPr>
          <p:spPr>
            <a:xfrm>
              <a:off x="2652308" y="1639020"/>
              <a:ext cx="983" cy="57535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7" name="Straight Connector 66"/>
            <p:cNvCxnSpPr/>
            <p:nvPr/>
          </p:nvCxnSpPr>
          <p:spPr>
            <a:xfrm>
              <a:off x="1866190" y="2314326"/>
              <a:ext cx="367325" cy="582985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8" name="Straight Connector 67"/>
            <p:cNvCxnSpPr/>
            <p:nvPr/>
          </p:nvCxnSpPr>
          <p:spPr>
            <a:xfrm>
              <a:off x="1866190" y="2314326"/>
              <a:ext cx="664911" cy="2222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9" name="Straight Connector 68"/>
            <p:cNvCxnSpPr/>
            <p:nvPr/>
          </p:nvCxnSpPr>
          <p:spPr>
            <a:xfrm flipV="1">
              <a:off x="2775481" y="2271511"/>
              <a:ext cx="568579" cy="65042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0" name="Straight Connector 69"/>
            <p:cNvCxnSpPr/>
            <p:nvPr/>
          </p:nvCxnSpPr>
          <p:spPr>
            <a:xfrm flipV="1">
              <a:off x="2653291" y="1715347"/>
              <a:ext cx="604679" cy="499023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1" name="Straight Connector 70"/>
            <p:cNvCxnSpPr/>
            <p:nvPr/>
          </p:nvCxnSpPr>
          <p:spPr>
            <a:xfrm flipV="1">
              <a:off x="3319286" y="2393693"/>
              <a:ext cx="146964" cy="34950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2" name="Straight Connector 71"/>
            <p:cNvCxnSpPr/>
            <p:nvPr/>
          </p:nvCxnSpPr>
          <p:spPr>
            <a:xfrm>
              <a:off x="3110890" y="1054776"/>
              <a:ext cx="147080" cy="416206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3" name="Straight Connector 72"/>
            <p:cNvCxnSpPr/>
            <p:nvPr/>
          </p:nvCxnSpPr>
          <p:spPr>
            <a:xfrm>
              <a:off x="3380160" y="1593165"/>
              <a:ext cx="377920" cy="8481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4" name="Straight Connector 73"/>
            <p:cNvCxnSpPr/>
            <p:nvPr/>
          </p:nvCxnSpPr>
          <p:spPr>
            <a:xfrm flipV="1">
              <a:off x="3552651" y="1688042"/>
              <a:ext cx="241218" cy="497072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5" name="Straight Connector 74"/>
            <p:cNvCxnSpPr/>
            <p:nvPr/>
          </p:nvCxnSpPr>
          <p:spPr>
            <a:xfrm flipV="1">
              <a:off x="3880270" y="1024577"/>
              <a:ext cx="319205" cy="454886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6" name="Straight Connector 75"/>
            <p:cNvCxnSpPr/>
            <p:nvPr/>
          </p:nvCxnSpPr>
          <p:spPr>
            <a:xfrm flipV="1">
              <a:off x="4372277" y="545653"/>
              <a:ext cx="626574" cy="306131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7" name="Straight Connector 76"/>
            <p:cNvCxnSpPr/>
            <p:nvPr/>
          </p:nvCxnSpPr>
          <p:spPr>
            <a:xfrm flipH="1">
              <a:off x="5608590" y="293662"/>
              <a:ext cx="145704" cy="376373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8" name="Straight Connector 77"/>
            <p:cNvCxnSpPr>
              <a:endCxn id="163" idx="6"/>
            </p:cNvCxnSpPr>
            <p:nvPr/>
          </p:nvCxnSpPr>
          <p:spPr>
            <a:xfrm flipH="1" flipV="1">
              <a:off x="5243657" y="545653"/>
              <a:ext cx="242342" cy="226312"/>
            </a:xfrm>
            <a:prstGeom prst="line">
              <a:avLst/>
            </a:prstGeom>
            <a:noFill/>
            <a:ln w="3810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79" name="Straight Connector 78"/>
            <p:cNvCxnSpPr/>
            <p:nvPr/>
          </p:nvCxnSpPr>
          <p:spPr>
            <a:xfrm>
              <a:off x="3966671" y="1688042"/>
              <a:ext cx="420785" cy="169592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80" name="Straight Connector 79"/>
            <p:cNvCxnSpPr/>
            <p:nvPr/>
          </p:nvCxnSpPr>
          <p:spPr>
            <a:xfrm flipH="1">
              <a:off x="3552651" y="1944204"/>
              <a:ext cx="870656" cy="24091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81" name="Straight Connector 80"/>
            <p:cNvCxnSpPr/>
            <p:nvPr/>
          </p:nvCxnSpPr>
          <p:spPr>
            <a:xfrm flipH="1">
              <a:off x="4632262" y="1841306"/>
              <a:ext cx="849054" cy="16328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82" name="Straight Connector 81"/>
            <p:cNvCxnSpPr/>
            <p:nvPr/>
          </p:nvCxnSpPr>
          <p:spPr>
            <a:xfrm>
              <a:off x="4596411" y="1944204"/>
              <a:ext cx="1026439" cy="545889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83" name="Straight Connector 82"/>
            <p:cNvCxnSpPr/>
            <p:nvPr/>
          </p:nvCxnSpPr>
          <p:spPr>
            <a:xfrm flipH="1" flipV="1">
              <a:off x="4509859" y="1980062"/>
              <a:ext cx="288289" cy="702211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84" name="Straight Connector 83"/>
            <p:cNvCxnSpPr/>
            <p:nvPr/>
          </p:nvCxnSpPr>
          <p:spPr>
            <a:xfrm>
              <a:off x="3994559" y="3152244"/>
              <a:ext cx="463141" cy="256504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85" name="Straight Connector 84"/>
            <p:cNvCxnSpPr/>
            <p:nvPr/>
          </p:nvCxnSpPr>
          <p:spPr>
            <a:xfrm flipH="1" flipV="1">
              <a:off x="3441689" y="2865629"/>
              <a:ext cx="380068" cy="113822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87" name="Straight Connector 86"/>
            <p:cNvCxnSpPr/>
            <p:nvPr/>
          </p:nvCxnSpPr>
          <p:spPr>
            <a:xfrm>
              <a:off x="4666291" y="3495144"/>
              <a:ext cx="417420" cy="98711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88" name="Straight Connector 87"/>
            <p:cNvCxnSpPr/>
            <p:nvPr/>
          </p:nvCxnSpPr>
          <p:spPr>
            <a:xfrm>
              <a:off x="530351" y="681461"/>
              <a:ext cx="362279" cy="245095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89" name="Straight Connector 88"/>
            <p:cNvCxnSpPr/>
            <p:nvPr/>
          </p:nvCxnSpPr>
          <p:spPr>
            <a:xfrm flipV="1">
              <a:off x="1122991" y="2983707"/>
              <a:ext cx="1074735" cy="351014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90" name="Straight Connector 89"/>
            <p:cNvCxnSpPr/>
            <p:nvPr/>
          </p:nvCxnSpPr>
          <p:spPr>
            <a:xfrm flipV="1">
              <a:off x="4579890" y="2927130"/>
              <a:ext cx="218258" cy="359435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91" name="Straight Connector 90"/>
            <p:cNvCxnSpPr/>
            <p:nvPr/>
          </p:nvCxnSpPr>
          <p:spPr>
            <a:xfrm flipV="1">
              <a:off x="3994559" y="1944204"/>
              <a:ext cx="428748" cy="103524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92" name="Rectangle 91"/>
            <p:cNvSpPr/>
            <p:nvPr/>
          </p:nvSpPr>
          <p:spPr>
            <a:xfrm>
              <a:off x="225083" y="800100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1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567983" y="550398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2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339383" y="2057400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4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488853" y="1343464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3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1235077" y="925587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5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865309" y="1842868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6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1047508" y="1342929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7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1256179" y="2233883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8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848215" y="2677015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9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508246" y="3300683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10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1863434" y="808357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11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1509396" y="1657108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12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1992337" y="1222130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13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1990043" y="2067414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14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1783079" y="2465363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15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1410923" y="2909133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16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2353459" y="1741513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17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2733286" y="1706344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18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2853983" y="2050366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19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2940147" y="1114864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20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3418449" y="1350498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21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3425483" y="1714500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23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3138854" y="2365131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22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3768383" y="1814732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24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3478874" y="2662947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25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3768383" y="1028700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26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3996983" y="1485900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27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3914972" y="2353459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28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4111283" y="2992902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29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4442511" y="433219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30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4568483" y="2143564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31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4871576" y="1586769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32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5025683" y="1943100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33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4408463" y="2920803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34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5131851" y="536824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36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5428372" y="242668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37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1004081" y="3314700"/>
              <a:ext cx="3543300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1 -- node index;</a:t>
              </a:r>
              <a:r>
                <a:rPr lang="en-US" sz="900">
                  <a:effectLst/>
                  <a:latin typeface="Cambria" charset="0"/>
                  <a:ea typeface="宋体" charset="-122"/>
                </a:rPr>
                <a:t> </a:t>
              </a:r>
              <a:r>
                <a:rPr lang="en-US" sz="900" i="1">
                  <a:effectLst/>
                  <a:latin typeface="Cambria" charset="0"/>
                  <a:ea typeface="宋体" charset="-122"/>
                </a:rPr>
                <a:t>1--</a:t>
              </a:r>
              <a:r>
                <a:rPr lang="en-US" sz="900">
                  <a:effectLst/>
                  <a:latin typeface="Times New Roman" charset="0"/>
                  <a:ea typeface="宋体" charset="-122"/>
                </a:rPr>
                <a:t>bridge index;</a:t>
              </a:r>
              <a:r>
                <a:rPr lang="en-US" sz="900" i="1">
                  <a:effectLst/>
                  <a:latin typeface="Cambria" charset="0"/>
                  <a:ea typeface="宋体" charset="-122"/>
                </a:rPr>
                <a:t> 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29" name="Oval 128"/>
            <p:cNvSpPr/>
            <p:nvPr/>
          </p:nvSpPr>
          <p:spPr>
            <a:xfrm>
              <a:off x="1753676" y="3657600"/>
              <a:ext cx="182880" cy="174088"/>
            </a:xfrm>
            <a:prstGeom prst="ellipse">
              <a:avLst/>
            </a:prstGeom>
            <a:solidFill>
              <a:srgbClr val="767171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1339687" y="3543300"/>
              <a:ext cx="3543300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 Emergency response facilities;</a:t>
              </a:r>
              <a:r>
                <a:rPr lang="en-US" sz="900">
                  <a:effectLst/>
                  <a:latin typeface="Cambria" charset="0"/>
                  <a:ea typeface="宋体" charset="-122"/>
                </a:rPr>
                <a:t>          Other nodes</a:t>
              </a:r>
              <a:r>
                <a:rPr lang="en-US" sz="900" i="1">
                  <a:effectLst/>
                  <a:latin typeface="Cambria" charset="0"/>
                  <a:ea typeface="宋体" charset="-122"/>
                </a:rPr>
                <a:t> 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31" name="Oval 130"/>
            <p:cNvSpPr/>
            <p:nvPr/>
          </p:nvSpPr>
          <p:spPr>
            <a:xfrm>
              <a:off x="3466350" y="3657600"/>
              <a:ext cx="186397" cy="191672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700">
                  <a:effectLst/>
                  <a:latin typeface="Times New Roman" charset="0"/>
                  <a:ea typeface="宋体" charset="-122"/>
                </a:rPr>
                <a:t> 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1714374" y="3407898"/>
              <a:ext cx="2693766" cy="457200"/>
            </a:xfrm>
            <a:prstGeom prst="rect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4744966" y="3288960"/>
              <a:ext cx="36385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effectLst/>
                  <a:latin typeface="Calibri" charset="0"/>
                  <a:ea typeface="宋体" charset="-122"/>
                  <a:cs typeface="Courier New" charset="0"/>
                </a:rPr>
                <a:t>35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cxnSp>
          <p:nvCxnSpPr>
            <p:cNvPr id="134" name="Straight Arrow Connector 133"/>
            <p:cNvCxnSpPr/>
            <p:nvPr/>
          </p:nvCxnSpPr>
          <p:spPr>
            <a:xfrm>
              <a:off x="4158384" y="448273"/>
              <a:ext cx="195112" cy="219808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135" name="Straight Arrow Connector 134"/>
            <p:cNvCxnSpPr/>
            <p:nvPr/>
          </p:nvCxnSpPr>
          <p:spPr>
            <a:xfrm flipV="1">
              <a:off x="2699025" y="2489981"/>
              <a:ext cx="76253" cy="219808"/>
            </a:xfrm>
            <a:prstGeom prst="straightConnector1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136" name="Rectangle 135"/>
            <p:cNvSpPr/>
            <p:nvPr/>
          </p:nvSpPr>
          <p:spPr>
            <a:xfrm>
              <a:off x="3413174" y="149274"/>
              <a:ext cx="920629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Weak area 1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2155965" y="2594173"/>
              <a:ext cx="1188096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>
                  <a:effectLst/>
                  <a:latin typeface="Times New Roman" charset="0"/>
                  <a:ea typeface="宋体" charset="-122"/>
                </a:rPr>
                <a:t>Weak area 2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cxnSp>
          <p:nvCxnSpPr>
            <p:cNvPr id="138" name="Straight Connector 137"/>
            <p:cNvCxnSpPr>
              <a:stCxn id="165" idx="0"/>
              <a:endCxn id="33" idx="2"/>
            </p:cNvCxnSpPr>
            <p:nvPr/>
          </p:nvCxnSpPr>
          <p:spPr>
            <a:xfrm flipV="1">
              <a:off x="5603308" y="923387"/>
              <a:ext cx="8604" cy="795490"/>
            </a:xfrm>
            <a:prstGeom prst="line">
              <a:avLst/>
            </a:prstGeom>
            <a:noFill/>
            <a:ln w="19050" cap="flat" cmpd="sng" algn="ctr">
              <a:solidFill>
                <a:srgbClr val="C00000"/>
              </a:solidFill>
              <a:prstDash val="dash"/>
              <a:miter lim="800000"/>
            </a:ln>
            <a:effectLst/>
          </p:spPr>
        </p:cxnSp>
        <p:cxnSp>
          <p:nvCxnSpPr>
            <p:cNvPr id="139" name="Straight Connector 138"/>
            <p:cNvCxnSpPr>
              <a:stCxn id="151" idx="7"/>
              <a:endCxn id="32" idx="3"/>
            </p:cNvCxnSpPr>
            <p:nvPr/>
          </p:nvCxnSpPr>
          <p:spPr>
            <a:xfrm flipV="1">
              <a:off x="3966381" y="878614"/>
              <a:ext cx="1555403" cy="636633"/>
            </a:xfrm>
            <a:prstGeom prst="line">
              <a:avLst/>
            </a:prstGeom>
            <a:noFill/>
            <a:ln w="19050" cap="flat" cmpd="sng" algn="ctr">
              <a:solidFill>
                <a:srgbClr val="C00000"/>
              </a:solidFill>
              <a:prstDash val="dash"/>
              <a:miter lim="800000"/>
            </a:ln>
            <a:effectLst/>
          </p:spPr>
        </p:cxnSp>
        <p:sp>
          <p:nvSpPr>
            <p:cNvPr id="140" name="Rectangle 139"/>
            <p:cNvSpPr/>
            <p:nvPr/>
          </p:nvSpPr>
          <p:spPr>
            <a:xfrm>
              <a:off x="4184166" y="1054100"/>
              <a:ext cx="363220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solidFill>
                    <a:srgbClr val="C00000"/>
                  </a:solidFill>
                  <a:effectLst/>
                  <a:latin typeface="Calibri" charset="0"/>
                  <a:ea typeface="宋体" charset="-122"/>
                  <a:cs typeface="Courier New" charset="0"/>
                </a:rPr>
                <a:t>S1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5308942" y="1192237"/>
              <a:ext cx="36258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solidFill>
                    <a:srgbClr val="C00000"/>
                  </a:solidFill>
                  <a:effectLst/>
                  <a:latin typeface="Calibri" charset="0"/>
                  <a:ea typeface="宋体" charset="-122"/>
                  <a:cs typeface="Courier New" charset="0"/>
                </a:rPr>
                <a:t>S3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cxnSp>
          <p:nvCxnSpPr>
            <p:cNvPr id="142" name="Straight Connector 141"/>
            <p:cNvCxnSpPr>
              <a:stCxn id="155" idx="2"/>
              <a:endCxn id="30" idx="7"/>
            </p:cNvCxnSpPr>
            <p:nvPr/>
          </p:nvCxnSpPr>
          <p:spPr>
            <a:xfrm flipH="1" flipV="1">
              <a:off x="2625200" y="513963"/>
              <a:ext cx="1538181" cy="424217"/>
            </a:xfrm>
            <a:prstGeom prst="line">
              <a:avLst/>
            </a:prstGeom>
            <a:noFill/>
            <a:ln w="19050" cap="flat" cmpd="sng" algn="ctr">
              <a:solidFill>
                <a:srgbClr val="C00000"/>
              </a:solidFill>
              <a:prstDash val="dash"/>
              <a:miter lim="800000"/>
            </a:ln>
            <a:effectLst/>
          </p:spPr>
        </p:cxnSp>
        <p:sp>
          <p:nvSpPr>
            <p:cNvPr id="143" name="Rectangle 142"/>
            <p:cNvSpPr/>
            <p:nvPr/>
          </p:nvSpPr>
          <p:spPr>
            <a:xfrm>
              <a:off x="2312830" y="851784"/>
              <a:ext cx="36258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solidFill>
                    <a:srgbClr val="C00000"/>
                  </a:solidFill>
                  <a:effectLst/>
                  <a:latin typeface="Calibri" charset="0"/>
                  <a:ea typeface="宋体" charset="-122"/>
                  <a:cs typeface="Courier New" charset="0"/>
                </a:rPr>
                <a:t>S4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3190061" y="423224"/>
              <a:ext cx="36258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solidFill>
                    <a:srgbClr val="C00000"/>
                  </a:solidFill>
                  <a:effectLst/>
                  <a:latin typeface="Calibri" charset="0"/>
                  <a:ea typeface="宋体" charset="-122"/>
                  <a:cs typeface="Courier New" charset="0"/>
                </a:rPr>
                <a:t>S5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cxnSp>
          <p:nvCxnSpPr>
            <p:cNvPr id="145" name="Straight Connector 144"/>
            <p:cNvCxnSpPr>
              <a:stCxn id="167" idx="2"/>
              <a:endCxn id="25" idx="6"/>
            </p:cNvCxnSpPr>
            <p:nvPr/>
          </p:nvCxnSpPr>
          <p:spPr>
            <a:xfrm flipH="1">
              <a:off x="1882533" y="932348"/>
              <a:ext cx="1105735" cy="452238"/>
            </a:xfrm>
            <a:prstGeom prst="line">
              <a:avLst/>
            </a:prstGeom>
            <a:noFill/>
            <a:ln w="19050" cap="flat" cmpd="sng" algn="ctr">
              <a:solidFill>
                <a:srgbClr val="C00000"/>
              </a:solidFill>
              <a:prstDash val="dash"/>
              <a:miter lim="800000"/>
            </a:ln>
            <a:effectLst/>
          </p:spPr>
        </p:cxnSp>
        <p:cxnSp>
          <p:nvCxnSpPr>
            <p:cNvPr id="146" name="Straight Connector 145"/>
            <p:cNvCxnSpPr>
              <a:stCxn id="14" idx="0"/>
              <a:endCxn id="163" idx="4"/>
            </p:cNvCxnSpPr>
            <p:nvPr/>
          </p:nvCxnSpPr>
          <p:spPr>
            <a:xfrm flipV="1">
              <a:off x="4509528" y="668081"/>
              <a:ext cx="611351" cy="1067124"/>
            </a:xfrm>
            <a:prstGeom prst="line">
              <a:avLst/>
            </a:prstGeom>
            <a:noFill/>
            <a:ln w="19050" cap="flat" cmpd="sng" algn="ctr">
              <a:solidFill>
                <a:srgbClr val="C00000"/>
              </a:solidFill>
              <a:prstDash val="dash"/>
              <a:miter lim="800000"/>
            </a:ln>
            <a:effectLst/>
          </p:spPr>
        </p:cxnSp>
        <p:sp>
          <p:nvSpPr>
            <p:cNvPr id="147" name="Rectangle 146"/>
            <p:cNvSpPr/>
            <p:nvPr/>
          </p:nvSpPr>
          <p:spPr>
            <a:xfrm>
              <a:off x="4581872" y="1298189"/>
              <a:ext cx="362585" cy="3149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600"/>
                </a:spcBef>
                <a:spcAft>
                  <a:spcPts val="1200"/>
                </a:spcAft>
              </a:pPr>
              <a:r>
                <a:rPr lang="en-US" sz="900" i="1">
                  <a:solidFill>
                    <a:srgbClr val="C00000"/>
                  </a:solidFill>
                  <a:effectLst/>
                  <a:latin typeface="Calibri" charset="0"/>
                  <a:ea typeface="宋体" charset="-122"/>
                  <a:cs typeface="Courier New" charset="0"/>
                </a:rPr>
                <a:t>S2</a:t>
              </a:r>
              <a:endParaRPr lang="en-US" sz="1200">
                <a:effectLst/>
                <a:latin typeface="Times New Roman" charset="0"/>
                <a:ea typeface="宋体" charset="-122"/>
              </a:endParaRPr>
            </a:p>
          </p:txBody>
        </p:sp>
        <p:pic>
          <p:nvPicPr>
            <p:cNvPr id="148" name="Picture 1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72019" y="0"/>
              <a:ext cx="264396" cy="5427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08785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47835</TotalTime>
  <Words>178</Words>
  <Application>Microsoft Macintosh PowerPoint</Application>
  <PresentationFormat>Widescreen</PresentationFormat>
  <Paragraphs>209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Arial</vt:lpstr>
      <vt:lpstr>Calibri</vt:lpstr>
      <vt:lpstr>Calibri Light</vt:lpstr>
      <vt:lpstr>Cambria</vt:lpstr>
      <vt:lpstr>Courier New</vt:lpstr>
      <vt:lpstr>DengXian</vt:lpstr>
      <vt:lpstr>Times New Roman</vt:lpstr>
      <vt:lpstr>宋体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Zhang, Weili</dc:creator>
  <cp:lastModifiedBy>Zhang, Weili</cp:lastModifiedBy>
  <cp:revision>5</cp:revision>
  <dcterms:created xsi:type="dcterms:W3CDTF">2017-02-03T22:41:36Z</dcterms:created>
  <dcterms:modified xsi:type="dcterms:W3CDTF">2017-03-26T20:55:08Z</dcterms:modified>
</cp:coreProperties>
</file>