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81800" cy="90678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96"/>
      </p:cViewPr>
      <p:guideLst>
        <p:guide orient="horz" pos="2856"/>
        <p:guide pos="21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1B76B-AE1E-4B6D-9528-6EFE40F911AB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23950" y="679450"/>
            <a:ext cx="4533900" cy="3400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7863" y="4306888"/>
            <a:ext cx="5426075" cy="40814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12188"/>
            <a:ext cx="2938463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1750" y="8612188"/>
            <a:ext cx="2938463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E9DC0-0EAF-4F5E-8792-2EB62FB71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414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E9DC0-0EAF-4F5E-8792-2EB62FB7175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7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34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027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31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030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309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426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075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83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53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354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817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7F6B7-DFE7-4C91-B112-54BD4DD0077F}" type="datetimeFigureOut">
              <a:rPr lang="en-US" smtClean="0"/>
              <a:t>5/10/2015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7C7A2-7241-423D-9571-DFD582A20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12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4636" y="0"/>
            <a:ext cx="9109364" cy="6879471"/>
            <a:chOff x="34636" y="0"/>
            <a:chExt cx="9109364" cy="6879471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36" y="0"/>
              <a:ext cx="4323433" cy="3139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800" y="0"/>
              <a:ext cx="4648200" cy="3104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196352" y="3073404"/>
              <a:ext cx="470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19900" y="3149603"/>
              <a:ext cx="470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676" y="3424982"/>
              <a:ext cx="4443719" cy="3041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876800" y="6510139"/>
              <a:ext cx="470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(c)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060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10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priyangi</dc:creator>
  <cp:lastModifiedBy>priyangi</cp:lastModifiedBy>
  <cp:revision>3</cp:revision>
  <dcterms:created xsi:type="dcterms:W3CDTF">2015-05-10T04:26:39Z</dcterms:created>
  <dcterms:modified xsi:type="dcterms:W3CDTF">2015-05-10T13:45:15Z</dcterms:modified>
</cp:coreProperties>
</file>