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4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1C160-8A8B-4DE8-A9F0-9A3AB563F885}" type="datetimeFigureOut">
              <a:rPr lang="en-US" smtClean="0"/>
              <a:t>5/30/2015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3B41D-0E1F-4E32-8BD5-AA6CB68949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474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1C160-8A8B-4DE8-A9F0-9A3AB563F885}" type="datetimeFigureOut">
              <a:rPr lang="en-US" smtClean="0"/>
              <a:t>5/30/2015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3B41D-0E1F-4E32-8BD5-AA6CB68949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117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1C160-8A8B-4DE8-A9F0-9A3AB563F885}" type="datetimeFigureOut">
              <a:rPr lang="en-US" smtClean="0"/>
              <a:t>5/30/2015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3B41D-0E1F-4E32-8BD5-AA6CB68949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937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1C160-8A8B-4DE8-A9F0-9A3AB563F885}" type="datetimeFigureOut">
              <a:rPr lang="en-US" smtClean="0"/>
              <a:t>5/30/2015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3B41D-0E1F-4E32-8BD5-AA6CB68949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114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1C160-8A8B-4DE8-A9F0-9A3AB563F885}" type="datetimeFigureOut">
              <a:rPr lang="en-US" smtClean="0"/>
              <a:t>5/30/2015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3B41D-0E1F-4E32-8BD5-AA6CB68949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121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1C160-8A8B-4DE8-A9F0-9A3AB563F885}" type="datetimeFigureOut">
              <a:rPr lang="en-US" smtClean="0"/>
              <a:t>5/30/2015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3B41D-0E1F-4E32-8BD5-AA6CB68949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082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1C160-8A8B-4DE8-A9F0-9A3AB563F885}" type="datetimeFigureOut">
              <a:rPr lang="en-US" smtClean="0"/>
              <a:t>5/30/2015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3B41D-0E1F-4E32-8BD5-AA6CB68949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7176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1C160-8A8B-4DE8-A9F0-9A3AB563F885}" type="datetimeFigureOut">
              <a:rPr lang="en-US" smtClean="0"/>
              <a:t>5/30/2015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3B41D-0E1F-4E32-8BD5-AA6CB68949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018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1C160-8A8B-4DE8-A9F0-9A3AB563F885}" type="datetimeFigureOut">
              <a:rPr lang="en-US" smtClean="0"/>
              <a:t>5/30/2015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3B41D-0E1F-4E32-8BD5-AA6CB68949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055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1C160-8A8B-4DE8-A9F0-9A3AB563F885}" type="datetimeFigureOut">
              <a:rPr lang="en-US" smtClean="0"/>
              <a:t>5/30/2015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3B41D-0E1F-4E32-8BD5-AA6CB68949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9817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1C160-8A8B-4DE8-A9F0-9A3AB563F885}" type="datetimeFigureOut">
              <a:rPr lang="en-US" smtClean="0"/>
              <a:t>5/30/2015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3B41D-0E1F-4E32-8BD5-AA6CB68949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70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61C160-8A8B-4DE8-A9F0-9A3AB563F885}" type="datetimeFigureOut">
              <a:rPr lang="en-US" smtClean="0"/>
              <a:t>5/30/2015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43B41D-0E1F-4E32-8BD5-AA6CB68949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556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23863" y="-2514600"/>
            <a:ext cx="8296275" cy="1188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6223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priyangi</dc:creator>
  <cp:lastModifiedBy>priyangi</cp:lastModifiedBy>
  <cp:revision>1</cp:revision>
  <dcterms:created xsi:type="dcterms:W3CDTF">2015-05-31T01:53:09Z</dcterms:created>
  <dcterms:modified xsi:type="dcterms:W3CDTF">2015-05-31T01:54:11Z</dcterms:modified>
</cp:coreProperties>
</file>