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90" r:id="rId2"/>
    <p:sldId id="472" r:id="rId3"/>
    <p:sldId id="284" r:id="rId4"/>
    <p:sldId id="474" r:id="rId5"/>
    <p:sldId id="471" r:id="rId6"/>
    <p:sldId id="473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ad Zaidi" initials="AZ" lastIdx="3" clrIdx="0">
    <p:extLst>
      <p:ext uri="{19B8F6BF-5375-455C-9EA6-DF929625EA0E}">
        <p15:presenceInfo xmlns:p15="http://schemas.microsoft.com/office/powerpoint/2012/main" userId="S::asad.zaidi@mcpsinc.onmicrosoft.com::64442df0-f9fb-44f8-a7ab-fc210f455f8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F3F3"/>
    <a:srgbClr val="E8725E"/>
    <a:srgbClr val="9FC55B"/>
    <a:srgbClr val="988ED5"/>
    <a:srgbClr val="4E9DCE"/>
    <a:srgbClr val="FAC15E"/>
    <a:srgbClr val="BFBFBF"/>
    <a:srgbClr val="FFFFFF"/>
    <a:srgbClr val="FF6D01"/>
    <a:srgbClr val="FBBC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17" autoAdjust="0"/>
    <p:restoredTop sz="94796" autoAdjust="0"/>
  </p:normalViewPr>
  <p:slideViewPr>
    <p:cSldViewPr snapToGrid="0">
      <p:cViewPr varScale="1">
        <p:scale>
          <a:sx n="59" d="100"/>
          <a:sy n="59" d="100"/>
        </p:scale>
        <p:origin x="100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7794D6-1307-4610-B185-71D1667D035C}" type="datetimeFigureOut">
              <a:rPr lang="en-US" smtClean="0"/>
              <a:t>4/26/2021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770248-5EA3-4E0F-A7C9-2898812D8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227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70248-5EA3-4E0F-A7C9-2898812D857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943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70248-5EA3-4E0F-A7C9-2898812D857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592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70248-5EA3-4E0F-A7C9-2898812D857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522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D770248-5EA3-4E0F-A7C9-2898812D857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9831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70248-5EA3-4E0F-A7C9-2898812D857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7863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770248-5EA3-4E0F-A7C9-2898812D857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559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55D111-73BA-48F3-A178-0D408B1101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6E35E7-F663-4563-B832-AE87E5D94E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F78012-E5BD-40D3-9553-2CA1B6BD23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157E39-FE38-48C5-A50A-BC8C0F9AA6B3}" type="datetime1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042D7B-7A30-4277-9926-0B7351A279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496983-83E2-4716-9CDE-ABF923577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98F4-602D-4888-B1B0-DFC36EB88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531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E11BAC-E841-456A-92E1-224114750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4A64EE0-ED86-4246-A542-3556BF77E3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DDE3E6-6CC7-4CAD-B291-4472E6EC0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2118C-B535-4888-A383-DDD3EEC34EE9}" type="datetime1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68C850-2B59-4952-B6FB-674B6DBD4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0B7751-4B0A-41E3-86A4-1C13F4BC50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98F4-602D-4888-B1B0-DFC36EB88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08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715433-B4DC-40B9-AD96-CAD063E579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AE53F9-553C-4A9B-8622-5B1CC62C15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93ADA4-6AA9-4760-8104-B64AF9655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DEDEB-38D7-4448-814B-A3243A5C9754}" type="datetime1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BAEE5A-517B-4CE1-ACAB-F00696CE2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7B4213-8ED3-4841-99AA-2882CF38E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98F4-602D-4888-B1B0-DFC36EB88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473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541EE-705C-4FC9-83F7-A12CCE3D8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FC9C24-FABD-42A8-8030-ED6B2AB643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65664E-62E0-4176-B53C-86091C9AD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A41EDB-4CA6-41FD-B796-77D40D3DEE51}" type="datetime1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369617-5172-470D-B0BD-1EC976ED9F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76E905-F6F8-4F6C-92DE-4DAA3A1D54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98F4-602D-4888-B1B0-DFC36EB88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090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627F3-4C3F-4820-9BED-22A302722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56BD40-A3D6-4CD3-A428-BF87E32404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563847-E18D-41CA-980D-94013521D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AFF773-8DA0-4DC6-A0CC-2D56B01CB148}" type="datetime1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3D44CA-CB10-4062-9EA2-AF552A82A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78D5D3-7BF2-44A0-A409-CD0418360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98F4-602D-4888-B1B0-DFC36EB88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544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E545D-04A0-41C2-B7B3-6642DA248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A8E4C0-81FE-45AA-8953-380C875BE7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36532D-22CD-40B6-85CF-FF70DE7C92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02D7AC-8193-45C0-B1EF-29C2D62A7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0959C2-CFAC-413F-857F-8137BA9F0B16}" type="datetime1">
              <a:rPr lang="en-US" smtClean="0"/>
              <a:t>4/26/2021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A11909-AFBD-4F1D-AF55-D80182A156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64A279-3B2E-40EF-A8E2-460D32833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98F4-602D-4888-B1B0-DFC36EB88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299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CC91F-1699-4AD6-A140-E715F8FCC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DC575E-48EF-436C-8FC8-FF7ED26972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4A57B8-E745-4124-ABB1-269DCF131B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E3BB63-979A-4B97-8025-BCDF9D5836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30B6CC-04D8-4FD5-B666-B33DB84802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C2AEF4-1B97-4A0E-A94F-BF932C28A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CFE7CA-5C5B-41B7-A786-62F8CC8A93C6}" type="datetime1">
              <a:rPr lang="en-US" smtClean="0"/>
              <a:t>4/26/2021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BFC210-CB0B-4E1A-A626-6979B5A22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7B05411-F17D-48CB-8EF0-C9E21ACFA6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98F4-602D-4888-B1B0-DFC36EB88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007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FE8B1-14C6-486C-9387-CEBB23D60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B7EE7A5-DDA8-4244-9673-B12D28745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10447-3FBB-43BA-BF9F-48696D884D34}" type="datetime1">
              <a:rPr lang="en-US" smtClean="0"/>
              <a:t>4/26/2021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F1758EA-0F3D-43B0-82CC-D0CC45098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012C44-B0C0-4F7A-9DD2-48603458D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98F4-602D-4888-B1B0-DFC36EB88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191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5BC5B62-9D4F-45B0-828F-647D96422C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8AFAD-9683-4C2B-87DC-CE8ABC0905EB}" type="datetime1">
              <a:rPr lang="en-US" smtClean="0"/>
              <a:t>4/26/2021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AEC209-6C25-4657-A379-2416202F5F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2BBE2C-605F-4B3D-8963-0D0E6CD27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98F4-602D-4888-B1B0-DFC36EB88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408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3193E-EB24-4BF0-B380-10567521A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801913-7A4F-46A3-A6CD-2AE0E47D78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6D6A7E-3484-44D0-8EFB-30F517DB43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5ACBCA-77FA-4AD8-910C-922E9E9BC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CBFE2-2A2E-474F-9820-24B31E131063}" type="datetime1">
              <a:rPr lang="en-US" smtClean="0"/>
              <a:t>4/26/2021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36A349-4A3D-4196-9C0E-1B7A16A83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1B226D-3BB3-468C-9BAC-979F44149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98F4-602D-4888-B1B0-DFC36EB88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606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1A5A3-AECE-4BDA-B4AA-9E8FC1583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F63DF3-6084-468D-8462-C9029F9171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781162-A1BF-4E1B-BFF0-DF36D094E0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A77B8D-F701-4C2A-9539-3E3CBF095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21D7E-0386-4C17-A875-264A1259CAD1}" type="datetime1">
              <a:rPr lang="en-US" smtClean="0"/>
              <a:t>4/26/2021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AC1469-217C-40EB-ABA1-F69F420F6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A8A3B6-F0D0-46BB-BB40-EB5D8A1F1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C98F4-602D-4888-B1B0-DFC36EB88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970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62A7AF-901A-46FC-8CD9-0DD450365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1B764E-B169-4F0D-B170-933675403C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C51DC6-2EAA-48BC-88A4-C9680D9643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A2E24-86E7-4129-8573-849C6E3AD270}" type="datetime1">
              <a:rPr lang="en-US" smtClean="0"/>
              <a:t>4/26/2021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B521F2-03BF-4882-BB36-29C2109B51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974D67-D4A3-485A-B216-4DBF2B75D1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CC98F4-602D-4888-B1B0-DFC36EB88D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06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lexlenail.me/NN-SVG/index.html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7348306-C55D-45B7-9301-88A9DE2EA2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3557925"/>
            <a:ext cx="3215211" cy="2813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E49882CE-7834-43DE-A869-218B7E06B5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74603" y="602393"/>
            <a:ext cx="3215211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FA620109-1076-4861-9827-EC3709AD6B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41954" y="3556071"/>
            <a:ext cx="3212495" cy="281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2F8C6BF9-FCBA-4931-A799-C6AAC06D5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72669" y="601651"/>
            <a:ext cx="3219450" cy="281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EE6F0470-A8CB-4C1A-B557-4929B651C3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04702" y="3554880"/>
            <a:ext cx="3216068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4B2759A8-94E5-4AEB-A422-9A997E7A7BEE}"/>
              </a:ext>
            </a:extLst>
          </p:cNvPr>
          <p:cNvSpPr txBox="1"/>
          <p:nvPr/>
        </p:nvSpPr>
        <p:spPr>
          <a:xfrm>
            <a:off x="481638" y="4191840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5555AA3-CD4C-4D7F-84EF-BA1EE519405F}"/>
              </a:ext>
            </a:extLst>
          </p:cNvPr>
          <p:cNvSpPr txBox="1"/>
          <p:nvPr/>
        </p:nvSpPr>
        <p:spPr>
          <a:xfrm>
            <a:off x="1929738" y="4636110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D27FE32-0F2D-49D3-8B55-DAECFAAC4874}"/>
              </a:ext>
            </a:extLst>
          </p:cNvPr>
          <p:cNvSpPr txBox="1"/>
          <p:nvPr/>
        </p:nvSpPr>
        <p:spPr>
          <a:xfrm>
            <a:off x="402268" y="4826277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3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D1100AB-D7B3-4ED6-BD3F-B56A5A513B4F}"/>
              </a:ext>
            </a:extLst>
          </p:cNvPr>
          <p:cNvSpPr txBox="1"/>
          <p:nvPr/>
        </p:nvSpPr>
        <p:spPr>
          <a:xfrm>
            <a:off x="930338" y="5903007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4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DC7A7D7-A61E-4E3E-8A78-14B6FDC97F71}"/>
              </a:ext>
            </a:extLst>
          </p:cNvPr>
          <p:cNvSpPr txBox="1"/>
          <p:nvPr/>
        </p:nvSpPr>
        <p:spPr>
          <a:xfrm>
            <a:off x="2054822" y="5641204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5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720C4C6-2564-4B16-8402-F66787581924}"/>
              </a:ext>
            </a:extLst>
          </p:cNvPr>
          <p:cNvSpPr txBox="1"/>
          <p:nvPr/>
        </p:nvSpPr>
        <p:spPr>
          <a:xfrm>
            <a:off x="3590393" y="1239353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1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CA08B4A-7C9E-4B86-8AE4-7FF753C84A4B}"/>
              </a:ext>
            </a:extLst>
          </p:cNvPr>
          <p:cNvSpPr txBox="1"/>
          <p:nvPr/>
        </p:nvSpPr>
        <p:spPr>
          <a:xfrm>
            <a:off x="5038493" y="1683623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2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10BEC11-2E99-41AC-B19B-BE9558BE3BDB}"/>
              </a:ext>
            </a:extLst>
          </p:cNvPr>
          <p:cNvSpPr txBox="1"/>
          <p:nvPr/>
        </p:nvSpPr>
        <p:spPr>
          <a:xfrm>
            <a:off x="3511023" y="1864265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3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14A7311-4165-4A56-8B6E-6E535EADDBB3}"/>
              </a:ext>
            </a:extLst>
          </p:cNvPr>
          <p:cNvSpPr txBox="1"/>
          <p:nvPr/>
        </p:nvSpPr>
        <p:spPr>
          <a:xfrm>
            <a:off x="4039093" y="2950520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4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3A2001B-B937-4270-950D-12609F4EA9B2}"/>
              </a:ext>
            </a:extLst>
          </p:cNvPr>
          <p:cNvSpPr txBox="1"/>
          <p:nvPr/>
        </p:nvSpPr>
        <p:spPr>
          <a:xfrm>
            <a:off x="5163577" y="2688717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5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23A3297-EB27-4FEF-AFBB-BE6EBE0F6F75}"/>
              </a:ext>
            </a:extLst>
          </p:cNvPr>
          <p:cNvSpPr txBox="1"/>
          <p:nvPr/>
        </p:nvSpPr>
        <p:spPr>
          <a:xfrm>
            <a:off x="6677141" y="1267489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CC1A016-3584-4D46-B560-ECF3C50665C2}"/>
              </a:ext>
            </a:extLst>
          </p:cNvPr>
          <p:cNvSpPr txBox="1"/>
          <p:nvPr/>
        </p:nvSpPr>
        <p:spPr>
          <a:xfrm>
            <a:off x="8125241" y="1711759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9CFA2E3-A828-4B4C-AF51-78D8B64983FA}"/>
              </a:ext>
            </a:extLst>
          </p:cNvPr>
          <p:cNvSpPr txBox="1"/>
          <p:nvPr/>
        </p:nvSpPr>
        <p:spPr>
          <a:xfrm>
            <a:off x="6597771" y="1863826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3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FE96AD5-2779-4DA2-B203-5E8B6492CD24}"/>
              </a:ext>
            </a:extLst>
          </p:cNvPr>
          <p:cNvSpPr txBox="1"/>
          <p:nvPr/>
        </p:nvSpPr>
        <p:spPr>
          <a:xfrm>
            <a:off x="7125841" y="2978656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8CB351A-1B32-44FC-A3BB-FE8E834C0860}"/>
              </a:ext>
            </a:extLst>
          </p:cNvPr>
          <p:cNvSpPr txBox="1"/>
          <p:nvPr/>
        </p:nvSpPr>
        <p:spPr>
          <a:xfrm>
            <a:off x="8250325" y="2716853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5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78D0E72-3144-42D8-946E-A06D48B39CD6}"/>
              </a:ext>
            </a:extLst>
          </p:cNvPr>
          <p:cNvSpPr txBox="1"/>
          <p:nvPr/>
        </p:nvSpPr>
        <p:spPr>
          <a:xfrm>
            <a:off x="3643727" y="4224571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1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43A9E67-0090-4769-A110-894D65A99D17}"/>
              </a:ext>
            </a:extLst>
          </p:cNvPr>
          <p:cNvSpPr txBox="1"/>
          <p:nvPr/>
        </p:nvSpPr>
        <p:spPr>
          <a:xfrm>
            <a:off x="5091827" y="4668841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3759687-17DD-49E2-8DA5-0F2FBA5D96BF}"/>
              </a:ext>
            </a:extLst>
          </p:cNvPr>
          <p:cNvSpPr txBox="1"/>
          <p:nvPr/>
        </p:nvSpPr>
        <p:spPr>
          <a:xfrm>
            <a:off x="3564357" y="4820908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3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C4E295FE-0299-481B-BA8B-2560A8AAFAF1}"/>
              </a:ext>
            </a:extLst>
          </p:cNvPr>
          <p:cNvSpPr txBox="1"/>
          <p:nvPr/>
        </p:nvSpPr>
        <p:spPr>
          <a:xfrm>
            <a:off x="4092427" y="5935738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4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4AA6362-D1B2-4ECE-9FFB-47C467D95917}"/>
              </a:ext>
            </a:extLst>
          </p:cNvPr>
          <p:cNvSpPr txBox="1"/>
          <p:nvPr/>
        </p:nvSpPr>
        <p:spPr>
          <a:xfrm>
            <a:off x="5216911" y="5673935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5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ED2E20A-1B7D-4258-8454-34E1F90748EF}"/>
              </a:ext>
            </a:extLst>
          </p:cNvPr>
          <p:cNvSpPr txBox="1"/>
          <p:nvPr/>
        </p:nvSpPr>
        <p:spPr>
          <a:xfrm>
            <a:off x="6723012" y="4210937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1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34D5ED9-B475-4187-B109-5AA95122B511}"/>
              </a:ext>
            </a:extLst>
          </p:cNvPr>
          <p:cNvSpPr txBox="1"/>
          <p:nvPr/>
        </p:nvSpPr>
        <p:spPr>
          <a:xfrm>
            <a:off x="8171112" y="4655207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D904D4F-DF65-4482-B8F4-7485885E0B91}"/>
              </a:ext>
            </a:extLst>
          </p:cNvPr>
          <p:cNvSpPr txBox="1"/>
          <p:nvPr/>
        </p:nvSpPr>
        <p:spPr>
          <a:xfrm>
            <a:off x="6643642" y="4807274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3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A53F593-88C3-4570-BC10-924E5C3BB759}"/>
              </a:ext>
            </a:extLst>
          </p:cNvPr>
          <p:cNvSpPr txBox="1"/>
          <p:nvPr/>
        </p:nvSpPr>
        <p:spPr>
          <a:xfrm>
            <a:off x="7171712" y="5922104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4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71264A26-0E2F-492F-878F-5AE00F3AF5AD}"/>
              </a:ext>
            </a:extLst>
          </p:cNvPr>
          <p:cNvSpPr txBox="1"/>
          <p:nvPr/>
        </p:nvSpPr>
        <p:spPr>
          <a:xfrm>
            <a:off x="8296196" y="5660301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5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76390901-25D4-4282-AE26-7FBA13FF11F5}"/>
              </a:ext>
            </a:extLst>
          </p:cNvPr>
          <p:cNvSpPr txBox="1"/>
          <p:nvPr/>
        </p:nvSpPr>
        <p:spPr>
          <a:xfrm>
            <a:off x="2235211" y="3656509"/>
            <a:ext cx="769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/>
              <a:t>Coverage Hole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6BE46FA-DD5A-4D88-9701-19D9590FDAC2}"/>
              </a:ext>
            </a:extLst>
          </p:cNvPr>
          <p:cNvSpPr txBox="1"/>
          <p:nvPr/>
        </p:nvSpPr>
        <p:spPr>
          <a:xfrm>
            <a:off x="5415114" y="3654916"/>
            <a:ext cx="769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/>
              <a:t>Coverage Hole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D20E6F3-D42A-492E-BF60-315F8DB1BBBB}"/>
              </a:ext>
            </a:extLst>
          </p:cNvPr>
          <p:cNvSpPr txBox="1"/>
          <p:nvPr/>
        </p:nvSpPr>
        <p:spPr>
          <a:xfrm>
            <a:off x="5349030" y="721701"/>
            <a:ext cx="769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/>
              <a:t>Coverage Hole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E12799F-D32F-448D-B12D-B10330AD50BF}"/>
              </a:ext>
            </a:extLst>
          </p:cNvPr>
          <p:cNvSpPr txBox="1"/>
          <p:nvPr/>
        </p:nvSpPr>
        <p:spPr>
          <a:xfrm>
            <a:off x="8450423" y="715513"/>
            <a:ext cx="769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/>
              <a:t>Coverage Hole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A9F64C5-8D33-47A1-B6B6-F5DD35B190AC}"/>
              </a:ext>
            </a:extLst>
          </p:cNvPr>
          <p:cNvSpPr txBox="1"/>
          <p:nvPr/>
        </p:nvSpPr>
        <p:spPr>
          <a:xfrm>
            <a:off x="8471670" y="3653573"/>
            <a:ext cx="769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Coverage Hole</a:t>
            </a: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9CD8A721-AF00-4575-B7D8-680D676FB0C2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78" y="600846"/>
            <a:ext cx="3211735" cy="2816352"/>
          </a:xfrm>
          <a:prstGeom prst="rect">
            <a:avLst/>
          </a:prstGeom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DBD5432A-8CCD-428E-8F95-384BE02A46DD}"/>
              </a:ext>
            </a:extLst>
          </p:cNvPr>
          <p:cNvSpPr txBox="1"/>
          <p:nvPr/>
        </p:nvSpPr>
        <p:spPr>
          <a:xfrm>
            <a:off x="507651" y="1250844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1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45769F3-86AB-4FA5-926E-74C05D6D679E}"/>
              </a:ext>
            </a:extLst>
          </p:cNvPr>
          <p:cNvSpPr txBox="1"/>
          <p:nvPr/>
        </p:nvSpPr>
        <p:spPr>
          <a:xfrm>
            <a:off x="1693603" y="1709802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2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741B9CC-8ECC-4484-A696-8396EB38EBB4}"/>
              </a:ext>
            </a:extLst>
          </p:cNvPr>
          <p:cNvSpPr txBox="1"/>
          <p:nvPr/>
        </p:nvSpPr>
        <p:spPr>
          <a:xfrm>
            <a:off x="390445" y="1868397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3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4014914-E3AB-48A1-9FC2-CC1C8748A83F}"/>
              </a:ext>
            </a:extLst>
          </p:cNvPr>
          <p:cNvSpPr txBox="1"/>
          <p:nvPr/>
        </p:nvSpPr>
        <p:spPr>
          <a:xfrm>
            <a:off x="956351" y="2962011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4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BA1416F-C159-485B-A272-2185823C0F59}"/>
              </a:ext>
            </a:extLst>
          </p:cNvPr>
          <p:cNvSpPr txBox="1"/>
          <p:nvPr/>
        </p:nvSpPr>
        <p:spPr>
          <a:xfrm>
            <a:off x="2080835" y="2700208"/>
            <a:ext cx="6186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5</a:t>
            </a: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DFCF01DC-075E-4D9E-AD13-E99A1008E646}"/>
              </a:ext>
            </a:extLst>
          </p:cNvPr>
          <p:cNvGrpSpPr/>
          <p:nvPr/>
        </p:nvGrpSpPr>
        <p:grpSpPr>
          <a:xfrm rot="12594705">
            <a:off x="1444982" y="2510201"/>
            <a:ext cx="233356" cy="260812"/>
            <a:chOff x="866771" y="4343389"/>
            <a:chExt cx="496926" cy="538201"/>
          </a:xfrm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4BF931DA-ACDE-4D6D-B098-9F428C81EE8D}"/>
                </a:ext>
              </a:extLst>
            </p:cNvPr>
            <p:cNvSpPr/>
            <p:nvPr/>
          </p:nvSpPr>
          <p:spPr>
            <a:xfrm>
              <a:off x="1157311" y="4506536"/>
              <a:ext cx="206386" cy="207623"/>
            </a:xfrm>
            <a:custGeom>
              <a:avLst/>
              <a:gdLst>
                <a:gd name="connsiteX0" fmla="*/ 289384 w 320041"/>
                <a:gd name="connsiteY0" fmla="*/ 0 h 321960"/>
                <a:gd name="connsiteX1" fmla="*/ 310752 w 320041"/>
                <a:gd name="connsiteY1" fmla="*/ 68838 h 321960"/>
                <a:gd name="connsiteX2" fmla="*/ 320041 w 320041"/>
                <a:gd name="connsiteY2" fmla="*/ 160980 h 321960"/>
                <a:gd name="connsiteX3" fmla="*/ 310752 w 320041"/>
                <a:gd name="connsiteY3" fmla="*/ 253122 h 321960"/>
                <a:gd name="connsiteX4" fmla="*/ 289384 w 320041"/>
                <a:gd name="connsiteY4" fmla="*/ 321960 h 321960"/>
                <a:gd name="connsiteX5" fmla="*/ 267281 w 320041"/>
                <a:gd name="connsiteY5" fmla="*/ 320198 h 321960"/>
                <a:gd name="connsiteX6" fmla="*/ 0 w 320041"/>
                <a:gd name="connsiteY6" fmla="*/ 160980 h 321960"/>
                <a:gd name="connsiteX7" fmla="*/ 267281 w 320041"/>
                <a:gd name="connsiteY7" fmla="*/ 1762 h 321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0041" h="321960">
                  <a:moveTo>
                    <a:pt x="289384" y="0"/>
                  </a:moveTo>
                  <a:lnTo>
                    <a:pt x="310752" y="68838"/>
                  </a:lnTo>
                  <a:cubicBezTo>
                    <a:pt x="316843" y="98601"/>
                    <a:pt x="320041" y="129417"/>
                    <a:pt x="320041" y="160980"/>
                  </a:cubicBezTo>
                  <a:cubicBezTo>
                    <a:pt x="320041" y="192543"/>
                    <a:pt x="316843" y="223359"/>
                    <a:pt x="310752" y="253122"/>
                  </a:cubicBezTo>
                  <a:lnTo>
                    <a:pt x="289384" y="321960"/>
                  </a:lnTo>
                  <a:lnTo>
                    <a:pt x="267281" y="320198"/>
                  </a:lnTo>
                  <a:cubicBezTo>
                    <a:pt x="110211" y="293966"/>
                    <a:pt x="0" y="232555"/>
                    <a:pt x="0" y="160980"/>
                  </a:cubicBezTo>
                  <a:cubicBezTo>
                    <a:pt x="0" y="89405"/>
                    <a:pt x="110211" y="27994"/>
                    <a:pt x="267281" y="1762"/>
                  </a:cubicBezTo>
                  <a:close/>
                </a:path>
              </a:pathLst>
            </a:cu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DF1C7AE5-3894-4E4C-A964-70AB16503BF4}"/>
                </a:ext>
              </a:extLst>
            </p:cNvPr>
            <p:cNvSpPr/>
            <p:nvPr/>
          </p:nvSpPr>
          <p:spPr>
            <a:xfrm>
              <a:off x="1018794" y="4561673"/>
              <a:ext cx="100133" cy="97351"/>
            </a:xfrm>
            <a:prstGeom prst="ellips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1CC34757-B87A-4190-A068-3929E2E0B622}"/>
                </a:ext>
              </a:extLst>
            </p:cNvPr>
            <p:cNvSpPr/>
            <p:nvPr/>
          </p:nvSpPr>
          <p:spPr>
            <a:xfrm rot="14400000">
              <a:off x="869906" y="4340254"/>
              <a:ext cx="200903" cy="207174"/>
            </a:xfrm>
            <a:custGeom>
              <a:avLst/>
              <a:gdLst>
                <a:gd name="connsiteX0" fmla="*/ 283439 w 311540"/>
                <a:gd name="connsiteY0" fmla="*/ 321264 h 321264"/>
                <a:gd name="connsiteX1" fmla="*/ 267281 w 311540"/>
                <a:gd name="connsiteY1" fmla="*/ 319284 h 321264"/>
                <a:gd name="connsiteX2" fmla="*/ 0 w 311540"/>
                <a:gd name="connsiteY2" fmla="*/ 160066 h 321264"/>
                <a:gd name="connsiteX3" fmla="*/ 267281 w 311540"/>
                <a:gd name="connsiteY3" fmla="*/ 848 h 321264"/>
                <a:gd name="connsiteX4" fmla="*/ 277918 w 311540"/>
                <a:gd name="connsiteY4" fmla="*/ 0 h 321264"/>
                <a:gd name="connsiteX5" fmla="*/ 295885 w 311540"/>
                <a:gd name="connsiteY5" fmla="*/ 48119 h 321264"/>
                <a:gd name="connsiteX6" fmla="*/ 288237 w 311540"/>
                <a:gd name="connsiteY6" fmla="*/ 310610 h 32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540" h="321264">
                  <a:moveTo>
                    <a:pt x="283439" y="321264"/>
                  </a:moveTo>
                  <a:lnTo>
                    <a:pt x="267281" y="319284"/>
                  </a:lnTo>
                  <a:cubicBezTo>
                    <a:pt x="110211" y="293052"/>
                    <a:pt x="0" y="231641"/>
                    <a:pt x="0" y="160066"/>
                  </a:cubicBezTo>
                  <a:cubicBezTo>
                    <a:pt x="0" y="88491"/>
                    <a:pt x="110211" y="27080"/>
                    <a:pt x="267281" y="848"/>
                  </a:cubicBezTo>
                  <a:lnTo>
                    <a:pt x="277918" y="0"/>
                  </a:lnTo>
                  <a:lnTo>
                    <a:pt x="295885" y="48119"/>
                  </a:lnTo>
                  <a:cubicBezTo>
                    <a:pt x="318598" y="132884"/>
                    <a:pt x="317058" y="224148"/>
                    <a:pt x="288237" y="310610"/>
                  </a:cubicBezTo>
                  <a:close/>
                </a:path>
              </a:pathLst>
            </a:cu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47B730B0-DCAC-4F8D-A91F-CC1472A3F0BC}"/>
                </a:ext>
              </a:extLst>
            </p:cNvPr>
            <p:cNvSpPr/>
            <p:nvPr/>
          </p:nvSpPr>
          <p:spPr>
            <a:xfrm rot="7200000">
              <a:off x="876732" y="4676689"/>
              <a:ext cx="202518" cy="207284"/>
            </a:xfrm>
            <a:custGeom>
              <a:avLst/>
              <a:gdLst>
                <a:gd name="connsiteX0" fmla="*/ 8891 w 314043"/>
                <a:gd name="connsiteY0" fmla="*/ 195611 h 321434"/>
                <a:gd name="connsiteX1" fmla="*/ 0 w 314043"/>
                <a:gd name="connsiteY1" fmla="*/ 160786 h 321434"/>
                <a:gd name="connsiteX2" fmla="*/ 267281 w 314043"/>
                <a:gd name="connsiteY2" fmla="*/ 1568 h 321434"/>
                <a:gd name="connsiteX3" fmla="*/ 280076 w 314043"/>
                <a:gd name="connsiteY3" fmla="*/ 0 h 321434"/>
                <a:gd name="connsiteX4" fmla="*/ 290740 w 314043"/>
                <a:gd name="connsiteY4" fmla="*/ 23680 h 321434"/>
                <a:gd name="connsiteX5" fmla="*/ 298388 w 314043"/>
                <a:gd name="connsiteY5" fmla="*/ 286171 h 321434"/>
                <a:gd name="connsiteX6" fmla="*/ 285222 w 314043"/>
                <a:gd name="connsiteY6" fmla="*/ 321434 h 321434"/>
                <a:gd name="connsiteX7" fmla="*/ 267281 w 314043"/>
                <a:gd name="connsiteY7" fmla="*/ 320004 h 321434"/>
                <a:gd name="connsiteX8" fmla="*/ 8891 w 314043"/>
                <a:gd name="connsiteY8" fmla="*/ 195611 h 32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043" h="321434">
                  <a:moveTo>
                    <a:pt x="8891" y="195611"/>
                  </a:moveTo>
                  <a:cubicBezTo>
                    <a:pt x="3061" y="184362"/>
                    <a:pt x="0" y="172715"/>
                    <a:pt x="0" y="160786"/>
                  </a:cubicBezTo>
                  <a:cubicBezTo>
                    <a:pt x="0" y="89211"/>
                    <a:pt x="110211" y="27800"/>
                    <a:pt x="267281" y="1568"/>
                  </a:cubicBezTo>
                  <a:lnTo>
                    <a:pt x="280076" y="0"/>
                  </a:lnTo>
                  <a:lnTo>
                    <a:pt x="290740" y="23680"/>
                  </a:lnTo>
                  <a:cubicBezTo>
                    <a:pt x="319561" y="110141"/>
                    <a:pt x="321101" y="201405"/>
                    <a:pt x="298388" y="286171"/>
                  </a:cubicBezTo>
                  <a:lnTo>
                    <a:pt x="285222" y="321434"/>
                  </a:lnTo>
                  <a:lnTo>
                    <a:pt x="267281" y="320004"/>
                  </a:lnTo>
                  <a:cubicBezTo>
                    <a:pt x="136390" y="298144"/>
                    <a:pt x="38039" y="251854"/>
                    <a:pt x="8891" y="195611"/>
                  </a:cubicBezTo>
                  <a:close/>
                </a:path>
              </a:pathLst>
            </a:cu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57CCD04C-5B00-4C72-A971-F3CF59E38BC7}"/>
              </a:ext>
            </a:extLst>
          </p:cNvPr>
          <p:cNvGrpSpPr/>
          <p:nvPr/>
        </p:nvGrpSpPr>
        <p:grpSpPr>
          <a:xfrm rot="12594705">
            <a:off x="1307710" y="1308584"/>
            <a:ext cx="233356" cy="260812"/>
            <a:chOff x="866771" y="4343389"/>
            <a:chExt cx="496926" cy="538201"/>
          </a:xfrm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E89F21E0-19A7-4E72-8A2C-E9256C72DF58}"/>
                </a:ext>
              </a:extLst>
            </p:cNvPr>
            <p:cNvSpPr/>
            <p:nvPr/>
          </p:nvSpPr>
          <p:spPr>
            <a:xfrm>
              <a:off x="1157311" y="4506536"/>
              <a:ext cx="206386" cy="207623"/>
            </a:xfrm>
            <a:custGeom>
              <a:avLst/>
              <a:gdLst>
                <a:gd name="connsiteX0" fmla="*/ 289384 w 320041"/>
                <a:gd name="connsiteY0" fmla="*/ 0 h 321960"/>
                <a:gd name="connsiteX1" fmla="*/ 310752 w 320041"/>
                <a:gd name="connsiteY1" fmla="*/ 68838 h 321960"/>
                <a:gd name="connsiteX2" fmla="*/ 320041 w 320041"/>
                <a:gd name="connsiteY2" fmla="*/ 160980 h 321960"/>
                <a:gd name="connsiteX3" fmla="*/ 310752 w 320041"/>
                <a:gd name="connsiteY3" fmla="*/ 253122 h 321960"/>
                <a:gd name="connsiteX4" fmla="*/ 289384 w 320041"/>
                <a:gd name="connsiteY4" fmla="*/ 321960 h 321960"/>
                <a:gd name="connsiteX5" fmla="*/ 267281 w 320041"/>
                <a:gd name="connsiteY5" fmla="*/ 320198 h 321960"/>
                <a:gd name="connsiteX6" fmla="*/ 0 w 320041"/>
                <a:gd name="connsiteY6" fmla="*/ 160980 h 321960"/>
                <a:gd name="connsiteX7" fmla="*/ 267281 w 320041"/>
                <a:gd name="connsiteY7" fmla="*/ 1762 h 321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0041" h="321960">
                  <a:moveTo>
                    <a:pt x="289384" y="0"/>
                  </a:moveTo>
                  <a:lnTo>
                    <a:pt x="310752" y="68838"/>
                  </a:lnTo>
                  <a:cubicBezTo>
                    <a:pt x="316843" y="98601"/>
                    <a:pt x="320041" y="129417"/>
                    <a:pt x="320041" y="160980"/>
                  </a:cubicBezTo>
                  <a:cubicBezTo>
                    <a:pt x="320041" y="192543"/>
                    <a:pt x="316843" y="223359"/>
                    <a:pt x="310752" y="253122"/>
                  </a:cubicBezTo>
                  <a:lnTo>
                    <a:pt x="289384" y="321960"/>
                  </a:lnTo>
                  <a:lnTo>
                    <a:pt x="267281" y="320198"/>
                  </a:lnTo>
                  <a:cubicBezTo>
                    <a:pt x="110211" y="293966"/>
                    <a:pt x="0" y="232555"/>
                    <a:pt x="0" y="160980"/>
                  </a:cubicBezTo>
                  <a:cubicBezTo>
                    <a:pt x="0" y="89405"/>
                    <a:pt x="110211" y="27994"/>
                    <a:pt x="267281" y="1762"/>
                  </a:cubicBezTo>
                  <a:close/>
                </a:path>
              </a:pathLst>
            </a:cu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82" name="Oval 81">
              <a:extLst>
                <a:ext uri="{FF2B5EF4-FFF2-40B4-BE49-F238E27FC236}">
                  <a16:creationId xmlns:a16="http://schemas.microsoft.com/office/drawing/2014/main" id="{718D91FA-1F34-4170-ADC7-7FF26D3CF598}"/>
                </a:ext>
              </a:extLst>
            </p:cNvPr>
            <p:cNvSpPr/>
            <p:nvPr/>
          </p:nvSpPr>
          <p:spPr>
            <a:xfrm>
              <a:off x="1018794" y="4561673"/>
              <a:ext cx="100133" cy="97351"/>
            </a:xfrm>
            <a:prstGeom prst="ellips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BAAB7E4C-8C0C-493B-81CC-6A55E493814C}"/>
                </a:ext>
              </a:extLst>
            </p:cNvPr>
            <p:cNvSpPr/>
            <p:nvPr/>
          </p:nvSpPr>
          <p:spPr>
            <a:xfrm rot="14400000">
              <a:off x="869906" y="4340254"/>
              <a:ext cx="200903" cy="207174"/>
            </a:xfrm>
            <a:custGeom>
              <a:avLst/>
              <a:gdLst>
                <a:gd name="connsiteX0" fmla="*/ 283439 w 311540"/>
                <a:gd name="connsiteY0" fmla="*/ 321264 h 321264"/>
                <a:gd name="connsiteX1" fmla="*/ 267281 w 311540"/>
                <a:gd name="connsiteY1" fmla="*/ 319284 h 321264"/>
                <a:gd name="connsiteX2" fmla="*/ 0 w 311540"/>
                <a:gd name="connsiteY2" fmla="*/ 160066 h 321264"/>
                <a:gd name="connsiteX3" fmla="*/ 267281 w 311540"/>
                <a:gd name="connsiteY3" fmla="*/ 848 h 321264"/>
                <a:gd name="connsiteX4" fmla="*/ 277918 w 311540"/>
                <a:gd name="connsiteY4" fmla="*/ 0 h 321264"/>
                <a:gd name="connsiteX5" fmla="*/ 295885 w 311540"/>
                <a:gd name="connsiteY5" fmla="*/ 48119 h 321264"/>
                <a:gd name="connsiteX6" fmla="*/ 288237 w 311540"/>
                <a:gd name="connsiteY6" fmla="*/ 310610 h 32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540" h="321264">
                  <a:moveTo>
                    <a:pt x="283439" y="321264"/>
                  </a:moveTo>
                  <a:lnTo>
                    <a:pt x="267281" y="319284"/>
                  </a:lnTo>
                  <a:cubicBezTo>
                    <a:pt x="110211" y="293052"/>
                    <a:pt x="0" y="231641"/>
                    <a:pt x="0" y="160066"/>
                  </a:cubicBezTo>
                  <a:cubicBezTo>
                    <a:pt x="0" y="88491"/>
                    <a:pt x="110211" y="27080"/>
                    <a:pt x="267281" y="848"/>
                  </a:cubicBezTo>
                  <a:lnTo>
                    <a:pt x="277918" y="0"/>
                  </a:lnTo>
                  <a:lnTo>
                    <a:pt x="295885" y="48119"/>
                  </a:lnTo>
                  <a:cubicBezTo>
                    <a:pt x="318598" y="132884"/>
                    <a:pt x="317058" y="224148"/>
                    <a:pt x="288237" y="310610"/>
                  </a:cubicBezTo>
                  <a:close/>
                </a:path>
              </a:pathLst>
            </a:cu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41E2DF84-FDB5-4700-B6F7-E5893D9C1353}"/>
                </a:ext>
              </a:extLst>
            </p:cNvPr>
            <p:cNvSpPr/>
            <p:nvPr/>
          </p:nvSpPr>
          <p:spPr>
            <a:xfrm rot="7200000">
              <a:off x="876732" y="4676689"/>
              <a:ext cx="202518" cy="207284"/>
            </a:xfrm>
            <a:custGeom>
              <a:avLst/>
              <a:gdLst>
                <a:gd name="connsiteX0" fmla="*/ 8891 w 314043"/>
                <a:gd name="connsiteY0" fmla="*/ 195611 h 321434"/>
                <a:gd name="connsiteX1" fmla="*/ 0 w 314043"/>
                <a:gd name="connsiteY1" fmla="*/ 160786 h 321434"/>
                <a:gd name="connsiteX2" fmla="*/ 267281 w 314043"/>
                <a:gd name="connsiteY2" fmla="*/ 1568 h 321434"/>
                <a:gd name="connsiteX3" fmla="*/ 280076 w 314043"/>
                <a:gd name="connsiteY3" fmla="*/ 0 h 321434"/>
                <a:gd name="connsiteX4" fmla="*/ 290740 w 314043"/>
                <a:gd name="connsiteY4" fmla="*/ 23680 h 321434"/>
                <a:gd name="connsiteX5" fmla="*/ 298388 w 314043"/>
                <a:gd name="connsiteY5" fmla="*/ 286171 h 321434"/>
                <a:gd name="connsiteX6" fmla="*/ 285222 w 314043"/>
                <a:gd name="connsiteY6" fmla="*/ 321434 h 321434"/>
                <a:gd name="connsiteX7" fmla="*/ 267281 w 314043"/>
                <a:gd name="connsiteY7" fmla="*/ 320004 h 321434"/>
                <a:gd name="connsiteX8" fmla="*/ 8891 w 314043"/>
                <a:gd name="connsiteY8" fmla="*/ 195611 h 32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043" h="321434">
                  <a:moveTo>
                    <a:pt x="8891" y="195611"/>
                  </a:moveTo>
                  <a:cubicBezTo>
                    <a:pt x="3061" y="184362"/>
                    <a:pt x="0" y="172715"/>
                    <a:pt x="0" y="160786"/>
                  </a:cubicBezTo>
                  <a:cubicBezTo>
                    <a:pt x="0" y="89211"/>
                    <a:pt x="110211" y="27800"/>
                    <a:pt x="267281" y="1568"/>
                  </a:cubicBezTo>
                  <a:lnTo>
                    <a:pt x="280076" y="0"/>
                  </a:lnTo>
                  <a:lnTo>
                    <a:pt x="290740" y="23680"/>
                  </a:lnTo>
                  <a:cubicBezTo>
                    <a:pt x="319561" y="110141"/>
                    <a:pt x="321101" y="201405"/>
                    <a:pt x="298388" y="286171"/>
                  </a:cubicBezTo>
                  <a:lnTo>
                    <a:pt x="285222" y="321434"/>
                  </a:lnTo>
                  <a:lnTo>
                    <a:pt x="267281" y="320004"/>
                  </a:lnTo>
                  <a:cubicBezTo>
                    <a:pt x="136390" y="298144"/>
                    <a:pt x="38039" y="251854"/>
                    <a:pt x="8891" y="195611"/>
                  </a:cubicBezTo>
                  <a:close/>
                </a:path>
              </a:pathLst>
            </a:cu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283AED68-620D-4C36-8598-FF0A30FFBFF2}"/>
              </a:ext>
            </a:extLst>
          </p:cNvPr>
          <p:cNvGrpSpPr/>
          <p:nvPr/>
        </p:nvGrpSpPr>
        <p:grpSpPr>
          <a:xfrm rot="12594705">
            <a:off x="2505504" y="2161530"/>
            <a:ext cx="233356" cy="260812"/>
            <a:chOff x="866771" y="4343389"/>
            <a:chExt cx="496926" cy="538201"/>
          </a:xfrm>
        </p:grpSpPr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7CFD7B4C-4B5B-4A45-81ED-F56B95B6A4AE}"/>
                </a:ext>
              </a:extLst>
            </p:cNvPr>
            <p:cNvSpPr/>
            <p:nvPr/>
          </p:nvSpPr>
          <p:spPr>
            <a:xfrm>
              <a:off x="1157311" y="4506536"/>
              <a:ext cx="206386" cy="207623"/>
            </a:xfrm>
            <a:custGeom>
              <a:avLst/>
              <a:gdLst>
                <a:gd name="connsiteX0" fmla="*/ 289384 w 320041"/>
                <a:gd name="connsiteY0" fmla="*/ 0 h 321960"/>
                <a:gd name="connsiteX1" fmla="*/ 310752 w 320041"/>
                <a:gd name="connsiteY1" fmla="*/ 68838 h 321960"/>
                <a:gd name="connsiteX2" fmla="*/ 320041 w 320041"/>
                <a:gd name="connsiteY2" fmla="*/ 160980 h 321960"/>
                <a:gd name="connsiteX3" fmla="*/ 310752 w 320041"/>
                <a:gd name="connsiteY3" fmla="*/ 253122 h 321960"/>
                <a:gd name="connsiteX4" fmla="*/ 289384 w 320041"/>
                <a:gd name="connsiteY4" fmla="*/ 321960 h 321960"/>
                <a:gd name="connsiteX5" fmla="*/ 267281 w 320041"/>
                <a:gd name="connsiteY5" fmla="*/ 320198 h 321960"/>
                <a:gd name="connsiteX6" fmla="*/ 0 w 320041"/>
                <a:gd name="connsiteY6" fmla="*/ 160980 h 321960"/>
                <a:gd name="connsiteX7" fmla="*/ 267281 w 320041"/>
                <a:gd name="connsiteY7" fmla="*/ 1762 h 321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0041" h="321960">
                  <a:moveTo>
                    <a:pt x="289384" y="0"/>
                  </a:moveTo>
                  <a:lnTo>
                    <a:pt x="310752" y="68838"/>
                  </a:lnTo>
                  <a:cubicBezTo>
                    <a:pt x="316843" y="98601"/>
                    <a:pt x="320041" y="129417"/>
                    <a:pt x="320041" y="160980"/>
                  </a:cubicBezTo>
                  <a:cubicBezTo>
                    <a:pt x="320041" y="192543"/>
                    <a:pt x="316843" y="223359"/>
                    <a:pt x="310752" y="253122"/>
                  </a:cubicBezTo>
                  <a:lnTo>
                    <a:pt x="289384" y="321960"/>
                  </a:lnTo>
                  <a:lnTo>
                    <a:pt x="267281" y="320198"/>
                  </a:lnTo>
                  <a:cubicBezTo>
                    <a:pt x="110211" y="293966"/>
                    <a:pt x="0" y="232555"/>
                    <a:pt x="0" y="160980"/>
                  </a:cubicBezTo>
                  <a:cubicBezTo>
                    <a:pt x="0" y="89405"/>
                    <a:pt x="110211" y="27994"/>
                    <a:pt x="267281" y="1762"/>
                  </a:cubicBezTo>
                  <a:close/>
                </a:path>
              </a:pathLst>
            </a:cu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87" name="Oval 86">
              <a:extLst>
                <a:ext uri="{FF2B5EF4-FFF2-40B4-BE49-F238E27FC236}">
                  <a16:creationId xmlns:a16="http://schemas.microsoft.com/office/drawing/2014/main" id="{FF2F2B65-5EA6-407A-93DA-8BCC06DB6693}"/>
                </a:ext>
              </a:extLst>
            </p:cNvPr>
            <p:cNvSpPr/>
            <p:nvPr/>
          </p:nvSpPr>
          <p:spPr>
            <a:xfrm>
              <a:off x="1018794" y="4561673"/>
              <a:ext cx="100133" cy="97351"/>
            </a:xfrm>
            <a:prstGeom prst="ellipse">
              <a:avLst/>
            </a:pr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947B9930-D3BD-4CEF-A62F-BD3377AF942A}"/>
                </a:ext>
              </a:extLst>
            </p:cNvPr>
            <p:cNvSpPr/>
            <p:nvPr/>
          </p:nvSpPr>
          <p:spPr>
            <a:xfrm rot="14400000">
              <a:off x="869906" y="4340254"/>
              <a:ext cx="200903" cy="207174"/>
            </a:xfrm>
            <a:custGeom>
              <a:avLst/>
              <a:gdLst>
                <a:gd name="connsiteX0" fmla="*/ 283439 w 311540"/>
                <a:gd name="connsiteY0" fmla="*/ 321264 h 321264"/>
                <a:gd name="connsiteX1" fmla="*/ 267281 w 311540"/>
                <a:gd name="connsiteY1" fmla="*/ 319284 h 321264"/>
                <a:gd name="connsiteX2" fmla="*/ 0 w 311540"/>
                <a:gd name="connsiteY2" fmla="*/ 160066 h 321264"/>
                <a:gd name="connsiteX3" fmla="*/ 267281 w 311540"/>
                <a:gd name="connsiteY3" fmla="*/ 848 h 321264"/>
                <a:gd name="connsiteX4" fmla="*/ 277918 w 311540"/>
                <a:gd name="connsiteY4" fmla="*/ 0 h 321264"/>
                <a:gd name="connsiteX5" fmla="*/ 295885 w 311540"/>
                <a:gd name="connsiteY5" fmla="*/ 48119 h 321264"/>
                <a:gd name="connsiteX6" fmla="*/ 288237 w 311540"/>
                <a:gd name="connsiteY6" fmla="*/ 310610 h 321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11540" h="321264">
                  <a:moveTo>
                    <a:pt x="283439" y="321264"/>
                  </a:moveTo>
                  <a:lnTo>
                    <a:pt x="267281" y="319284"/>
                  </a:lnTo>
                  <a:cubicBezTo>
                    <a:pt x="110211" y="293052"/>
                    <a:pt x="0" y="231641"/>
                    <a:pt x="0" y="160066"/>
                  </a:cubicBezTo>
                  <a:cubicBezTo>
                    <a:pt x="0" y="88491"/>
                    <a:pt x="110211" y="27080"/>
                    <a:pt x="267281" y="848"/>
                  </a:cubicBezTo>
                  <a:lnTo>
                    <a:pt x="277918" y="0"/>
                  </a:lnTo>
                  <a:lnTo>
                    <a:pt x="295885" y="48119"/>
                  </a:lnTo>
                  <a:cubicBezTo>
                    <a:pt x="318598" y="132884"/>
                    <a:pt x="317058" y="224148"/>
                    <a:pt x="288237" y="310610"/>
                  </a:cubicBezTo>
                  <a:close/>
                </a:path>
              </a:pathLst>
            </a:cu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B24E1887-ABC7-4725-8016-2406E236584C}"/>
                </a:ext>
              </a:extLst>
            </p:cNvPr>
            <p:cNvSpPr/>
            <p:nvPr/>
          </p:nvSpPr>
          <p:spPr>
            <a:xfrm rot="7200000">
              <a:off x="876732" y="4676689"/>
              <a:ext cx="202518" cy="207284"/>
            </a:xfrm>
            <a:custGeom>
              <a:avLst/>
              <a:gdLst>
                <a:gd name="connsiteX0" fmla="*/ 8891 w 314043"/>
                <a:gd name="connsiteY0" fmla="*/ 195611 h 321434"/>
                <a:gd name="connsiteX1" fmla="*/ 0 w 314043"/>
                <a:gd name="connsiteY1" fmla="*/ 160786 h 321434"/>
                <a:gd name="connsiteX2" fmla="*/ 267281 w 314043"/>
                <a:gd name="connsiteY2" fmla="*/ 1568 h 321434"/>
                <a:gd name="connsiteX3" fmla="*/ 280076 w 314043"/>
                <a:gd name="connsiteY3" fmla="*/ 0 h 321434"/>
                <a:gd name="connsiteX4" fmla="*/ 290740 w 314043"/>
                <a:gd name="connsiteY4" fmla="*/ 23680 h 321434"/>
                <a:gd name="connsiteX5" fmla="*/ 298388 w 314043"/>
                <a:gd name="connsiteY5" fmla="*/ 286171 h 321434"/>
                <a:gd name="connsiteX6" fmla="*/ 285222 w 314043"/>
                <a:gd name="connsiteY6" fmla="*/ 321434 h 321434"/>
                <a:gd name="connsiteX7" fmla="*/ 267281 w 314043"/>
                <a:gd name="connsiteY7" fmla="*/ 320004 h 321434"/>
                <a:gd name="connsiteX8" fmla="*/ 8891 w 314043"/>
                <a:gd name="connsiteY8" fmla="*/ 195611 h 321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4043" h="321434">
                  <a:moveTo>
                    <a:pt x="8891" y="195611"/>
                  </a:moveTo>
                  <a:cubicBezTo>
                    <a:pt x="3061" y="184362"/>
                    <a:pt x="0" y="172715"/>
                    <a:pt x="0" y="160786"/>
                  </a:cubicBezTo>
                  <a:cubicBezTo>
                    <a:pt x="0" y="89211"/>
                    <a:pt x="110211" y="27800"/>
                    <a:pt x="267281" y="1568"/>
                  </a:cubicBezTo>
                  <a:lnTo>
                    <a:pt x="280076" y="0"/>
                  </a:lnTo>
                  <a:lnTo>
                    <a:pt x="290740" y="23680"/>
                  </a:lnTo>
                  <a:cubicBezTo>
                    <a:pt x="319561" y="110141"/>
                    <a:pt x="321101" y="201405"/>
                    <a:pt x="298388" y="286171"/>
                  </a:cubicBezTo>
                  <a:lnTo>
                    <a:pt x="285222" y="321434"/>
                  </a:lnTo>
                  <a:lnTo>
                    <a:pt x="267281" y="320004"/>
                  </a:lnTo>
                  <a:cubicBezTo>
                    <a:pt x="136390" y="298144"/>
                    <a:pt x="38039" y="251854"/>
                    <a:pt x="8891" y="195611"/>
                  </a:cubicBezTo>
                  <a:close/>
                </a:path>
              </a:pathLst>
            </a:custGeom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ln>
                  <a:solidFill>
                    <a:schemeClr val="bg1"/>
                  </a:solidFill>
                </a:ln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209E9B8B-E135-4C2A-BA42-BDC8835FA2BA}"/>
              </a:ext>
            </a:extLst>
          </p:cNvPr>
          <p:cNvSpPr txBox="1"/>
          <p:nvPr/>
        </p:nvSpPr>
        <p:spPr>
          <a:xfrm>
            <a:off x="1491326" y="3314688"/>
            <a:ext cx="100778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(a)                                                                        (b)                                                                              (c)                                                                      (d)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6FD0E1FF-0C60-4714-A5E8-72091A21DA00}"/>
              </a:ext>
            </a:extLst>
          </p:cNvPr>
          <p:cNvSpPr txBox="1"/>
          <p:nvPr/>
        </p:nvSpPr>
        <p:spPr>
          <a:xfrm>
            <a:off x="1474889" y="6281741"/>
            <a:ext cx="67990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(e)                                                                        (f)                                                                              (g)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428613CB-56D4-4484-AAEA-56A63011270B}"/>
              </a:ext>
            </a:extLst>
          </p:cNvPr>
          <p:cNvSpPr txBox="1"/>
          <p:nvPr/>
        </p:nvSpPr>
        <p:spPr>
          <a:xfrm>
            <a:off x="1211206" y="1063043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Macro 1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804B812-EC55-49B0-9CC4-682D82BBBC74}"/>
              </a:ext>
            </a:extLst>
          </p:cNvPr>
          <p:cNvSpPr txBox="1"/>
          <p:nvPr/>
        </p:nvSpPr>
        <p:spPr>
          <a:xfrm>
            <a:off x="1385299" y="2294612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Macro 2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91AD0C3D-22DE-4BC2-8949-9EBD49FF64A9}"/>
              </a:ext>
            </a:extLst>
          </p:cNvPr>
          <p:cNvSpPr txBox="1"/>
          <p:nvPr/>
        </p:nvSpPr>
        <p:spPr>
          <a:xfrm>
            <a:off x="2461920" y="1957089"/>
            <a:ext cx="6105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Macro 3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A60ED66A-E5AD-4964-9571-2C90B0CD589B}"/>
              </a:ext>
            </a:extLst>
          </p:cNvPr>
          <p:cNvSpPr txBox="1"/>
          <p:nvPr/>
        </p:nvSpPr>
        <p:spPr>
          <a:xfrm>
            <a:off x="1764259" y="1141982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Blockage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4968520-C670-4C55-AB06-725843F93D49}"/>
              </a:ext>
            </a:extLst>
          </p:cNvPr>
          <p:cNvSpPr txBox="1"/>
          <p:nvPr/>
        </p:nvSpPr>
        <p:spPr>
          <a:xfrm>
            <a:off x="729236" y="769172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Blockage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BE6790E9-0E1D-481C-82E0-1F01FA3543D4}"/>
              </a:ext>
            </a:extLst>
          </p:cNvPr>
          <p:cNvSpPr txBox="1"/>
          <p:nvPr/>
        </p:nvSpPr>
        <p:spPr>
          <a:xfrm>
            <a:off x="676190" y="2482177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Blockage</a:t>
            </a:r>
          </a:p>
        </p:txBody>
      </p:sp>
      <p:pic>
        <p:nvPicPr>
          <p:cNvPr id="74" name="Picture 2">
            <a:extLst>
              <a:ext uri="{FF2B5EF4-FFF2-40B4-BE49-F238E27FC236}">
                <a16:creationId xmlns:a16="http://schemas.microsoft.com/office/drawing/2014/main" id="{74257646-6292-4A1F-8933-F93702BD86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229820" y="609600"/>
            <a:ext cx="3215211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" name="TextBox 97">
            <a:extLst>
              <a:ext uri="{FF2B5EF4-FFF2-40B4-BE49-F238E27FC236}">
                <a16:creationId xmlns:a16="http://schemas.microsoft.com/office/drawing/2014/main" id="{79CE4114-D01C-4AC2-95F9-92D2E7A651EC}"/>
              </a:ext>
            </a:extLst>
          </p:cNvPr>
          <p:cNvSpPr txBox="1"/>
          <p:nvPr/>
        </p:nvSpPr>
        <p:spPr>
          <a:xfrm>
            <a:off x="9711458" y="1246560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1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15306D7D-BFBD-4457-8CE5-6EA171043DE0}"/>
              </a:ext>
            </a:extLst>
          </p:cNvPr>
          <p:cNvSpPr txBox="1"/>
          <p:nvPr/>
        </p:nvSpPr>
        <p:spPr>
          <a:xfrm>
            <a:off x="11159558" y="1690830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2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448BDA83-F56C-4562-B653-668F0D19F3F1}"/>
              </a:ext>
            </a:extLst>
          </p:cNvPr>
          <p:cNvSpPr txBox="1"/>
          <p:nvPr/>
        </p:nvSpPr>
        <p:spPr>
          <a:xfrm>
            <a:off x="9632088" y="1880997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3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D3AFDC61-14AB-4CF9-9EF4-1651B7F9ACD4}"/>
              </a:ext>
            </a:extLst>
          </p:cNvPr>
          <p:cNvSpPr txBox="1"/>
          <p:nvPr/>
        </p:nvSpPr>
        <p:spPr>
          <a:xfrm>
            <a:off x="10160158" y="2957727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4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5339EE5-E29B-48F2-BCC3-DF31AAB5067E}"/>
              </a:ext>
            </a:extLst>
          </p:cNvPr>
          <p:cNvSpPr txBox="1"/>
          <p:nvPr/>
        </p:nvSpPr>
        <p:spPr>
          <a:xfrm>
            <a:off x="11284642" y="2695924"/>
            <a:ext cx="76971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err="1"/>
              <a:t>mmW</a:t>
            </a:r>
            <a:r>
              <a:rPr lang="en-US" sz="1000" dirty="0"/>
              <a:t> 5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76A6294F-FBF0-4DEF-A18E-89CB0D8AE36D}"/>
              </a:ext>
            </a:extLst>
          </p:cNvPr>
          <p:cNvSpPr txBox="1"/>
          <p:nvPr/>
        </p:nvSpPr>
        <p:spPr>
          <a:xfrm>
            <a:off x="11465031" y="711229"/>
            <a:ext cx="769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dirty="0"/>
              <a:t>Coverage Hole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90AE5EAE-ABBC-478D-B163-C390B762B4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3646132"/>
              </p:ext>
            </p:extLst>
          </p:nvPr>
        </p:nvGraphicFramePr>
        <p:xfrm>
          <a:off x="9953817" y="3855864"/>
          <a:ext cx="1888491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9025">
                  <a:extLst>
                    <a:ext uri="{9D8B030D-6E8A-4147-A177-3AD203B41FA5}">
                      <a16:colId xmlns:a16="http://schemas.microsoft.com/office/drawing/2014/main" val="1692297993"/>
                    </a:ext>
                  </a:extLst>
                </a:gridCol>
                <a:gridCol w="1529466">
                  <a:extLst>
                    <a:ext uri="{9D8B030D-6E8A-4147-A177-3AD203B41FA5}">
                      <a16:colId xmlns:a16="http://schemas.microsoft.com/office/drawing/2014/main" val="2899675950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800" b="1" i="1" dirty="0"/>
                        <a:t>Legend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098043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mmWave cell 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10115429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C15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mmWave cell 2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072463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E9D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mmWave cell 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40694957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88E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mmWave cell 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52526236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FC55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mmWave cell 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68795507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725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Coverage Hole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10730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51722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158908D2-12B7-444C-9645-FA6E225550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655269" y="0"/>
            <a:ext cx="4779262" cy="685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3246BB9-67FB-42D1-A4A5-7ED9336C48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4" r="3334"/>
          <a:stretch/>
        </p:blipFill>
        <p:spPr bwMode="auto">
          <a:xfrm>
            <a:off x="3864132" y="0"/>
            <a:ext cx="652014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9E4397F6-DEE9-4DF2-A77C-08D06B147A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4" r="2964"/>
          <a:stretch/>
        </p:blipFill>
        <p:spPr bwMode="auto">
          <a:xfrm>
            <a:off x="10056649" y="0"/>
            <a:ext cx="71682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EB51CB8-B79C-4B36-94CD-4B36EA425C6A}"/>
              </a:ext>
            </a:extLst>
          </p:cNvPr>
          <p:cNvSpPr txBox="1"/>
          <p:nvPr/>
        </p:nvSpPr>
        <p:spPr>
          <a:xfrm>
            <a:off x="-311611" y="5892414"/>
            <a:ext cx="15136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 (a)                                                           (b)                                                                                      (c)</a:t>
            </a:r>
          </a:p>
        </p:txBody>
      </p:sp>
    </p:spTree>
    <p:extLst>
      <p:ext uri="{BB962C8B-B14F-4D97-AF65-F5344CB8AC3E}">
        <p14:creationId xmlns:p14="http://schemas.microsoft.com/office/powerpoint/2010/main" val="3301124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">
            <a:extLst>
              <a:ext uri="{FF2B5EF4-FFF2-40B4-BE49-F238E27FC236}">
                <a16:creationId xmlns:a16="http://schemas.microsoft.com/office/drawing/2014/main" id="{6503D9D8-F819-42CB-8F5F-29CCAE9BD2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71" y="1324234"/>
            <a:ext cx="3208472" cy="316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>
            <a:extLst>
              <a:ext uri="{FF2B5EF4-FFF2-40B4-BE49-F238E27FC236}">
                <a16:creationId xmlns:a16="http://schemas.microsoft.com/office/drawing/2014/main" id="{65DFE0CD-2559-44D3-BB14-9E4D0F1848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368" y="1324234"/>
            <a:ext cx="4292376" cy="316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">
            <a:extLst>
              <a:ext uri="{FF2B5EF4-FFF2-40B4-BE49-F238E27FC236}">
                <a16:creationId xmlns:a16="http://schemas.microsoft.com/office/drawing/2014/main" id="{5AA236DB-8CC2-4866-922C-20E7596D9A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73783" y="1324383"/>
            <a:ext cx="4685190" cy="3165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EB51CB8-B79C-4B36-94CD-4B36EA425C6A}"/>
              </a:ext>
            </a:extLst>
          </p:cNvPr>
          <p:cNvSpPr txBox="1"/>
          <p:nvPr/>
        </p:nvSpPr>
        <p:spPr>
          <a:xfrm>
            <a:off x="264070" y="3907971"/>
            <a:ext cx="7900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 (a)                                                      (b)                                                                        (c)</a:t>
            </a:r>
          </a:p>
        </p:txBody>
      </p:sp>
    </p:spTree>
    <p:extLst>
      <p:ext uri="{BB962C8B-B14F-4D97-AF65-F5344CB8AC3E}">
        <p14:creationId xmlns:p14="http://schemas.microsoft.com/office/powerpoint/2010/main" val="78737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>
            <a:extLst>
              <a:ext uri="{FF2B5EF4-FFF2-40B4-BE49-F238E27FC236}">
                <a16:creationId xmlns:a16="http://schemas.microsoft.com/office/drawing/2014/main" id="{9A0D15F5-E84E-4B72-B034-35B026F256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83094" y="778446"/>
            <a:ext cx="2137681" cy="186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>
            <a:extLst>
              <a:ext uri="{FF2B5EF4-FFF2-40B4-BE49-F238E27FC236}">
                <a16:creationId xmlns:a16="http://schemas.microsoft.com/office/drawing/2014/main" id="{30A32DD6-3F91-4123-96CC-C56A9BE15F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84370" y="2599481"/>
            <a:ext cx="2136221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2">
            <a:extLst>
              <a:ext uri="{FF2B5EF4-FFF2-40B4-BE49-F238E27FC236}">
                <a16:creationId xmlns:a16="http://schemas.microsoft.com/office/drawing/2014/main" id="{BF724310-9D90-44F6-AC27-E73CAC606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83640" y="4406210"/>
            <a:ext cx="2137681" cy="1869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E5D9E954-95B6-4221-9BBA-29C60C618A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257027" y="766320"/>
            <a:ext cx="2136065" cy="186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A1C18A19-5460-4631-9143-6B4628F3DC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257027" y="2604292"/>
            <a:ext cx="2136065" cy="186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51E33DFC-A687-4FE1-940C-11E06D9B7A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262518" y="4409686"/>
            <a:ext cx="2125082" cy="186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9" name="Table 7">
            <a:extLst>
              <a:ext uri="{FF2B5EF4-FFF2-40B4-BE49-F238E27FC236}">
                <a16:creationId xmlns:a16="http://schemas.microsoft.com/office/drawing/2014/main" id="{6A0B8711-15BF-4E31-BE5C-2916E9FF8D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330593"/>
              </p:ext>
            </p:extLst>
          </p:nvPr>
        </p:nvGraphicFramePr>
        <p:xfrm>
          <a:off x="2439609" y="437783"/>
          <a:ext cx="7827433" cy="3048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782233">
                  <a:extLst>
                    <a:ext uri="{9D8B030D-6E8A-4147-A177-3AD203B41FA5}">
                      <a16:colId xmlns:a16="http://schemas.microsoft.com/office/drawing/2014/main" val="3117423200"/>
                    </a:ext>
                  </a:extLst>
                </a:gridCol>
                <a:gridCol w="1999344">
                  <a:extLst>
                    <a:ext uri="{9D8B030D-6E8A-4147-A177-3AD203B41FA5}">
                      <a16:colId xmlns:a16="http://schemas.microsoft.com/office/drawing/2014/main" val="4010343662"/>
                    </a:ext>
                  </a:extLst>
                </a:gridCol>
                <a:gridCol w="2013856">
                  <a:extLst>
                    <a:ext uri="{9D8B030D-6E8A-4147-A177-3AD203B41FA5}">
                      <a16:colId xmlns:a16="http://schemas.microsoft.com/office/drawing/2014/main" val="213846093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195927709"/>
                    </a:ext>
                  </a:extLst>
                </a:gridCol>
              </a:tblGrid>
              <a:tr h="2992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Sparse Data</a:t>
                      </a:r>
                    </a:p>
                  </a:txBody>
                  <a:tcPr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Nearest Neighbor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WNNC (K=10)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Deep Learning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33656472"/>
                  </a:ext>
                </a:extLst>
              </a:tr>
            </a:tbl>
          </a:graphicData>
        </a:graphic>
      </p:graphicFrame>
      <p:pic>
        <p:nvPicPr>
          <p:cNvPr id="28" name="Picture 2">
            <a:extLst>
              <a:ext uri="{FF2B5EF4-FFF2-40B4-BE49-F238E27FC236}">
                <a16:creationId xmlns:a16="http://schemas.microsoft.com/office/drawing/2014/main" id="{4A9CEBE6-A2E7-4314-86F0-A17AE410E1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86886" y="764324"/>
            <a:ext cx="2136221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2">
            <a:extLst>
              <a:ext uri="{FF2B5EF4-FFF2-40B4-BE49-F238E27FC236}">
                <a16:creationId xmlns:a16="http://schemas.microsoft.com/office/drawing/2014/main" id="{B6AAAF2B-8896-4BA5-8532-3FD3F3228B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84888" y="4409266"/>
            <a:ext cx="2137681" cy="1863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6">
            <a:extLst>
              <a:ext uri="{FF2B5EF4-FFF2-40B4-BE49-F238E27FC236}">
                <a16:creationId xmlns:a16="http://schemas.microsoft.com/office/drawing/2014/main" id="{EBBA64E3-C947-49E8-ADF3-418DC2AD56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86702" y="2603711"/>
            <a:ext cx="2137680" cy="1869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7" name="Table 8">
            <a:extLst>
              <a:ext uri="{FF2B5EF4-FFF2-40B4-BE49-F238E27FC236}">
                <a16:creationId xmlns:a16="http://schemas.microsoft.com/office/drawing/2014/main" id="{ACD6E138-F98D-4BC7-A0D5-175DBC7072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3070914"/>
              </p:ext>
            </p:extLst>
          </p:nvPr>
        </p:nvGraphicFramePr>
        <p:xfrm>
          <a:off x="1913246" y="817684"/>
          <a:ext cx="270514" cy="537780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0514">
                  <a:extLst>
                    <a:ext uri="{9D8B030D-6E8A-4147-A177-3AD203B41FA5}">
                      <a16:colId xmlns:a16="http://schemas.microsoft.com/office/drawing/2014/main" val="1803998334"/>
                    </a:ext>
                  </a:extLst>
                </a:gridCol>
              </a:tblGrid>
              <a:tr h="1758471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UC1</a:t>
                      </a:r>
                    </a:p>
                  </a:txBody>
                  <a:tcPr vert="vert270" anchor="ctr">
                    <a:solidFill>
                      <a:srgbClr val="E1E1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011079"/>
                  </a:ext>
                </a:extLst>
              </a:tr>
              <a:tr h="1818952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UC3</a:t>
                      </a:r>
                    </a:p>
                  </a:txBody>
                  <a:tcPr vert="vert270" anchor="ctr">
                    <a:solidFill>
                      <a:srgbClr val="E1E1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6281100"/>
                  </a:ext>
                </a:extLst>
              </a:tr>
              <a:tr h="1800381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tx1"/>
                          </a:solidFill>
                        </a:rPr>
                        <a:t>UC5</a:t>
                      </a:r>
                    </a:p>
                  </a:txBody>
                  <a:tcPr vert="vert270" anchor="ctr">
                    <a:solidFill>
                      <a:srgbClr val="E1E1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9158643"/>
                  </a:ext>
                </a:extLst>
              </a:tr>
            </a:tbl>
          </a:graphicData>
        </a:graphic>
      </p:graphicFrame>
      <p:pic>
        <p:nvPicPr>
          <p:cNvPr id="29" name="Picture 2">
            <a:extLst>
              <a:ext uri="{FF2B5EF4-FFF2-40B4-BE49-F238E27FC236}">
                <a16:creationId xmlns:a16="http://schemas.microsoft.com/office/drawing/2014/main" id="{A97FC457-F5EB-4BA7-99D4-CD50B7A037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230" y="757628"/>
            <a:ext cx="2140499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">
            <a:extLst>
              <a:ext uri="{FF2B5EF4-FFF2-40B4-BE49-F238E27FC236}">
                <a16:creationId xmlns:a16="http://schemas.microsoft.com/office/drawing/2014/main" id="{4537044E-755F-430A-8D11-EAF52F6A52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076" y="2594610"/>
            <a:ext cx="2140499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2">
            <a:extLst>
              <a:ext uri="{FF2B5EF4-FFF2-40B4-BE49-F238E27FC236}">
                <a16:creationId xmlns:a16="http://schemas.microsoft.com/office/drawing/2014/main" id="{C345AE5D-AFCA-4E7F-A18D-236341261B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962" y="4397120"/>
            <a:ext cx="2140499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17EAD7EF-9567-470C-BE4C-81211A8C7699}"/>
              </a:ext>
            </a:extLst>
          </p:cNvPr>
          <p:cNvSpPr txBox="1"/>
          <p:nvPr/>
        </p:nvSpPr>
        <p:spPr>
          <a:xfrm>
            <a:off x="2441616" y="1180518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EEA16E3-8295-4B48-BD39-B3F4EDF42A48}"/>
              </a:ext>
            </a:extLst>
          </p:cNvPr>
          <p:cNvSpPr txBox="1"/>
          <p:nvPr/>
        </p:nvSpPr>
        <p:spPr>
          <a:xfrm>
            <a:off x="3415748" y="1476679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6FAA0C2-3C1C-4D86-87F4-39D500AC77BA}"/>
              </a:ext>
            </a:extLst>
          </p:cNvPr>
          <p:cNvSpPr txBox="1"/>
          <p:nvPr/>
        </p:nvSpPr>
        <p:spPr>
          <a:xfrm>
            <a:off x="2431033" y="1766606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3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45AFCBD1-C7BB-40C0-BF58-58AA68B2232A}"/>
              </a:ext>
            </a:extLst>
          </p:cNvPr>
          <p:cNvSpPr txBox="1"/>
          <p:nvPr/>
        </p:nvSpPr>
        <p:spPr>
          <a:xfrm>
            <a:off x="2481952" y="2220401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4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4A1567E-68CD-4A97-B843-31FCD4B09B37}"/>
              </a:ext>
            </a:extLst>
          </p:cNvPr>
          <p:cNvSpPr txBox="1"/>
          <p:nvPr/>
        </p:nvSpPr>
        <p:spPr>
          <a:xfrm>
            <a:off x="3627052" y="2152689"/>
            <a:ext cx="578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5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4107985-7E77-424D-B5A5-5BF7E7E1B4E8}"/>
              </a:ext>
            </a:extLst>
          </p:cNvPr>
          <p:cNvSpPr txBox="1"/>
          <p:nvPr/>
        </p:nvSpPr>
        <p:spPr>
          <a:xfrm>
            <a:off x="3435610" y="830384"/>
            <a:ext cx="769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/>
              <a:t>Coverage Hole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F91041C-FEF7-4307-B22F-712001888679}"/>
              </a:ext>
            </a:extLst>
          </p:cNvPr>
          <p:cNvSpPr txBox="1"/>
          <p:nvPr/>
        </p:nvSpPr>
        <p:spPr>
          <a:xfrm>
            <a:off x="2423901" y="3017500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1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8C7C38E-5AC0-4959-B452-1B3785CEAF67}"/>
              </a:ext>
            </a:extLst>
          </p:cNvPr>
          <p:cNvSpPr txBox="1"/>
          <p:nvPr/>
        </p:nvSpPr>
        <p:spPr>
          <a:xfrm>
            <a:off x="3398033" y="3313661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2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F98D3A5-04EF-4D99-A7CC-1B9532F44296}"/>
              </a:ext>
            </a:extLst>
          </p:cNvPr>
          <p:cNvSpPr txBox="1"/>
          <p:nvPr/>
        </p:nvSpPr>
        <p:spPr>
          <a:xfrm>
            <a:off x="2413318" y="3603588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3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26FC32-6E0C-413B-8901-3FD034C2938B}"/>
              </a:ext>
            </a:extLst>
          </p:cNvPr>
          <p:cNvSpPr txBox="1"/>
          <p:nvPr/>
        </p:nvSpPr>
        <p:spPr>
          <a:xfrm>
            <a:off x="2464237" y="4057383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4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17591940-B733-45FD-8547-1DFF2F6061D1}"/>
              </a:ext>
            </a:extLst>
          </p:cNvPr>
          <p:cNvSpPr txBox="1"/>
          <p:nvPr/>
        </p:nvSpPr>
        <p:spPr>
          <a:xfrm>
            <a:off x="3417895" y="2667366"/>
            <a:ext cx="769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/>
              <a:t>Coverage Hole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95C14C2-ED8B-4651-8B4B-35DB37A545A3}"/>
              </a:ext>
            </a:extLst>
          </p:cNvPr>
          <p:cNvSpPr txBox="1"/>
          <p:nvPr/>
        </p:nvSpPr>
        <p:spPr>
          <a:xfrm>
            <a:off x="2441616" y="4833296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1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CC80CDE-651D-4D7A-8C54-90351DA90422}"/>
              </a:ext>
            </a:extLst>
          </p:cNvPr>
          <p:cNvSpPr txBox="1"/>
          <p:nvPr/>
        </p:nvSpPr>
        <p:spPr>
          <a:xfrm>
            <a:off x="3415748" y="5129457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2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8F3198C-AE40-473F-910F-B9B21F16B628}"/>
              </a:ext>
            </a:extLst>
          </p:cNvPr>
          <p:cNvSpPr txBox="1"/>
          <p:nvPr/>
        </p:nvSpPr>
        <p:spPr>
          <a:xfrm>
            <a:off x="2431033" y="5419384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3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416DB0E-17DD-4E84-A61E-36050E55634E}"/>
              </a:ext>
            </a:extLst>
          </p:cNvPr>
          <p:cNvSpPr txBox="1"/>
          <p:nvPr/>
        </p:nvSpPr>
        <p:spPr>
          <a:xfrm>
            <a:off x="2481952" y="5873179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4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BDEE7FC-12A2-4F30-B65B-95AA560B4138}"/>
              </a:ext>
            </a:extLst>
          </p:cNvPr>
          <p:cNvSpPr txBox="1"/>
          <p:nvPr/>
        </p:nvSpPr>
        <p:spPr>
          <a:xfrm>
            <a:off x="3435610" y="4483162"/>
            <a:ext cx="769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/>
              <a:t>Coverage Hole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70D6883-4ACF-42D2-9E3E-D7243B21193D}"/>
              </a:ext>
            </a:extLst>
          </p:cNvPr>
          <p:cNvSpPr txBox="1"/>
          <p:nvPr/>
        </p:nvSpPr>
        <p:spPr>
          <a:xfrm>
            <a:off x="3607360" y="3982436"/>
            <a:ext cx="578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5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21E8AE1-3977-42D2-AE00-379C74DF55D9}"/>
              </a:ext>
            </a:extLst>
          </p:cNvPr>
          <p:cNvSpPr txBox="1"/>
          <p:nvPr/>
        </p:nvSpPr>
        <p:spPr>
          <a:xfrm>
            <a:off x="3627052" y="5821768"/>
            <a:ext cx="578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5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1485D41-D5B5-4C92-B474-C9F713ECCEC1}"/>
              </a:ext>
            </a:extLst>
          </p:cNvPr>
          <p:cNvSpPr txBox="1"/>
          <p:nvPr/>
        </p:nvSpPr>
        <p:spPr>
          <a:xfrm>
            <a:off x="4430686" y="1192546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1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3078F74-9FFD-4DE9-BA05-8319C38719CC}"/>
              </a:ext>
            </a:extLst>
          </p:cNvPr>
          <p:cNvSpPr txBox="1"/>
          <p:nvPr/>
        </p:nvSpPr>
        <p:spPr>
          <a:xfrm>
            <a:off x="5404818" y="1488707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2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9B2F842-B53C-42E9-A81F-2423E5C63D1F}"/>
              </a:ext>
            </a:extLst>
          </p:cNvPr>
          <p:cNvSpPr txBox="1"/>
          <p:nvPr/>
        </p:nvSpPr>
        <p:spPr>
          <a:xfrm>
            <a:off x="4420103" y="1778634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3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0B99A2B-7AC2-4C51-A7E5-95E77CDFEF88}"/>
              </a:ext>
            </a:extLst>
          </p:cNvPr>
          <p:cNvSpPr txBox="1"/>
          <p:nvPr/>
        </p:nvSpPr>
        <p:spPr>
          <a:xfrm>
            <a:off x="4471022" y="2232429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4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67A8B22-DC64-4F30-B217-38713594FA54}"/>
              </a:ext>
            </a:extLst>
          </p:cNvPr>
          <p:cNvSpPr txBox="1"/>
          <p:nvPr/>
        </p:nvSpPr>
        <p:spPr>
          <a:xfrm>
            <a:off x="5616122" y="2164717"/>
            <a:ext cx="578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5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FDDC27-F0B9-46B6-9AEE-69C9B470E5E0}"/>
              </a:ext>
            </a:extLst>
          </p:cNvPr>
          <p:cNvSpPr txBox="1"/>
          <p:nvPr/>
        </p:nvSpPr>
        <p:spPr>
          <a:xfrm>
            <a:off x="5424680" y="842412"/>
            <a:ext cx="769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/>
              <a:t>Coverage Hole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21D14364-6519-4D2E-8285-1BD94135A9CD}"/>
              </a:ext>
            </a:extLst>
          </p:cNvPr>
          <p:cNvSpPr txBox="1"/>
          <p:nvPr/>
        </p:nvSpPr>
        <p:spPr>
          <a:xfrm>
            <a:off x="4412971" y="3029528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1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0D3BD95E-7F8E-4135-94D2-BA4E57853CC1}"/>
              </a:ext>
            </a:extLst>
          </p:cNvPr>
          <p:cNvSpPr txBox="1"/>
          <p:nvPr/>
        </p:nvSpPr>
        <p:spPr>
          <a:xfrm>
            <a:off x="5387103" y="3325689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2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39E3AA2-33E7-47E0-AA38-D9F7D5415A5A}"/>
              </a:ext>
            </a:extLst>
          </p:cNvPr>
          <p:cNvSpPr txBox="1"/>
          <p:nvPr/>
        </p:nvSpPr>
        <p:spPr>
          <a:xfrm>
            <a:off x="4402388" y="3615616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3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1F864990-1310-406C-9B6B-E3B19B576303}"/>
              </a:ext>
            </a:extLst>
          </p:cNvPr>
          <p:cNvSpPr txBox="1"/>
          <p:nvPr/>
        </p:nvSpPr>
        <p:spPr>
          <a:xfrm>
            <a:off x="4453307" y="4069411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4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20453E7-77AB-454E-957B-49A881571DFB}"/>
              </a:ext>
            </a:extLst>
          </p:cNvPr>
          <p:cNvSpPr txBox="1"/>
          <p:nvPr/>
        </p:nvSpPr>
        <p:spPr>
          <a:xfrm>
            <a:off x="5406965" y="2679394"/>
            <a:ext cx="769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/>
              <a:t>Coverage Hole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A391147-8A74-4031-A08C-AA64A46AA3D2}"/>
              </a:ext>
            </a:extLst>
          </p:cNvPr>
          <p:cNvSpPr txBox="1"/>
          <p:nvPr/>
        </p:nvSpPr>
        <p:spPr>
          <a:xfrm>
            <a:off x="4430686" y="4845324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1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9FC315E-B541-4055-B1C8-594C81D15E6D}"/>
              </a:ext>
            </a:extLst>
          </p:cNvPr>
          <p:cNvSpPr txBox="1"/>
          <p:nvPr/>
        </p:nvSpPr>
        <p:spPr>
          <a:xfrm>
            <a:off x="5404818" y="5141485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2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3A65056-A2E8-42D9-B144-10003A7F8781}"/>
              </a:ext>
            </a:extLst>
          </p:cNvPr>
          <p:cNvSpPr txBox="1"/>
          <p:nvPr/>
        </p:nvSpPr>
        <p:spPr>
          <a:xfrm>
            <a:off x="4420103" y="5431412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3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DACD53F-62B5-4173-98C3-FC2A6F045AD8}"/>
              </a:ext>
            </a:extLst>
          </p:cNvPr>
          <p:cNvSpPr txBox="1"/>
          <p:nvPr/>
        </p:nvSpPr>
        <p:spPr>
          <a:xfrm>
            <a:off x="4471022" y="5885207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4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C409F8C2-5FFB-4864-A19D-4EC4B860823D}"/>
              </a:ext>
            </a:extLst>
          </p:cNvPr>
          <p:cNvSpPr txBox="1"/>
          <p:nvPr/>
        </p:nvSpPr>
        <p:spPr>
          <a:xfrm>
            <a:off x="5424680" y="4495190"/>
            <a:ext cx="769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/>
              <a:t>Coverage Hole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59833B76-1427-4EFB-98D6-CD5D4CF60E7F}"/>
              </a:ext>
            </a:extLst>
          </p:cNvPr>
          <p:cNvSpPr txBox="1"/>
          <p:nvPr/>
        </p:nvSpPr>
        <p:spPr>
          <a:xfrm>
            <a:off x="5596430" y="3994464"/>
            <a:ext cx="578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5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970FD14E-7A07-48CA-8594-32FED025C3EB}"/>
              </a:ext>
            </a:extLst>
          </p:cNvPr>
          <p:cNvSpPr txBox="1"/>
          <p:nvPr/>
        </p:nvSpPr>
        <p:spPr>
          <a:xfrm>
            <a:off x="5616122" y="5833796"/>
            <a:ext cx="578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5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5D5C7F17-0437-43FA-94D8-44101BF698C0}"/>
              </a:ext>
            </a:extLst>
          </p:cNvPr>
          <p:cNvSpPr txBox="1"/>
          <p:nvPr/>
        </p:nvSpPr>
        <p:spPr>
          <a:xfrm>
            <a:off x="6442603" y="1186048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1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BB232E5-6C00-44C3-A2CC-3C6BBD621C1F}"/>
              </a:ext>
            </a:extLst>
          </p:cNvPr>
          <p:cNvSpPr txBox="1"/>
          <p:nvPr/>
        </p:nvSpPr>
        <p:spPr>
          <a:xfrm>
            <a:off x="7416735" y="1482209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2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E6330377-669E-41CA-BBCE-E70787BB38EF}"/>
              </a:ext>
            </a:extLst>
          </p:cNvPr>
          <p:cNvSpPr txBox="1"/>
          <p:nvPr/>
        </p:nvSpPr>
        <p:spPr>
          <a:xfrm>
            <a:off x="6432020" y="1772136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3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9FF9FC48-B523-4347-813B-EC46720E2B22}"/>
              </a:ext>
            </a:extLst>
          </p:cNvPr>
          <p:cNvSpPr txBox="1"/>
          <p:nvPr/>
        </p:nvSpPr>
        <p:spPr>
          <a:xfrm>
            <a:off x="6482939" y="2225931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4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CAEC0666-D3D4-45C4-9DBA-AB21217BDB6E}"/>
              </a:ext>
            </a:extLst>
          </p:cNvPr>
          <p:cNvSpPr txBox="1"/>
          <p:nvPr/>
        </p:nvSpPr>
        <p:spPr>
          <a:xfrm>
            <a:off x="7628039" y="2158219"/>
            <a:ext cx="578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5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6F18AC93-A277-47AD-ABD1-21501A73A4C1}"/>
              </a:ext>
            </a:extLst>
          </p:cNvPr>
          <p:cNvSpPr txBox="1"/>
          <p:nvPr/>
        </p:nvSpPr>
        <p:spPr>
          <a:xfrm>
            <a:off x="7436597" y="835914"/>
            <a:ext cx="769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/>
              <a:t>Coverage Hole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D70E97DE-E054-45A8-BC3F-BAB05BE0D241}"/>
              </a:ext>
            </a:extLst>
          </p:cNvPr>
          <p:cNvSpPr txBox="1"/>
          <p:nvPr/>
        </p:nvSpPr>
        <p:spPr>
          <a:xfrm>
            <a:off x="6424888" y="3023030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1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C09ADC44-0933-4416-8B6F-4D0CF3500820}"/>
              </a:ext>
            </a:extLst>
          </p:cNvPr>
          <p:cNvSpPr txBox="1"/>
          <p:nvPr/>
        </p:nvSpPr>
        <p:spPr>
          <a:xfrm>
            <a:off x="7399020" y="3319191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2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2EA4F92B-891B-41F2-93DE-E39024622FCF}"/>
              </a:ext>
            </a:extLst>
          </p:cNvPr>
          <p:cNvSpPr txBox="1"/>
          <p:nvPr/>
        </p:nvSpPr>
        <p:spPr>
          <a:xfrm>
            <a:off x="6414305" y="3609118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3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45DCCD66-65AF-4CF5-BE48-82C57F7DC738}"/>
              </a:ext>
            </a:extLst>
          </p:cNvPr>
          <p:cNvSpPr txBox="1"/>
          <p:nvPr/>
        </p:nvSpPr>
        <p:spPr>
          <a:xfrm>
            <a:off x="6465224" y="4062913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4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67AFED8D-5B96-425C-9162-6C21C331BCD4}"/>
              </a:ext>
            </a:extLst>
          </p:cNvPr>
          <p:cNvSpPr txBox="1"/>
          <p:nvPr/>
        </p:nvSpPr>
        <p:spPr>
          <a:xfrm>
            <a:off x="7418882" y="2672896"/>
            <a:ext cx="769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/>
              <a:t>Coverage Hole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84468A23-AA86-4CA8-88D8-EB98133396FE}"/>
              </a:ext>
            </a:extLst>
          </p:cNvPr>
          <p:cNvSpPr txBox="1"/>
          <p:nvPr/>
        </p:nvSpPr>
        <p:spPr>
          <a:xfrm>
            <a:off x="6442603" y="4838826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1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BCB6F52B-0678-4F55-A1CC-C2C1F64A4C78}"/>
              </a:ext>
            </a:extLst>
          </p:cNvPr>
          <p:cNvSpPr txBox="1"/>
          <p:nvPr/>
        </p:nvSpPr>
        <p:spPr>
          <a:xfrm>
            <a:off x="7416735" y="5134987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2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379272DA-F36C-4C86-9F8E-D257DA5B885C}"/>
              </a:ext>
            </a:extLst>
          </p:cNvPr>
          <p:cNvSpPr txBox="1"/>
          <p:nvPr/>
        </p:nvSpPr>
        <p:spPr>
          <a:xfrm>
            <a:off x="6432020" y="5424914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3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AAE5C8C1-25E0-44E3-B253-337F25FF9C31}"/>
              </a:ext>
            </a:extLst>
          </p:cNvPr>
          <p:cNvSpPr txBox="1"/>
          <p:nvPr/>
        </p:nvSpPr>
        <p:spPr>
          <a:xfrm>
            <a:off x="6482939" y="5878709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4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6E2C07A9-6033-4008-ADA1-DAF630A8BA5C}"/>
              </a:ext>
            </a:extLst>
          </p:cNvPr>
          <p:cNvSpPr txBox="1"/>
          <p:nvPr/>
        </p:nvSpPr>
        <p:spPr>
          <a:xfrm>
            <a:off x="7436597" y="4488692"/>
            <a:ext cx="769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/>
              <a:t>Coverage Hole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2AF43793-820E-4872-B435-93743CE9E1BF}"/>
              </a:ext>
            </a:extLst>
          </p:cNvPr>
          <p:cNvSpPr txBox="1"/>
          <p:nvPr/>
        </p:nvSpPr>
        <p:spPr>
          <a:xfrm>
            <a:off x="7608347" y="3987966"/>
            <a:ext cx="578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5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E3AB344C-36C6-4417-B8A7-E5B7F5FEE4CB}"/>
              </a:ext>
            </a:extLst>
          </p:cNvPr>
          <p:cNvSpPr txBox="1"/>
          <p:nvPr/>
        </p:nvSpPr>
        <p:spPr>
          <a:xfrm>
            <a:off x="7628039" y="5827298"/>
            <a:ext cx="578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5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391C869-B9DC-4F97-935F-5CEA0763BC51}"/>
              </a:ext>
            </a:extLst>
          </p:cNvPr>
          <p:cNvSpPr txBox="1"/>
          <p:nvPr/>
        </p:nvSpPr>
        <p:spPr>
          <a:xfrm>
            <a:off x="8525273" y="1173657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1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356BFCD8-A30E-436B-9674-754FA38B512E}"/>
              </a:ext>
            </a:extLst>
          </p:cNvPr>
          <p:cNvSpPr txBox="1"/>
          <p:nvPr/>
        </p:nvSpPr>
        <p:spPr>
          <a:xfrm>
            <a:off x="9499405" y="1469818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2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885E1BED-0A81-44C3-B828-883000465005}"/>
              </a:ext>
            </a:extLst>
          </p:cNvPr>
          <p:cNvSpPr txBox="1"/>
          <p:nvPr/>
        </p:nvSpPr>
        <p:spPr>
          <a:xfrm>
            <a:off x="8514690" y="1759745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3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C2D6D4E0-76D3-4848-B814-E87254482A27}"/>
              </a:ext>
            </a:extLst>
          </p:cNvPr>
          <p:cNvSpPr txBox="1"/>
          <p:nvPr/>
        </p:nvSpPr>
        <p:spPr>
          <a:xfrm>
            <a:off x="8565609" y="2213540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4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EC3B10F6-C539-445B-8E41-C7F67823CA85}"/>
              </a:ext>
            </a:extLst>
          </p:cNvPr>
          <p:cNvSpPr txBox="1"/>
          <p:nvPr/>
        </p:nvSpPr>
        <p:spPr>
          <a:xfrm>
            <a:off x="9710709" y="2145828"/>
            <a:ext cx="578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5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D18C4810-55BC-47E3-B6BD-6984986708C7}"/>
              </a:ext>
            </a:extLst>
          </p:cNvPr>
          <p:cNvSpPr txBox="1"/>
          <p:nvPr/>
        </p:nvSpPr>
        <p:spPr>
          <a:xfrm>
            <a:off x="9519267" y="823523"/>
            <a:ext cx="769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/>
              <a:t>Coverage Hole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023DDF9B-0DDF-4F6D-87E0-75C06B28F569}"/>
              </a:ext>
            </a:extLst>
          </p:cNvPr>
          <p:cNvSpPr txBox="1"/>
          <p:nvPr/>
        </p:nvSpPr>
        <p:spPr>
          <a:xfrm>
            <a:off x="8507558" y="3010639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1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14ECACE8-A049-4EA2-9B6E-7AE96D754987}"/>
              </a:ext>
            </a:extLst>
          </p:cNvPr>
          <p:cNvSpPr txBox="1"/>
          <p:nvPr/>
        </p:nvSpPr>
        <p:spPr>
          <a:xfrm>
            <a:off x="9481690" y="3306800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2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DBA965A0-A12B-4337-BF2A-78D1213A925C}"/>
              </a:ext>
            </a:extLst>
          </p:cNvPr>
          <p:cNvSpPr txBox="1"/>
          <p:nvPr/>
        </p:nvSpPr>
        <p:spPr>
          <a:xfrm>
            <a:off x="8496975" y="3596727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3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848D2A75-3861-4026-984E-0B3965992DFD}"/>
              </a:ext>
            </a:extLst>
          </p:cNvPr>
          <p:cNvSpPr txBox="1"/>
          <p:nvPr/>
        </p:nvSpPr>
        <p:spPr>
          <a:xfrm>
            <a:off x="8547894" y="4050522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4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62B2D904-FA1F-4F72-8243-0328055AE902}"/>
              </a:ext>
            </a:extLst>
          </p:cNvPr>
          <p:cNvSpPr txBox="1"/>
          <p:nvPr/>
        </p:nvSpPr>
        <p:spPr>
          <a:xfrm>
            <a:off x="9501552" y="2660505"/>
            <a:ext cx="769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/>
              <a:t>Coverage Hole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B18618BE-0898-41CB-9BA9-189483BA1739}"/>
              </a:ext>
            </a:extLst>
          </p:cNvPr>
          <p:cNvSpPr txBox="1"/>
          <p:nvPr/>
        </p:nvSpPr>
        <p:spPr>
          <a:xfrm>
            <a:off x="8525273" y="4826435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1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CE8B6D1-A606-4725-98C2-A264CB7FB384}"/>
              </a:ext>
            </a:extLst>
          </p:cNvPr>
          <p:cNvSpPr txBox="1"/>
          <p:nvPr/>
        </p:nvSpPr>
        <p:spPr>
          <a:xfrm>
            <a:off x="9499405" y="5122596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2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E780CFFA-7FC3-425B-B576-59265FE5061D}"/>
              </a:ext>
            </a:extLst>
          </p:cNvPr>
          <p:cNvSpPr txBox="1"/>
          <p:nvPr/>
        </p:nvSpPr>
        <p:spPr>
          <a:xfrm>
            <a:off x="8514690" y="5412523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3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5D8730CF-43C1-4F52-9EF2-8FB61E3B5514}"/>
              </a:ext>
            </a:extLst>
          </p:cNvPr>
          <p:cNvSpPr txBox="1"/>
          <p:nvPr/>
        </p:nvSpPr>
        <p:spPr>
          <a:xfrm>
            <a:off x="8565609" y="5866318"/>
            <a:ext cx="76971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4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9422540-E201-453B-9341-12DCEADB5367}"/>
              </a:ext>
            </a:extLst>
          </p:cNvPr>
          <p:cNvSpPr txBox="1"/>
          <p:nvPr/>
        </p:nvSpPr>
        <p:spPr>
          <a:xfrm>
            <a:off x="9519267" y="4476301"/>
            <a:ext cx="769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/>
              <a:t>Coverage Hole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AFF40A97-49F7-47EE-9E54-B62294B70E29}"/>
              </a:ext>
            </a:extLst>
          </p:cNvPr>
          <p:cNvSpPr txBox="1"/>
          <p:nvPr/>
        </p:nvSpPr>
        <p:spPr>
          <a:xfrm>
            <a:off x="9691017" y="3975575"/>
            <a:ext cx="578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5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5D6D25A8-A280-4616-897A-8F6D8AD6D803}"/>
              </a:ext>
            </a:extLst>
          </p:cNvPr>
          <p:cNvSpPr txBox="1"/>
          <p:nvPr/>
        </p:nvSpPr>
        <p:spPr>
          <a:xfrm>
            <a:off x="9710709" y="5814907"/>
            <a:ext cx="5781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mmW</a:t>
            </a:r>
            <a:r>
              <a:rPr lang="en-US" sz="900" dirty="0"/>
              <a:t> 5</a:t>
            </a:r>
          </a:p>
        </p:txBody>
      </p:sp>
    </p:spTree>
    <p:extLst>
      <p:ext uri="{BB962C8B-B14F-4D97-AF65-F5344CB8AC3E}">
        <p14:creationId xmlns:p14="http://schemas.microsoft.com/office/powerpoint/2010/main" val="2840649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26B4B9-1992-496F-A47B-7203D9B9C2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00" r="7044" b="10232"/>
          <a:stretch/>
        </p:blipFill>
        <p:spPr>
          <a:xfrm>
            <a:off x="2430158" y="692037"/>
            <a:ext cx="7236355" cy="3956163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80F5922-6B25-4A13-A04C-E2983F92F5A6}"/>
              </a:ext>
            </a:extLst>
          </p:cNvPr>
          <p:cNvSpPr/>
          <p:nvPr/>
        </p:nvSpPr>
        <p:spPr>
          <a:xfrm>
            <a:off x="2277358" y="2130120"/>
            <a:ext cx="678730" cy="1081319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249AC15-A064-428E-AB48-5CDF32E0BAD5}"/>
              </a:ext>
            </a:extLst>
          </p:cNvPr>
          <p:cNvSpPr/>
          <p:nvPr/>
        </p:nvSpPr>
        <p:spPr>
          <a:xfrm>
            <a:off x="9083111" y="2130120"/>
            <a:ext cx="678730" cy="1081319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493B5232-6D62-4608-A2A2-5104BDA5EF4E}"/>
              </a:ext>
            </a:extLst>
          </p:cNvPr>
          <p:cNvSpPr/>
          <p:nvPr/>
        </p:nvSpPr>
        <p:spPr>
          <a:xfrm>
            <a:off x="3923693" y="620485"/>
            <a:ext cx="4099077" cy="4191001"/>
          </a:xfrm>
          <a:prstGeom prst="roundRect">
            <a:avLst>
              <a:gd name="adj" fmla="val 6190"/>
            </a:avLst>
          </a:prstGeom>
          <a:noFill/>
          <a:ln w="28575"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5DA9D1-A9DC-4FD4-9880-04F164D7F030}"/>
              </a:ext>
            </a:extLst>
          </p:cNvPr>
          <p:cNvSpPr/>
          <p:nvPr/>
        </p:nvSpPr>
        <p:spPr>
          <a:xfrm>
            <a:off x="4209751" y="6290631"/>
            <a:ext cx="398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http://alexlenail.me/NN-SVG/index.html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E4DFD2-C2A6-4379-AC0A-EAC4D0E7AEC9}"/>
              </a:ext>
            </a:extLst>
          </p:cNvPr>
          <p:cNvSpPr txBox="1"/>
          <p:nvPr/>
        </p:nvSpPr>
        <p:spPr>
          <a:xfrm>
            <a:off x="2235887" y="3323396"/>
            <a:ext cx="1312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Input Layer</a:t>
            </a:r>
          </a:p>
          <a:p>
            <a:r>
              <a:rPr lang="en-US" dirty="0"/>
              <a:t> ∈ </a:t>
            </a:r>
            <a:r>
              <a:rPr lang="en-US" b="1" dirty="0"/>
              <a:t>R</a:t>
            </a:r>
            <a:r>
              <a:rPr lang="en-US" b="1" baseline="30000" dirty="0"/>
              <a:t>2</a:t>
            </a:r>
            <a:endParaRPr lang="en-US" baseline="30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47DBF4-1CD8-4082-84DB-A9E89845AF8A}"/>
              </a:ext>
            </a:extLst>
          </p:cNvPr>
          <p:cNvSpPr txBox="1"/>
          <p:nvPr/>
        </p:nvSpPr>
        <p:spPr>
          <a:xfrm>
            <a:off x="3989009" y="4463534"/>
            <a:ext cx="195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Hidden Layer ∈ </a:t>
            </a:r>
            <a:r>
              <a:rPr lang="en-US" b="1" dirty="0"/>
              <a:t>R</a:t>
            </a:r>
            <a:r>
              <a:rPr lang="en-US" b="1" baseline="30000" dirty="0"/>
              <a:t>8</a:t>
            </a:r>
            <a:endParaRPr lang="en-US" baseline="300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8F18A28-FB57-446D-A4D4-B72C232A30AE}"/>
              </a:ext>
            </a:extLst>
          </p:cNvPr>
          <p:cNvSpPr txBox="1"/>
          <p:nvPr/>
        </p:nvSpPr>
        <p:spPr>
          <a:xfrm>
            <a:off x="8416267" y="3397966"/>
            <a:ext cx="14083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Output Layer ∈ </a:t>
            </a:r>
            <a:r>
              <a:rPr lang="en-US" b="1" dirty="0"/>
              <a:t>R</a:t>
            </a:r>
            <a:r>
              <a:rPr lang="en-US" b="1" baseline="30000" dirty="0"/>
              <a:t>1</a:t>
            </a:r>
            <a:endParaRPr lang="en-US" baseline="30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A15FFC-C57C-4CB4-A996-A9DD9E8739A2}"/>
              </a:ext>
            </a:extLst>
          </p:cNvPr>
          <p:cNvSpPr txBox="1"/>
          <p:nvPr/>
        </p:nvSpPr>
        <p:spPr>
          <a:xfrm>
            <a:off x="5941417" y="4463534"/>
            <a:ext cx="195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Hidden Layer ∈ </a:t>
            </a:r>
            <a:r>
              <a:rPr lang="en-US" b="1" dirty="0"/>
              <a:t>R</a:t>
            </a:r>
            <a:r>
              <a:rPr lang="en-US" b="1" baseline="30000" dirty="0"/>
              <a:t>8</a:t>
            </a:r>
            <a:endParaRPr lang="en-US" baseline="30000" dirty="0"/>
          </a:p>
        </p:txBody>
      </p:sp>
    </p:spTree>
    <p:extLst>
      <p:ext uri="{BB962C8B-B14F-4D97-AF65-F5344CB8AC3E}">
        <p14:creationId xmlns:p14="http://schemas.microsoft.com/office/powerpoint/2010/main" val="3343300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E208A80-D2D2-409F-AA36-F534A6B4FE87}"/>
              </a:ext>
            </a:extLst>
          </p:cNvPr>
          <p:cNvSpPr/>
          <p:nvPr/>
        </p:nvSpPr>
        <p:spPr>
          <a:xfrm>
            <a:off x="0" y="940029"/>
            <a:ext cx="12192000" cy="630942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 descr="Chart&#10;&#10;Description automatically generated with low confidence">
            <a:extLst>
              <a:ext uri="{FF2B5EF4-FFF2-40B4-BE49-F238E27FC236}">
                <a16:creationId xmlns:a16="http://schemas.microsoft.com/office/drawing/2014/main" id="{70A7FBE2-D66C-4869-991A-730C363833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79513"/>
            <a:ext cx="12192000" cy="449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3B3E4D9-BD0A-4F86-93D1-ACD395288C36}"/>
              </a:ext>
            </a:extLst>
          </p:cNvPr>
          <p:cNvSpPr txBox="1"/>
          <p:nvPr/>
        </p:nvSpPr>
        <p:spPr>
          <a:xfrm>
            <a:off x="2100944" y="1162202"/>
            <a:ext cx="2699656" cy="338554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ctr"/>
            <a:r>
              <a:rPr lang="en-US" sz="2200" b="1" dirty="0"/>
              <a:t>State-of-the-Art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9375FD4-1EFA-452C-9809-C05C54F366E8}"/>
              </a:ext>
            </a:extLst>
          </p:cNvPr>
          <p:cNvSpPr txBox="1"/>
          <p:nvPr/>
        </p:nvSpPr>
        <p:spPr>
          <a:xfrm>
            <a:off x="5569964" y="1008745"/>
            <a:ext cx="2699656" cy="677108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ctr"/>
            <a:r>
              <a:rPr lang="en-US" sz="2200" b="1" dirty="0"/>
              <a:t>Database Aided with Realistic Data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45CE43-80CF-421D-9746-206A6CE3A002}"/>
              </a:ext>
            </a:extLst>
          </p:cNvPr>
          <p:cNvSpPr txBox="1"/>
          <p:nvPr/>
        </p:nvSpPr>
        <p:spPr>
          <a:xfrm>
            <a:off x="8882746" y="1018380"/>
            <a:ext cx="2699656" cy="677108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ctr"/>
            <a:r>
              <a:rPr lang="en-US" sz="2200" b="1" dirty="0"/>
              <a:t>Database Aided with Proposed AI Model</a:t>
            </a:r>
          </a:p>
        </p:txBody>
      </p:sp>
    </p:spTree>
    <p:extLst>
      <p:ext uri="{BB962C8B-B14F-4D97-AF65-F5344CB8AC3E}">
        <p14:creationId xmlns:p14="http://schemas.microsoft.com/office/powerpoint/2010/main" val="25995316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9754</TotalTime>
  <Words>355</Words>
  <Application>Microsoft Office PowerPoint</Application>
  <PresentationFormat>Widescreen</PresentationFormat>
  <Paragraphs>152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AI4Networks Lab Meeting</dc:title>
  <dc:creator>Asad Zaidi</dc:creator>
  <cp:lastModifiedBy>Zaidi, Asad</cp:lastModifiedBy>
  <cp:revision>334</cp:revision>
  <dcterms:created xsi:type="dcterms:W3CDTF">2020-12-19T00:00:39Z</dcterms:created>
  <dcterms:modified xsi:type="dcterms:W3CDTF">2021-04-27T03:16:36Z</dcterms:modified>
</cp:coreProperties>
</file>