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90" d="100"/>
          <a:sy n="190" d="100"/>
        </p:scale>
        <p:origin x="-26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407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903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64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272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214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637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2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298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81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98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3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0E97F-9B13-0243-9811-8D8D15C95513}" type="datetimeFigureOut">
              <a:rPr lang="en-US" smtClean="0"/>
              <a:t>11/9/19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466B-D64C-9D45-A26F-AB6924D49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55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dpat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" r="10968"/>
          <a:stretch/>
        </p:blipFill>
        <p:spPr>
          <a:xfrm>
            <a:off x="882316" y="302826"/>
            <a:ext cx="6918159" cy="62670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57947" y="788737"/>
            <a:ext cx="5086685" cy="5113421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16684" y="788737"/>
            <a:ext cx="989263" cy="2065421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6684" y="3836737"/>
            <a:ext cx="989263" cy="2065421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757947" y="2854158"/>
            <a:ext cx="2058737" cy="982579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05947" y="2854158"/>
            <a:ext cx="2038685" cy="982579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466474" y="2987842"/>
            <a:ext cx="715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-c</a:t>
            </a:r>
            <a:r>
              <a:rPr lang="en-US" sz="3600" b="1" baseline="-25000" dirty="0" smtClean="0"/>
              <a:t>u</a:t>
            </a:r>
            <a:endParaRPr lang="en-US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93087" y="2987842"/>
            <a:ext cx="542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</a:t>
            </a:r>
            <a:r>
              <a:rPr lang="en-US" sz="3600" b="1" baseline="-25000" dirty="0" smtClean="0"/>
              <a:t>u</a:t>
            </a:r>
            <a:endParaRPr 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054643" y="1467853"/>
            <a:ext cx="542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</a:t>
            </a:r>
            <a:r>
              <a:rPr lang="en-US" sz="3600" b="1" baseline="-25000" dirty="0"/>
              <a:t>v</a:t>
            </a:r>
            <a:endParaRPr lang="en-US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974432" y="4354101"/>
            <a:ext cx="677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-c</a:t>
            </a:r>
            <a:r>
              <a:rPr lang="en-US" sz="3600" b="1" baseline="-25000" dirty="0" smtClean="0"/>
              <a:t>v</a:t>
            </a:r>
            <a:endParaRPr lang="en-US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40685" y="1461169"/>
            <a:ext cx="915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</a:t>
            </a:r>
            <a:r>
              <a:rPr lang="en-US" sz="3600" b="1" baseline="-25000" dirty="0"/>
              <a:t>u</a:t>
            </a:r>
            <a:r>
              <a:rPr lang="en-US" sz="3600" b="1" dirty="0" smtClean="0"/>
              <a:t>c</a:t>
            </a:r>
            <a:r>
              <a:rPr lang="en-US" sz="3600" b="1" baseline="-25000" dirty="0" smtClean="0"/>
              <a:t>v</a:t>
            </a:r>
            <a:endParaRPr lang="en-US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451765" y="4340733"/>
            <a:ext cx="915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</a:t>
            </a:r>
            <a:r>
              <a:rPr lang="en-US" sz="3600" b="1" baseline="-25000" dirty="0"/>
              <a:t>u</a:t>
            </a:r>
            <a:r>
              <a:rPr lang="en-US" sz="3600" b="1" dirty="0" smtClean="0"/>
              <a:t>c</a:t>
            </a:r>
            <a:r>
              <a:rPr lang="en-US" sz="3600" b="1" baseline="-25000" dirty="0" smtClean="0"/>
              <a:t>v</a:t>
            </a:r>
            <a:endParaRPr lang="en-US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311399" y="1461169"/>
            <a:ext cx="1017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-c</a:t>
            </a:r>
            <a:r>
              <a:rPr lang="en-US" sz="3600" b="1" baseline="-25000" dirty="0" smtClean="0"/>
              <a:t>u</a:t>
            </a:r>
            <a:r>
              <a:rPr lang="en-US" sz="3600" b="1" dirty="0" smtClean="0"/>
              <a:t>c</a:t>
            </a:r>
            <a:r>
              <a:rPr lang="en-US" sz="3600" b="1" baseline="-25000" dirty="0" smtClean="0"/>
              <a:t>v</a:t>
            </a:r>
            <a:endParaRPr lang="en-US" sz="3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190961" y="4347417"/>
            <a:ext cx="1017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-c</a:t>
            </a:r>
            <a:r>
              <a:rPr lang="en-US" sz="3600" b="1" baseline="-25000" dirty="0" smtClean="0"/>
              <a:t>u</a:t>
            </a:r>
            <a:r>
              <a:rPr lang="en-US" sz="3600" b="1" dirty="0" smtClean="0"/>
              <a:t>c</a:t>
            </a:r>
            <a:r>
              <a:rPr lang="en-US" sz="3600" b="1" baseline="-25000" dirty="0" smtClean="0"/>
              <a:t>v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74343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12</Words>
  <Application>Microsoft Macintosh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ARRC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Byrd</dc:creator>
  <cp:lastModifiedBy>Andrew Byrd</cp:lastModifiedBy>
  <cp:revision>3</cp:revision>
  <dcterms:created xsi:type="dcterms:W3CDTF">2019-11-09T14:45:18Z</dcterms:created>
  <dcterms:modified xsi:type="dcterms:W3CDTF">2019-11-09T15:13:30Z</dcterms:modified>
</cp:coreProperties>
</file>