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29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7C473-B91C-450F-AD71-9B029DE5B377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693E-DE9D-4974-9D0F-8F6E76BCE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857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7C473-B91C-450F-AD71-9B029DE5B377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693E-DE9D-4974-9D0F-8F6E76BCE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380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7C473-B91C-450F-AD71-9B029DE5B377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693E-DE9D-4974-9D0F-8F6E76BCE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148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7C473-B91C-450F-AD71-9B029DE5B377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693E-DE9D-4974-9D0F-8F6E76BCE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18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7C473-B91C-450F-AD71-9B029DE5B377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693E-DE9D-4974-9D0F-8F6E76BCE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65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7C473-B91C-450F-AD71-9B029DE5B377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693E-DE9D-4974-9D0F-8F6E76BCE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603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7C473-B91C-450F-AD71-9B029DE5B377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693E-DE9D-4974-9D0F-8F6E76BCE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497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7C473-B91C-450F-AD71-9B029DE5B377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693E-DE9D-4974-9D0F-8F6E76BCE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1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7C473-B91C-450F-AD71-9B029DE5B377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693E-DE9D-4974-9D0F-8F6E76BCE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091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7C473-B91C-450F-AD71-9B029DE5B377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693E-DE9D-4974-9D0F-8F6E76BCE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783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7C473-B91C-450F-AD71-9B029DE5B377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693E-DE9D-4974-9D0F-8F6E76BCE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707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7C473-B91C-450F-AD71-9B029DE5B377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693E-DE9D-4974-9D0F-8F6E76BCE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35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6307753" y="2370261"/>
            <a:ext cx="2465576" cy="2442552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3316042" y="2479968"/>
            <a:ext cx="2091674" cy="2255361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29899" y="756761"/>
            <a:ext cx="2324906" cy="5420677"/>
          </a:xfrm>
          <a:prstGeom prst="rect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62" y="3688555"/>
            <a:ext cx="1772603" cy="17726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89" y="1209178"/>
            <a:ext cx="2089542" cy="15733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354" y="2444937"/>
            <a:ext cx="1870135" cy="17096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683" y="2618018"/>
            <a:ext cx="1455461" cy="15455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250" y="204449"/>
            <a:ext cx="1513522" cy="1611169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V="1">
            <a:off x="129899" y="3251209"/>
            <a:ext cx="2237732" cy="15389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94669" y="820283"/>
            <a:ext cx="20459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Odroid</a:t>
            </a:r>
            <a:r>
              <a:rPr lang="en-US" sz="1600" dirty="0" smtClean="0"/>
              <a:t> XU4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206458" y="2801779"/>
            <a:ext cx="26746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Custom Flight Controller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103229" y="5698449"/>
            <a:ext cx="26746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Pixhawk</a:t>
            </a:r>
            <a:r>
              <a:rPr lang="en-US" sz="1600" dirty="0" smtClean="0"/>
              <a:t> – PID Controller</a:t>
            </a:r>
            <a:endParaRPr lang="en-US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5502787" y="2882325"/>
            <a:ext cx="1681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Control 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Signal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16041" y="4150554"/>
            <a:ext cx="2330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Mux Board Passes only Desired Control Signals</a:t>
            </a:r>
            <a:endParaRPr lang="en-US" sz="1600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4354892" y="1772452"/>
            <a:ext cx="2814" cy="671006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304606" y="504913"/>
            <a:ext cx="327931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User selects whether to use </a:t>
            </a:r>
            <a:r>
              <a:rPr lang="en-US" sz="1600" dirty="0" err="1" smtClean="0"/>
              <a:t>Pixhawk</a:t>
            </a:r>
            <a:r>
              <a:rPr lang="en-US" sz="1600" dirty="0" smtClean="0"/>
              <a:t> or </a:t>
            </a:r>
            <a:r>
              <a:rPr lang="en-US" sz="1600" dirty="0" err="1" smtClean="0"/>
              <a:t>Odroid</a:t>
            </a:r>
            <a:r>
              <a:rPr lang="en-US" sz="1600" dirty="0" smtClean="0"/>
              <a:t> as flight controller in Real-Time using </a:t>
            </a:r>
            <a:r>
              <a:rPr lang="en-US" sz="1600" dirty="0" err="1" smtClean="0"/>
              <a:t>Spektrum</a:t>
            </a:r>
            <a:r>
              <a:rPr lang="en-US" sz="1600" dirty="0" smtClean="0"/>
              <a:t> DX9 radio</a:t>
            </a:r>
            <a:endParaRPr lang="en-US" sz="1600" dirty="0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5583002" y="3459405"/>
            <a:ext cx="657778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307753" y="4154545"/>
            <a:ext cx="2840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Maestro Board Generates Desired PWMs for Actuation</a:t>
            </a:r>
            <a:endParaRPr lang="en-US" sz="1600" dirty="0"/>
          </a:p>
        </p:txBody>
      </p:sp>
      <p:sp>
        <p:nvSpPr>
          <p:cNvPr id="33" name="TextBox 32"/>
          <p:cNvSpPr txBox="1"/>
          <p:nvPr/>
        </p:nvSpPr>
        <p:spPr>
          <a:xfrm>
            <a:off x="129899" y="349181"/>
            <a:ext cx="26746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Control Signal Generation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454805" y="2948690"/>
            <a:ext cx="1681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Control 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Signals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2517755" y="2910449"/>
            <a:ext cx="695578" cy="310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398992" y="2000929"/>
            <a:ext cx="1841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Selection Signal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2530287" y="3571706"/>
            <a:ext cx="671474" cy="35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356" y="2872740"/>
            <a:ext cx="2454381" cy="1106419"/>
          </a:xfrm>
          <a:prstGeom prst="rect">
            <a:avLst/>
          </a:prstGeom>
        </p:spPr>
      </p:pic>
      <p:cxnSp>
        <p:nvCxnSpPr>
          <p:cNvPr id="58" name="Straight Arrow Connector 57"/>
          <p:cNvCxnSpPr/>
          <p:nvPr/>
        </p:nvCxnSpPr>
        <p:spPr>
          <a:xfrm>
            <a:off x="8831136" y="3459405"/>
            <a:ext cx="81691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8831136" y="3097768"/>
            <a:ext cx="11318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PWMs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738079" y="4034267"/>
            <a:ext cx="2402937" cy="58477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PWMs actuate all 4 propellers and all 4 servos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382612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59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Student5</dc:creator>
  <cp:lastModifiedBy>Student5</cp:lastModifiedBy>
  <cp:revision>6</cp:revision>
  <dcterms:created xsi:type="dcterms:W3CDTF">2019-04-03T15:43:29Z</dcterms:created>
  <dcterms:modified xsi:type="dcterms:W3CDTF">2019-04-03T16:12:34Z</dcterms:modified>
</cp:coreProperties>
</file>