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5" r:id="rId11"/>
    <p:sldId id="267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5BAD0-D7F4-E644-B89C-CE34B75ACD3F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3FFDB-A1AE-1F49-BB90-1FFD0CA36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34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Describe </a:t>
            </a:r>
            <a:r>
              <a:rPr lang="en-US" dirty="0" err="1" smtClean="0"/>
              <a:t>Glusterfs</a:t>
            </a:r>
            <a:r>
              <a:rPr lang="en-US" dirty="0" smtClean="0"/>
              <a:t> array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3FFDB-A1AE-1F49-BB90-1FFD0CA36BF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34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always, the devil is in the details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3FFDB-A1AE-1F49-BB90-1FFD0CA36BF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1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47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278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2782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755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792F-31EE-C344-A2D6-ED544E6AF3F4}" type="datetimeFigureOut">
              <a:rPr lang="en-US" smtClean="0"/>
              <a:pPr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BE74-70D2-8C43-ADAD-6EB1AA575FD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new template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“Big Storage, Little Budget”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Kyle Hutson</a:t>
            </a:r>
          </a:p>
          <a:p>
            <a:r>
              <a:rPr lang="en-US" dirty="0" smtClean="0"/>
              <a:t>Adam Tygart</a:t>
            </a:r>
          </a:p>
          <a:p>
            <a:r>
              <a:rPr lang="en-US" dirty="0" smtClean="0"/>
              <a:t>Dan Andresen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Erasure coding with m=8, k=4</a:t>
            </a:r>
          </a:p>
          <a:p>
            <a:r>
              <a:rPr lang="en-US" dirty="0" smtClean="0"/>
              <a:t>~1.3 PB usable disk space</a:t>
            </a:r>
          </a:p>
          <a:p>
            <a:r>
              <a:rPr lang="en-US" dirty="0" smtClean="0"/>
              <a:t>Journals on OSD (HDDs)</a:t>
            </a:r>
          </a:p>
          <a:p>
            <a:r>
              <a:rPr lang="en-US" dirty="0" smtClean="0"/>
              <a:t>Metadata on SSDs</a:t>
            </a:r>
          </a:p>
          <a:p>
            <a:r>
              <a:rPr lang="en-US" dirty="0" smtClean="0"/>
              <a:t>Cache on HDDs</a:t>
            </a:r>
          </a:p>
        </p:txBody>
      </p:sp>
    </p:spTree>
    <p:extLst>
      <p:ext uri="{BB962C8B-B14F-4D97-AF65-F5344CB8AC3E}">
        <p14:creationId xmlns:p14="http://schemas.microsoft.com/office/powerpoint/2010/main" val="33404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Multi-site archive</a:t>
            </a:r>
          </a:p>
          <a:p>
            <a:r>
              <a:rPr lang="en-US" dirty="0" err="1" smtClean="0"/>
              <a:t>Hadoop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39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 for the reader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guidance on your proposed hardware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ceph</a:t>
            </a:r>
            <a:r>
              <a:rPr lang="en-US" dirty="0" smtClean="0"/>
              <a:t>-users’ mailing list or on IRC</a:t>
            </a:r>
          </a:p>
          <a:p>
            <a:r>
              <a:rPr lang="en-US" dirty="0" smtClean="0"/>
              <a:t>Don’t skimp on quality of SSDs</a:t>
            </a:r>
          </a:p>
          <a:p>
            <a:r>
              <a:rPr lang="en-US" dirty="0" smtClean="0"/>
              <a:t>Cache tier sizing</a:t>
            </a:r>
          </a:p>
          <a:p>
            <a:r>
              <a:rPr lang="en-US" dirty="0" smtClean="0"/>
              <a:t>Testing, testing,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234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Previously using </a:t>
            </a:r>
            <a:r>
              <a:rPr lang="en-US" dirty="0" err="1" smtClean="0"/>
              <a:t>glusterfs</a:t>
            </a:r>
            <a:endParaRPr lang="en-US" dirty="0" smtClean="0"/>
          </a:p>
          <a:p>
            <a:r>
              <a:rPr lang="en-US" dirty="0" smtClean="0"/>
              <a:t>Running out of disk space</a:t>
            </a:r>
          </a:p>
          <a:p>
            <a:r>
              <a:rPr lang="en-US" dirty="0" smtClean="0"/>
              <a:t>Used </a:t>
            </a:r>
            <a:r>
              <a:rPr lang="en-US" dirty="0" err="1" smtClean="0"/>
              <a:t>Ceph</a:t>
            </a:r>
            <a:r>
              <a:rPr lang="en-US" dirty="0" smtClean="0"/>
              <a:t> for ~1.5 years for backup space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751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 err="1" smtClean="0"/>
              <a:t>Ceph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Primarily Object Storage</a:t>
            </a:r>
            <a:endParaRPr lang="en-US" dirty="0"/>
          </a:p>
          <a:p>
            <a:r>
              <a:rPr lang="en-US" dirty="0" smtClean="0"/>
              <a:t>Grown from Sage Weil’s PhD thesis on storage systems</a:t>
            </a:r>
          </a:p>
          <a:p>
            <a:r>
              <a:rPr lang="en-US" dirty="0" smtClean="0"/>
              <a:t>Baseline:</a:t>
            </a:r>
          </a:p>
          <a:p>
            <a:pPr lvl="1"/>
            <a:r>
              <a:rPr lang="en-US" dirty="0" smtClean="0"/>
              <a:t>RADOS (“reliable, autonomous, distributed object store”)</a:t>
            </a:r>
          </a:p>
          <a:p>
            <a:pPr lvl="1"/>
            <a:r>
              <a:rPr lang="en-US" dirty="0" smtClean="0"/>
              <a:t>CRUSH maps (“controlled replication under scalable hashing”)</a:t>
            </a:r>
          </a:p>
        </p:txBody>
      </p:sp>
    </p:spTree>
    <p:extLst>
      <p:ext uri="{BB962C8B-B14F-4D97-AF65-F5344CB8AC3E}">
        <p14:creationId xmlns:p14="http://schemas.microsoft.com/office/powerpoint/2010/main" val="36359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 err="1" smtClean="0"/>
              <a:t>Ceph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7" name="Content Placeholder 6" descr="crushstack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92" r="-7145"/>
          <a:stretch/>
        </p:blipFill>
        <p:spPr>
          <a:xfrm>
            <a:off x="457200" y="1600200"/>
            <a:ext cx="8212972" cy="4516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93148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r>
              <a:rPr lang="en-US" dirty="0" smtClean="0"/>
              <a:t> Daemons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OSD (“object storage device”) – usually an entire disk, but can use a partition. Where the data is saved. It is also a daemon which client computers can talk to.</a:t>
            </a:r>
          </a:p>
          <a:p>
            <a:r>
              <a:rPr lang="en-US" dirty="0" smtClean="0"/>
              <a:t>Monitor – a daemon that talks to clients and keeps track of the CRUSH map and where data is located</a:t>
            </a:r>
          </a:p>
          <a:p>
            <a:r>
              <a:rPr lang="en-US" dirty="0" smtClean="0"/>
              <a:t>MDS – Metadata server – a daemon which keeps track of </a:t>
            </a:r>
            <a:r>
              <a:rPr lang="en-US" dirty="0" err="1" smtClean="0"/>
              <a:t>CephFS</a:t>
            </a:r>
            <a:r>
              <a:rPr lang="en-US" dirty="0" smtClean="0"/>
              <a:t> metadata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64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(24) Dell R730xd servers, each with</a:t>
            </a:r>
          </a:p>
          <a:p>
            <a:pPr lvl="1"/>
            <a:r>
              <a:rPr lang="en-US" dirty="0"/>
              <a:t>(2) E5-</a:t>
            </a:r>
            <a:r>
              <a:rPr lang="en-US" dirty="0" smtClean="0"/>
              <a:t>2650L (12-core) CPUs</a:t>
            </a:r>
          </a:p>
          <a:p>
            <a:pPr lvl="1"/>
            <a:r>
              <a:rPr lang="en-US" dirty="0" smtClean="0"/>
              <a:t>(12) 6 TB HDDs</a:t>
            </a:r>
          </a:p>
          <a:p>
            <a:pPr lvl="1"/>
            <a:r>
              <a:rPr lang="en-US" dirty="0" smtClean="0"/>
              <a:t>(4) 4 TB HDDs</a:t>
            </a:r>
          </a:p>
          <a:p>
            <a:pPr lvl="1"/>
            <a:r>
              <a:rPr lang="en-US" dirty="0" smtClean="0"/>
              <a:t>(Total of 88 TB HDDs/server)</a:t>
            </a:r>
          </a:p>
          <a:p>
            <a:pPr lvl="1"/>
            <a:r>
              <a:rPr lang="en-US" dirty="0" smtClean="0"/>
              <a:t>(2) 480 GB SSDs</a:t>
            </a:r>
          </a:p>
          <a:p>
            <a:pPr lvl="1"/>
            <a:r>
              <a:rPr lang="en-US" dirty="0" smtClean="0"/>
              <a:t>128 GB RAM</a:t>
            </a:r>
          </a:p>
          <a:p>
            <a:r>
              <a:rPr lang="en-US" dirty="0" smtClean="0"/>
              <a:t>Cost: $300,000</a:t>
            </a:r>
          </a:p>
          <a:p>
            <a:r>
              <a:rPr lang="en-US" dirty="0" smtClean="0"/>
              <a:t>Raw Storage: 2.1 PB</a:t>
            </a:r>
          </a:p>
        </p:txBody>
      </p:sp>
    </p:spTree>
    <p:extLst>
      <p:ext uri="{BB962C8B-B14F-4D97-AF65-F5344CB8AC3E}">
        <p14:creationId xmlns:p14="http://schemas.microsoft.com/office/powerpoint/2010/main" val="327703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Erasure Coded Pools</a:t>
            </a:r>
          </a:p>
          <a:p>
            <a:r>
              <a:rPr lang="en-US" dirty="0" smtClean="0"/>
              <a:t>Cache </a:t>
            </a:r>
            <a:r>
              <a:rPr lang="en-US" dirty="0" err="1" smtClean="0"/>
              <a:t>Tiering</a:t>
            </a:r>
            <a:endParaRPr lang="en-US" dirty="0" smtClean="0"/>
          </a:p>
          <a:p>
            <a:r>
              <a:rPr lang="en-US" dirty="0" err="1" smtClean="0"/>
              <a:t>CephFS</a:t>
            </a:r>
            <a:endParaRPr lang="en-US" dirty="0" smtClean="0"/>
          </a:p>
          <a:p>
            <a:r>
              <a:rPr lang="en-US" dirty="0" smtClean="0"/>
              <a:t>Scalability</a:t>
            </a:r>
          </a:p>
          <a:p>
            <a:r>
              <a:rPr lang="en-US" dirty="0" smtClean="0"/>
              <a:t>Very fast metadata – active/passive currently with active/active promised</a:t>
            </a:r>
          </a:p>
          <a:p>
            <a:r>
              <a:rPr lang="en-US" dirty="0" smtClean="0"/>
              <a:t>CRUSH hierarchy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083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Concepts – Erasure coding</a:t>
            </a:r>
            <a:endParaRPr lang="en-US" dirty="0"/>
          </a:p>
        </p:txBody>
      </p:sp>
      <p:pic>
        <p:nvPicPr>
          <p:cNvPr id="4" name="Content Placeholder 3" descr="ditaa-96fe8c3c73e5e54cf27fa8a4d64ed08d17679ba3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005" t="-327" r="-43475"/>
          <a:stretch/>
        </p:blipFill>
        <p:spPr/>
      </p:pic>
    </p:spTree>
    <p:extLst>
      <p:ext uri="{BB962C8B-B14F-4D97-AF65-F5344CB8AC3E}">
        <p14:creationId xmlns:p14="http://schemas.microsoft.com/office/powerpoint/2010/main" val="444844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January: Hardware arrives, we begin playing</a:t>
            </a:r>
          </a:p>
          <a:p>
            <a:pPr lvl="1"/>
            <a:r>
              <a:rPr lang="en-US" dirty="0" smtClean="0"/>
              <a:t>Erasure coding with cache tiers</a:t>
            </a:r>
          </a:p>
          <a:p>
            <a:r>
              <a:rPr lang="en-US" dirty="0" smtClean="0"/>
              <a:t>May: First attempt to cutover</a:t>
            </a:r>
          </a:p>
          <a:p>
            <a:r>
              <a:rPr lang="en-US" dirty="0" smtClean="0"/>
              <a:t>July: Actual cutover</a:t>
            </a:r>
          </a:p>
          <a:p>
            <a:r>
              <a:rPr lang="en-US" dirty="0" smtClean="0"/>
              <a:t>Present: Still fighting performance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86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330</Words>
  <Application>Microsoft Macintosh PowerPoint</Application>
  <PresentationFormat>On-screen Show (4:3)</PresentationFormat>
  <Paragraphs>62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“Big Storage, Little Budget”</vt:lpstr>
      <vt:lpstr>Background</vt:lpstr>
      <vt:lpstr>About Ceph</vt:lpstr>
      <vt:lpstr>About Ceph (continued)</vt:lpstr>
      <vt:lpstr>Ceph Daemons</vt:lpstr>
      <vt:lpstr>Our Hardware</vt:lpstr>
      <vt:lpstr>Cool Concepts</vt:lpstr>
      <vt:lpstr>Cool Concepts – Erasure coding</vt:lpstr>
      <vt:lpstr>Timeline</vt:lpstr>
      <vt:lpstr>Final configuration</vt:lpstr>
      <vt:lpstr>Future plans</vt:lpstr>
      <vt:lpstr>Advice for the reader</vt:lpstr>
    </vt:vector>
  </TitlesOfParts>
  <Company>Kansas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Jeffery Morris</dc:creator>
  <cp:lastModifiedBy>Gentis, Debra L.</cp:lastModifiedBy>
  <cp:revision>12</cp:revision>
  <dcterms:created xsi:type="dcterms:W3CDTF">2011-05-09T20:00:01Z</dcterms:created>
  <dcterms:modified xsi:type="dcterms:W3CDTF">2015-09-29T19:53:22Z</dcterms:modified>
</cp:coreProperties>
</file>