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</p:sldMasterIdLst>
  <p:sldIdLst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70" r:id="rId13"/>
    <p:sldId id="271" r:id="rId14"/>
    <p:sldId id="272" r:id="rId15"/>
    <p:sldId id="277" r:id="rId16"/>
    <p:sldId id="273" r:id="rId17"/>
    <p:sldId id="274" r:id="rId18"/>
    <p:sldId id="276" r:id="rId19"/>
    <p:sldId id="268" r:id="rId20"/>
    <p:sldId id="275" r:id="rId21"/>
    <p:sldId id="25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78C9FE-0679-46B3-F8C7-0C7411C81428}" v="25" dt="2024-05-20T12:35:16.5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th Jones" userId="S::ejones42@uco.edu::e07ffd3d-fac1-408f-95f9-1f565abf1529" providerId="AD" clId="Web-{FD6D08C4-A2AB-BDA3-48C9-48C346256E9A}"/>
    <pc:docChg chg="addSld modSld">
      <pc:chgData name="Beth Jones" userId="S::ejones42@uco.edu::e07ffd3d-fac1-408f-95f9-1f565abf1529" providerId="AD" clId="Web-{FD6D08C4-A2AB-BDA3-48C9-48C346256E9A}" dt="2024-05-17T14:20:06.325" v="133" actId="20577"/>
      <pc:docMkLst>
        <pc:docMk/>
      </pc:docMkLst>
      <pc:sldChg chg="modSp">
        <pc:chgData name="Beth Jones" userId="S::ejones42@uco.edu::e07ffd3d-fac1-408f-95f9-1f565abf1529" providerId="AD" clId="Web-{FD6D08C4-A2AB-BDA3-48C9-48C346256E9A}" dt="2024-05-17T14:13:57.733" v="23" actId="20577"/>
        <pc:sldMkLst>
          <pc:docMk/>
          <pc:sldMk cId="1789575096" sldId="261"/>
        </pc:sldMkLst>
        <pc:spChg chg="mod">
          <ac:chgData name="Beth Jones" userId="S::ejones42@uco.edu::e07ffd3d-fac1-408f-95f9-1f565abf1529" providerId="AD" clId="Web-{FD6D08C4-A2AB-BDA3-48C9-48C346256E9A}" dt="2024-05-17T14:13:57.733" v="23" actId="20577"/>
          <ac:spMkLst>
            <pc:docMk/>
            <pc:sldMk cId="1789575096" sldId="261"/>
            <ac:spMk id="3" creationId="{F4CE3789-6F71-EF41-14A1-23F2B0245EFC}"/>
          </ac:spMkLst>
        </pc:spChg>
      </pc:sldChg>
      <pc:sldChg chg="modSp new">
        <pc:chgData name="Beth Jones" userId="S::ejones42@uco.edu::e07ffd3d-fac1-408f-95f9-1f565abf1529" providerId="AD" clId="Web-{FD6D08C4-A2AB-BDA3-48C9-48C346256E9A}" dt="2024-05-17T14:20:06.325" v="133" actId="20577"/>
        <pc:sldMkLst>
          <pc:docMk/>
          <pc:sldMk cId="3030243873" sldId="275"/>
        </pc:sldMkLst>
        <pc:spChg chg="mod">
          <ac:chgData name="Beth Jones" userId="S::ejones42@uco.edu::e07ffd3d-fac1-408f-95f9-1f565abf1529" providerId="AD" clId="Web-{FD6D08C4-A2AB-BDA3-48C9-48C346256E9A}" dt="2024-05-17T14:14:18.218" v="32" actId="20577"/>
          <ac:spMkLst>
            <pc:docMk/>
            <pc:sldMk cId="3030243873" sldId="275"/>
            <ac:spMk id="2" creationId="{0CEEC649-A438-22FE-4ACD-51592ED9CB1C}"/>
          </ac:spMkLst>
        </pc:spChg>
        <pc:spChg chg="mod">
          <ac:chgData name="Beth Jones" userId="S::ejones42@uco.edu::e07ffd3d-fac1-408f-95f9-1f565abf1529" providerId="AD" clId="Web-{FD6D08C4-A2AB-BDA3-48C9-48C346256E9A}" dt="2024-05-17T14:20:06.325" v="133" actId="20577"/>
          <ac:spMkLst>
            <pc:docMk/>
            <pc:sldMk cId="3030243873" sldId="275"/>
            <ac:spMk id="3" creationId="{566BD7DE-1621-0539-5693-7F75EA31317C}"/>
          </ac:spMkLst>
        </pc:spChg>
      </pc:sldChg>
    </pc:docChg>
  </pc:docChgLst>
  <pc:docChgLst>
    <pc:chgData name="Melissa Wood" userId="S::mwood23@uco.edu::561facd0-c66b-463b-a7e2-a82633e43299" providerId="AD" clId="Web-{57B04CCE-5450-DE81-554F-D8A5E75FF488}"/>
    <pc:docChg chg="addSld delSld modSld">
      <pc:chgData name="Melissa Wood" userId="S::mwood23@uco.edu::561facd0-c66b-463b-a7e2-a82633e43299" providerId="AD" clId="Web-{57B04CCE-5450-DE81-554F-D8A5E75FF488}" dt="2024-05-17T16:43:54.516" v="772" actId="1076"/>
      <pc:docMkLst>
        <pc:docMk/>
      </pc:docMkLst>
      <pc:sldChg chg="addSp delSp modSp">
        <pc:chgData name="Melissa Wood" userId="S::mwood23@uco.edu::561facd0-c66b-463b-a7e2-a82633e43299" providerId="AD" clId="Web-{57B04CCE-5450-DE81-554F-D8A5E75FF488}" dt="2024-05-16T21:56:12.185" v="532" actId="1076"/>
        <pc:sldMkLst>
          <pc:docMk/>
          <pc:sldMk cId="1361083855" sldId="269"/>
        </pc:sldMkLst>
        <pc:spChg chg="add mod">
          <ac:chgData name="Melissa Wood" userId="S::mwood23@uco.edu::561facd0-c66b-463b-a7e2-a82633e43299" providerId="AD" clId="Web-{57B04CCE-5450-DE81-554F-D8A5E75FF488}" dt="2024-05-16T21:55:36.809" v="523" actId="1076"/>
          <ac:spMkLst>
            <pc:docMk/>
            <pc:sldMk cId="1361083855" sldId="269"/>
            <ac:spMk id="5" creationId="{241DA09F-95B7-7DC1-5F66-14B84FC9AB25}"/>
          </ac:spMkLst>
        </pc:spChg>
        <pc:spChg chg="add mod">
          <ac:chgData name="Melissa Wood" userId="S::mwood23@uco.edu::561facd0-c66b-463b-a7e2-a82633e43299" providerId="AD" clId="Web-{57B04CCE-5450-DE81-554F-D8A5E75FF488}" dt="2024-05-16T21:56:12.185" v="532" actId="1076"/>
          <ac:spMkLst>
            <pc:docMk/>
            <pc:sldMk cId="1361083855" sldId="269"/>
            <ac:spMk id="6" creationId="{5F992F99-1475-410A-F081-F11476D0E05C}"/>
          </ac:spMkLst>
        </pc:spChg>
        <pc:picChg chg="add del mod">
          <ac:chgData name="Melissa Wood" userId="S::mwood23@uco.edu::561facd0-c66b-463b-a7e2-a82633e43299" providerId="AD" clId="Web-{57B04CCE-5450-DE81-554F-D8A5E75FF488}" dt="2024-05-16T20:06:51.132" v="141"/>
          <ac:picMkLst>
            <pc:docMk/>
            <pc:sldMk cId="1361083855" sldId="269"/>
            <ac:picMk id="3" creationId="{9FFAC52A-F349-FC09-AF0C-34AAD12B23D6}"/>
          </ac:picMkLst>
        </pc:picChg>
        <pc:picChg chg="add del mod">
          <ac:chgData name="Melissa Wood" userId="S::mwood23@uco.edu::561facd0-c66b-463b-a7e2-a82633e43299" providerId="AD" clId="Web-{57B04CCE-5450-DE81-554F-D8A5E75FF488}" dt="2024-05-16T19:53:55.678" v="87"/>
          <ac:picMkLst>
            <pc:docMk/>
            <pc:sldMk cId="1361083855" sldId="269"/>
            <ac:picMk id="4" creationId="{ADEA8469-C103-5DBF-B0C1-89242F5A808B}"/>
          </ac:picMkLst>
        </pc:picChg>
        <pc:picChg chg="add del mod">
          <ac:chgData name="Melissa Wood" userId="S::mwood23@uco.edu::561facd0-c66b-463b-a7e2-a82633e43299" providerId="AD" clId="Web-{57B04CCE-5450-DE81-554F-D8A5E75FF488}" dt="2024-05-16T20:10:28.109" v="152"/>
          <ac:picMkLst>
            <pc:docMk/>
            <pc:sldMk cId="1361083855" sldId="269"/>
            <ac:picMk id="7" creationId="{ED2AC655-95E9-0DF9-34A7-747AE4707A58}"/>
          </ac:picMkLst>
        </pc:picChg>
        <pc:picChg chg="add del mod">
          <ac:chgData name="Melissa Wood" userId="S::mwood23@uco.edu::561facd0-c66b-463b-a7e2-a82633e43299" providerId="AD" clId="Web-{57B04CCE-5450-DE81-554F-D8A5E75FF488}" dt="2024-05-16T20:06:57.304" v="143"/>
          <ac:picMkLst>
            <pc:docMk/>
            <pc:sldMk cId="1361083855" sldId="269"/>
            <ac:picMk id="8" creationId="{1F36B2D1-750A-6C9C-8B92-F722BB3EB0E4}"/>
          </ac:picMkLst>
        </pc:picChg>
        <pc:picChg chg="add del mod">
          <ac:chgData name="Melissa Wood" userId="S::mwood23@uco.edu::561facd0-c66b-463b-a7e2-a82633e43299" providerId="AD" clId="Web-{57B04CCE-5450-DE81-554F-D8A5E75FF488}" dt="2024-05-16T20:07:19.039" v="145"/>
          <ac:picMkLst>
            <pc:docMk/>
            <pc:sldMk cId="1361083855" sldId="269"/>
            <ac:picMk id="9" creationId="{AA98A5AF-95F6-C917-2358-4131984361DC}"/>
          </ac:picMkLst>
        </pc:picChg>
        <pc:picChg chg="add mod">
          <ac:chgData name="Melissa Wood" userId="S::mwood23@uco.edu::561facd0-c66b-463b-a7e2-a82633e43299" providerId="AD" clId="Web-{57B04CCE-5450-DE81-554F-D8A5E75FF488}" dt="2024-05-16T21:56:04.576" v="531" actId="14100"/>
          <ac:picMkLst>
            <pc:docMk/>
            <pc:sldMk cId="1361083855" sldId="269"/>
            <ac:picMk id="10" creationId="{D0631256-4582-7719-FE33-AEE9A961FF85}"/>
          </ac:picMkLst>
        </pc:picChg>
        <pc:picChg chg="add mod">
          <ac:chgData name="Melissa Wood" userId="S::mwood23@uco.edu::561facd0-c66b-463b-a7e2-a82633e43299" providerId="AD" clId="Web-{57B04CCE-5450-DE81-554F-D8A5E75FF488}" dt="2024-05-16T21:55:54.685" v="529" actId="1076"/>
          <ac:picMkLst>
            <pc:docMk/>
            <pc:sldMk cId="1361083855" sldId="269"/>
            <ac:picMk id="11" creationId="{EE91D810-DDCB-AD83-5EAC-519E1CFEBC5F}"/>
          </ac:picMkLst>
        </pc:picChg>
      </pc:sldChg>
      <pc:sldChg chg="addSp delSp modSp new">
        <pc:chgData name="Melissa Wood" userId="S::mwood23@uco.edu::561facd0-c66b-463b-a7e2-a82633e43299" providerId="AD" clId="Web-{57B04CCE-5450-DE81-554F-D8A5E75FF488}" dt="2024-05-17T16:43:54.516" v="772" actId="1076"/>
        <pc:sldMkLst>
          <pc:docMk/>
          <pc:sldMk cId="1614109545" sldId="270"/>
        </pc:sldMkLst>
        <pc:spChg chg="mod">
          <ac:chgData name="Melissa Wood" userId="S::mwood23@uco.edu::561facd0-c66b-463b-a7e2-a82633e43299" providerId="AD" clId="Web-{57B04CCE-5450-DE81-554F-D8A5E75FF488}" dt="2024-05-16T19:54:33.445" v="96" actId="20577"/>
          <ac:spMkLst>
            <pc:docMk/>
            <pc:sldMk cId="1614109545" sldId="270"/>
            <ac:spMk id="2" creationId="{420B4676-ED29-2676-EF55-EEB147CB74DB}"/>
          </ac:spMkLst>
        </pc:spChg>
        <pc:spChg chg="add mod">
          <ac:chgData name="Melissa Wood" userId="S::mwood23@uco.edu::561facd0-c66b-463b-a7e2-a82633e43299" providerId="AD" clId="Web-{57B04CCE-5450-DE81-554F-D8A5E75FF488}" dt="2024-05-16T21:55:00.839" v="518" actId="1076"/>
          <ac:spMkLst>
            <pc:docMk/>
            <pc:sldMk cId="1614109545" sldId="270"/>
            <ac:spMk id="5" creationId="{FB7EFAF3-CF3D-36F0-49C6-0FB2DB401791}"/>
          </ac:spMkLst>
        </pc:spChg>
        <pc:spChg chg="add mod">
          <ac:chgData name="Melissa Wood" userId="S::mwood23@uco.edu::561facd0-c66b-463b-a7e2-a82633e43299" providerId="AD" clId="Web-{57B04CCE-5450-DE81-554F-D8A5E75FF488}" dt="2024-05-17T16:43:54.516" v="772" actId="1076"/>
          <ac:spMkLst>
            <pc:docMk/>
            <pc:sldMk cId="1614109545" sldId="270"/>
            <ac:spMk id="9" creationId="{AF2F11C6-FBFE-B955-518E-5532DD982C0B}"/>
          </ac:spMkLst>
        </pc:spChg>
        <pc:picChg chg="add mod">
          <ac:chgData name="Melissa Wood" userId="S::mwood23@uco.edu::561facd0-c66b-463b-a7e2-a82633e43299" providerId="AD" clId="Web-{57B04CCE-5450-DE81-554F-D8A5E75FF488}" dt="2024-05-17T16:03:33.162" v="547" actId="1076"/>
          <ac:picMkLst>
            <pc:docMk/>
            <pc:sldMk cId="1614109545" sldId="270"/>
            <ac:picMk id="3" creationId="{189856F7-CE2E-E4D3-8A86-FAD845A6033B}"/>
          </ac:picMkLst>
        </pc:picChg>
        <pc:picChg chg="add del mod">
          <ac:chgData name="Melissa Wood" userId="S::mwood23@uco.edu::561facd0-c66b-463b-a7e2-a82633e43299" providerId="AD" clId="Web-{57B04CCE-5450-DE81-554F-D8A5E75FF488}" dt="2024-05-16T19:55:50.308" v="100"/>
          <ac:picMkLst>
            <pc:docMk/>
            <pc:sldMk cId="1614109545" sldId="270"/>
            <ac:picMk id="3" creationId="{8E7EBDA7-B86D-8082-8495-73161E4A0060}"/>
          </ac:picMkLst>
        </pc:picChg>
        <pc:picChg chg="add del mod">
          <ac:chgData name="Melissa Wood" userId="S::mwood23@uco.edu::561facd0-c66b-463b-a7e2-a82633e43299" providerId="AD" clId="Web-{57B04CCE-5450-DE81-554F-D8A5E75FF488}" dt="2024-05-16T20:12:42.568" v="162"/>
          <ac:picMkLst>
            <pc:docMk/>
            <pc:sldMk cId="1614109545" sldId="270"/>
            <ac:picMk id="4" creationId="{A6F2010F-3115-91A2-EF05-4EFC096CAE3B}"/>
          </ac:picMkLst>
        </pc:picChg>
        <pc:picChg chg="add del mod">
          <ac:chgData name="Melissa Wood" userId="S::mwood23@uco.edu::561facd0-c66b-463b-a7e2-a82633e43299" providerId="AD" clId="Web-{57B04CCE-5450-DE81-554F-D8A5E75FF488}" dt="2024-05-16T19:58:11.173" v="133"/>
          <ac:picMkLst>
            <pc:docMk/>
            <pc:sldMk cId="1614109545" sldId="270"/>
            <ac:picMk id="6" creationId="{CA191C78-D304-A342-1DAB-DCC26D15CB0F}"/>
          </ac:picMkLst>
        </pc:picChg>
        <pc:picChg chg="add del mod">
          <ac:chgData name="Melissa Wood" userId="S::mwood23@uco.edu::561facd0-c66b-463b-a7e2-a82633e43299" providerId="AD" clId="Web-{57B04CCE-5450-DE81-554F-D8A5E75FF488}" dt="2024-05-17T16:03:22.255" v="543"/>
          <ac:picMkLst>
            <pc:docMk/>
            <pc:sldMk cId="1614109545" sldId="270"/>
            <ac:picMk id="7" creationId="{4DF666C6-9621-618C-45D8-1C0B7A9D9E83}"/>
          </ac:picMkLst>
        </pc:picChg>
        <pc:picChg chg="add mod">
          <ac:chgData name="Melissa Wood" userId="S::mwood23@uco.edu::561facd0-c66b-463b-a7e2-a82633e43299" providerId="AD" clId="Web-{57B04CCE-5450-DE81-554F-D8A5E75FF488}" dt="2024-05-16T21:55:07.027" v="520" actId="1076"/>
          <ac:picMkLst>
            <pc:docMk/>
            <pc:sldMk cId="1614109545" sldId="270"/>
            <ac:picMk id="8" creationId="{15B8127C-39F1-83DF-4F62-D16743081946}"/>
          </ac:picMkLst>
        </pc:picChg>
      </pc:sldChg>
      <pc:sldChg chg="new del">
        <pc:chgData name="Melissa Wood" userId="S::mwood23@uco.edu::561facd0-c66b-463b-a7e2-a82633e43299" providerId="AD" clId="Web-{57B04CCE-5450-DE81-554F-D8A5E75FF488}" dt="2024-05-16T19:50:15.591" v="6"/>
        <pc:sldMkLst>
          <pc:docMk/>
          <pc:sldMk cId="3575802028" sldId="270"/>
        </pc:sldMkLst>
      </pc:sldChg>
      <pc:sldChg chg="addSp delSp modSp new">
        <pc:chgData name="Melissa Wood" userId="S::mwood23@uco.edu::561facd0-c66b-463b-a7e2-a82633e43299" providerId="AD" clId="Web-{57B04CCE-5450-DE81-554F-D8A5E75FF488}" dt="2024-05-17T16:06:13.214" v="555" actId="1076"/>
        <pc:sldMkLst>
          <pc:docMk/>
          <pc:sldMk cId="4214440348" sldId="271"/>
        </pc:sldMkLst>
        <pc:spChg chg="mod">
          <ac:chgData name="Melissa Wood" userId="S::mwood23@uco.edu::561facd0-c66b-463b-a7e2-a82633e43299" providerId="AD" clId="Web-{57B04CCE-5450-DE81-554F-D8A5E75FF488}" dt="2024-05-16T19:58:23.002" v="138" actId="20577"/>
          <ac:spMkLst>
            <pc:docMk/>
            <pc:sldMk cId="4214440348" sldId="271"/>
            <ac:spMk id="2" creationId="{3E1487C1-9883-0395-4685-27193CE7D492}"/>
          </ac:spMkLst>
        </pc:spChg>
        <pc:spChg chg="add mod">
          <ac:chgData name="Melissa Wood" userId="S::mwood23@uco.edu::561facd0-c66b-463b-a7e2-a82633e43299" providerId="AD" clId="Web-{57B04CCE-5450-DE81-554F-D8A5E75FF488}" dt="2024-05-16T21:56:32.452" v="534" actId="1076"/>
          <ac:spMkLst>
            <pc:docMk/>
            <pc:sldMk cId="4214440348" sldId="271"/>
            <ac:spMk id="3" creationId="{C1126399-749D-ACE9-D257-6F27F3F79535}"/>
          </ac:spMkLst>
        </pc:spChg>
        <pc:picChg chg="add del mod">
          <ac:chgData name="Melissa Wood" userId="S::mwood23@uco.edu::561facd0-c66b-463b-a7e2-a82633e43299" providerId="AD" clId="Web-{57B04CCE-5450-DE81-554F-D8A5E75FF488}" dt="2024-05-16T19:58:43.034" v="140"/>
          <ac:picMkLst>
            <pc:docMk/>
            <pc:sldMk cId="4214440348" sldId="271"/>
            <ac:picMk id="3" creationId="{57F1340A-9CA2-C298-B77A-81F29BF1979E}"/>
          </ac:picMkLst>
        </pc:picChg>
        <pc:picChg chg="add del mod">
          <ac:chgData name="Melissa Wood" userId="S::mwood23@uco.edu::561facd0-c66b-463b-a7e2-a82633e43299" providerId="AD" clId="Web-{57B04CCE-5450-DE81-554F-D8A5E75FF488}" dt="2024-05-17T16:04:59.102" v="549"/>
          <ac:picMkLst>
            <pc:docMk/>
            <pc:sldMk cId="4214440348" sldId="271"/>
            <ac:picMk id="4" creationId="{9F5D0844-FFE9-1A7F-69E8-C8F0A496B04C}"/>
          </ac:picMkLst>
        </pc:picChg>
        <pc:picChg chg="add mod">
          <ac:chgData name="Melissa Wood" userId="S::mwood23@uco.edu::561facd0-c66b-463b-a7e2-a82633e43299" providerId="AD" clId="Web-{57B04CCE-5450-DE81-554F-D8A5E75FF488}" dt="2024-05-17T16:05:06.165" v="550" actId="1076"/>
          <ac:picMkLst>
            <pc:docMk/>
            <pc:sldMk cId="4214440348" sldId="271"/>
            <ac:picMk id="5" creationId="{3736E0FB-0ED9-E09E-A287-66359BE13522}"/>
          </ac:picMkLst>
        </pc:picChg>
        <pc:picChg chg="add del mod">
          <ac:chgData name="Melissa Wood" userId="S::mwood23@uco.edu::561facd0-c66b-463b-a7e2-a82633e43299" providerId="AD" clId="Web-{57B04CCE-5450-DE81-554F-D8A5E75FF488}" dt="2024-05-16T20:32:19.725" v="202"/>
          <ac:picMkLst>
            <pc:docMk/>
            <pc:sldMk cId="4214440348" sldId="271"/>
            <ac:picMk id="5" creationId="{683E406A-2289-204F-FE4E-CB6638CFE78F}"/>
          </ac:picMkLst>
        </pc:picChg>
        <pc:picChg chg="add del mod">
          <ac:chgData name="Melissa Wood" userId="S::mwood23@uco.edu::561facd0-c66b-463b-a7e2-a82633e43299" providerId="AD" clId="Web-{57B04CCE-5450-DE81-554F-D8A5E75FF488}" dt="2024-05-17T16:06:02.167" v="551"/>
          <ac:picMkLst>
            <pc:docMk/>
            <pc:sldMk cId="4214440348" sldId="271"/>
            <ac:picMk id="6" creationId="{77509B46-F552-CC27-D872-10C935675CF8}"/>
          </ac:picMkLst>
        </pc:picChg>
        <pc:picChg chg="add mod">
          <ac:chgData name="Melissa Wood" userId="S::mwood23@uco.edu::561facd0-c66b-463b-a7e2-a82633e43299" providerId="AD" clId="Web-{57B04CCE-5450-DE81-554F-D8A5E75FF488}" dt="2024-05-17T16:06:13.214" v="555" actId="1076"/>
          <ac:picMkLst>
            <pc:docMk/>
            <pc:sldMk cId="4214440348" sldId="271"/>
            <ac:picMk id="7" creationId="{C9D03375-6643-4B22-5FF2-51F878E2BFD5}"/>
          </ac:picMkLst>
        </pc:picChg>
      </pc:sldChg>
      <pc:sldChg chg="addSp delSp modSp new">
        <pc:chgData name="Melissa Wood" userId="S::mwood23@uco.edu::561facd0-c66b-463b-a7e2-a82633e43299" providerId="AD" clId="Web-{57B04CCE-5450-DE81-554F-D8A5E75FF488}" dt="2024-05-17T16:07:01.966" v="560" actId="1076"/>
        <pc:sldMkLst>
          <pc:docMk/>
          <pc:sldMk cId="1236992444" sldId="272"/>
        </pc:sldMkLst>
        <pc:spChg chg="mod">
          <ac:chgData name="Melissa Wood" userId="S::mwood23@uco.edu::561facd0-c66b-463b-a7e2-a82633e43299" providerId="AD" clId="Web-{57B04CCE-5450-DE81-554F-D8A5E75FF488}" dt="2024-05-16T20:32:00.224" v="198" actId="20577"/>
          <ac:spMkLst>
            <pc:docMk/>
            <pc:sldMk cId="1236992444" sldId="272"/>
            <ac:spMk id="2" creationId="{68325D3E-7C89-A8C7-B0AE-A6303E9B953D}"/>
          </ac:spMkLst>
        </pc:spChg>
        <pc:spChg chg="add mod">
          <ac:chgData name="Melissa Wood" userId="S::mwood23@uco.edu::561facd0-c66b-463b-a7e2-a82633e43299" providerId="AD" clId="Web-{57B04CCE-5450-DE81-554F-D8A5E75FF488}" dt="2024-05-16T21:53:47.618" v="500" actId="14100"/>
          <ac:spMkLst>
            <pc:docMk/>
            <pc:sldMk cId="1236992444" sldId="272"/>
            <ac:spMk id="3" creationId="{7CBE1D9E-B591-28B8-C6DE-09C4F889D3A7}"/>
          </ac:spMkLst>
        </pc:spChg>
        <pc:spChg chg="add mod">
          <ac:chgData name="Melissa Wood" userId="S::mwood23@uco.edu::561facd0-c66b-463b-a7e2-a82633e43299" providerId="AD" clId="Web-{57B04CCE-5450-DE81-554F-D8A5E75FF488}" dt="2024-05-16T21:54:32.744" v="511" actId="1076"/>
          <ac:spMkLst>
            <pc:docMk/>
            <pc:sldMk cId="1236992444" sldId="272"/>
            <ac:spMk id="4" creationId="{25865B86-6E6F-27D0-467C-6FC8D20322C0}"/>
          </ac:spMkLst>
        </pc:spChg>
        <pc:picChg chg="add del mod">
          <ac:chgData name="Melissa Wood" userId="S::mwood23@uco.edu::561facd0-c66b-463b-a7e2-a82633e43299" providerId="AD" clId="Web-{57B04CCE-5450-DE81-554F-D8A5E75FF488}" dt="2024-05-16T20:32:25.288" v="205"/>
          <ac:picMkLst>
            <pc:docMk/>
            <pc:sldMk cId="1236992444" sldId="272"/>
            <ac:picMk id="3" creationId="{6E86941B-8DB7-4579-627D-928FC9032427}"/>
          </ac:picMkLst>
        </pc:picChg>
        <pc:picChg chg="add del mod">
          <ac:chgData name="Melissa Wood" userId="S::mwood23@uco.edu::561facd0-c66b-463b-a7e2-a82633e43299" providerId="AD" clId="Web-{57B04CCE-5450-DE81-554F-D8A5E75FF488}" dt="2024-05-16T20:42:35.922" v="210"/>
          <ac:picMkLst>
            <pc:docMk/>
            <pc:sldMk cId="1236992444" sldId="272"/>
            <ac:picMk id="4" creationId="{12BF5F96-3CF1-905F-C8DD-4ADF47EECF78}"/>
          </ac:picMkLst>
        </pc:picChg>
        <pc:picChg chg="add mod">
          <ac:chgData name="Melissa Wood" userId="S::mwood23@uco.edu::561facd0-c66b-463b-a7e2-a82633e43299" providerId="AD" clId="Web-{57B04CCE-5450-DE81-554F-D8A5E75FF488}" dt="2024-05-17T16:07:01.966" v="560" actId="1076"/>
          <ac:picMkLst>
            <pc:docMk/>
            <pc:sldMk cId="1236992444" sldId="272"/>
            <ac:picMk id="5" creationId="{267A7AAA-0EB8-8244-5C71-513600892F6A}"/>
          </ac:picMkLst>
        </pc:picChg>
        <pc:picChg chg="add del mod">
          <ac:chgData name="Melissa Wood" userId="S::mwood23@uco.edu::561facd0-c66b-463b-a7e2-a82633e43299" providerId="AD" clId="Web-{57B04CCE-5450-DE81-554F-D8A5E75FF488}" dt="2024-05-16T20:45:39.602" v="214"/>
          <ac:picMkLst>
            <pc:docMk/>
            <pc:sldMk cId="1236992444" sldId="272"/>
            <ac:picMk id="5" creationId="{52B044EA-123E-805B-F979-A2411D50AC7B}"/>
          </ac:picMkLst>
        </pc:picChg>
        <pc:picChg chg="add del mod">
          <ac:chgData name="Melissa Wood" userId="S::mwood23@uco.edu::561facd0-c66b-463b-a7e2-a82633e43299" providerId="AD" clId="Web-{57B04CCE-5450-DE81-554F-D8A5E75FF488}" dt="2024-05-17T16:06:52.450" v="556"/>
          <ac:picMkLst>
            <pc:docMk/>
            <pc:sldMk cId="1236992444" sldId="272"/>
            <ac:picMk id="6" creationId="{12E4D6D3-229D-865B-51C4-ED1ABBD5488A}"/>
          </ac:picMkLst>
        </pc:picChg>
        <pc:picChg chg="add del mod">
          <ac:chgData name="Melissa Wood" userId="S::mwood23@uco.edu::561facd0-c66b-463b-a7e2-a82633e43299" providerId="AD" clId="Web-{57B04CCE-5450-DE81-554F-D8A5E75FF488}" dt="2024-05-16T20:50:49.583" v="227"/>
          <ac:picMkLst>
            <pc:docMk/>
            <pc:sldMk cId="1236992444" sldId="272"/>
            <ac:picMk id="7" creationId="{85371CE5-E0AF-9D4E-2E69-A1F6CC88CE53}"/>
          </ac:picMkLst>
        </pc:picChg>
        <pc:picChg chg="add mod">
          <ac:chgData name="Melissa Wood" userId="S::mwood23@uco.edu::561facd0-c66b-463b-a7e2-a82633e43299" providerId="AD" clId="Web-{57B04CCE-5450-DE81-554F-D8A5E75FF488}" dt="2024-05-16T21:54:28.135" v="510" actId="1076"/>
          <ac:picMkLst>
            <pc:docMk/>
            <pc:sldMk cId="1236992444" sldId="272"/>
            <ac:picMk id="8" creationId="{DB857201-51CD-5BE1-0B34-6CDC55F2B95A}"/>
          </ac:picMkLst>
        </pc:picChg>
      </pc:sldChg>
      <pc:sldChg chg="addSp delSp modSp new">
        <pc:chgData name="Melissa Wood" userId="S::mwood23@uco.edu::561facd0-c66b-463b-a7e2-a82633e43299" providerId="AD" clId="Web-{57B04CCE-5450-DE81-554F-D8A5E75FF488}" dt="2024-05-17T16:08:53.001" v="563" actId="1076"/>
        <pc:sldMkLst>
          <pc:docMk/>
          <pc:sldMk cId="388650763" sldId="273"/>
        </pc:sldMkLst>
        <pc:spChg chg="mod">
          <ac:chgData name="Melissa Wood" userId="S::mwood23@uco.edu::561facd0-c66b-463b-a7e2-a82633e43299" providerId="AD" clId="Web-{57B04CCE-5450-DE81-554F-D8A5E75FF488}" dt="2024-05-16T20:53:01.214" v="238" actId="20577"/>
          <ac:spMkLst>
            <pc:docMk/>
            <pc:sldMk cId="388650763" sldId="273"/>
            <ac:spMk id="2" creationId="{5612945D-42BF-D0A6-53D7-F830B5B0F033}"/>
          </ac:spMkLst>
        </pc:spChg>
        <pc:spChg chg="add mod">
          <ac:chgData name="Melissa Wood" userId="S::mwood23@uco.edu::561facd0-c66b-463b-a7e2-a82633e43299" providerId="AD" clId="Web-{57B04CCE-5450-DE81-554F-D8A5E75FF488}" dt="2024-05-16T21:52:45.725" v="488" actId="1076"/>
          <ac:spMkLst>
            <pc:docMk/>
            <pc:sldMk cId="388650763" sldId="273"/>
            <ac:spMk id="4" creationId="{55CEC9DC-36F3-E260-CB75-0DC60FCD62A0}"/>
          </ac:spMkLst>
        </pc:spChg>
        <pc:picChg chg="add mod">
          <ac:chgData name="Melissa Wood" userId="S::mwood23@uco.edu::561facd0-c66b-463b-a7e2-a82633e43299" providerId="AD" clId="Web-{57B04CCE-5450-DE81-554F-D8A5E75FF488}" dt="2024-05-16T21:57:14.656" v="537" actId="1076"/>
          <ac:picMkLst>
            <pc:docMk/>
            <pc:sldMk cId="388650763" sldId="273"/>
            <ac:picMk id="3" creationId="{B6A7038D-EAEB-4074-4F7C-957ED63283EF}"/>
          </ac:picMkLst>
        </pc:picChg>
        <pc:picChg chg="add del mod">
          <ac:chgData name="Melissa Wood" userId="S::mwood23@uco.edu::561facd0-c66b-463b-a7e2-a82633e43299" providerId="AD" clId="Web-{57B04CCE-5450-DE81-554F-D8A5E75FF488}" dt="2024-05-16T20:59:36.871" v="248"/>
          <ac:picMkLst>
            <pc:docMk/>
            <pc:sldMk cId="388650763" sldId="273"/>
            <ac:picMk id="4" creationId="{050F8EDF-0E66-6570-22EC-561BA02D20B6}"/>
          </ac:picMkLst>
        </pc:picChg>
        <pc:picChg chg="add del mod">
          <ac:chgData name="Melissa Wood" userId="S::mwood23@uco.edu::561facd0-c66b-463b-a7e2-a82633e43299" providerId="AD" clId="Web-{57B04CCE-5450-DE81-554F-D8A5E75FF488}" dt="2024-05-17T16:08:48.110" v="561"/>
          <ac:picMkLst>
            <pc:docMk/>
            <pc:sldMk cId="388650763" sldId="273"/>
            <ac:picMk id="5" creationId="{DF4AED63-1700-4303-8DB9-262193169311}"/>
          </ac:picMkLst>
        </pc:picChg>
        <pc:picChg chg="add mod">
          <ac:chgData name="Melissa Wood" userId="S::mwood23@uco.edu::561facd0-c66b-463b-a7e2-a82633e43299" providerId="AD" clId="Web-{57B04CCE-5450-DE81-554F-D8A5E75FF488}" dt="2024-05-17T16:08:53.001" v="563" actId="1076"/>
          <ac:picMkLst>
            <pc:docMk/>
            <pc:sldMk cId="388650763" sldId="273"/>
            <ac:picMk id="6" creationId="{78C5CD6E-FEE9-FA2C-7644-04C73D9797EC}"/>
          </ac:picMkLst>
        </pc:picChg>
      </pc:sldChg>
      <pc:sldChg chg="addSp delSp modSp new mod modClrScheme chgLayout">
        <pc:chgData name="Melissa Wood" userId="S::mwood23@uco.edu::561facd0-c66b-463b-a7e2-a82633e43299" providerId="AD" clId="Web-{57B04CCE-5450-DE81-554F-D8A5E75FF488}" dt="2024-05-17T16:11:38.882" v="571" actId="1076"/>
        <pc:sldMkLst>
          <pc:docMk/>
          <pc:sldMk cId="2188305268" sldId="274"/>
        </pc:sldMkLst>
        <pc:spChg chg="mod">
          <ac:chgData name="Melissa Wood" userId="S::mwood23@uco.edu::561facd0-c66b-463b-a7e2-a82633e43299" providerId="AD" clId="Web-{57B04CCE-5450-DE81-554F-D8A5E75FF488}" dt="2024-05-16T21:52:23.458" v="482"/>
          <ac:spMkLst>
            <pc:docMk/>
            <pc:sldMk cId="2188305268" sldId="274"/>
            <ac:spMk id="2" creationId="{E6AFA8A2-75D5-6F0F-1C5E-FFDD192F5148}"/>
          </ac:spMkLst>
        </pc:spChg>
        <pc:spChg chg="add mod">
          <ac:chgData name="Melissa Wood" userId="S::mwood23@uco.edu::561facd0-c66b-463b-a7e2-a82633e43299" providerId="AD" clId="Web-{57B04CCE-5450-DE81-554F-D8A5E75FF488}" dt="2024-05-16T21:57:37.360" v="541" actId="1076"/>
          <ac:spMkLst>
            <pc:docMk/>
            <pc:sldMk cId="2188305268" sldId="274"/>
            <ac:spMk id="5" creationId="{A97FA483-2738-D4F0-D864-D24BF3FEB414}"/>
          </ac:spMkLst>
        </pc:spChg>
        <pc:picChg chg="add del mod">
          <ac:chgData name="Melissa Wood" userId="S::mwood23@uco.edu::561facd0-c66b-463b-a7e2-a82633e43299" providerId="AD" clId="Web-{57B04CCE-5450-DE81-554F-D8A5E75FF488}" dt="2024-05-16T21:49:54.156" v="453"/>
          <ac:picMkLst>
            <pc:docMk/>
            <pc:sldMk cId="2188305268" sldId="274"/>
            <ac:picMk id="3" creationId="{2E4B8AEC-0C18-BDDC-6F7A-988DC6EFF9D9}"/>
          </ac:picMkLst>
        </pc:picChg>
        <pc:picChg chg="add mod">
          <ac:chgData name="Melissa Wood" userId="S::mwood23@uco.edu::561facd0-c66b-463b-a7e2-a82633e43299" providerId="AD" clId="Web-{57B04CCE-5450-DE81-554F-D8A5E75FF488}" dt="2024-05-17T16:11:38.882" v="571" actId="1076"/>
          <ac:picMkLst>
            <pc:docMk/>
            <pc:sldMk cId="2188305268" sldId="274"/>
            <ac:picMk id="3" creationId="{C07A66A5-425D-1C96-25A2-1BA0705C9116}"/>
          </ac:picMkLst>
        </pc:picChg>
        <pc:picChg chg="add mod">
          <ac:chgData name="Melissa Wood" userId="S::mwood23@uco.edu::561facd0-c66b-463b-a7e2-a82633e43299" providerId="AD" clId="Web-{57B04CCE-5450-DE81-554F-D8A5E75FF488}" dt="2024-05-17T16:11:37.038" v="570" actId="1076"/>
          <ac:picMkLst>
            <pc:docMk/>
            <pc:sldMk cId="2188305268" sldId="274"/>
            <ac:picMk id="4" creationId="{D4EE8861-169D-EE30-DFFF-8EFEC9C05C2B}"/>
          </ac:picMkLst>
        </pc:picChg>
      </pc:sldChg>
      <pc:sldChg chg="addSp delSp modSp new">
        <pc:chgData name="Melissa Wood" userId="S::mwood23@uco.edu::561facd0-c66b-463b-a7e2-a82633e43299" providerId="AD" clId="Web-{57B04CCE-5450-DE81-554F-D8A5E75FF488}" dt="2024-05-17T16:15:47.969" v="673" actId="1076"/>
        <pc:sldMkLst>
          <pc:docMk/>
          <pc:sldMk cId="2749822794" sldId="276"/>
        </pc:sldMkLst>
        <pc:spChg chg="mod">
          <ac:chgData name="Melissa Wood" userId="S::mwood23@uco.edu::561facd0-c66b-463b-a7e2-a82633e43299" providerId="AD" clId="Web-{57B04CCE-5450-DE81-554F-D8A5E75FF488}" dt="2024-05-17T16:11:56.289" v="581" actId="20577"/>
          <ac:spMkLst>
            <pc:docMk/>
            <pc:sldMk cId="2749822794" sldId="276"/>
            <ac:spMk id="2" creationId="{242E9F2D-AA2D-CCFF-DE44-EDC924FBB57D}"/>
          </ac:spMkLst>
        </pc:spChg>
        <pc:spChg chg="add mod">
          <ac:chgData name="Melissa Wood" userId="S::mwood23@uco.edu::561facd0-c66b-463b-a7e2-a82633e43299" providerId="AD" clId="Web-{57B04CCE-5450-DE81-554F-D8A5E75FF488}" dt="2024-05-17T16:12:22.040" v="594" actId="1076"/>
          <ac:spMkLst>
            <pc:docMk/>
            <pc:sldMk cId="2749822794" sldId="276"/>
            <ac:spMk id="3" creationId="{1198816D-E3AF-8B21-B36C-8946C8171EAA}"/>
          </ac:spMkLst>
        </pc:spChg>
        <pc:picChg chg="add del mod">
          <ac:chgData name="Melissa Wood" userId="S::mwood23@uco.edu::561facd0-c66b-463b-a7e2-a82633e43299" providerId="AD" clId="Web-{57B04CCE-5450-DE81-554F-D8A5E75FF488}" dt="2024-05-17T16:15:07.998" v="662"/>
          <ac:picMkLst>
            <pc:docMk/>
            <pc:sldMk cId="2749822794" sldId="276"/>
            <ac:picMk id="4" creationId="{0CD6CD4C-E042-87FB-75C2-3F0F4EB89156}"/>
          </ac:picMkLst>
        </pc:picChg>
        <pc:picChg chg="add del mod">
          <ac:chgData name="Melissa Wood" userId="S::mwood23@uco.edu::561facd0-c66b-463b-a7e2-a82633e43299" providerId="AD" clId="Web-{57B04CCE-5450-DE81-554F-D8A5E75FF488}" dt="2024-05-17T16:15:11.499" v="664"/>
          <ac:picMkLst>
            <pc:docMk/>
            <pc:sldMk cId="2749822794" sldId="276"/>
            <ac:picMk id="5" creationId="{9DC31DC0-CC00-B0BB-4D4A-AE1FFAF2CA4A}"/>
          </ac:picMkLst>
        </pc:picChg>
        <pc:picChg chg="add mod">
          <ac:chgData name="Melissa Wood" userId="S::mwood23@uco.edu::561facd0-c66b-463b-a7e2-a82633e43299" providerId="AD" clId="Web-{57B04CCE-5450-DE81-554F-D8A5E75FF488}" dt="2024-05-17T16:15:38.140" v="672" actId="1076"/>
          <ac:picMkLst>
            <pc:docMk/>
            <pc:sldMk cId="2749822794" sldId="276"/>
            <ac:picMk id="6" creationId="{4F50D1CC-A1CD-946D-39FF-F8770497AD8D}"/>
          </ac:picMkLst>
        </pc:picChg>
        <pc:picChg chg="add mod">
          <ac:chgData name="Melissa Wood" userId="S::mwood23@uco.edu::561facd0-c66b-463b-a7e2-a82633e43299" providerId="AD" clId="Web-{57B04CCE-5450-DE81-554F-D8A5E75FF488}" dt="2024-05-17T16:15:47.969" v="673" actId="1076"/>
          <ac:picMkLst>
            <pc:docMk/>
            <pc:sldMk cId="2749822794" sldId="276"/>
            <ac:picMk id="7" creationId="{37407DCD-663D-221A-3070-16FC68308022}"/>
          </ac:picMkLst>
        </pc:picChg>
      </pc:sldChg>
      <pc:sldChg chg="addSp modSp new">
        <pc:chgData name="Melissa Wood" userId="S::mwood23@uco.edu::561facd0-c66b-463b-a7e2-a82633e43299" providerId="AD" clId="Web-{57B04CCE-5450-DE81-554F-D8A5E75FF488}" dt="2024-05-17T16:14:28.669" v="659" actId="1076"/>
        <pc:sldMkLst>
          <pc:docMk/>
          <pc:sldMk cId="3685848548" sldId="277"/>
        </pc:sldMkLst>
        <pc:spChg chg="mod">
          <ac:chgData name="Melissa Wood" userId="S::mwood23@uco.edu::561facd0-c66b-463b-a7e2-a82633e43299" providerId="AD" clId="Web-{57B04CCE-5450-DE81-554F-D8A5E75FF488}" dt="2024-05-17T16:12:56.150" v="603" actId="20577"/>
          <ac:spMkLst>
            <pc:docMk/>
            <pc:sldMk cId="3685848548" sldId="277"/>
            <ac:spMk id="2" creationId="{812FD134-4B90-4D8B-CBAD-2796499105CC}"/>
          </ac:spMkLst>
        </pc:spChg>
        <pc:spChg chg="add mod">
          <ac:chgData name="Melissa Wood" userId="S::mwood23@uco.edu::561facd0-c66b-463b-a7e2-a82633e43299" providerId="AD" clId="Web-{57B04CCE-5450-DE81-554F-D8A5E75FF488}" dt="2024-05-17T16:14:00.731" v="638" actId="20577"/>
          <ac:spMkLst>
            <pc:docMk/>
            <pc:sldMk cId="3685848548" sldId="277"/>
            <ac:spMk id="5" creationId="{0E550BF0-92F8-FFC2-E982-4A83F5F0BAA6}"/>
          </ac:spMkLst>
        </pc:spChg>
        <pc:spChg chg="add mod">
          <ac:chgData name="Melissa Wood" userId="S::mwood23@uco.edu::561facd0-c66b-463b-a7e2-a82633e43299" providerId="AD" clId="Web-{57B04CCE-5450-DE81-554F-D8A5E75FF488}" dt="2024-05-17T16:14:28.669" v="659" actId="1076"/>
          <ac:spMkLst>
            <pc:docMk/>
            <pc:sldMk cId="3685848548" sldId="277"/>
            <ac:spMk id="6" creationId="{2A24AA9B-7742-92E4-D159-7F65C1B67636}"/>
          </ac:spMkLst>
        </pc:spChg>
        <pc:picChg chg="add mod">
          <ac:chgData name="Melissa Wood" userId="S::mwood23@uco.edu::561facd0-c66b-463b-a7e2-a82633e43299" providerId="AD" clId="Web-{57B04CCE-5450-DE81-554F-D8A5E75FF488}" dt="2024-05-17T16:13:37.808" v="613" actId="1076"/>
          <ac:picMkLst>
            <pc:docMk/>
            <pc:sldMk cId="3685848548" sldId="277"/>
            <ac:picMk id="3" creationId="{0CC1B8A2-D0F7-EEC0-BE13-3FED248DF5B5}"/>
          </ac:picMkLst>
        </pc:picChg>
        <pc:picChg chg="add mod">
          <ac:chgData name="Melissa Wood" userId="S::mwood23@uco.edu::561facd0-c66b-463b-a7e2-a82633e43299" providerId="AD" clId="Web-{57B04CCE-5450-DE81-554F-D8A5E75FF488}" dt="2024-05-17T16:13:36.714" v="612" actId="1076"/>
          <ac:picMkLst>
            <pc:docMk/>
            <pc:sldMk cId="3685848548" sldId="277"/>
            <ac:picMk id="4" creationId="{77AFE60F-3257-72B7-E909-17117BD792C3}"/>
          </ac:picMkLst>
        </pc:picChg>
      </pc:sldChg>
    </pc:docChg>
  </pc:docChgLst>
  <pc:docChgLst>
    <pc:chgData name="Beth Jones" userId="e07ffd3d-fac1-408f-95f9-1f565abf1529" providerId="ADAL" clId="{D8FABBFA-399B-4B92-A79C-30C7CEE76273}"/>
    <pc:docChg chg="custSel addSld modSld">
      <pc:chgData name="Beth Jones" userId="e07ffd3d-fac1-408f-95f9-1f565abf1529" providerId="ADAL" clId="{D8FABBFA-399B-4B92-A79C-30C7CEE76273}" dt="2024-05-16T19:12:13.049" v="76" actId="20577"/>
      <pc:docMkLst>
        <pc:docMk/>
      </pc:docMkLst>
      <pc:sldChg chg="addSp delSp modSp mod">
        <pc:chgData name="Beth Jones" userId="e07ffd3d-fac1-408f-95f9-1f565abf1529" providerId="ADAL" clId="{D8FABBFA-399B-4B92-A79C-30C7CEE76273}" dt="2024-05-16T18:59:37.657" v="29" actId="207"/>
        <pc:sldMkLst>
          <pc:docMk/>
          <pc:sldMk cId="86591506" sldId="258"/>
        </pc:sldMkLst>
        <pc:spChg chg="mod">
          <ac:chgData name="Beth Jones" userId="e07ffd3d-fac1-408f-95f9-1f565abf1529" providerId="ADAL" clId="{D8FABBFA-399B-4B92-A79C-30C7CEE76273}" dt="2024-05-16T18:59:37.657" v="29" actId="207"/>
          <ac:spMkLst>
            <pc:docMk/>
            <pc:sldMk cId="86591506" sldId="258"/>
            <ac:spMk id="9" creationId="{D14F2C8E-2730-439B-AF7C-FC89098E01AA}"/>
          </ac:spMkLst>
        </pc:spChg>
        <pc:spChg chg="mod">
          <ac:chgData name="Beth Jones" userId="e07ffd3d-fac1-408f-95f9-1f565abf1529" providerId="ADAL" clId="{D8FABBFA-399B-4B92-A79C-30C7CEE76273}" dt="2024-05-16T18:59:37.657" v="29" actId="207"/>
          <ac:spMkLst>
            <pc:docMk/>
            <pc:sldMk cId="86591506" sldId="258"/>
            <ac:spMk id="10" creationId="{726277A0-70F8-6805-E28C-FD0B3DF4D421}"/>
          </ac:spMkLst>
        </pc:spChg>
        <pc:spChg chg="mod">
          <ac:chgData name="Beth Jones" userId="e07ffd3d-fac1-408f-95f9-1f565abf1529" providerId="ADAL" clId="{D8FABBFA-399B-4B92-A79C-30C7CEE76273}" dt="2024-05-16T18:59:37.657" v="29" actId="207"/>
          <ac:spMkLst>
            <pc:docMk/>
            <pc:sldMk cId="86591506" sldId="258"/>
            <ac:spMk id="11" creationId="{24B9C2F2-C682-FB56-F153-CE57035EE226}"/>
          </ac:spMkLst>
        </pc:spChg>
        <pc:grpChg chg="mod">
          <ac:chgData name="Beth Jones" userId="e07ffd3d-fac1-408f-95f9-1f565abf1529" providerId="ADAL" clId="{D8FABBFA-399B-4B92-A79C-30C7CEE76273}" dt="2024-05-16T18:59:37.657" v="29" actId="207"/>
          <ac:grpSpMkLst>
            <pc:docMk/>
            <pc:sldMk cId="86591506" sldId="258"/>
            <ac:grpSpMk id="8" creationId="{287AB2BA-50DB-BB88-D9DC-85A7D926D640}"/>
          </ac:grpSpMkLst>
        </pc:grpChg>
        <pc:picChg chg="add del mod">
          <ac:chgData name="Beth Jones" userId="e07ffd3d-fac1-408f-95f9-1f565abf1529" providerId="ADAL" clId="{D8FABBFA-399B-4B92-A79C-30C7CEE76273}" dt="2024-05-16T18:56:53.672" v="21" actId="478"/>
          <ac:picMkLst>
            <pc:docMk/>
            <pc:sldMk cId="86591506" sldId="258"/>
            <ac:picMk id="3" creationId="{2F88E989-9982-D320-8A54-A3FB57B0391F}"/>
          </ac:picMkLst>
        </pc:picChg>
        <pc:picChg chg="add del mod">
          <ac:chgData name="Beth Jones" userId="e07ffd3d-fac1-408f-95f9-1f565abf1529" providerId="ADAL" clId="{D8FABBFA-399B-4B92-A79C-30C7CEE76273}" dt="2024-05-16T18:56:50.997" v="19" actId="478"/>
          <ac:picMkLst>
            <pc:docMk/>
            <pc:sldMk cId="86591506" sldId="258"/>
            <ac:picMk id="5" creationId="{93B26847-ED84-E02F-D69B-7D68B85AD207}"/>
          </ac:picMkLst>
        </pc:picChg>
        <pc:picChg chg="add del mod">
          <ac:chgData name="Beth Jones" userId="e07ffd3d-fac1-408f-95f9-1f565abf1529" providerId="ADAL" clId="{D8FABBFA-399B-4B92-A79C-30C7CEE76273}" dt="2024-05-16T18:58:30.231" v="26" actId="27803"/>
          <ac:picMkLst>
            <pc:docMk/>
            <pc:sldMk cId="86591506" sldId="258"/>
            <ac:picMk id="7" creationId="{7B3BF77E-75DC-7E77-6F3A-233C654A5C62}"/>
          </ac:picMkLst>
        </pc:picChg>
      </pc:sldChg>
      <pc:sldChg chg="modSp mod">
        <pc:chgData name="Beth Jones" userId="e07ffd3d-fac1-408f-95f9-1f565abf1529" providerId="ADAL" clId="{D8FABBFA-399B-4B92-A79C-30C7CEE76273}" dt="2024-05-16T19:11:54.426" v="70" actId="20577"/>
        <pc:sldMkLst>
          <pc:docMk/>
          <pc:sldMk cId="1789575096" sldId="261"/>
        </pc:sldMkLst>
        <pc:spChg chg="mod">
          <ac:chgData name="Beth Jones" userId="e07ffd3d-fac1-408f-95f9-1f565abf1529" providerId="ADAL" clId="{D8FABBFA-399B-4B92-A79C-30C7CEE76273}" dt="2024-05-16T19:11:54.426" v="70" actId="20577"/>
          <ac:spMkLst>
            <pc:docMk/>
            <pc:sldMk cId="1789575096" sldId="261"/>
            <ac:spMk id="3" creationId="{F4CE3789-6F71-EF41-14A1-23F2B0245EFC}"/>
          </ac:spMkLst>
        </pc:spChg>
      </pc:sldChg>
      <pc:sldChg chg="modSp mod">
        <pc:chgData name="Beth Jones" userId="e07ffd3d-fac1-408f-95f9-1f565abf1529" providerId="ADAL" clId="{D8FABBFA-399B-4B92-A79C-30C7CEE76273}" dt="2024-05-16T19:02:35.763" v="33" actId="2"/>
        <pc:sldMkLst>
          <pc:docMk/>
          <pc:sldMk cId="2002959562" sldId="263"/>
        </pc:sldMkLst>
        <pc:spChg chg="mod">
          <ac:chgData name="Beth Jones" userId="e07ffd3d-fac1-408f-95f9-1f565abf1529" providerId="ADAL" clId="{D8FABBFA-399B-4B92-A79C-30C7CEE76273}" dt="2024-05-16T19:02:35.763" v="33" actId="2"/>
          <ac:spMkLst>
            <pc:docMk/>
            <pc:sldMk cId="2002959562" sldId="263"/>
            <ac:spMk id="2" creationId="{A5EFD393-D73E-5445-02AE-E0C6F92D6311}"/>
          </ac:spMkLst>
        </pc:spChg>
      </pc:sldChg>
      <pc:sldChg chg="modSp mod">
        <pc:chgData name="Beth Jones" userId="e07ffd3d-fac1-408f-95f9-1f565abf1529" providerId="ADAL" clId="{D8FABBFA-399B-4B92-A79C-30C7CEE76273}" dt="2024-05-16T19:02:01.200" v="30" actId="20577"/>
        <pc:sldMkLst>
          <pc:docMk/>
          <pc:sldMk cId="1890618626" sldId="265"/>
        </pc:sldMkLst>
        <pc:spChg chg="mod">
          <ac:chgData name="Beth Jones" userId="e07ffd3d-fac1-408f-95f9-1f565abf1529" providerId="ADAL" clId="{D8FABBFA-399B-4B92-A79C-30C7CEE76273}" dt="2024-05-16T19:02:01.200" v="30" actId="20577"/>
          <ac:spMkLst>
            <pc:docMk/>
            <pc:sldMk cId="1890618626" sldId="265"/>
            <ac:spMk id="3" creationId="{8AC8AA90-EBA3-16BE-D650-8BC1991B7081}"/>
          </ac:spMkLst>
        </pc:spChg>
      </pc:sldChg>
      <pc:sldChg chg="modSp mod">
        <pc:chgData name="Beth Jones" userId="e07ffd3d-fac1-408f-95f9-1f565abf1529" providerId="ADAL" clId="{D8FABBFA-399B-4B92-A79C-30C7CEE76273}" dt="2024-05-16T19:12:02.367" v="71" actId="20577"/>
        <pc:sldMkLst>
          <pc:docMk/>
          <pc:sldMk cId="3247844727" sldId="267"/>
        </pc:sldMkLst>
        <pc:spChg chg="mod">
          <ac:chgData name="Beth Jones" userId="e07ffd3d-fac1-408f-95f9-1f565abf1529" providerId="ADAL" clId="{D8FABBFA-399B-4B92-A79C-30C7CEE76273}" dt="2024-05-16T19:12:02.367" v="71" actId="20577"/>
          <ac:spMkLst>
            <pc:docMk/>
            <pc:sldMk cId="3247844727" sldId="267"/>
            <ac:spMk id="3" creationId="{0AE00F37-340F-4F7C-CEB9-1074117CC37B}"/>
          </ac:spMkLst>
        </pc:spChg>
      </pc:sldChg>
      <pc:sldChg chg="modSp mod">
        <pc:chgData name="Beth Jones" userId="e07ffd3d-fac1-408f-95f9-1f565abf1529" providerId="ADAL" clId="{D8FABBFA-399B-4B92-A79C-30C7CEE76273}" dt="2024-05-16T19:03:56.542" v="38" actId="20577"/>
        <pc:sldMkLst>
          <pc:docMk/>
          <pc:sldMk cId="3154310875" sldId="268"/>
        </pc:sldMkLst>
        <pc:spChg chg="mod">
          <ac:chgData name="Beth Jones" userId="e07ffd3d-fac1-408f-95f9-1f565abf1529" providerId="ADAL" clId="{D8FABBFA-399B-4B92-A79C-30C7CEE76273}" dt="2024-05-16T19:03:56.542" v="38" actId="20577"/>
          <ac:spMkLst>
            <pc:docMk/>
            <pc:sldMk cId="3154310875" sldId="268"/>
            <ac:spMk id="2" creationId="{30075DE4-C5A0-9A3C-BF2A-82DE014BD487}"/>
          </ac:spMkLst>
        </pc:spChg>
        <pc:spChg chg="mod">
          <ac:chgData name="Beth Jones" userId="e07ffd3d-fac1-408f-95f9-1f565abf1529" providerId="ADAL" clId="{D8FABBFA-399B-4B92-A79C-30C7CEE76273}" dt="2024-05-16T19:02:33.245" v="32" actId="2"/>
          <ac:spMkLst>
            <pc:docMk/>
            <pc:sldMk cId="3154310875" sldId="268"/>
            <ac:spMk id="3" creationId="{1E56EE8E-D781-863F-8CE9-9D042E3FD98C}"/>
          </ac:spMkLst>
        </pc:spChg>
      </pc:sldChg>
      <pc:sldChg chg="modSp new mod">
        <pc:chgData name="Beth Jones" userId="e07ffd3d-fac1-408f-95f9-1f565abf1529" providerId="ADAL" clId="{D8FABBFA-399B-4B92-A79C-30C7CEE76273}" dt="2024-05-16T19:12:13.049" v="76" actId="20577"/>
        <pc:sldMkLst>
          <pc:docMk/>
          <pc:sldMk cId="1361083855" sldId="269"/>
        </pc:sldMkLst>
        <pc:spChg chg="mod">
          <ac:chgData name="Beth Jones" userId="e07ffd3d-fac1-408f-95f9-1f565abf1529" providerId="ADAL" clId="{D8FABBFA-399B-4B92-A79C-30C7CEE76273}" dt="2024-05-16T19:12:13.049" v="76" actId="20577"/>
          <ac:spMkLst>
            <pc:docMk/>
            <pc:sldMk cId="1361083855" sldId="269"/>
            <ac:spMk id="2" creationId="{F1121016-B3B5-80F6-5F1D-E50F0996D9B2}"/>
          </ac:spMkLst>
        </pc:spChg>
      </pc:sldChg>
    </pc:docChg>
  </pc:docChgLst>
  <pc:docChgLst>
    <pc:chgData name="Beth Jones" userId="S::ejones42@uco.edu::e07ffd3d-fac1-408f-95f9-1f565abf1529" providerId="AD" clId="Web-{44034D43-804C-53C1-80B0-360F456D69FA}"/>
    <pc:docChg chg="modSld">
      <pc:chgData name="Beth Jones" userId="S::ejones42@uco.edu::e07ffd3d-fac1-408f-95f9-1f565abf1529" providerId="AD" clId="Web-{44034D43-804C-53C1-80B0-360F456D69FA}" dt="2024-05-17T15:44:40.093" v="95" actId="20577"/>
      <pc:docMkLst>
        <pc:docMk/>
      </pc:docMkLst>
      <pc:sldChg chg="addSp modSp">
        <pc:chgData name="Beth Jones" userId="S::ejones42@uco.edu::e07ffd3d-fac1-408f-95f9-1f565abf1529" providerId="AD" clId="Web-{44034D43-804C-53C1-80B0-360F456D69FA}" dt="2024-05-17T15:25:07.505" v="3" actId="1076"/>
        <pc:sldMkLst>
          <pc:docMk/>
          <pc:sldMk cId="3848643410" sldId="260"/>
        </pc:sldMkLst>
        <pc:picChg chg="add mod">
          <ac:chgData name="Beth Jones" userId="S::ejones42@uco.edu::e07ffd3d-fac1-408f-95f9-1f565abf1529" providerId="AD" clId="Web-{44034D43-804C-53C1-80B0-360F456D69FA}" dt="2024-05-17T15:25:07.505" v="3" actId="1076"/>
          <ac:picMkLst>
            <pc:docMk/>
            <pc:sldMk cId="3848643410" sldId="260"/>
            <ac:picMk id="4" creationId="{AB9F8381-9CA3-9E8C-E5FE-1DDE0D8975CF}"/>
          </ac:picMkLst>
        </pc:picChg>
      </pc:sldChg>
      <pc:sldChg chg="addSp modSp mod modClrScheme chgLayout">
        <pc:chgData name="Beth Jones" userId="S::ejones42@uco.edu::e07ffd3d-fac1-408f-95f9-1f565abf1529" providerId="AD" clId="Web-{44034D43-804C-53C1-80B0-360F456D69FA}" dt="2024-05-17T15:41:37.045" v="70"/>
        <pc:sldMkLst>
          <pc:docMk/>
          <pc:sldMk cId="1789575096" sldId="261"/>
        </pc:sldMkLst>
        <pc:spChg chg="mod">
          <ac:chgData name="Beth Jones" userId="S::ejones42@uco.edu::e07ffd3d-fac1-408f-95f9-1f565abf1529" providerId="AD" clId="Web-{44034D43-804C-53C1-80B0-360F456D69FA}" dt="2024-05-17T15:41:37.045" v="70"/>
          <ac:spMkLst>
            <pc:docMk/>
            <pc:sldMk cId="1789575096" sldId="261"/>
            <ac:spMk id="2" creationId="{1892521B-680C-6991-13A1-B86AF2406837}"/>
          </ac:spMkLst>
        </pc:spChg>
        <pc:spChg chg="mod">
          <ac:chgData name="Beth Jones" userId="S::ejones42@uco.edu::e07ffd3d-fac1-408f-95f9-1f565abf1529" providerId="AD" clId="Web-{44034D43-804C-53C1-80B0-360F456D69FA}" dt="2024-05-17T15:41:37.045" v="70"/>
          <ac:spMkLst>
            <pc:docMk/>
            <pc:sldMk cId="1789575096" sldId="261"/>
            <ac:spMk id="3" creationId="{F4CE3789-6F71-EF41-14A1-23F2B0245EFC}"/>
          </ac:spMkLst>
        </pc:spChg>
        <pc:picChg chg="add mod">
          <ac:chgData name="Beth Jones" userId="S::ejones42@uco.edu::e07ffd3d-fac1-408f-95f9-1f565abf1529" providerId="AD" clId="Web-{44034D43-804C-53C1-80B0-360F456D69FA}" dt="2024-05-17T15:41:37.045" v="70"/>
          <ac:picMkLst>
            <pc:docMk/>
            <pc:sldMk cId="1789575096" sldId="261"/>
            <ac:picMk id="4" creationId="{673B5100-BC17-0F30-182A-A8BB2F7E93B1}"/>
          </ac:picMkLst>
        </pc:picChg>
      </pc:sldChg>
      <pc:sldChg chg="addSp delSp modSp">
        <pc:chgData name="Beth Jones" userId="S::ejones42@uco.edu::e07ffd3d-fac1-408f-95f9-1f565abf1529" providerId="AD" clId="Web-{44034D43-804C-53C1-80B0-360F456D69FA}" dt="2024-05-17T15:36:12.152" v="29"/>
        <pc:sldMkLst>
          <pc:docMk/>
          <pc:sldMk cId="4148561514" sldId="264"/>
        </pc:sldMkLst>
        <pc:spChg chg="add del mod">
          <ac:chgData name="Beth Jones" userId="S::ejones42@uco.edu::e07ffd3d-fac1-408f-95f9-1f565abf1529" providerId="AD" clId="Web-{44034D43-804C-53C1-80B0-360F456D69FA}" dt="2024-05-17T15:35:53.183" v="24"/>
          <ac:spMkLst>
            <pc:docMk/>
            <pc:sldMk cId="4148561514" sldId="264"/>
            <ac:spMk id="5" creationId="{784BBEB0-8BC6-02C6-A108-C2839CBD9486}"/>
          </ac:spMkLst>
        </pc:spChg>
        <pc:picChg chg="add del mod">
          <ac:chgData name="Beth Jones" userId="S::ejones42@uco.edu::e07ffd3d-fac1-408f-95f9-1f565abf1529" providerId="AD" clId="Web-{44034D43-804C-53C1-80B0-360F456D69FA}" dt="2024-05-17T15:36:12.152" v="29"/>
          <ac:picMkLst>
            <pc:docMk/>
            <pc:sldMk cId="4148561514" sldId="264"/>
            <ac:picMk id="4" creationId="{6B72C8F2-C8C2-A64D-88BE-E0F720BB9FA0}"/>
          </ac:picMkLst>
        </pc:picChg>
      </pc:sldChg>
      <pc:sldChg chg="addSp delSp modSp">
        <pc:chgData name="Beth Jones" userId="S::ejones42@uco.edu::e07ffd3d-fac1-408f-95f9-1f565abf1529" providerId="AD" clId="Web-{44034D43-804C-53C1-80B0-360F456D69FA}" dt="2024-05-17T15:37:59.231" v="41" actId="1076"/>
        <pc:sldMkLst>
          <pc:docMk/>
          <pc:sldMk cId="1890618626" sldId="265"/>
        </pc:sldMkLst>
        <pc:spChg chg="add del mod">
          <ac:chgData name="Beth Jones" userId="S::ejones42@uco.edu::e07ffd3d-fac1-408f-95f9-1f565abf1529" providerId="AD" clId="Web-{44034D43-804C-53C1-80B0-360F456D69FA}" dt="2024-05-17T15:37:47.246" v="38"/>
          <ac:spMkLst>
            <pc:docMk/>
            <pc:sldMk cId="1890618626" sldId="265"/>
            <ac:spMk id="5" creationId="{D617501E-6E26-9E66-681B-6FF10FE4FBFA}"/>
          </ac:spMkLst>
        </pc:spChg>
        <pc:picChg chg="add mod">
          <ac:chgData name="Beth Jones" userId="S::ejones42@uco.edu::e07ffd3d-fac1-408f-95f9-1f565abf1529" providerId="AD" clId="Web-{44034D43-804C-53C1-80B0-360F456D69FA}" dt="2024-05-17T15:37:59.231" v="41" actId="1076"/>
          <ac:picMkLst>
            <pc:docMk/>
            <pc:sldMk cId="1890618626" sldId="265"/>
            <ac:picMk id="4" creationId="{F14753D7-E2E6-2D87-488C-1EE7B62E3539}"/>
          </ac:picMkLst>
        </pc:picChg>
      </pc:sldChg>
      <pc:sldChg chg="addSp delSp modSp mod modClrScheme chgLayout">
        <pc:chgData name="Beth Jones" userId="S::ejones42@uco.edu::e07ffd3d-fac1-408f-95f9-1f565abf1529" providerId="AD" clId="Web-{44034D43-804C-53C1-80B0-360F456D69FA}" dt="2024-05-17T15:40:53.201" v="69"/>
        <pc:sldMkLst>
          <pc:docMk/>
          <pc:sldMk cId="476662483" sldId="266"/>
        </pc:sldMkLst>
        <pc:spChg chg="mod">
          <ac:chgData name="Beth Jones" userId="S::ejones42@uco.edu::e07ffd3d-fac1-408f-95f9-1f565abf1529" providerId="AD" clId="Web-{44034D43-804C-53C1-80B0-360F456D69FA}" dt="2024-05-17T15:40:53.201" v="69"/>
          <ac:spMkLst>
            <pc:docMk/>
            <pc:sldMk cId="476662483" sldId="266"/>
            <ac:spMk id="2" creationId="{9868F94E-CD5C-5886-79C2-595D391142B5}"/>
          </ac:spMkLst>
        </pc:spChg>
        <pc:spChg chg="mod ord">
          <ac:chgData name="Beth Jones" userId="S::ejones42@uco.edu::e07ffd3d-fac1-408f-95f9-1f565abf1529" providerId="AD" clId="Web-{44034D43-804C-53C1-80B0-360F456D69FA}" dt="2024-05-17T15:40:53.201" v="69"/>
          <ac:spMkLst>
            <pc:docMk/>
            <pc:sldMk cId="476662483" sldId="266"/>
            <ac:spMk id="3" creationId="{251E71D7-8166-654D-2D17-65BFB7320814}"/>
          </ac:spMkLst>
        </pc:spChg>
        <pc:spChg chg="add del mod">
          <ac:chgData name="Beth Jones" userId="S::ejones42@uco.edu::e07ffd3d-fac1-408f-95f9-1f565abf1529" providerId="AD" clId="Web-{44034D43-804C-53C1-80B0-360F456D69FA}" dt="2024-05-17T15:40:11.372" v="62"/>
          <ac:spMkLst>
            <pc:docMk/>
            <pc:sldMk cId="476662483" sldId="266"/>
            <ac:spMk id="6" creationId="{A8920561-C391-75C9-E703-260CA3A9F637}"/>
          </ac:spMkLst>
        </pc:spChg>
        <pc:picChg chg="add mod">
          <ac:chgData name="Beth Jones" userId="S::ejones42@uco.edu::e07ffd3d-fac1-408f-95f9-1f565abf1529" providerId="AD" clId="Web-{44034D43-804C-53C1-80B0-360F456D69FA}" dt="2024-05-17T15:40:53.201" v="69"/>
          <ac:picMkLst>
            <pc:docMk/>
            <pc:sldMk cId="476662483" sldId="266"/>
            <ac:picMk id="4" creationId="{A55FCFAA-A294-BAFC-8B99-2F364FD28999}"/>
          </ac:picMkLst>
        </pc:picChg>
        <pc:picChg chg="add del mod">
          <ac:chgData name="Beth Jones" userId="S::ejones42@uco.edu::e07ffd3d-fac1-408f-95f9-1f565abf1529" providerId="AD" clId="Web-{44034D43-804C-53C1-80B0-360F456D69FA}" dt="2024-05-17T15:40:11.372" v="62"/>
          <ac:picMkLst>
            <pc:docMk/>
            <pc:sldMk cId="476662483" sldId="266"/>
            <ac:picMk id="5" creationId="{D98E4B1D-31E3-F57B-ED21-19F19020A016}"/>
          </ac:picMkLst>
        </pc:picChg>
      </pc:sldChg>
      <pc:sldChg chg="addSp delSp modSp">
        <pc:chgData name="Beth Jones" userId="S::ejones42@uco.edu::e07ffd3d-fac1-408f-95f9-1f565abf1529" providerId="AD" clId="Web-{44034D43-804C-53C1-80B0-360F456D69FA}" dt="2024-05-17T15:43:58.952" v="84" actId="14100"/>
        <pc:sldMkLst>
          <pc:docMk/>
          <pc:sldMk cId="3247844727" sldId="267"/>
        </pc:sldMkLst>
        <pc:spChg chg="mod">
          <ac:chgData name="Beth Jones" userId="S::ejones42@uco.edu::e07ffd3d-fac1-408f-95f9-1f565abf1529" providerId="AD" clId="Web-{44034D43-804C-53C1-80B0-360F456D69FA}" dt="2024-05-17T15:43:58.952" v="84" actId="14100"/>
          <ac:spMkLst>
            <pc:docMk/>
            <pc:sldMk cId="3247844727" sldId="267"/>
            <ac:spMk id="3" creationId="{0AE00F37-340F-4F7C-CEB9-1074117CC37B}"/>
          </ac:spMkLst>
        </pc:spChg>
        <pc:spChg chg="add del mod">
          <ac:chgData name="Beth Jones" userId="S::ejones42@uco.edu::e07ffd3d-fac1-408f-95f9-1f565abf1529" providerId="AD" clId="Web-{44034D43-804C-53C1-80B0-360F456D69FA}" dt="2024-05-17T15:43:08.358" v="77"/>
          <ac:spMkLst>
            <pc:docMk/>
            <pc:sldMk cId="3247844727" sldId="267"/>
            <ac:spMk id="5" creationId="{D8FA16F3-050B-BDA1-A082-C03FD90EAEDF}"/>
          </ac:spMkLst>
        </pc:spChg>
        <pc:picChg chg="add mod">
          <ac:chgData name="Beth Jones" userId="S::ejones42@uco.edu::e07ffd3d-fac1-408f-95f9-1f565abf1529" providerId="AD" clId="Web-{44034D43-804C-53C1-80B0-360F456D69FA}" dt="2024-05-17T15:43:41.655" v="81" actId="14100"/>
          <ac:picMkLst>
            <pc:docMk/>
            <pc:sldMk cId="3247844727" sldId="267"/>
            <ac:picMk id="4" creationId="{4388C4DF-F560-6DE3-8B5B-C3AC75D95CBC}"/>
          </ac:picMkLst>
        </pc:picChg>
      </pc:sldChg>
      <pc:sldChg chg="modSp">
        <pc:chgData name="Beth Jones" userId="S::ejones42@uco.edu::e07ffd3d-fac1-408f-95f9-1f565abf1529" providerId="AD" clId="Web-{44034D43-804C-53C1-80B0-360F456D69FA}" dt="2024-05-17T15:44:21.562" v="87" actId="20577"/>
        <pc:sldMkLst>
          <pc:docMk/>
          <pc:sldMk cId="1614109545" sldId="270"/>
        </pc:sldMkLst>
        <pc:spChg chg="mod">
          <ac:chgData name="Beth Jones" userId="S::ejones42@uco.edu::e07ffd3d-fac1-408f-95f9-1f565abf1529" providerId="AD" clId="Web-{44034D43-804C-53C1-80B0-360F456D69FA}" dt="2024-05-17T15:44:21.562" v="87" actId="20577"/>
          <ac:spMkLst>
            <pc:docMk/>
            <pc:sldMk cId="1614109545" sldId="270"/>
            <ac:spMk id="2" creationId="{420B4676-ED29-2676-EF55-EEB147CB74DB}"/>
          </ac:spMkLst>
        </pc:spChg>
      </pc:sldChg>
      <pc:sldChg chg="modSp">
        <pc:chgData name="Beth Jones" userId="S::ejones42@uco.edu::e07ffd3d-fac1-408f-95f9-1f565abf1529" providerId="AD" clId="Web-{44034D43-804C-53C1-80B0-360F456D69FA}" dt="2024-05-17T15:44:26.359" v="89" actId="20577"/>
        <pc:sldMkLst>
          <pc:docMk/>
          <pc:sldMk cId="4214440348" sldId="271"/>
        </pc:sldMkLst>
        <pc:spChg chg="mod">
          <ac:chgData name="Beth Jones" userId="S::ejones42@uco.edu::e07ffd3d-fac1-408f-95f9-1f565abf1529" providerId="AD" clId="Web-{44034D43-804C-53C1-80B0-360F456D69FA}" dt="2024-05-17T15:44:26.359" v="89" actId="20577"/>
          <ac:spMkLst>
            <pc:docMk/>
            <pc:sldMk cId="4214440348" sldId="271"/>
            <ac:spMk id="2" creationId="{3E1487C1-9883-0395-4685-27193CE7D492}"/>
          </ac:spMkLst>
        </pc:spChg>
      </pc:sldChg>
      <pc:sldChg chg="modSp">
        <pc:chgData name="Beth Jones" userId="S::ejones42@uco.edu::e07ffd3d-fac1-408f-95f9-1f565abf1529" providerId="AD" clId="Web-{44034D43-804C-53C1-80B0-360F456D69FA}" dt="2024-05-17T15:44:30.625" v="90" actId="20577"/>
        <pc:sldMkLst>
          <pc:docMk/>
          <pc:sldMk cId="1236992444" sldId="272"/>
        </pc:sldMkLst>
        <pc:spChg chg="mod">
          <ac:chgData name="Beth Jones" userId="S::ejones42@uco.edu::e07ffd3d-fac1-408f-95f9-1f565abf1529" providerId="AD" clId="Web-{44034D43-804C-53C1-80B0-360F456D69FA}" dt="2024-05-17T15:44:30.625" v="90" actId="20577"/>
          <ac:spMkLst>
            <pc:docMk/>
            <pc:sldMk cId="1236992444" sldId="272"/>
            <ac:spMk id="2" creationId="{68325D3E-7C89-A8C7-B0AE-A6303E9B953D}"/>
          </ac:spMkLst>
        </pc:spChg>
      </pc:sldChg>
      <pc:sldChg chg="modSp">
        <pc:chgData name="Beth Jones" userId="S::ejones42@uco.edu::e07ffd3d-fac1-408f-95f9-1f565abf1529" providerId="AD" clId="Web-{44034D43-804C-53C1-80B0-360F456D69FA}" dt="2024-05-17T15:44:34.843" v="91" actId="20577"/>
        <pc:sldMkLst>
          <pc:docMk/>
          <pc:sldMk cId="388650763" sldId="273"/>
        </pc:sldMkLst>
        <pc:spChg chg="mod">
          <ac:chgData name="Beth Jones" userId="S::ejones42@uco.edu::e07ffd3d-fac1-408f-95f9-1f565abf1529" providerId="AD" clId="Web-{44034D43-804C-53C1-80B0-360F456D69FA}" dt="2024-05-17T15:44:34.843" v="91" actId="20577"/>
          <ac:spMkLst>
            <pc:docMk/>
            <pc:sldMk cId="388650763" sldId="273"/>
            <ac:spMk id="2" creationId="{5612945D-42BF-D0A6-53D7-F830B5B0F033}"/>
          </ac:spMkLst>
        </pc:spChg>
      </pc:sldChg>
      <pc:sldChg chg="modSp">
        <pc:chgData name="Beth Jones" userId="S::ejones42@uco.edu::e07ffd3d-fac1-408f-95f9-1f565abf1529" providerId="AD" clId="Web-{44034D43-804C-53C1-80B0-360F456D69FA}" dt="2024-05-17T15:44:40.093" v="95" actId="20577"/>
        <pc:sldMkLst>
          <pc:docMk/>
          <pc:sldMk cId="2188305268" sldId="274"/>
        </pc:sldMkLst>
        <pc:spChg chg="mod">
          <ac:chgData name="Beth Jones" userId="S::ejones42@uco.edu::e07ffd3d-fac1-408f-95f9-1f565abf1529" providerId="AD" clId="Web-{44034D43-804C-53C1-80B0-360F456D69FA}" dt="2024-05-17T15:44:40.093" v="95" actId="20577"/>
          <ac:spMkLst>
            <pc:docMk/>
            <pc:sldMk cId="2188305268" sldId="274"/>
            <ac:spMk id="2" creationId="{E6AFA8A2-75D5-6F0F-1C5E-FFDD192F5148}"/>
          </ac:spMkLst>
        </pc:spChg>
      </pc:sldChg>
    </pc:docChg>
  </pc:docChgLst>
  <pc:docChgLst>
    <pc:chgData name="Beth Jones" userId="S::ejones42@uco.edu::e07ffd3d-fac1-408f-95f9-1f565abf1529" providerId="AD" clId="Web-{BFF5C208-37B3-5276-AF1E-ABB89917C6A5}"/>
    <pc:docChg chg="modSld">
      <pc:chgData name="Beth Jones" userId="S::ejones42@uco.edu::e07ffd3d-fac1-408f-95f9-1f565abf1529" providerId="AD" clId="Web-{BFF5C208-37B3-5276-AF1E-ABB89917C6A5}" dt="2024-05-17T15:55:09.095" v="120" actId="20577"/>
      <pc:docMkLst>
        <pc:docMk/>
      </pc:docMkLst>
      <pc:sldChg chg="modSp">
        <pc:chgData name="Beth Jones" userId="S::ejones42@uco.edu::e07ffd3d-fac1-408f-95f9-1f565abf1529" providerId="AD" clId="Web-{BFF5C208-37B3-5276-AF1E-ABB89917C6A5}" dt="2024-05-17T15:55:09.095" v="120" actId="20577"/>
        <pc:sldMkLst>
          <pc:docMk/>
          <pc:sldMk cId="3848643410" sldId="260"/>
        </pc:sldMkLst>
        <pc:spChg chg="mod">
          <ac:chgData name="Beth Jones" userId="S::ejones42@uco.edu::e07ffd3d-fac1-408f-95f9-1f565abf1529" providerId="AD" clId="Web-{BFF5C208-37B3-5276-AF1E-ABB89917C6A5}" dt="2024-05-17T15:55:09.095" v="120" actId="20577"/>
          <ac:spMkLst>
            <pc:docMk/>
            <pc:sldMk cId="3848643410" sldId="260"/>
            <ac:spMk id="3" creationId="{3C6094BB-CF85-134D-86E5-3A4067AD316D}"/>
          </ac:spMkLst>
        </pc:spChg>
      </pc:sldChg>
    </pc:docChg>
  </pc:docChgLst>
  <pc:docChgLst>
    <pc:chgData name="Beth Jones" userId="S::ejones42@uco.edu::e07ffd3d-fac1-408f-95f9-1f565abf1529" providerId="AD" clId="Web-{7C78C9FE-0679-46B3-F8C7-0C7411C81428}"/>
    <pc:docChg chg="modSld">
      <pc:chgData name="Beth Jones" userId="S::ejones42@uco.edu::e07ffd3d-fac1-408f-95f9-1f565abf1529" providerId="AD" clId="Web-{7C78C9FE-0679-46B3-F8C7-0C7411C81428}" dt="2024-05-20T12:35:16.538" v="22" actId="1076"/>
      <pc:docMkLst>
        <pc:docMk/>
      </pc:docMkLst>
      <pc:sldChg chg="modSp">
        <pc:chgData name="Beth Jones" userId="S::ejones42@uco.edu::e07ffd3d-fac1-408f-95f9-1f565abf1529" providerId="AD" clId="Web-{7C78C9FE-0679-46B3-F8C7-0C7411C81428}" dt="2024-05-20T12:11:57.558" v="1" actId="20577"/>
        <pc:sldMkLst>
          <pc:docMk/>
          <pc:sldMk cId="3848643410" sldId="260"/>
        </pc:sldMkLst>
        <pc:spChg chg="mod">
          <ac:chgData name="Beth Jones" userId="S::ejones42@uco.edu::e07ffd3d-fac1-408f-95f9-1f565abf1529" providerId="AD" clId="Web-{7C78C9FE-0679-46B3-F8C7-0C7411C81428}" dt="2024-05-20T12:11:57.558" v="1" actId="20577"/>
          <ac:spMkLst>
            <pc:docMk/>
            <pc:sldMk cId="3848643410" sldId="260"/>
            <ac:spMk id="3" creationId="{3C6094BB-CF85-134D-86E5-3A4067AD316D}"/>
          </ac:spMkLst>
        </pc:spChg>
      </pc:sldChg>
      <pc:sldChg chg="addSp modSp">
        <pc:chgData name="Beth Jones" userId="S::ejones42@uco.edu::e07ffd3d-fac1-408f-95f9-1f565abf1529" providerId="AD" clId="Web-{7C78C9FE-0679-46B3-F8C7-0C7411C81428}" dt="2024-05-20T12:35:16.538" v="22" actId="1076"/>
        <pc:sldMkLst>
          <pc:docMk/>
          <pc:sldMk cId="3030243873" sldId="275"/>
        </pc:sldMkLst>
        <pc:spChg chg="mod">
          <ac:chgData name="Beth Jones" userId="S::ejones42@uco.edu::e07ffd3d-fac1-408f-95f9-1f565abf1529" providerId="AD" clId="Web-{7C78C9FE-0679-46B3-F8C7-0C7411C81428}" dt="2024-05-20T12:35:08.350" v="20" actId="14100"/>
          <ac:spMkLst>
            <pc:docMk/>
            <pc:sldMk cId="3030243873" sldId="275"/>
            <ac:spMk id="3" creationId="{566BD7DE-1621-0539-5693-7F75EA31317C}"/>
          </ac:spMkLst>
        </pc:spChg>
        <pc:picChg chg="add mod">
          <ac:chgData name="Beth Jones" userId="S::ejones42@uco.edu::e07ffd3d-fac1-408f-95f9-1f565abf1529" providerId="AD" clId="Web-{7C78C9FE-0679-46B3-F8C7-0C7411C81428}" dt="2024-05-20T12:35:16.538" v="22" actId="1076"/>
          <ac:picMkLst>
            <pc:docMk/>
            <pc:sldMk cId="3030243873" sldId="275"/>
            <ac:picMk id="4" creationId="{CEA89172-DA26-9984-BA80-1216C187228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50B7DF54-1C25-000B-6009-0EDC5A48EA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Google Shape;88;p13">
            <a:extLst>
              <a:ext uri="{FF2B5EF4-FFF2-40B4-BE49-F238E27FC236}">
                <a16:creationId xmlns:a16="http://schemas.microsoft.com/office/drawing/2014/main" id="{B6ACCB33-6EB6-6958-0D30-24F4E702CC18}"/>
              </a:ext>
            </a:extLst>
          </p:cNvPr>
          <p:cNvSpPr txBox="1">
            <a:spLocks/>
          </p:cNvSpPr>
          <p:nvPr userDrawn="1"/>
        </p:nvSpPr>
        <p:spPr>
          <a:xfrm>
            <a:off x="1597891" y="2082944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rgbClr val="003366"/>
              </a:buClr>
              <a:buSzPct val="100000"/>
              <a:buFont typeface="Play"/>
              <a:buNone/>
            </a:pPr>
            <a:br>
              <a:rPr lang="en-US" sz="6000"/>
            </a:br>
            <a:endParaRPr lang="en-US"/>
          </a:p>
        </p:txBody>
      </p:sp>
      <p:sp>
        <p:nvSpPr>
          <p:cNvPr id="9" name="Google Shape;89;p13">
            <a:extLst>
              <a:ext uri="{FF2B5EF4-FFF2-40B4-BE49-F238E27FC236}">
                <a16:creationId xmlns:a16="http://schemas.microsoft.com/office/drawing/2014/main" id="{AD99674B-46F3-C297-20D5-788355FEF872}"/>
              </a:ext>
            </a:extLst>
          </p:cNvPr>
          <p:cNvSpPr txBox="1">
            <a:spLocks/>
          </p:cNvSpPr>
          <p:nvPr userDrawn="1"/>
        </p:nvSpPr>
        <p:spPr>
          <a:xfrm>
            <a:off x="1597891" y="4775056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003366"/>
              </a:buClr>
              <a:buSzPts val="2400"/>
              <a:buFont typeface="Arial" panose="020B0604020202020204" pitchFamily="34" charset="0"/>
              <a:buNone/>
            </a:pPr>
            <a:r>
              <a:rPr lang="en-US"/>
              <a:t>05.20.2024</a:t>
            </a:r>
          </a:p>
          <a:p>
            <a:pPr marL="0" indent="0" algn="ctr">
              <a:buClr>
                <a:srgbClr val="003366"/>
              </a:buClr>
              <a:buSzPts val="2400"/>
              <a:buFont typeface="Arial" panose="020B0604020202020204" pitchFamily="34" charset="0"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273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1ED4C7-953C-50FC-9EA7-37DE7E621E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003366"/>
                </a:solidFill>
                <a:latin typeface="Play" panose="020B060402020202020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85E89B-FD61-7328-4875-C74FC06750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D92E7-BE98-050F-3EF8-38655A799C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E07D190-64EB-44CA-9D12-03C6E76658D9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9C47B-F5BC-8036-5C8C-07AA13437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1828B-166D-21B5-3724-938DAFC9E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F681FB-028B-4DF3-9111-CEF812169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302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2201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31729-F7D4-D3F6-88D8-F34CB3EB5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366"/>
                </a:solidFill>
                <a:latin typeface="Play" panose="020B060402020202020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069B0A-1502-D4F3-92E6-0EAE2A23A8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BDB84E-49A6-8BD0-301D-8EA53EE3D3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E07D190-64EB-44CA-9D12-03C6E76658D9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65066B-5389-E7F5-BA86-E34C73C9E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EEAD0F-4A85-CCD6-5C0D-EC4D0BB64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F681FB-028B-4DF3-9111-CEF812169E6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Google Shape;167;p24">
            <a:extLst>
              <a:ext uri="{FF2B5EF4-FFF2-40B4-BE49-F238E27FC236}">
                <a16:creationId xmlns:a16="http://schemas.microsoft.com/office/drawing/2014/main" id="{E494BC16-A146-6CEE-3F29-01F0E711C204}"/>
              </a:ext>
            </a:extLst>
          </p:cNvPr>
          <p:cNvSpPr txBox="1"/>
          <p:nvPr userDrawn="1"/>
        </p:nvSpPr>
        <p:spPr>
          <a:xfrm>
            <a:off x="6705601" y="6279284"/>
            <a:ext cx="548639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3200"/>
              <a:buFont typeface="Arial"/>
              <a:buNone/>
            </a:pPr>
            <a:r>
              <a:rPr lang="en-US" sz="3200" b="1" i="1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Innovation that Empowers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22223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82386-A624-F52A-43EF-9FD7FC280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366"/>
                </a:solidFill>
                <a:latin typeface="Play" panose="020B060402020202020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0D15DA-F8F1-9E62-3E9B-D0CD87E7CD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C70784-E0BD-81DC-374F-9960939441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667110-0DA1-7CAC-D819-3A6A16C6D2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E07D190-64EB-44CA-9D12-03C6E76658D9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BD4814-6C98-8652-CB30-97898EB6D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28F332-99A9-2117-5887-9552349C8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F681FB-028B-4DF3-9111-CEF812169E6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Google Shape;167;p24">
            <a:extLst>
              <a:ext uri="{FF2B5EF4-FFF2-40B4-BE49-F238E27FC236}">
                <a16:creationId xmlns:a16="http://schemas.microsoft.com/office/drawing/2014/main" id="{312A5D8B-5CC0-19FD-4840-D934D8F828AA}"/>
              </a:ext>
            </a:extLst>
          </p:cNvPr>
          <p:cNvSpPr txBox="1"/>
          <p:nvPr userDrawn="1"/>
        </p:nvSpPr>
        <p:spPr>
          <a:xfrm>
            <a:off x="6705601" y="6279284"/>
            <a:ext cx="548639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3200"/>
              <a:buFont typeface="Arial"/>
              <a:buNone/>
            </a:pPr>
            <a:r>
              <a:rPr lang="en-US" sz="3200" b="1" i="1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Innovation that Empowers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96197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DDCD2-F26E-2C1D-77B8-0DDB7F230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366"/>
                </a:solidFill>
                <a:latin typeface="Play" panose="020B060402020202020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224D1E-5258-1390-38B7-91E19A9AA3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 b="1">
                <a:solidFill>
                  <a:srgbClr val="003366"/>
                </a:solidFill>
                <a:latin typeface="Play" panose="020B060402020202020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AEBEE6-FA87-2190-BFF9-6ADA2E226B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8809A9-C96B-D584-B044-D939DC318B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 b="1">
                <a:solidFill>
                  <a:srgbClr val="003366"/>
                </a:solidFill>
                <a:latin typeface="Play" panose="020B060402020202020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F3DEB5-1867-4E93-4D03-8300E32703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90E308-796D-AE23-D792-BD6A753721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E07D190-64EB-44CA-9D12-03C6E76658D9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22B68F-41EB-E8FD-152B-FCD13DC6A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7A3D8D-4BA1-0FDC-0BAF-46F7A16CB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F681FB-028B-4DF3-9111-CEF812169E6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Google Shape;167;p24">
            <a:extLst>
              <a:ext uri="{FF2B5EF4-FFF2-40B4-BE49-F238E27FC236}">
                <a16:creationId xmlns:a16="http://schemas.microsoft.com/office/drawing/2014/main" id="{7BA0FB81-91C3-9075-FD6F-931AD1D1156D}"/>
              </a:ext>
            </a:extLst>
          </p:cNvPr>
          <p:cNvSpPr txBox="1"/>
          <p:nvPr userDrawn="1"/>
        </p:nvSpPr>
        <p:spPr>
          <a:xfrm>
            <a:off x="6705601" y="6279284"/>
            <a:ext cx="548639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3200"/>
              <a:buFont typeface="Arial"/>
              <a:buNone/>
            </a:pPr>
            <a:r>
              <a:rPr lang="en-US" sz="3200" b="1" i="1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Innovation that Empowers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78328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F67F5-1E78-AC99-3F70-2C1272527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366"/>
                </a:solidFill>
                <a:latin typeface="Play" panose="020B060402020202020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2101D3-1A7E-5727-D82B-061D7F566E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E07D190-64EB-44CA-9D12-03C6E76658D9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EA13E7-86DD-B868-1BBE-F91FF14DA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FACC3C-5088-F1DC-D798-B7F55A4B7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F681FB-028B-4DF3-9111-CEF812169E6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Google Shape;167;p24">
            <a:extLst>
              <a:ext uri="{FF2B5EF4-FFF2-40B4-BE49-F238E27FC236}">
                <a16:creationId xmlns:a16="http://schemas.microsoft.com/office/drawing/2014/main" id="{2CC542DB-484C-1F5E-9E87-D294F4D000C0}"/>
              </a:ext>
            </a:extLst>
          </p:cNvPr>
          <p:cNvSpPr txBox="1"/>
          <p:nvPr userDrawn="1"/>
        </p:nvSpPr>
        <p:spPr>
          <a:xfrm>
            <a:off x="6705601" y="6279284"/>
            <a:ext cx="548639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3200"/>
              <a:buFont typeface="Arial"/>
              <a:buNone/>
            </a:pPr>
            <a:r>
              <a:rPr lang="en-US" sz="3200" b="1" i="1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Innovation that Empowers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52851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4199C6-7459-9215-750D-9E275BB189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E07D190-64EB-44CA-9D12-03C6E76658D9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E63F35-02FA-16F6-F676-B523ECA4F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49A072-C8C8-357D-2A76-181B97216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F681FB-028B-4DF3-9111-CEF812169E6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Google Shape;167;p24">
            <a:extLst>
              <a:ext uri="{FF2B5EF4-FFF2-40B4-BE49-F238E27FC236}">
                <a16:creationId xmlns:a16="http://schemas.microsoft.com/office/drawing/2014/main" id="{D0250ED0-DC1E-2866-C452-8E930825E346}"/>
              </a:ext>
            </a:extLst>
          </p:cNvPr>
          <p:cNvSpPr txBox="1"/>
          <p:nvPr userDrawn="1"/>
        </p:nvSpPr>
        <p:spPr>
          <a:xfrm>
            <a:off x="6705601" y="6279284"/>
            <a:ext cx="548639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3200"/>
              <a:buFont typeface="Arial"/>
              <a:buNone/>
            </a:pPr>
            <a:r>
              <a:rPr lang="en-US" sz="3200" b="1" i="1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Innovation that Empowers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57053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85611-3D67-6462-CAD9-AFA0DD9F9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003366"/>
                </a:solidFill>
                <a:latin typeface="Play" panose="020B060402020202020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BA43B-2F61-6679-B829-4CDA9D47DF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993DAF-DA85-910B-B27D-E2C913C74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F072E7-3FE7-6F27-7838-43805B9D4A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E07D190-64EB-44CA-9D12-03C6E76658D9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E8C63E-97F1-9E2D-6101-F9FEB3A88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D07994-6575-236F-02D4-9F7BDEA33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F681FB-028B-4DF3-9111-CEF812169E6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Google Shape;167;p24">
            <a:extLst>
              <a:ext uri="{FF2B5EF4-FFF2-40B4-BE49-F238E27FC236}">
                <a16:creationId xmlns:a16="http://schemas.microsoft.com/office/drawing/2014/main" id="{C698C93C-B807-1DFB-5FB7-1400B71DE209}"/>
              </a:ext>
            </a:extLst>
          </p:cNvPr>
          <p:cNvSpPr txBox="1"/>
          <p:nvPr userDrawn="1"/>
        </p:nvSpPr>
        <p:spPr>
          <a:xfrm>
            <a:off x="6705601" y="6279284"/>
            <a:ext cx="548639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3200"/>
              <a:buFont typeface="Arial"/>
              <a:buNone/>
            </a:pPr>
            <a:r>
              <a:rPr lang="en-US" sz="3200" b="1" i="1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Innovation that Empowers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28769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C3DD4-BA6D-66F8-38CF-36C709770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003366"/>
                </a:solidFill>
                <a:latin typeface="Play" panose="020B060402020202020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1A5E05-4114-C089-567D-C2804BE229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F5C161-9CB9-6661-E360-71D83BE675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D496DB-2C4B-374D-E5B3-21F3257934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E07D190-64EB-44CA-9D12-03C6E76658D9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2F10DE-E85A-37C2-9DCC-041CBDAC0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17CDD0-7D1E-482D-09CA-25A8A83C3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F681FB-028B-4DF3-9111-CEF812169E6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Google Shape;167;p24">
            <a:extLst>
              <a:ext uri="{FF2B5EF4-FFF2-40B4-BE49-F238E27FC236}">
                <a16:creationId xmlns:a16="http://schemas.microsoft.com/office/drawing/2014/main" id="{CE9B3CC7-CD11-29FB-F145-8F7025173228}"/>
              </a:ext>
            </a:extLst>
          </p:cNvPr>
          <p:cNvSpPr txBox="1"/>
          <p:nvPr userDrawn="1"/>
        </p:nvSpPr>
        <p:spPr>
          <a:xfrm>
            <a:off x="6705601" y="6279284"/>
            <a:ext cx="548639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3200"/>
              <a:buFont typeface="Arial"/>
              <a:buNone/>
            </a:pPr>
            <a:r>
              <a:rPr lang="en-US" sz="3200" b="1" i="1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Innovation that Empowers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12232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36C4A-EC7A-FA6E-3E23-F56DA94BF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366"/>
                </a:solidFill>
                <a:latin typeface="Play" panose="020B060402020202020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8750EB-DBF6-CA33-5BF3-2581BF7F2F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ECFED4-757B-7A59-93BE-F3EC513BC2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E07D190-64EB-44CA-9D12-03C6E76658D9}" type="datetimeFigureOut">
              <a:rPr lang="en-US" smtClean="0"/>
              <a:t>5/20/2024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C68EB-7F6F-B2DE-A0FA-42C1ED94F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BA2711-8B54-C2A2-2A54-9CAFA5D40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F681FB-028B-4DF3-9111-CEF812169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263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white background with yellow squares&#10;&#10;Description automatically generated">
            <a:extLst>
              <a:ext uri="{FF2B5EF4-FFF2-40B4-BE49-F238E27FC236}">
                <a16:creationId xmlns:a16="http://schemas.microsoft.com/office/drawing/2014/main" id="{76F6D970-FAB0-2460-DC4A-5FA05E0AD989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90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white background with yellow squares&#10;&#10;Description automatically generated">
            <a:extLst>
              <a:ext uri="{FF2B5EF4-FFF2-40B4-BE49-F238E27FC236}">
                <a16:creationId xmlns:a16="http://schemas.microsoft.com/office/drawing/2014/main" id="{29BE9668-25E0-8B2C-BD30-94762D7EAC0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Google Shape;167;p24">
            <a:extLst>
              <a:ext uri="{FF2B5EF4-FFF2-40B4-BE49-F238E27FC236}">
                <a16:creationId xmlns:a16="http://schemas.microsoft.com/office/drawing/2014/main" id="{66420750-31A2-1F37-9D0A-7F7A2DD3B7B9}"/>
              </a:ext>
            </a:extLst>
          </p:cNvPr>
          <p:cNvSpPr txBox="1"/>
          <p:nvPr userDrawn="1"/>
        </p:nvSpPr>
        <p:spPr>
          <a:xfrm>
            <a:off x="6705601" y="6279284"/>
            <a:ext cx="548639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3200"/>
              <a:buFont typeface="Arial"/>
              <a:buNone/>
            </a:pPr>
            <a:r>
              <a:rPr lang="en-US" sz="3200" b="1" i="1" u="none" strike="noStrike" cap="none">
                <a:solidFill>
                  <a:srgbClr val="003366"/>
                </a:solidFill>
                <a:latin typeface="Arial"/>
                <a:ea typeface="Arial"/>
                <a:cs typeface="Arial"/>
                <a:sym typeface="Arial"/>
              </a:rPr>
              <a:t>Innovation that Empowers</a:t>
            </a:r>
            <a:endParaRPr/>
          </a:p>
        </p:txBody>
      </p:sp>
      <p:sp>
        <p:nvSpPr>
          <p:cNvPr id="10" name="Google Shape;168;p24">
            <a:extLst>
              <a:ext uri="{FF2B5EF4-FFF2-40B4-BE49-F238E27FC236}">
                <a16:creationId xmlns:a16="http://schemas.microsoft.com/office/drawing/2014/main" id="{E54F91B2-B73B-B378-F507-AA26FD3020D8}"/>
              </a:ext>
            </a:extLst>
          </p:cNvPr>
          <p:cNvSpPr txBox="1"/>
          <p:nvPr userDrawn="1"/>
        </p:nvSpPr>
        <p:spPr>
          <a:xfrm>
            <a:off x="4641530" y="2766218"/>
            <a:ext cx="755047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4000"/>
              <a:buFont typeface="Play"/>
              <a:buNone/>
            </a:pPr>
            <a:r>
              <a:rPr lang="en-US" sz="4000" b="0" i="0" u="none" strike="noStrike" cap="none">
                <a:solidFill>
                  <a:srgbClr val="003366"/>
                </a:solidFill>
                <a:latin typeface="Play"/>
                <a:ea typeface="Play"/>
                <a:cs typeface="Play"/>
                <a:sym typeface="Play"/>
              </a:rPr>
              <a:t>Questions?</a:t>
            </a:r>
            <a:br>
              <a:rPr lang="en-US" sz="2400" b="0" i="0" u="none" strike="noStrike" cap="none">
                <a:solidFill>
                  <a:srgbClr val="003366"/>
                </a:solidFill>
                <a:latin typeface="Play"/>
                <a:ea typeface="Play"/>
                <a:cs typeface="Play"/>
                <a:sym typeface="Play"/>
              </a:rPr>
            </a:br>
            <a:endParaRPr sz="2400" b="0" i="0" u="none" strike="noStrike" cap="none">
              <a:solidFill>
                <a:srgbClr val="003366"/>
              </a:solidFill>
              <a:latin typeface="Play"/>
              <a:ea typeface="Play"/>
              <a:cs typeface="Play"/>
              <a:sym typeface="Play"/>
            </a:endParaRPr>
          </a:p>
        </p:txBody>
      </p:sp>
    </p:spTree>
    <p:extLst>
      <p:ext uri="{BB962C8B-B14F-4D97-AF65-F5344CB8AC3E}">
        <p14:creationId xmlns:p14="http://schemas.microsoft.com/office/powerpoint/2010/main" val="784060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wood23@uco.edu" TargetMode="External"/><Relationship Id="rId2" Type="http://schemas.openxmlformats.org/officeDocument/2006/relationships/hyperlink" Target="mailto:ejones42@uco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oercommons.org/courseware/lesson/59410" TargetMode="External"/><Relationship Id="rId7" Type="http://schemas.openxmlformats.org/officeDocument/2006/relationships/hyperlink" Target="https://blog.hametbenoit.info/2019/11/04/power-bi-the-new-exe-installer-command-lines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wsparrow.blogspot.com/2018/01/microsoft-access.html" TargetMode="External"/><Relationship Id="rId4" Type="http://schemas.openxmlformats.org/officeDocument/2006/relationships/image" Target="../media/image6.jpe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ngall.com/rubiks-cube-png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pngimg.com/png/29842-footprints-clipart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0A6CE-57B2-7D67-B65D-6855114C6595}"/>
              </a:ext>
            </a:extLst>
          </p:cNvPr>
          <p:cNvSpPr txBox="1">
            <a:spLocks/>
          </p:cNvSpPr>
          <p:nvPr/>
        </p:nvSpPr>
        <p:spPr>
          <a:xfrm>
            <a:off x="2623126" y="3249321"/>
            <a:ext cx="7915564" cy="1733984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>
                <a:latin typeface="Play" panose="020B0604020202020204"/>
              </a:rPr>
              <a:t>Presenters:</a:t>
            </a:r>
          </a:p>
          <a:p>
            <a:r>
              <a:rPr lang="en-US" sz="2400">
                <a:latin typeface="Play" panose="020B0604020202020204"/>
              </a:rPr>
              <a:t>Elizabeth Jones, PhD, IT Manager Data Analytics &amp; BI, </a:t>
            </a:r>
            <a:r>
              <a:rPr lang="en-US" sz="2400">
                <a:latin typeface="Play" panose="020B0604020202020204"/>
                <a:hlinkClick r:id="rId2"/>
              </a:rPr>
              <a:t>ejones42@uco.edu</a:t>
            </a:r>
            <a:endParaRPr lang="en-US" sz="2400">
              <a:latin typeface="Play" panose="020B0604020202020204"/>
            </a:endParaRPr>
          </a:p>
          <a:p>
            <a:r>
              <a:rPr lang="en-US" sz="2400">
                <a:latin typeface="Play" panose="020B0604020202020204"/>
              </a:rPr>
              <a:t>Melissa Wood, Data Analyst,  </a:t>
            </a:r>
            <a:r>
              <a:rPr lang="en-US" sz="2400">
                <a:latin typeface="Play" panose="020B0604020202020204"/>
                <a:hlinkClick r:id="rId3"/>
              </a:rPr>
              <a:t>mwood23@uco.edu</a:t>
            </a:r>
            <a:r>
              <a:rPr lang="en-US" sz="2400">
                <a:latin typeface="Play" panose="020B0604020202020204"/>
              </a:rPr>
              <a:t> </a:t>
            </a:r>
          </a:p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989447-D58A-AEC5-88C5-FA3099EE3C24}"/>
              </a:ext>
            </a:extLst>
          </p:cNvPr>
          <p:cNvSpPr txBox="1">
            <a:spLocks/>
          </p:cNvSpPr>
          <p:nvPr/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525FE03-5D19-84D2-15DF-C35F979B70E3}"/>
              </a:ext>
            </a:extLst>
          </p:cNvPr>
          <p:cNvSpPr txBox="1">
            <a:spLocks/>
          </p:cNvSpPr>
          <p:nvPr/>
        </p:nvSpPr>
        <p:spPr>
          <a:xfrm>
            <a:off x="3001816" y="2133743"/>
            <a:ext cx="6724075" cy="1468295"/>
          </a:xfr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003366"/>
                </a:solidFill>
                <a:latin typeface="Play" panose="020B0604020202020204"/>
              </a:rPr>
              <a:t>Power BI Configurations for Citizen Analysts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879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21016-B3B5-80F6-5F1D-E50F0996D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Demo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1DA09F-95B7-7DC1-5F66-14B84FC9AB25}"/>
              </a:ext>
            </a:extLst>
          </p:cNvPr>
          <p:cNvSpPr txBox="1"/>
          <p:nvPr/>
        </p:nvSpPr>
        <p:spPr>
          <a:xfrm>
            <a:off x="835067" y="1022959"/>
            <a:ext cx="400832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Step 1: Workspace -&gt; New-&gt; Dataflow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992F99-1475-410A-F081-F11476D0E05C}"/>
              </a:ext>
            </a:extLst>
          </p:cNvPr>
          <p:cNvSpPr txBox="1"/>
          <p:nvPr/>
        </p:nvSpPr>
        <p:spPr>
          <a:xfrm>
            <a:off x="5250494" y="2035479"/>
            <a:ext cx="494778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Step 2: Define New Tables -&gt; Add new tables</a:t>
            </a:r>
          </a:p>
        </p:txBody>
      </p:sp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D0631256-4582-7719-FE33-AEE9A961FF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547" y="1555314"/>
            <a:ext cx="2615592" cy="4008331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EE91D810-DDCB-AD83-5EAC-519E1CFEBC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0492" y="2492968"/>
            <a:ext cx="6617919" cy="307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083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B4676-ED29-2676-EF55-EEB147CB7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Play"/>
              </a:rPr>
              <a:t>Demo Cont...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7EFAF3-CF3D-36F0-49C6-0FB2DB401791}"/>
              </a:ext>
            </a:extLst>
          </p:cNvPr>
          <p:cNvSpPr txBox="1"/>
          <p:nvPr/>
        </p:nvSpPr>
        <p:spPr>
          <a:xfrm>
            <a:off x="835068" y="1022958"/>
            <a:ext cx="3924821" cy="37578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Step 3: Choose Data Source</a:t>
            </a: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15B8127C-39F1-83DF-4F62-D16743081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4345" y="1398737"/>
            <a:ext cx="5092763" cy="44884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F2F11C6-FBFE-B955-518E-5532DD982C0B}"/>
              </a:ext>
            </a:extLst>
          </p:cNvPr>
          <p:cNvSpPr txBox="1"/>
          <p:nvPr/>
        </p:nvSpPr>
        <p:spPr>
          <a:xfrm>
            <a:off x="5928986" y="845505"/>
            <a:ext cx="423588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Step 4: Connect to Data Source</a:t>
            </a:r>
            <a:endParaRPr lang="en-US" sz="1400" dirty="0"/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189856F7-CE2E-E4D3-8A86-FAD845A603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050" y="1812229"/>
            <a:ext cx="4098751" cy="345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109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487C1-9883-0395-4685-27193CE7D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Play"/>
              </a:rPr>
              <a:t>Demo Cont...</a:t>
            </a: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126399-749D-ACE9-D257-6F27F3F79535}"/>
              </a:ext>
            </a:extLst>
          </p:cNvPr>
          <p:cNvSpPr txBox="1"/>
          <p:nvPr/>
        </p:nvSpPr>
        <p:spPr>
          <a:xfrm>
            <a:off x="835068" y="1022958"/>
            <a:ext cx="467638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Step 4 (Option 1): Connect to a Data Source  and Navigate to a Table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3736E0FB-0ED9-E09E-A287-66359BE135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83" y="1830171"/>
            <a:ext cx="6572250" cy="3990975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C9D03375-6643-4B22-5FF2-51F878E2B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6750" y="1829583"/>
            <a:ext cx="3773074" cy="409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440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25D3E-7C89-A8C7-B0AE-A6303E9B9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Play"/>
              </a:rPr>
              <a:t>Demo Cont...</a:t>
            </a:r>
            <a:endParaRPr lang="en-US"/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DB857201-51CD-5BE1-0B34-6CDC55F2B9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3008" y="1826712"/>
            <a:ext cx="6965710" cy="40918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CBE1D9E-B591-28B8-C6DE-09C4F889D3A7}"/>
              </a:ext>
            </a:extLst>
          </p:cNvPr>
          <p:cNvSpPr txBox="1"/>
          <p:nvPr/>
        </p:nvSpPr>
        <p:spPr>
          <a:xfrm>
            <a:off x="908137" y="1022960"/>
            <a:ext cx="3507286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Step 4 (Option 2): Connect to Data Source with a SQL Statement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865B86-6E6F-27D0-467C-6FC8D20322C0}"/>
              </a:ext>
            </a:extLst>
          </p:cNvPr>
          <p:cNvSpPr txBox="1"/>
          <p:nvPr/>
        </p:nvSpPr>
        <p:spPr>
          <a:xfrm>
            <a:off x="4749452" y="1304794"/>
            <a:ext cx="448849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Step 5: Make Transformations and Save 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267A7AAA-0EB8-8244-5C71-513600892F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858" y="2059945"/>
            <a:ext cx="4127327" cy="406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9924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FD134-4B90-4D8B-CBAD-279649910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Play"/>
              </a:rPr>
              <a:t>Demo Cont...</a:t>
            </a:r>
            <a:endParaRPr lang="en-US"/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0CC1B8A2-D0F7-EEC0-BE13-3FED248DF5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598" y="1687688"/>
            <a:ext cx="6924805" cy="2960709"/>
          </a:xfrm>
          <a:prstGeom prst="rect">
            <a:avLst/>
          </a:prstGeom>
        </p:spPr>
      </p:pic>
      <p:pic>
        <p:nvPicPr>
          <p:cNvPr id="4" name="Picture 3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77AFE60F-3257-72B7-E909-17117BD792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5589" y="4027770"/>
            <a:ext cx="5305425" cy="20383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550BF0-92F8-FFC2-E982-4A83F5F0BAA6}"/>
              </a:ext>
            </a:extLst>
          </p:cNvPr>
          <p:cNvSpPr txBox="1"/>
          <p:nvPr/>
        </p:nvSpPr>
        <p:spPr>
          <a:xfrm>
            <a:off x="970767" y="1116904"/>
            <a:ext cx="3058438" cy="37578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Step 6: Save Dataflow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24AA9B-7742-92E4-D159-7F65C1B67636}"/>
              </a:ext>
            </a:extLst>
          </p:cNvPr>
          <p:cNvSpPr txBox="1"/>
          <p:nvPr/>
        </p:nvSpPr>
        <p:spPr>
          <a:xfrm>
            <a:off x="7713944" y="3434219"/>
            <a:ext cx="290186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Step 7: Refresh Data</a:t>
            </a:r>
          </a:p>
        </p:txBody>
      </p:sp>
    </p:spTree>
    <p:extLst>
      <p:ext uri="{BB962C8B-B14F-4D97-AF65-F5344CB8AC3E}">
        <p14:creationId xmlns:p14="http://schemas.microsoft.com/office/powerpoint/2010/main" val="3685848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2945D-42BF-D0A6-53D7-F830B5B0F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Play"/>
              </a:rPr>
              <a:t>Demo Cont...</a:t>
            </a:r>
            <a:endParaRPr lang="en-US"/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B6A7038D-EAEB-4074-4F7C-957ED63283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123" y="1687751"/>
            <a:ext cx="3415560" cy="44010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5CEC9DC-36F3-E260-CB75-0DC60FCD62A0}"/>
              </a:ext>
            </a:extLst>
          </p:cNvPr>
          <p:cNvSpPr txBox="1"/>
          <p:nvPr/>
        </p:nvSpPr>
        <p:spPr>
          <a:xfrm>
            <a:off x="845507" y="1022960"/>
            <a:ext cx="440498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Access Dataflow from Excel</a:t>
            </a: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78C5CD6E-FEE9-FA2C-7644-04C73D9797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5899" y="1354312"/>
            <a:ext cx="5943600" cy="473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507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FA8A2-75D5-6F0F-1C5E-FFDD192F5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Play"/>
              </a:rPr>
              <a:t>Demo Cont...</a:t>
            </a:r>
            <a:endParaRPr lang="en-US"/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D4EE8861-169D-EE30-DFFF-8EFEC9C05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225" y="1691013"/>
            <a:ext cx="4765386" cy="45302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97FA483-2738-D4F0-D864-D24BF3FEB414}"/>
              </a:ext>
            </a:extLst>
          </p:cNvPr>
          <p:cNvSpPr txBox="1"/>
          <p:nvPr/>
        </p:nvSpPr>
        <p:spPr>
          <a:xfrm>
            <a:off x="835068" y="1022959"/>
            <a:ext cx="393526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Access Dataflow from Power BI </a:t>
            </a:r>
          </a:p>
        </p:txBody>
      </p:sp>
      <p:pic>
        <p:nvPicPr>
          <p:cNvPr id="3" name="Picture 2" descr="A screenshot of a course catalog&#10;&#10;Description automatically generated">
            <a:extLst>
              <a:ext uri="{FF2B5EF4-FFF2-40B4-BE49-F238E27FC236}">
                <a16:creationId xmlns:a16="http://schemas.microsoft.com/office/drawing/2014/main" id="{C07A66A5-425D-1C96-25A2-1BA0705C91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7511" y="1205565"/>
            <a:ext cx="6337910" cy="501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3052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E9F2D-AA2D-CCFF-DE44-EDC924FBB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Play"/>
              </a:rPr>
              <a:t>Demo Cont...</a:t>
            </a: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98816D-E3AF-8B21-B36C-8946C8171EAA}"/>
              </a:ext>
            </a:extLst>
          </p:cNvPr>
          <p:cNvSpPr txBox="1"/>
          <p:nvPr/>
        </p:nvSpPr>
        <p:spPr>
          <a:xfrm>
            <a:off x="908136" y="1137781"/>
            <a:ext cx="350728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Scheduled Refresh</a:t>
            </a: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4F50D1CC-A1CD-946D-39FF-F8770497AD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186" y="1688470"/>
            <a:ext cx="4753628" cy="2917391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37407DCD-663D-221A-3070-16FC683080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5981" y="1030527"/>
            <a:ext cx="5943600" cy="483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8227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75DE4-C5A0-9A3C-BF2A-82DE014BD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6EE8E-D781-863F-8CE9-9D042E3FD9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 the process of upgrading to Power BI Premium Capacity.</a:t>
            </a:r>
          </a:p>
          <a:p>
            <a:r>
              <a:rPr lang="en-US"/>
              <a:t>In the process of bringing up the production environment for Ellucian Insights.</a:t>
            </a:r>
          </a:p>
          <a:p>
            <a:r>
              <a:rPr lang="en-US"/>
              <a:t>Testing Dataflows.</a:t>
            </a:r>
          </a:p>
          <a:p>
            <a:r>
              <a:rPr lang="en-US"/>
              <a:t>Using Semantic Models to get people using Excel to limit their connections directly to Banner. (Will be migrated to Insights).</a:t>
            </a:r>
          </a:p>
          <a:p>
            <a:r>
              <a:rPr lang="en-US"/>
              <a:t>Insights Go Live June 2024.</a:t>
            </a:r>
          </a:p>
          <a:p>
            <a:r>
              <a:rPr lang="en-US"/>
              <a:t>Decommission ODS end of 2024.</a:t>
            </a:r>
          </a:p>
          <a:p>
            <a:r>
              <a:rPr lang="en-US"/>
              <a:t>Decommission BbA end of 2025.</a:t>
            </a:r>
          </a:p>
        </p:txBody>
      </p:sp>
    </p:spTree>
    <p:extLst>
      <p:ext uri="{BB962C8B-B14F-4D97-AF65-F5344CB8AC3E}">
        <p14:creationId xmlns:p14="http://schemas.microsoft.com/office/powerpoint/2010/main" val="31543108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EC649-A438-22FE-4ACD-51592ED9C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latin typeface="Play"/>
              </a:rPr>
              <a:t>Tomorrow &amp; Beyond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6BD7DE-1621-0539-5693-7F75EA313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18739" cy="4351338"/>
          </a:xfrm>
        </p:spPr>
        <p:txBody>
          <a:bodyPr lIns="91440" tIns="45720" rIns="91440" bIns="45720" anchor="t"/>
          <a:lstStyle/>
          <a:p>
            <a:r>
              <a:rPr lang="en-US" dirty="0">
                <a:latin typeface="Arial"/>
                <a:cs typeface="Arial"/>
              </a:rPr>
              <a:t>Continue developing dataflows as best practices.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latin typeface="Arial"/>
                <a:cs typeface="Arial"/>
              </a:rPr>
              <a:t>Develop standard models based on the dataflows.</a:t>
            </a:r>
          </a:p>
          <a:p>
            <a:r>
              <a:rPr lang="en-US" dirty="0">
                <a:latin typeface="Arial"/>
                <a:cs typeface="Arial"/>
              </a:rPr>
              <a:t>Configuring Tableau for the equivalent of dataflows.</a:t>
            </a:r>
            <a:endParaRPr lang="en-US" dirty="0"/>
          </a:p>
          <a:p>
            <a:r>
              <a:rPr lang="en-US" dirty="0">
                <a:latin typeface="Arial"/>
                <a:cs typeface="Arial"/>
              </a:rPr>
              <a:t>Restricting Excel Constant Login.</a:t>
            </a:r>
            <a:endParaRPr lang="en-US" dirty="0"/>
          </a:p>
          <a:p>
            <a:r>
              <a:rPr lang="en-US" dirty="0">
                <a:latin typeface="Arial"/>
                <a:cs typeface="Arial"/>
              </a:rPr>
              <a:t>Testing dataflows with Access.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CEA89172-DA26-9984-BA80-1216C18722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4942" y="629382"/>
            <a:ext cx="4252547" cy="5552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243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5184C-C35B-1E9D-BD49-F64A34AF7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094BB-CF85-134D-86E5-3A4067AD3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811684" cy="4351338"/>
          </a:xfrm>
        </p:spPr>
        <p:txBody>
          <a:bodyPr lIns="91440" tIns="45720" rIns="91440" bIns="45720" anchor="t"/>
          <a:lstStyle/>
          <a:p>
            <a:r>
              <a:rPr lang="en-US" dirty="0">
                <a:latin typeface="Arial"/>
                <a:cs typeface="Arial"/>
              </a:rPr>
              <a:t>Scope of Presentation:</a:t>
            </a:r>
          </a:p>
          <a:p>
            <a:pPr lvl="1"/>
            <a:r>
              <a:rPr lang="en-US" dirty="0">
                <a:latin typeface="Arial"/>
                <a:cs typeface="Arial"/>
              </a:rPr>
              <a:t>How to configure Power BI for use by citizen analysts.</a:t>
            </a:r>
          </a:p>
          <a:p>
            <a:pPr lvl="1"/>
            <a:r>
              <a:rPr lang="en-US" dirty="0">
                <a:latin typeface="Arial"/>
                <a:cs typeface="Arial"/>
              </a:rPr>
              <a:t>Citizen analysts are data users across campus that have access to data to fulfill job functions.</a:t>
            </a:r>
            <a:endParaRPr lang="en-US" dirty="0"/>
          </a:p>
          <a:p>
            <a:pPr lvl="1"/>
            <a:r>
              <a:rPr lang="en-US" dirty="0">
                <a:latin typeface="Arial"/>
                <a:cs typeface="Arial"/>
              </a:rPr>
              <a:t>Use Ellucian Insights as a sample case.</a:t>
            </a:r>
          </a:p>
          <a:p>
            <a:pPr lvl="1"/>
            <a:r>
              <a:rPr lang="en-US" dirty="0">
                <a:latin typeface="Arial"/>
                <a:cs typeface="Arial"/>
              </a:rPr>
              <a:t>Securing user access.</a:t>
            </a:r>
          </a:p>
          <a:p>
            <a:r>
              <a:rPr lang="en-US" dirty="0">
                <a:latin typeface="Arial"/>
                <a:cs typeface="Arial"/>
              </a:rPr>
              <a:t>Outside Scope of Presentation:</a:t>
            </a:r>
          </a:p>
          <a:p>
            <a:pPr lvl="1"/>
            <a:r>
              <a:rPr lang="en-US" dirty="0">
                <a:latin typeface="Arial"/>
                <a:cs typeface="Arial"/>
              </a:rPr>
              <a:t>Power BI sensitivity labels.</a:t>
            </a:r>
          </a:p>
          <a:p>
            <a:pPr lvl="1"/>
            <a:r>
              <a:rPr lang="en-US" dirty="0">
                <a:latin typeface="Arial"/>
                <a:cs typeface="Arial"/>
              </a:rPr>
              <a:t>Power BI gateway configuration.</a:t>
            </a:r>
          </a:p>
          <a:p>
            <a:pPr lvl="1"/>
            <a:r>
              <a:rPr lang="en-US" dirty="0">
                <a:latin typeface="Arial"/>
                <a:cs typeface="Arial"/>
              </a:rPr>
              <a:t>Ellucian Insights setup and configuration.</a:t>
            </a:r>
          </a:p>
          <a:p>
            <a:pPr lvl="1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9F8381-9CA3-9E8C-E5FE-1DDE0D897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431306" y="2731153"/>
            <a:ext cx="4114800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6434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aphic 6" descr="Thought bubble outline">
            <a:extLst>
              <a:ext uri="{FF2B5EF4-FFF2-40B4-BE49-F238E27FC236}">
                <a16:creationId xmlns:a16="http://schemas.microsoft.com/office/drawing/2014/main" id="{287AB2BA-50DB-BB88-D9DC-85A7D926D640}"/>
              </a:ext>
            </a:extLst>
          </p:cNvPr>
          <p:cNvGrpSpPr/>
          <p:nvPr/>
        </p:nvGrpSpPr>
        <p:grpSpPr>
          <a:xfrm>
            <a:off x="3614842" y="1546791"/>
            <a:ext cx="4766492" cy="4489310"/>
            <a:chOff x="3614842" y="1546791"/>
            <a:chExt cx="4766492" cy="4489310"/>
          </a:xfrm>
          <a:solidFill>
            <a:srgbClr val="003366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14F2C8E-2730-439B-AF7C-FC89098E01AA}"/>
                </a:ext>
              </a:extLst>
            </p:cNvPr>
            <p:cNvSpPr/>
            <p:nvPr/>
          </p:nvSpPr>
          <p:spPr>
            <a:xfrm>
              <a:off x="3614842" y="1546791"/>
              <a:ext cx="4766492" cy="3320099"/>
            </a:xfrm>
            <a:custGeom>
              <a:avLst/>
              <a:gdLst>
                <a:gd name="connsiteX0" fmla="*/ 2442028 w 4766492"/>
                <a:gd name="connsiteY0" fmla="*/ 122972 h 3320099"/>
                <a:gd name="connsiteX1" fmla="*/ 3010099 w 4766492"/>
                <a:gd name="connsiteY1" fmla="*/ 591815 h 3320099"/>
                <a:gd name="connsiteX2" fmla="*/ 3011021 w 4766492"/>
                <a:gd name="connsiteY2" fmla="*/ 592184 h 3320099"/>
                <a:gd name="connsiteX3" fmla="*/ 3369815 w 4766492"/>
                <a:gd name="connsiteY3" fmla="*/ 470946 h 3320099"/>
                <a:gd name="connsiteX4" fmla="*/ 3949629 w 4766492"/>
                <a:gd name="connsiteY4" fmla="*/ 1050944 h 3320099"/>
                <a:gd name="connsiteX5" fmla="*/ 3932537 w 4766492"/>
                <a:gd name="connsiteY5" fmla="*/ 1183371 h 3320099"/>
                <a:gd name="connsiteX6" fmla="*/ 3932998 w 4766492"/>
                <a:gd name="connsiteY6" fmla="*/ 1184109 h 3320099"/>
                <a:gd name="connsiteX7" fmla="*/ 3933275 w 4766492"/>
                <a:gd name="connsiteY7" fmla="*/ 1184109 h 3320099"/>
                <a:gd name="connsiteX8" fmla="*/ 4073203 w 4766492"/>
                <a:gd name="connsiteY8" fmla="*/ 1167018 h 3320099"/>
                <a:gd name="connsiteX9" fmla="*/ 4644735 w 4766492"/>
                <a:gd name="connsiteY9" fmla="*/ 1755358 h 3320099"/>
                <a:gd name="connsiteX10" fmla="*/ 4065641 w 4766492"/>
                <a:gd name="connsiteY10" fmla="*/ 2326952 h 3320099"/>
                <a:gd name="connsiteX11" fmla="*/ 3834477 w 4766492"/>
                <a:gd name="connsiteY11" fmla="*/ 2275125 h 3320099"/>
                <a:gd name="connsiteX12" fmla="*/ 3833734 w 4766492"/>
                <a:gd name="connsiteY12" fmla="*/ 2275371 h 3320099"/>
                <a:gd name="connsiteX13" fmla="*/ 3833679 w 4766492"/>
                <a:gd name="connsiteY13" fmla="*/ 2275678 h 3320099"/>
                <a:gd name="connsiteX14" fmla="*/ 3833679 w 4766492"/>
                <a:gd name="connsiteY14" fmla="*/ 2314779 h 3320099"/>
                <a:gd name="connsiteX15" fmla="*/ 3299298 w 4766492"/>
                <a:gd name="connsiteY15" fmla="*/ 2904983 h 3320099"/>
                <a:gd name="connsiteX16" fmla="*/ 2790801 w 4766492"/>
                <a:gd name="connsiteY16" fmla="*/ 2670069 h 3320099"/>
                <a:gd name="connsiteX17" fmla="*/ 2790020 w 4766492"/>
                <a:gd name="connsiteY17" fmla="*/ 2669983 h 3320099"/>
                <a:gd name="connsiteX18" fmla="*/ 2789817 w 4766492"/>
                <a:gd name="connsiteY18" fmla="*/ 2670377 h 3320099"/>
                <a:gd name="connsiteX19" fmla="*/ 2156584 w 4766492"/>
                <a:gd name="connsiteY19" fmla="*/ 3194189 h 3320099"/>
                <a:gd name="connsiteX20" fmla="*/ 1630190 w 4766492"/>
                <a:gd name="connsiteY20" fmla="*/ 2616705 h 3320099"/>
                <a:gd name="connsiteX21" fmla="*/ 1635724 w 4766492"/>
                <a:gd name="connsiteY21" fmla="*/ 2554304 h 3320099"/>
                <a:gd name="connsiteX22" fmla="*/ 1635539 w 4766492"/>
                <a:gd name="connsiteY22" fmla="*/ 2553627 h 3320099"/>
                <a:gd name="connsiteX23" fmla="*/ 1634863 w 4766492"/>
                <a:gd name="connsiteY23" fmla="*/ 2553812 h 3320099"/>
                <a:gd name="connsiteX24" fmla="*/ 826536 w 4766492"/>
                <a:gd name="connsiteY24" fmla="*/ 2451620 h 3320099"/>
                <a:gd name="connsiteX25" fmla="*/ 708243 w 4766492"/>
                <a:gd name="connsiteY25" fmla="*/ 2152965 h 3320099"/>
                <a:gd name="connsiteX26" fmla="*/ 702403 w 4766492"/>
                <a:gd name="connsiteY26" fmla="*/ 2152965 h 3320099"/>
                <a:gd name="connsiteX27" fmla="*/ 123247 w 4766492"/>
                <a:gd name="connsiteY27" fmla="*/ 1572125 h 3320099"/>
                <a:gd name="connsiteX28" fmla="*/ 694841 w 4766492"/>
                <a:gd name="connsiteY28" fmla="*/ 993031 h 3320099"/>
                <a:gd name="connsiteX29" fmla="*/ 834768 w 4766492"/>
                <a:gd name="connsiteY29" fmla="*/ 1010122 h 3320099"/>
                <a:gd name="connsiteX30" fmla="*/ 835568 w 4766492"/>
                <a:gd name="connsiteY30" fmla="*/ 1009599 h 3320099"/>
                <a:gd name="connsiteX31" fmla="*/ 835568 w 4766492"/>
                <a:gd name="connsiteY31" fmla="*/ 1009323 h 3320099"/>
                <a:gd name="connsiteX32" fmla="*/ 818538 w 4766492"/>
                <a:gd name="connsiteY32" fmla="*/ 889192 h 3320099"/>
                <a:gd name="connsiteX33" fmla="*/ 1382207 w 4766492"/>
                <a:gd name="connsiteY33" fmla="*/ 297384 h 3320099"/>
                <a:gd name="connsiteX34" fmla="*/ 1878875 w 4766492"/>
                <a:gd name="connsiteY34" fmla="*/ 557202 h 3320099"/>
                <a:gd name="connsiteX35" fmla="*/ 1879619 w 4766492"/>
                <a:gd name="connsiteY35" fmla="*/ 557442 h 3320099"/>
                <a:gd name="connsiteX36" fmla="*/ 1879859 w 4766492"/>
                <a:gd name="connsiteY36" fmla="*/ 557202 h 3320099"/>
                <a:gd name="connsiteX37" fmla="*/ 2442028 w 4766492"/>
                <a:gd name="connsiteY37" fmla="*/ 122972 h 3320099"/>
                <a:gd name="connsiteX38" fmla="*/ 2442028 w 4766492"/>
                <a:gd name="connsiteY38" fmla="*/ 13 h 3320099"/>
                <a:gd name="connsiteX39" fmla="*/ 1844139 w 4766492"/>
                <a:gd name="connsiteY39" fmla="*/ 336306 h 3320099"/>
                <a:gd name="connsiteX40" fmla="*/ 1398290 w 4766492"/>
                <a:gd name="connsiteY40" fmla="*/ 174000 h 3320099"/>
                <a:gd name="connsiteX41" fmla="*/ 695456 w 4766492"/>
                <a:gd name="connsiteY41" fmla="*/ 870072 h 3320099"/>
                <a:gd name="connsiteX42" fmla="*/ 42 w 4766492"/>
                <a:gd name="connsiteY42" fmla="*/ 1580615 h 3320099"/>
                <a:gd name="connsiteX43" fmla="*/ 603851 w 4766492"/>
                <a:gd name="connsiteY43" fmla="*/ 2269039 h 3320099"/>
                <a:gd name="connsiteX44" fmla="*/ 1451476 w 4766492"/>
                <a:gd name="connsiteY44" fmla="*/ 2776915 h 3320099"/>
                <a:gd name="connsiteX45" fmla="*/ 1521003 w 4766492"/>
                <a:gd name="connsiteY45" fmla="*/ 2755587 h 3320099"/>
                <a:gd name="connsiteX46" fmla="*/ 2350645 w 4766492"/>
                <a:gd name="connsiteY46" fmla="*/ 3305977 h 3320099"/>
                <a:gd name="connsiteX47" fmla="*/ 2853510 w 4766492"/>
                <a:gd name="connsiteY47" fmla="*/ 2903753 h 3320099"/>
                <a:gd name="connsiteX48" fmla="*/ 3253803 w 4766492"/>
                <a:gd name="connsiteY48" fmla="*/ 3029909 h 3320099"/>
                <a:gd name="connsiteX49" fmla="*/ 3947846 w 4766492"/>
                <a:gd name="connsiteY49" fmla="*/ 2438107 h 3320099"/>
                <a:gd name="connsiteX50" fmla="*/ 4065641 w 4766492"/>
                <a:gd name="connsiteY50" fmla="*/ 2449911 h 3320099"/>
                <a:gd name="connsiteX51" fmla="*/ 4766489 w 4766492"/>
                <a:gd name="connsiteY51" fmla="*/ 1744851 h 3320099"/>
                <a:gd name="connsiteX52" fmla="*/ 4072588 w 4766492"/>
                <a:gd name="connsiteY52" fmla="*/ 1044059 h 3320099"/>
                <a:gd name="connsiteX53" fmla="*/ 3369815 w 4766492"/>
                <a:gd name="connsiteY53" fmla="*/ 347987 h 3320099"/>
                <a:gd name="connsiteX54" fmla="*/ 3081661 w 4766492"/>
                <a:gd name="connsiteY54" fmla="*/ 408914 h 3320099"/>
                <a:gd name="connsiteX55" fmla="*/ 2442028 w 4766492"/>
                <a:gd name="connsiteY55" fmla="*/ 13 h 3320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4766492" h="3320099">
                  <a:moveTo>
                    <a:pt x="2442028" y="122972"/>
                  </a:moveTo>
                  <a:cubicBezTo>
                    <a:pt x="2719860" y="121282"/>
                    <a:pt x="2959071" y="318705"/>
                    <a:pt x="3010099" y="591815"/>
                  </a:cubicBezTo>
                  <a:cubicBezTo>
                    <a:pt x="3010099" y="592246"/>
                    <a:pt x="3010652" y="592491"/>
                    <a:pt x="3011021" y="592184"/>
                  </a:cubicBezTo>
                  <a:cubicBezTo>
                    <a:pt x="3114294" y="513902"/>
                    <a:pt x="3240229" y="471352"/>
                    <a:pt x="3369815" y="470946"/>
                  </a:cubicBezTo>
                  <a:cubicBezTo>
                    <a:pt x="3689687" y="471961"/>
                    <a:pt x="3948719" y="731073"/>
                    <a:pt x="3949629" y="1050944"/>
                  </a:cubicBezTo>
                  <a:cubicBezTo>
                    <a:pt x="3949942" y="1095659"/>
                    <a:pt x="3944194" y="1140207"/>
                    <a:pt x="3932537" y="1183371"/>
                  </a:cubicBezTo>
                  <a:cubicBezTo>
                    <a:pt x="3932464" y="1183703"/>
                    <a:pt x="3932667" y="1184035"/>
                    <a:pt x="3932998" y="1184109"/>
                  </a:cubicBezTo>
                  <a:cubicBezTo>
                    <a:pt x="3933091" y="1184128"/>
                    <a:pt x="3933183" y="1184128"/>
                    <a:pt x="3933275" y="1184109"/>
                  </a:cubicBezTo>
                  <a:cubicBezTo>
                    <a:pt x="3978930" y="1172127"/>
                    <a:pt x="4026005" y="1166372"/>
                    <a:pt x="4073203" y="1167018"/>
                  </a:cubicBezTo>
                  <a:cubicBezTo>
                    <a:pt x="4393493" y="1171660"/>
                    <a:pt x="4649377" y="1435068"/>
                    <a:pt x="4644735" y="1755358"/>
                  </a:cubicBezTo>
                  <a:cubicBezTo>
                    <a:pt x="4640149" y="2072046"/>
                    <a:pt x="4382359" y="2326491"/>
                    <a:pt x="4065641" y="2326952"/>
                  </a:cubicBezTo>
                  <a:cubicBezTo>
                    <a:pt x="3985957" y="2324788"/>
                    <a:pt x="3907454" y="2307187"/>
                    <a:pt x="3834477" y="2275125"/>
                  </a:cubicBezTo>
                  <a:cubicBezTo>
                    <a:pt x="3834207" y="2274990"/>
                    <a:pt x="3833869" y="2275094"/>
                    <a:pt x="3833734" y="2275371"/>
                  </a:cubicBezTo>
                  <a:cubicBezTo>
                    <a:pt x="3833685" y="2275463"/>
                    <a:pt x="3833666" y="2275574"/>
                    <a:pt x="3833679" y="2275678"/>
                  </a:cubicBezTo>
                  <a:lnTo>
                    <a:pt x="3833679" y="2314779"/>
                  </a:lnTo>
                  <a:cubicBezTo>
                    <a:pt x="3836193" y="2620566"/>
                    <a:pt x="3603831" y="2877200"/>
                    <a:pt x="3299298" y="2904983"/>
                  </a:cubicBezTo>
                  <a:cubicBezTo>
                    <a:pt x="3100326" y="2921312"/>
                    <a:pt x="2907348" y="2832160"/>
                    <a:pt x="2790801" y="2670069"/>
                  </a:cubicBezTo>
                  <a:cubicBezTo>
                    <a:pt x="2790611" y="2669830"/>
                    <a:pt x="2790260" y="2669793"/>
                    <a:pt x="2790020" y="2669983"/>
                  </a:cubicBezTo>
                  <a:cubicBezTo>
                    <a:pt x="2789903" y="2670082"/>
                    <a:pt x="2789830" y="2670223"/>
                    <a:pt x="2789817" y="2670377"/>
                  </a:cubicBezTo>
                  <a:cubicBezTo>
                    <a:pt x="2759600" y="2989886"/>
                    <a:pt x="2476093" y="3224406"/>
                    <a:pt x="2156584" y="3194189"/>
                  </a:cubicBezTo>
                  <a:cubicBezTo>
                    <a:pt x="1858568" y="3166006"/>
                    <a:pt x="1630725" y="2916049"/>
                    <a:pt x="1630190" y="2616705"/>
                  </a:cubicBezTo>
                  <a:cubicBezTo>
                    <a:pt x="1630141" y="2595778"/>
                    <a:pt x="1631998" y="2574893"/>
                    <a:pt x="1635724" y="2554304"/>
                  </a:cubicBezTo>
                  <a:cubicBezTo>
                    <a:pt x="1635859" y="2554064"/>
                    <a:pt x="1635779" y="2553762"/>
                    <a:pt x="1635539" y="2553627"/>
                  </a:cubicBezTo>
                  <a:cubicBezTo>
                    <a:pt x="1635299" y="2553492"/>
                    <a:pt x="1634998" y="2553572"/>
                    <a:pt x="1634863" y="2553812"/>
                  </a:cubicBezTo>
                  <a:cubicBezTo>
                    <a:pt x="1383430" y="2748806"/>
                    <a:pt x="1021531" y="2703053"/>
                    <a:pt x="826536" y="2451620"/>
                  </a:cubicBezTo>
                  <a:cubicBezTo>
                    <a:pt x="759585" y="2365297"/>
                    <a:pt x="718560" y="2261716"/>
                    <a:pt x="708243" y="2152965"/>
                  </a:cubicBezTo>
                  <a:lnTo>
                    <a:pt x="702403" y="2152965"/>
                  </a:lnTo>
                  <a:cubicBezTo>
                    <a:pt x="382082" y="2152498"/>
                    <a:pt x="122780" y="1892452"/>
                    <a:pt x="123247" y="1572125"/>
                  </a:cubicBezTo>
                  <a:cubicBezTo>
                    <a:pt x="123708" y="1255407"/>
                    <a:pt x="378154" y="997617"/>
                    <a:pt x="694841" y="993031"/>
                  </a:cubicBezTo>
                  <a:cubicBezTo>
                    <a:pt x="742039" y="992379"/>
                    <a:pt x="789114" y="998134"/>
                    <a:pt x="834768" y="1010122"/>
                  </a:cubicBezTo>
                  <a:cubicBezTo>
                    <a:pt x="835131" y="1010196"/>
                    <a:pt x="835494" y="1009962"/>
                    <a:pt x="835568" y="1009599"/>
                  </a:cubicBezTo>
                  <a:cubicBezTo>
                    <a:pt x="835586" y="1009507"/>
                    <a:pt x="835586" y="1009415"/>
                    <a:pt x="835568" y="1009323"/>
                  </a:cubicBezTo>
                  <a:cubicBezTo>
                    <a:pt x="825288" y="970068"/>
                    <a:pt x="819577" y="929756"/>
                    <a:pt x="818538" y="889192"/>
                  </a:cubicBezTo>
                  <a:cubicBezTo>
                    <a:pt x="810767" y="570119"/>
                    <a:pt x="1063128" y="305155"/>
                    <a:pt x="1382207" y="297384"/>
                  </a:cubicBezTo>
                  <a:cubicBezTo>
                    <a:pt x="1581493" y="292533"/>
                    <a:pt x="1769208" y="390734"/>
                    <a:pt x="1878875" y="557202"/>
                  </a:cubicBezTo>
                  <a:cubicBezTo>
                    <a:pt x="1879016" y="557473"/>
                    <a:pt x="1879349" y="557583"/>
                    <a:pt x="1879619" y="557442"/>
                  </a:cubicBezTo>
                  <a:cubicBezTo>
                    <a:pt x="1879724" y="557387"/>
                    <a:pt x="1879804" y="557307"/>
                    <a:pt x="1879859" y="557202"/>
                  </a:cubicBezTo>
                  <a:cubicBezTo>
                    <a:pt x="1949275" y="303175"/>
                    <a:pt x="2178705" y="125960"/>
                    <a:pt x="2442028" y="122972"/>
                  </a:cubicBezTo>
                  <a:moveTo>
                    <a:pt x="2442028" y="13"/>
                  </a:moveTo>
                  <a:cubicBezTo>
                    <a:pt x="2198114" y="1667"/>
                    <a:pt x="1972220" y="128727"/>
                    <a:pt x="1844139" y="336306"/>
                  </a:cubicBezTo>
                  <a:cubicBezTo>
                    <a:pt x="1719127" y="231644"/>
                    <a:pt x="1561333" y="174197"/>
                    <a:pt x="1398290" y="174000"/>
                  </a:cubicBezTo>
                  <a:cubicBezTo>
                    <a:pt x="1012954" y="174480"/>
                    <a:pt x="699661" y="484761"/>
                    <a:pt x="695456" y="870072"/>
                  </a:cubicBezTo>
                  <a:cubicBezTo>
                    <a:pt x="307212" y="874246"/>
                    <a:pt x="-4136" y="1192366"/>
                    <a:pt x="42" y="1580615"/>
                  </a:cubicBezTo>
                  <a:cubicBezTo>
                    <a:pt x="3775" y="1927679"/>
                    <a:pt x="260236" y="2220076"/>
                    <a:pt x="603851" y="2269039"/>
                  </a:cubicBezTo>
                  <a:cubicBezTo>
                    <a:pt x="697669" y="2643350"/>
                    <a:pt x="1077164" y="2870733"/>
                    <a:pt x="1451476" y="2776915"/>
                  </a:cubicBezTo>
                  <a:cubicBezTo>
                    <a:pt x="1475004" y="2771019"/>
                    <a:pt x="1498212" y="2763899"/>
                    <a:pt x="1521003" y="2755587"/>
                  </a:cubicBezTo>
                  <a:cubicBezTo>
                    <a:pt x="1598116" y="3136674"/>
                    <a:pt x="1969564" y="3383091"/>
                    <a:pt x="2350645" y="3305977"/>
                  </a:cubicBezTo>
                  <a:cubicBezTo>
                    <a:pt x="2573354" y="3260912"/>
                    <a:pt x="2760621" y="3111124"/>
                    <a:pt x="2853510" y="2903753"/>
                  </a:cubicBezTo>
                  <a:cubicBezTo>
                    <a:pt x="2970543" y="2986480"/>
                    <a:pt x="3110489" y="3030585"/>
                    <a:pt x="3253803" y="3029909"/>
                  </a:cubicBezTo>
                  <a:cubicBezTo>
                    <a:pt x="3598956" y="3029491"/>
                    <a:pt x="3892889" y="2778858"/>
                    <a:pt x="3947846" y="2438107"/>
                  </a:cubicBezTo>
                  <a:cubicBezTo>
                    <a:pt x="3986640" y="2445810"/>
                    <a:pt x="4026091" y="2449764"/>
                    <a:pt x="4065641" y="2449911"/>
                  </a:cubicBezTo>
                  <a:cubicBezTo>
                    <a:pt x="4453872" y="2448749"/>
                    <a:pt x="4767651" y="2133083"/>
                    <a:pt x="4766489" y="1744851"/>
                  </a:cubicBezTo>
                  <a:cubicBezTo>
                    <a:pt x="4765333" y="1360973"/>
                    <a:pt x="4456435" y="1049002"/>
                    <a:pt x="4072588" y="1044059"/>
                  </a:cubicBezTo>
                  <a:cubicBezTo>
                    <a:pt x="4068383" y="658773"/>
                    <a:pt x="3755126" y="348504"/>
                    <a:pt x="3369815" y="347987"/>
                  </a:cubicBezTo>
                  <a:cubicBezTo>
                    <a:pt x="3270587" y="348153"/>
                    <a:pt x="3172466" y="368903"/>
                    <a:pt x="3081661" y="408914"/>
                  </a:cubicBezTo>
                  <a:cubicBezTo>
                    <a:pt x="2967684" y="158452"/>
                    <a:pt x="2717198" y="-1677"/>
                    <a:pt x="2442028" y="13"/>
                  </a:cubicBezTo>
                  <a:close/>
                </a:path>
              </a:pathLst>
            </a:custGeom>
            <a:grpFill/>
            <a:ln w="61416" cap="flat">
              <a:solidFill>
                <a:srgbClr val="00336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26277A0-70F8-6805-E28C-FD0B3DF4D421}"/>
                </a:ext>
              </a:extLst>
            </p:cNvPr>
            <p:cNvSpPr/>
            <p:nvPr/>
          </p:nvSpPr>
          <p:spPr>
            <a:xfrm>
              <a:off x="4462029" y="4744847"/>
              <a:ext cx="737754" cy="737754"/>
            </a:xfrm>
            <a:custGeom>
              <a:avLst/>
              <a:gdLst>
                <a:gd name="connsiteX0" fmla="*/ 368877 w 737754"/>
                <a:gd name="connsiteY0" fmla="*/ 122959 h 737754"/>
                <a:gd name="connsiteX1" fmla="*/ 614795 w 737754"/>
                <a:gd name="connsiteY1" fmla="*/ 368877 h 737754"/>
                <a:gd name="connsiteX2" fmla="*/ 368877 w 737754"/>
                <a:gd name="connsiteY2" fmla="*/ 614795 h 737754"/>
                <a:gd name="connsiteX3" fmla="*/ 122959 w 737754"/>
                <a:gd name="connsiteY3" fmla="*/ 368877 h 737754"/>
                <a:gd name="connsiteX4" fmla="*/ 368877 w 737754"/>
                <a:gd name="connsiteY4" fmla="*/ 122959 h 737754"/>
                <a:gd name="connsiteX5" fmla="*/ 368877 w 737754"/>
                <a:gd name="connsiteY5" fmla="*/ 0 h 737754"/>
                <a:gd name="connsiteX6" fmla="*/ 0 w 737754"/>
                <a:gd name="connsiteY6" fmla="*/ 368877 h 737754"/>
                <a:gd name="connsiteX7" fmla="*/ 368877 w 737754"/>
                <a:gd name="connsiteY7" fmla="*/ 737754 h 737754"/>
                <a:gd name="connsiteX8" fmla="*/ 737754 w 737754"/>
                <a:gd name="connsiteY8" fmla="*/ 368877 h 737754"/>
                <a:gd name="connsiteX9" fmla="*/ 368877 w 737754"/>
                <a:gd name="connsiteY9" fmla="*/ 0 h 737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37754" h="737754">
                  <a:moveTo>
                    <a:pt x="368877" y="122959"/>
                  </a:moveTo>
                  <a:cubicBezTo>
                    <a:pt x="504692" y="122959"/>
                    <a:pt x="614795" y="233063"/>
                    <a:pt x="614795" y="368877"/>
                  </a:cubicBezTo>
                  <a:cubicBezTo>
                    <a:pt x="614795" y="504691"/>
                    <a:pt x="504692" y="614795"/>
                    <a:pt x="368877" y="614795"/>
                  </a:cubicBezTo>
                  <a:cubicBezTo>
                    <a:pt x="233063" y="614795"/>
                    <a:pt x="122959" y="504691"/>
                    <a:pt x="122959" y="368877"/>
                  </a:cubicBezTo>
                  <a:cubicBezTo>
                    <a:pt x="123162" y="233143"/>
                    <a:pt x="233143" y="123162"/>
                    <a:pt x="368877" y="122959"/>
                  </a:cubicBezTo>
                  <a:moveTo>
                    <a:pt x="368877" y="0"/>
                  </a:moveTo>
                  <a:cubicBezTo>
                    <a:pt x="165152" y="0"/>
                    <a:pt x="0" y="165152"/>
                    <a:pt x="0" y="368877"/>
                  </a:cubicBezTo>
                  <a:cubicBezTo>
                    <a:pt x="0" y="572602"/>
                    <a:pt x="165152" y="737754"/>
                    <a:pt x="368877" y="737754"/>
                  </a:cubicBezTo>
                  <a:cubicBezTo>
                    <a:pt x="572602" y="737754"/>
                    <a:pt x="737754" y="572602"/>
                    <a:pt x="737754" y="368877"/>
                  </a:cubicBezTo>
                  <a:cubicBezTo>
                    <a:pt x="737754" y="165152"/>
                    <a:pt x="572602" y="0"/>
                    <a:pt x="368877" y="0"/>
                  </a:cubicBezTo>
                  <a:close/>
                </a:path>
              </a:pathLst>
            </a:custGeom>
            <a:grpFill/>
            <a:ln w="61416" cap="flat">
              <a:solidFill>
                <a:srgbClr val="00336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4B9C2F2-C682-FB56-F153-CE57035EE226}"/>
                </a:ext>
              </a:extLst>
            </p:cNvPr>
            <p:cNvSpPr/>
            <p:nvPr/>
          </p:nvSpPr>
          <p:spPr>
            <a:xfrm>
              <a:off x="3816494" y="5482786"/>
              <a:ext cx="553315" cy="553315"/>
            </a:xfrm>
            <a:custGeom>
              <a:avLst/>
              <a:gdLst>
                <a:gd name="connsiteX0" fmla="*/ 276658 w 553315"/>
                <a:gd name="connsiteY0" fmla="*/ 122959 h 553315"/>
                <a:gd name="connsiteX1" fmla="*/ 430357 w 553315"/>
                <a:gd name="connsiteY1" fmla="*/ 276658 h 553315"/>
                <a:gd name="connsiteX2" fmla="*/ 276658 w 553315"/>
                <a:gd name="connsiteY2" fmla="*/ 430357 h 553315"/>
                <a:gd name="connsiteX3" fmla="*/ 122959 w 553315"/>
                <a:gd name="connsiteY3" fmla="*/ 276658 h 553315"/>
                <a:gd name="connsiteX4" fmla="*/ 276658 w 553315"/>
                <a:gd name="connsiteY4" fmla="*/ 122959 h 553315"/>
                <a:gd name="connsiteX5" fmla="*/ 276658 w 553315"/>
                <a:gd name="connsiteY5" fmla="*/ 0 h 553315"/>
                <a:gd name="connsiteX6" fmla="*/ 0 w 553315"/>
                <a:gd name="connsiteY6" fmla="*/ 276658 h 553315"/>
                <a:gd name="connsiteX7" fmla="*/ 276658 w 553315"/>
                <a:gd name="connsiteY7" fmla="*/ 553316 h 553315"/>
                <a:gd name="connsiteX8" fmla="*/ 553316 w 553315"/>
                <a:gd name="connsiteY8" fmla="*/ 276658 h 553315"/>
                <a:gd name="connsiteX9" fmla="*/ 276658 w 553315"/>
                <a:gd name="connsiteY9" fmla="*/ 0 h 55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3315" h="553315">
                  <a:moveTo>
                    <a:pt x="276658" y="122959"/>
                  </a:moveTo>
                  <a:cubicBezTo>
                    <a:pt x="361543" y="122959"/>
                    <a:pt x="430357" y="191773"/>
                    <a:pt x="430357" y="276658"/>
                  </a:cubicBezTo>
                  <a:cubicBezTo>
                    <a:pt x="430357" y="361543"/>
                    <a:pt x="361543" y="430357"/>
                    <a:pt x="276658" y="430357"/>
                  </a:cubicBezTo>
                  <a:cubicBezTo>
                    <a:pt x="191773" y="430357"/>
                    <a:pt x="122959" y="361543"/>
                    <a:pt x="122959" y="276658"/>
                  </a:cubicBezTo>
                  <a:cubicBezTo>
                    <a:pt x="122959" y="191773"/>
                    <a:pt x="191773" y="122959"/>
                    <a:pt x="276658" y="122959"/>
                  </a:cubicBezTo>
                  <a:moveTo>
                    <a:pt x="276658" y="0"/>
                  </a:moveTo>
                  <a:cubicBezTo>
                    <a:pt x="123863" y="0"/>
                    <a:pt x="0" y="123862"/>
                    <a:pt x="0" y="276658"/>
                  </a:cubicBezTo>
                  <a:cubicBezTo>
                    <a:pt x="0" y="429453"/>
                    <a:pt x="123863" y="553316"/>
                    <a:pt x="276658" y="553316"/>
                  </a:cubicBezTo>
                  <a:cubicBezTo>
                    <a:pt x="429453" y="553316"/>
                    <a:pt x="553316" y="429453"/>
                    <a:pt x="553316" y="276658"/>
                  </a:cubicBezTo>
                  <a:cubicBezTo>
                    <a:pt x="553316" y="123862"/>
                    <a:pt x="429453" y="0"/>
                    <a:pt x="276658" y="0"/>
                  </a:cubicBezTo>
                  <a:close/>
                </a:path>
              </a:pathLst>
            </a:custGeom>
            <a:grpFill/>
            <a:ln w="61416" cap="flat">
              <a:solidFill>
                <a:srgbClr val="00336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591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2521B-680C-6991-13A1-B86AF2406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lIns="91440" tIns="45720" rIns="91440" bIns="45720">
            <a:normAutofit/>
          </a:bodyPr>
          <a:lstStyle/>
          <a:p>
            <a:r>
              <a:rPr lang="en-US"/>
              <a:t>Overview Cont...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CE3789-6F71-EF41-14A1-23F2B0245E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lIns="91440" tIns="45720" rIns="91440" bIns="45720">
            <a:normAutofit/>
          </a:bodyPr>
          <a:lstStyle/>
          <a:p>
            <a:r>
              <a:rPr lang="en-US"/>
              <a:t>Background</a:t>
            </a:r>
          </a:p>
          <a:p>
            <a:r>
              <a:rPr lang="en-US"/>
              <a:t>Challenges</a:t>
            </a:r>
          </a:p>
          <a:p>
            <a:r>
              <a:rPr lang="en-US"/>
              <a:t>Solutions</a:t>
            </a:r>
          </a:p>
          <a:p>
            <a:r>
              <a:rPr lang="en-US"/>
              <a:t>Power BI Pro Limits</a:t>
            </a:r>
          </a:p>
          <a:p>
            <a:r>
              <a:rPr lang="en-US"/>
              <a:t>Dataflow Configuration &amp; Steps</a:t>
            </a:r>
          </a:p>
          <a:p>
            <a:r>
              <a:rPr lang="en-US"/>
              <a:t>Demo</a:t>
            </a:r>
          </a:p>
          <a:p>
            <a:r>
              <a:rPr lang="en-US"/>
              <a:t>Today</a:t>
            </a:r>
          </a:p>
          <a:p>
            <a:r>
              <a:rPr lang="en-US"/>
              <a:t>Tomorrow &amp; Beyond</a:t>
            </a:r>
          </a:p>
        </p:txBody>
      </p:sp>
      <p:pic>
        <p:nvPicPr>
          <p:cNvPr id="4" name="Picture 3" descr="A group of people in a museum with Metropolitan Museum of Art in the background&#10;&#10;Description automatically generated">
            <a:extLst>
              <a:ext uri="{FF2B5EF4-FFF2-40B4-BE49-F238E27FC236}">
                <a16:creationId xmlns:a16="http://schemas.microsoft.com/office/drawing/2014/main" id="{673B5100-BC17-0F30-182A-A8BB2F7E93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558" r="17459" b="-1"/>
          <a:stretch/>
        </p:blipFill>
        <p:spPr>
          <a:xfrm>
            <a:off x="6172200" y="1825625"/>
            <a:ext cx="5181600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89575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258CA-AA54-F39A-12F6-6810375BB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236547-6288-C9CA-BBC5-B5FC0BCE88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2 Data Warehouses on Campus.</a:t>
            </a:r>
          </a:p>
          <a:p>
            <a:pPr lvl="1"/>
            <a:r>
              <a:rPr lang="en-US"/>
              <a:t>Blackboard Analytics</a:t>
            </a:r>
          </a:p>
          <a:p>
            <a:pPr lvl="1"/>
            <a:r>
              <a:rPr lang="en-US"/>
              <a:t>Ellucian ODS</a:t>
            </a:r>
          </a:p>
          <a:p>
            <a:r>
              <a:rPr lang="en-US"/>
              <a:t>Moving to 1 Data Warehouse, Ellucian Insights.</a:t>
            </a:r>
          </a:p>
          <a:p>
            <a:r>
              <a:rPr lang="en-US"/>
              <a:t>Multiple Reporting Tools on Campus.</a:t>
            </a:r>
          </a:p>
          <a:p>
            <a:endParaRPr lang="en-US"/>
          </a:p>
          <a:p>
            <a:pPr marL="0" indent="0">
              <a:buNone/>
            </a:pPr>
            <a:endParaRPr lang="en-US"/>
          </a:p>
          <a:p>
            <a:r>
              <a:rPr lang="en-US"/>
              <a:t>Citizen Analysts exist across campus in various departments using ODBC connections to data.</a:t>
            </a:r>
          </a:p>
        </p:txBody>
      </p:sp>
      <p:pic>
        <p:nvPicPr>
          <p:cNvPr id="8" name="Picture 7" descr="A green and white sign with a green x and a green and white text&#10;&#10;Description automatically generated">
            <a:extLst>
              <a:ext uri="{FF2B5EF4-FFF2-40B4-BE49-F238E27FC236}">
                <a16:creationId xmlns:a16="http://schemas.microsoft.com/office/drawing/2014/main" id="{B16F9AC8-2770-E8B5-0576-A3AC424773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7743" t="18827" r="52771" b="2664"/>
          <a:stretch/>
        </p:blipFill>
        <p:spPr>
          <a:xfrm>
            <a:off x="4200069" y="4157150"/>
            <a:ext cx="909701" cy="94960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Picture 10" descr="A logo of a microsoft access&#10;&#10;Description automatically generated">
            <a:extLst>
              <a:ext uri="{FF2B5EF4-FFF2-40B4-BE49-F238E27FC236}">
                <a16:creationId xmlns:a16="http://schemas.microsoft.com/office/drawing/2014/main" id="{6F8D2C93-DE19-3D37-42D0-509EEA20411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5624" t="8119" r="52630" b="12633"/>
          <a:stretch/>
        </p:blipFill>
        <p:spPr>
          <a:xfrm>
            <a:off x="5338202" y="4157150"/>
            <a:ext cx="1030510" cy="96154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4" name="Picture 13" descr="A yellow sign with black text&#10;&#10;Description automatically generated">
            <a:extLst>
              <a:ext uri="{FF2B5EF4-FFF2-40B4-BE49-F238E27FC236}">
                <a16:creationId xmlns:a16="http://schemas.microsoft.com/office/drawing/2014/main" id="{93B9BB18-2326-6556-5896-30DFD2A56D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276156" y="4145211"/>
            <a:ext cx="818027" cy="96154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7" name="Picture 16" descr="A close-up of a logo&#10;&#10;Description automatically generated">
            <a:extLst>
              <a:ext uri="{FF2B5EF4-FFF2-40B4-BE49-F238E27FC236}">
                <a16:creationId xmlns:a16="http://schemas.microsoft.com/office/drawing/2014/main" id="{F6FB5C80-7078-8E01-729F-1C62EAE3D2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521" y="4690716"/>
            <a:ext cx="1698116" cy="45949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D4A052F-40DD-77A8-066D-E4C7A9292A1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22615" y="4145211"/>
            <a:ext cx="1599928" cy="44327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86651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FD393-D73E-5445-02AE-E0C6F92D6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Background Cont…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7C799A-5F0F-C8BC-9C3F-4D89B8AC8B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Insights access and technical support managed by IT.</a:t>
            </a:r>
          </a:p>
          <a:p>
            <a:r>
              <a:rPr lang="en-US"/>
              <a:t>Business Intelligence Reporting &amp; Data Solutions (BIRDS) – New team.</a:t>
            </a:r>
          </a:p>
          <a:p>
            <a:pPr marL="0" indent="0">
              <a:buNone/>
            </a:pPr>
            <a:r>
              <a:rPr lang="en-US"/>
              <a:t>	</a:t>
            </a:r>
          </a:p>
          <a:p>
            <a:pPr marL="0" indent="0">
              <a:buNone/>
            </a:pPr>
            <a:endParaRPr lang="en-US"/>
          </a:p>
          <a:p>
            <a:r>
              <a:rPr lang="en-US"/>
              <a:t>Moving to Banner Cloud.</a:t>
            </a:r>
          </a:p>
          <a:p>
            <a:r>
              <a:rPr lang="en-US"/>
              <a:t>Trying to move ODBC access from Banner to ODS.</a:t>
            </a:r>
          </a:p>
          <a:p>
            <a:r>
              <a:rPr lang="en-US"/>
              <a:t>Citizen analysts hardcoding credentials in Excel and Access and sharing those files.</a:t>
            </a:r>
          </a:p>
        </p:txBody>
      </p:sp>
      <p:pic>
        <p:nvPicPr>
          <p:cNvPr id="5" name="Picture 4" descr="A bird with blue and yellow text&#10;&#10;Description automatically generated">
            <a:extLst>
              <a:ext uri="{FF2B5EF4-FFF2-40B4-BE49-F238E27FC236}">
                <a16:creationId xmlns:a16="http://schemas.microsoft.com/office/drawing/2014/main" id="{791B0B0C-FC2C-E554-DB3C-785DD235AE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352" y="2808607"/>
            <a:ext cx="2565685" cy="149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959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F6D79-2805-3423-34B5-1435B9CA2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B1949-24A6-9346-B220-724A83E2A8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One username and password to connect to external reporting tools.</a:t>
            </a:r>
          </a:p>
          <a:p>
            <a:r>
              <a:rPr lang="en-US"/>
              <a:t>Password can only be changed by vendor.</a:t>
            </a:r>
          </a:p>
          <a:p>
            <a:r>
              <a:rPr lang="en-US"/>
              <a:t>Power BI is the main reporting tool with Pro License for Campus on a shared capacity.</a:t>
            </a:r>
          </a:p>
          <a:p>
            <a:r>
              <a:rPr lang="en-US"/>
              <a:t>How do we allow citizen analysts to access data without sharing the password?</a:t>
            </a:r>
          </a:p>
          <a:p>
            <a:r>
              <a:rPr lang="en-US"/>
              <a:t>How do we continue to let citizen analysts use preferred tools such as Excel &amp; Access?</a:t>
            </a:r>
          </a:p>
        </p:txBody>
      </p:sp>
    </p:spTree>
    <p:extLst>
      <p:ext uri="{BB962C8B-B14F-4D97-AF65-F5344CB8AC3E}">
        <p14:creationId xmlns:p14="http://schemas.microsoft.com/office/powerpoint/2010/main" val="4148561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5058C-5048-E2B1-3C42-E3269CAA8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8AA90-EBA3-16BE-D650-8BC1991B70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Power BI dataflows.</a:t>
            </a:r>
          </a:p>
          <a:p>
            <a:r>
              <a:rPr lang="en-US"/>
              <a:t>Utilizes the Office 365 authentication.</a:t>
            </a:r>
          </a:p>
          <a:p>
            <a:r>
              <a:rPr lang="en-US"/>
              <a:t>Utilizes Power BI Workspaces access.</a:t>
            </a:r>
          </a:p>
          <a:p>
            <a:r>
              <a:rPr lang="en-US"/>
              <a:t>One Power BI source connection using the one Insights user account.</a:t>
            </a:r>
          </a:p>
          <a:p>
            <a:r>
              <a:rPr lang="en-US"/>
              <a:t>Citizen Analysts can create dataflows using their Office 365 credentials and connect to the Power BI source connection.</a:t>
            </a:r>
          </a:p>
          <a:p>
            <a:r>
              <a:rPr lang="en-US"/>
              <a:t>Excel &amp; Access can connect to dataflows without embedding credentials.</a:t>
            </a:r>
          </a:p>
        </p:txBody>
      </p:sp>
      <p:pic>
        <p:nvPicPr>
          <p:cNvPr id="4" name="Picture 3" descr="A colorful cube with black border&#10;&#10;Description automatically generated">
            <a:extLst>
              <a:ext uri="{FF2B5EF4-FFF2-40B4-BE49-F238E27FC236}">
                <a16:creationId xmlns:a16="http://schemas.microsoft.com/office/drawing/2014/main" id="{F14753D7-E2E6-2D87-488C-1EE7B62E35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944791" y="555810"/>
            <a:ext cx="2633740" cy="274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618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8F94E-CD5C-5886-79C2-595D39114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/>
              <a:t>Power BI Pro Limits</a:t>
            </a:r>
          </a:p>
        </p:txBody>
      </p:sp>
      <p:pic>
        <p:nvPicPr>
          <p:cNvPr id="4" name="Picture 3" descr="Free vector graphic: Speed, Limits, Sign, Symbol, Road - Free Image on ...">
            <a:extLst>
              <a:ext uri="{FF2B5EF4-FFF2-40B4-BE49-F238E27FC236}">
                <a16:creationId xmlns:a16="http://schemas.microsoft.com/office/drawing/2014/main" id="{A55FCFAA-A294-BAFC-8B99-2F364FD289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708" y="1825625"/>
            <a:ext cx="3524583" cy="4351338"/>
          </a:xfrm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1E71D7-8166-654D-2D17-65BFB7320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/>
          <a:p>
            <a:r>
              <a:rPr lang="en-US"/>
              <a:t>10 Dataflows with scheduled refreshes.</a:t>
            </a:r>
          </a:p>
          <a:p>
            <a:r>
              <a:rPr lang="en-US"/>
              <a:t>8 scheduled refreshes/24 Hours.</a:t>
            </a:r>
          </a:p>
          <a:p>
            <a:r>
              <a:rPr lang="en-US"/>
              <a:t>Each Refresh is a full refresh.</a:t>
            </a:r>
          </a:p>
          <a:p>
            <a:r>
              <a:rPr lang="en-US"/>
              <a:t>Needed to upgrade to Power BI Premium Capacity.</a:t>
            </a:r>
          </a:p>
        </p:txBody>
      </p:sp>
    </p:spTree>
    <p:extLst>
      <p:ext uri="{BB962C8B-B14F-4D97-AF65-F5344CB8AC3E}">
        <p14:creationId xmlns:p14="http://schemas.microsoft.com/office/powerpoint/2010/main" val="476662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EE14E-FD3F-8011-9879-72E041573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Dataflow Configuration &amp;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E00F37-340F-4F7C-CEB9-1074117CC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980395" cy="4351338"/>
          </a:xfrm>
        </p:spPr>
        <p:txBody>
          <a:bodyPr/>
          <a:lstStyle/>
          <a:p>
            <a:r>
              <a:rPr lang="en-US"/>
              <a:t>Create Power BI connection for Insights and grant access to citizen analyst.</a:t>
            </a:r>
          </a:p>
          <a:p>
            <a:r>
              <a:rPr lang="en-US"/>
              <a:t>Create Power Automate connection for Insights and grant access to citizen analyst.</a:t>
            </a:r>
          </a:p>
          <a:p>
            <a:pPr lvl="1"/>
            <a:r>
              <a:rPr lang="en-US"/>
              <a:t>Make sure to use your Power BI gateways for this connection.</a:t>
            </a:r>
          </a:p>
          <a:p>
            <a:r>
              <a:rPr lang="en-US"/>
              <a:t>Create a dataflow in the appropriate workspaces.</a:t>
            </a:r>
          </a:p>
          <a:p>
            <a:pPr lvl="1"/>
            <a:r>
              <a:rPr lang="en-US"/>
              <a:t>The dataflow uses the Power Automate connection during creation.</a:t>
            </a:r>
          </a:p>
          <a:p>
            <a:pPr lvl="1"/>
            <a:r>
              <a:rPr lang="en-US"/>
              <a:t>The scheduled data refreshes uses the Power BI connection.</a:t>
            </a:r>
          </a:p>
        </p:txBody>
      </p:sp>
      <p:pic>
        <p:nvPicPr>
          <p:cNvPr id="4" name="Picture 3" descr="A black and white image of footprints&#10;&#10;Description automatically generated">
            <a:extLst>
              <a:ext uri="{FF2B5EF4-FFF2-40B4-BE49-F238E27FC236}">
                <a16:creationId xmlns:a16="http://schemas.microsoft.com/office/drawing/2014/main" id="{4388C4DF-F560-6DE3-8B5B-C3AC75D95C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724006" y="2605713"/>
            <a:ext cx="5882135" cy="4257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84472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657AAB81-4853-4171-AC99-C7E4F8D76515}" vid="{325A27E9-2849-4C40-9F78-2DC917BDEF16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657AAB81-4853-4171-AC99-C7E4F8D76515}" vid="{4A0BE45A-8BA9-483F-9602-6A668A06E4C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UCO 2024 Template</Template>
  <Application>Microsoft Office PowerPoint</Application>
  <PresentationFormat>Widescreen</PresentationFormat>
  <Slides>20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Custom Design</vt:lpstr>
      <vt:lpstr>1_Custom Design</vt:lpstr>
      <vt:lpstr>PowerPoint Presentation</vt:lpstr>
      <vt:lpstr>Overview</vt:lpstr>
      <vt:lpstr>Overview Cont...</vt:lpstr>
      <vt:lpstr>Background</vt:lpstr>
      <vt:lpstr>Background Cont…</vt:lpstr>
      <vt:lpstr>Challenges</vt:lpstr>
      <vt:lpstr>Solution</vt:lpstr>
      <vt:lpstr>Power BI Pro Limits</vt:lpstr>
      <vt:lpstr>Dataflow Configuration &amp; Steps</vt:lpstr>
      <vt:lpstr>Demo</vt:lpstr>
      <vt:lpstr>Demo Cont...</vt:lpstr>
      <vt:lpstr>Demo Cont...</vt:lpstr>
      <vt:lpstr>Demo Cont...</vt:lpstr>
      <vt:lpstr>Demo Cont...</vt:lpstr>
      <vt:lpstr>Demo Cont...</vt:lpstr>
      <vt:lpstr>Demo Cont...</vt:lpstr>
      <vt:lpstr>Demo Cont...</vt:lpstr>
      <vt:lpstr>Today</vt:lpstr>
      <vt:lpstr>Tomorrow &amp; Beyond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 Jones</dc:creator>
  <cp:revision>27</cp:revision>
  <dcterms:created xsi:type="dcterms:W3CDTF">2024-05-16T18:38:21Z</dcterms:created>
  <dcterms:modified xsi:type="dcterms:W3CDTF">2024-05-20T12:35:21Z</dcterms:modified>
</cp:coreProperties>
</file>