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 id="2147483662"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6858000" cy="9144000"/>
  <p:embeddedFontLst>
    <p:embeddedFont>
      <p:font typeface="Gill Sans" panose="020B0502020104020203" pitchFamily="34" charset="-79"/>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2"/>
    <p:restoredTop sz="79777"/>
  </p:normalViewPr>
  <p:slideViewPr>
    <p:cSldViewPr snapToGrid="0" snapToObjects="1">
      <p:cViewPr varScale="1">
        <p:scale>
          <a:sx n="67" d="100"/>
          <a:sy n="67" d="100"/>
        </p:scale>
        <p:origin x="105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2.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endParaRPr b="1" dirty="0"/>
          </a:p>
          <a:p>
            <a:pPr marL="0" lvl="0" indent="0" algn="l" rtl="0">
              <a:spcBef>
                <a:spcPts val="0"/>
              </a:spcBef>
              <a:spcAft>
                <a:spcPts val="0"/>
              </a:spcAft>
              <a:buNone/>
            </a:pPr>
            <a:r>
              <a:rPr lang="en-US" sz="1400" dirty="0"/>
              <a:t>This presentation summarizes key points from the report </a:t>
            </a:r>
            <a:r>
              <a:rPr lang="en-US" sz="1400" i="1" dirty="0"/>
              <a:t>Finding the Balance: Creating an Open, Sustainable Future for OU</a:t>
            </a:r>
            <a:r>
              <a:rPr lang="en-US" sz="1400" dirty="0"/>
              <a:t>.  The report is a product of the Scholarly Communication Task Force, appointed by the University Libraries Committee.  Our presentation communicates key actions and best practices OU scholars can take to have the most positive impact upon the creation of an open and sustainable system of scholarly communication. </a:t>
            </a:r>
            <a:endParaRPr dirty="0"/>
          </a:p>
        </p:txBody>
      </p:sp>
      <p:sp>
        <p:nvSpPr>
          <p:cNvPr id="102" name="Google Shape;10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Caroline Schroeder</a:t>
            </a:r>
          </a:p>
          <a:p>
            <a:pPr marL="0" lvl="0" indent="0" algn="l" rtl="0">
              <a:spcBef>
                <a:spcPts val="0"/>
              </a:spcBef>
              <a:spcAft>
                <a:spcPts val="0"/>
              </a:spcAft>
              <a:buNone/>
            </a:pPr>
            <a:r>
              <a:rPr lang="en-US" sz="1200" i="0" u="none" strike="noStrike" dirty="0">
                <a:solidFill>
                  <a:schemeClr val="dk1"/>
                </a:solidFill>
              </a:rPr>
              <a:t>There are four primary ways to facilitate Open Access, and we will cover all of them in the next several slides. </a:t>
            </a:r>
            <a:endParaRPr sz="1200" i="0" u="none" strike="noStrike"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r>
              <a:rPr lang="en-US" dirty="0"/>
              <a:t>The first way to facilitate open access is to manage your rights as an author.</a:t>
            </a:r>
            <a:endParaRPr dirty="0"/>
          </a:p>
        </p:txBody>
      </p:sp>
      <p:sp>
        <p:nvSpPr>
          <p:cNvPr id="199" name="Google Shape;19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Caroline Schroeder</a:t>
            </a: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Traditional journals require authors to transfer their copyrights to the publisher, which limits dissemination and impact of a scholar’s work. When </a:t>
            </a:r>
            <a:r>
              <a:rPr lang="en-US" dirty="0"/>
              <a:t>authors retain their copyright, they have maximum freedom and flexibility to share their work in any way they choose.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OU Libraries offers services to ensure that authors understand publishing agreements, which is where these copyright transfers take place. The Office of Open Initiatives and Scholarly Communication assists OU authors in publishing with modified contracts that maximize the retention of copyright, as many journals are willing to license back to authors the right to </a:t>
            </a:r>
            <a:r>
              <a:rPr lang="en-US" dirty="0"/>
              <a:t>share</a:t>
            </a:r>
            <a:r>
              <a:rPr lang="en-US" sz="1200" b="0" i="0" u="none" strike="noStrike" dirty="0">
                <a:solidFill>
                  <a:schemeClr val="dk1"/>
                </a:solidFill>
                <a:latin typeface="Calibri"/>
                <a:ea typeface="Calibri"/>
                <a:cs typeface="Calibri"/>
                <a:sym typeface="Calibri"/>
              </a:rPr>
              <a:t> their own work.</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Publishing in </a:t>
            </a:r>
            <a:r>
              <a:rPr lang="en-US" dirty="0"/>
              <a:t>open access</a:t>
            </a:r>
            <a:r>
              <a:rPr lang="en-US" sz="1200" b="0" i="0" u="none" strike="noStrike" dirty="0">
                <a:solidFill>
                  <a:schemeClr val="dk1"/>
                </a:solidFill>
                <a:latin typeface="Calibri"/>
                <a:ea typeface="Calibri"/>
                <a:cs typeface="Calibri"/>
                <a:sym typeface="Calibri"/>
              </a:rPr>
              <a:t> journals generally allows authors to retain their copyrights.  </a:t>
            </a:r>
            <a:endParaRPr b="0" dirty="0"/>
          </a:p>
          <a:p>
            <a:pPr marL="0" lvl="0" indent="0" algn="l" rtl="0">
              <a:spcBef>
                <a:spcPts val="0"/>
              </a:spcBef>
              <a:spcAft>
                <a:spcPts val="0"/>
              </a:spcAft>
              <a:buNone/>
            </a:pPr>
            <a:endParaRPr dirty="0"/>
          </a:p>
        </p:txBody>
      </p:sp>
      <p:sp>
        <p:nvSpPr>
          <p:cNvPr id="210" name="Google Shape;21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Mike </a:t>
            </a:r>
            <a:r>
              <a:rPr lang="en-US" b="1" dirty="0" err="1"/>
              <a:t>Bemben</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The second mechanism to facilitate open access is via open access publishing. </a:t>
            </a:r>
            <a:endParaRPr dirty="0"/>
          </a:p>
        </p:txBody>
      </p:sp>
      <p:sp>
        <p:nvSpPr>
          <p:cNvPr id="221" name="Google Shape;22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Mike </a:t>
            </a:r>
            <a:r>
              <a:rPr lang="en-US" b="1" dirty="0" err="1"/>
              <a:t>Bemben</a:t>
            </a:r>
            <a:endParaRPr lang="en-US"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In traditional publishing you publish in your choice of journal, you transfer your copyright, and the articles in the journal are only available to those with a subscription. In addition to subscription fees, authors or their institutions often pay page charges or figure charges to publish in these journals. This is not an open access publishing option, and it is shown here in the gray box only as a departure point with which you are all familiar.</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Traditional publishers have begun offering a hybrid publishing model in which, in any given journal issue, some of the articles are freely available, and some articles require a subscription. In order to make individual articles available, publishers levy an article processing charge or “APC” on individual authors. There are still problems with hybrid publishing, as the cost of APCs are rising at triple the rate of inflation, and universities find themselves paying for content twice – once in the form of the APC and then again for the journal subscription itself. So while individual articles can be made open access, this is not a sustainable model for existing library  or institutional budgets.</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In Green Open Access, authors publish in their choice of outlet and also deposit a version of their article in an institutional or disciplinary repository, which we will cover in a moment.</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Finally, complete access to all journal content is considered  “gold” open access. Generally authors retain their full copyrights, and the contents of the journal are free for anyone to read. Some gold open access journals collect article processing charges, because publishing isn’t free. However, 70% of gold open access journals do not collect an APC from their authors. Their publishing costs are covered using other means.  And all gold open access journals utilize peer review.</a:t>
            </a:r>
            <a:endParaRPr dirty="0"/>
          </a:p>
        </p:txBody>
      </p:sp>
      <p:sp>
        <p:nvSpPr>
          <p:cNvPr id="232" name="Google Shape;23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Katherine Pandora</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The third mechanism for facilitating open access is through an institutional or disciplinary repository</a:t>
            </a:r>
            <a:endParaRPr sz="1200" b="1"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endParaRPr sz="1200" b="1"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241" name="Google Shape;241;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Katherine Pandora</a:t>
            </a: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Submitting to an institutional repository is called “green open access,” and – as just mentioned – it is when authors publish in the journal of their choice </a:t>
            </a:r>
            <a:r>
              <a:rPr lang="en-US" sz="1200" b="1" i="1" u="none" strike="noStrike" dirty="0">
                <a:solidFill>
                  <a:schemeClr val="dk1"/>
                </a:solidFill>
                <a:latin typeface="Calibri"/>
                <a:ea typeface="Calibri"/>
                <a:cs typeface="Calibri"/>
                <a:sym typeface="Calibri"/>
              </a:rPr>
              <a:t>and</a:t>
            </a:r>
            <a:r>
              <a:rPr lang="en-US" sz="1200" b="0" i="0" u="none" strike="noStrike" dirty="0">
                <a:solidFill>
                  <a:schemeClr val="dk1"/>
                </a:solidFill>
                <a:latin typeface="Calibri"/>
                <a:ea typeface="Calibri"/>
                <a:cs typeface="Calibri"/>
                <a:sym typeface="Calibri"/>
              </a:rPr>
              <a:t> deposit a version of their article in an institutional repository, such as OU’s SHAREOK, or a disciplinary repository.  Repositories allow readers to freely access articles without the requirement of a subscription. We used to think this access was only important for scholars in low- and middle- income countries, but as library funding is reduced we see scholars in the United States who no longer have subscription access.</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Institutional repositories provide access to manuscripts, articles, theses, dissertations, and datasets, among other forms of scholarship. OU scholars depositing their items in SHAREOK also benefit  from increased discoverability of their work, because SHAREOK is indexed by major search engines and harvesting efforts. </a:t>
            </a:r>
            <a:endParaRPr dirty="0"/>
          </a:p>
          <a:p>
            <a:pPr marL="0" lvl="0" indent="0" algn="l" rtl="0">
              <a:spcBef>
                <a:spcPts val="0"/>
              </a:spcBef>
              <a:spcAft>
                <a:spcPts val="0"/>
              </a:spcAft>
              <a:buNone/>
            </a:pPr>
            <a:br>
              <a:rPr lang="en-US" b="0" dirty="0"/>
            </a:br>
            <a:r>
              <a:rPr lang="en-US" sz="1200" b="0" i="0" u="none" strike="noStrike" dirty="0">
                <a:solidFill>
                  <a:schemeClr val="dk1"/>
                </a:solidFill>
                <a:latin typeface="Calibri"/>
                <a:ea typeface="Calibri"/>
                <a:cs typeface="Calibri"/>
                <a:sym typeface="Calibri"/>
              </a:rPr>
              <a:t>Certain caveats about repositories should be noted. First, embargoes placed by traditional publishers can mean delays of a year or more before articles can be accessed from a repository. Publishers often allow authors to upload </a:t>
            </a:r>
            <a:r>
              <a:rPr lang="en-US" sz="1200" b="0" i="0" u="none" strike="noStrike" dirty="0" err="1">
                <a:solidFill>
                  <a:schemeClr val="dk1"/>
                </a:solidFill>
                <a:latin typeface="Calibri"/>
                <a:ea typeface="Calibri"/>
                <a:cs typeface="Calibri"/>
                <a:sym typeface="Calibri"/>
              </a:rPr>
              <a:t>postprints</a:t>
            </a:r>
            <a:r>
              <a:rPr lang="en-US" sz="1200" b="0" i="0" u="none" strike="noStrike" dirty="0">
                <a:solidFill>
                  <a:schemeClr val="dk1"/>
                </a:solidFill>
                <a:latin typeface="Calibri"/>
                <a:ea typeface="Calibri"/>
                <a:cs typeface="Calibri"/>
                <a:sym typeface="Calibri"/>
              </a:rPr>
              <a:t>, which is the final submitted manuscript after all peer review has taken place, or preprints – the final draft before peer review – thus achieving the goal of wider dissemination. There are tools to help authors determine which version they can upload, and OU Libraries Office of Open Initiatives and Scholarly Communication can assist, as well. </a:t>
            </a:r>
            <a:endParaRPr b="0" dirty="0"/>
          </a:p>
          <a:p>
            <a:pPr marL="0" lvl="0" indent="0" algn="l" rtl="0">
              <a:spcBef>
                <a:spcPts val="0"/>
              </a:spcBef>
              <a:spcAft>
                <a:spcPts val="0"/>
              </a:spcAft>
              <a:buNone/>
            </a:pPr>
            <a:br>
              <a:rPr lang="en-US" dirty="0"/>
            </a:br>
            <a:endParaRPr dirty="0"/>
          </a:p>
        </p:txBody>
      </p:sp>
      <p:sp>
        <p:nvSpPr>
          <p:cNvPr id="252" name="Google Shape;25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6" name="Google Shape;26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J.P. </a:t>
            </a:r>
            <a:r>
              <a:rPr lang="en-US" b="1" dirty="0" err="1"/>
              <a:t>Masly</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The fourth mechanism to facilitate open access is by creating and instituting an open access policy.</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p:txBody>
      </p:sp>
      <p:sp>
        <p:nvSpPr>
          <p:cNvPr id="267" name="Google Shape;267;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J.P. </a:t>
            </a:r>
            <a:r>
              <a:rPr lang="en-US" b="1" dirty="0" err="1"/>
              <a:t>Masly</a:t>
            </a:r>
            <a:endParaRPr lang="en-US"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Open access policies are most often passed by a vote in faculty senate. These policies provide frameworks for the open dissemination of research, most often through the campus institutional repository, like SHAREOK.</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In an open access policy, authors grant permission, or a license, to the institution to upload their articles </a:t>
            </a:r>
            <a:r>
              <a:rPr lang="en-US" sz="1200" b="0" i="1" u="none" strike="noStrike" dirty="0">
                <a:solidFill>
                  <a:schemeClr val="dk1"/>
                </a:solidFill>
                <a:latin typeface="Calibri"/>
                <a:ea typeface="Calibri"/>
                <a:cs typeface="Calibri"/>
                <a:sym typeface="Calibri"/>
              </a:rPr>
              <a:t>before</a:t>
            </a:r>
            <a:r>
              <a:rPr lang="en-US" sz="1200" b="0" i="0" u="none" strike="noStrike" dirty="0">
                <a:solidFill>
                  <a:schemeClr val="dk1"/>
                </a:solidFill>
                <a:latin typeface="Calibri"/>
                <a:ea typeface="Calibri"/>
                <a:cs typeface="Calibri"/>
                <a:sym typeface="Calibri"/>
              </a:rPr>
              <a:t> they transfer rights to the publishers. Such policies are not monolithic, and every policy the taskforce studied provided an opt-out mechanism for papers in specific circumstances. </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Why do we recommend that OU Faculty Senate consider a policy?</a:t>
            </a:r>
            <a:endParaRPr b="0" dirty="0"/>
          </a:p>
          <a:p>
            <a:pPr marL="0" lvl="0" indent="0" algn="l" rtl="0">
              <a:spcBef>
                <a:spcPts val="0"/>
              </a:spcBef>
              <a:spcAft>
                <a:spcPts val="0"/>
              </a:spcAft>
              <a:buNone/>
            </a:pPr>
            <a:br>
              <a:rPr lang="en-US" b="0" dirty="0"/>
            </a:br>
            <a:r>
              <a:rPr lang="en-US" sz="1200" b="0" i="0" u="none" strike="noStrike" dirty="0">
                <a:solidFill>
                  <a:schemeClr val="dk1"/>
                </a:solidFill>
                <a:latin typeface="Calibri"/>
                <a:ea typeface="Calibri"/>
                <a:cs typeface="Calibri"/>
                <a:sym typeface="Calibri"/>
              </a:rPr>
              <a:t>Structural changes in academia have impacted the dissemination of scholarly outputs and the manner in which knowledge is shared. These changes have had different impacts on various disciplines. Institutional </a:t>
            </a:r>
            <a:r>
              <a:rPr lang="en-US" dirty="0"/>
              <a:t>open access</a:t>
            </a:r>
            <a:r>
              <a:rPr lang="en-US" sz="1200" b="0" i="0" u="none" strike="noStrike" dirty="0">
                <a:solidFill>
                  <a:schemeClr val="dk1"/>
                </a:solidFill>
                <a:latin typeface="Calibri"/>
                <a:ea typeface="Calibri"/>
                <a:cs typeface="Calibri"/>
                <a:sym typeface="Calibri"/>
              </a:rPr>
              <a:t> policies can support a common expectation of maximizing public exposure and the impact of faculty and graduate student research. </a:t>
            </a:r>
            <a:endParaRPr b="0" dirty="0"/>
          </a:p>
          <a:p>
            <a:pPr marL="0" lvl="0" indent="0" algn="l" rtl="0">
              <a:spcBef>
                <a:spcPts val="0"/>
              </a:spcBef>
              <a:spcAft>
                <a:spcPts val="0"/>
              </a:spcAft>
              <a:buNone/>
            </a:pPr>
            <a:br>
              <a:rPr lang="en-US" dirty="0"/>
            </a:br>
            <a:endParaRPr b="0" dirty="0"/>
          </a:p>
          <a:p>
            <a:pPr marL="0" lvl="0" indent="0" algn="l" rtl="0">
              <a:spcBef>
                <a:spcPts val="0"/>
              </a:spcBef>
              <a:spcAft>
                <a:spcPts val="0"/>
              </a:spcAft>
              <a:buNone/>
            </a:pPr>
            <a:br>
              <a:rPr lang="en-US" dirty="0"/>
            </a:br>
            <a:endParaRPr dirty="0"/>
          </a:p>
        </p:txBody>
      </p:sp>
      <p:sp>
        <p:nvSpPr>
          <p:cNvPr id="278" name="Google Shape;278;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J.P. </a:t>
            </a:r>
            <a:r>
              <a:rPr lang="en-US" b="1" dirty="0" err="1"/>
              <a:t>Masly</a:t>
            </a:r>
            <a:endParaRPr lang="en-US" b="1" dirty="0"/>
          </a:p>
          <a:p>
            <a:pPr marL="0" marR="0" lvl="0" indent="0" algn="l" rtl="0">
              <a:lnSpc>
                <a:spcPct val="100000"/>
              </a:lnSpc>
              <a:spcBef>
                <a:spcPts val="0"/>
              </a:spcBef>
              <a:spcAft>
                <a:spcPts val="0"/>
              </a:spcAft>
              <a:buClr>
                <a:schemeClr val="dk1"/>
              </a:buClr>
              <a:buSzPts val="1200"/>
              <a:buFont typeface="Calibri"/>
              <a:buNone/>
            </a:pPr>
            <a:r>
              <a:rPr lang="en-US" dirty="0"/>
              <a:t>This graph shows that the cumulative number of institutional open access policies has steadily grown since 2005. “Research organization” is generally an academic institution, but it can also mean a research institute associated with an academic institution or a unit, such as a department or college, in an academic institution. Academic institutions are continuing to pass open access policies today, although the majority of them were passed in 2015. </a:t>
            </a:r>
            <a:r>
              <a:rPr lang="en-US" sz="1200" b="0" i="0" u="none" strike="noStrike" dirty="0">
                <a:solidFill>
                  <a:schemeClr val="dk1"/>
                </a:solidFill>
                <a:latin typeface="Calibri"/>
                <a:ea typeface="Calibri"/>
                <a:cs typeface="Calibri"/>
                <a:sym typeface="Calibri"/>
              </a:rPr>
              <a:t>Over 900 academic institutions internationally have implemented an open access policy that support making open access to research articles the default mode for their faculty and students.</a:t>
            </a:r>
            <a:endParaRPr b="0" dirty="0"/>
          </a:p>
        </p:txBody>
      </p:sp>
      <p:sp>
        <p:nvSpPr>
          <p:cNvPr id="284" name="Google Shape;28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J.P. </a:t>
            </a:r>
            <a:r>
              <a:rPr lang="en-US" b="1" dirty="0" err="1"/>
              <a:t>Masly</a:t>
            </a:r>
            <a:endParaRPr lang="en-US"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And this slide zeroes in a bit more. At least 111 academic institutions in the US, including some of our peers and aspirational institutions, have passed open access policies.</a:t>
            </a:r>
            <a:br>
              <a:rPr lang="en-US" dirty="0"/>
            </a:br>
            <a:endParaRPr dirty="0"/>
          </a:p>
        </p:txBody>
      </p:sp>
      <p:sp>
        <p:nvSpPr>
          <p:cNvPr id="295" name="Google Shape;295;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endParaRPr b="1" dirty="0"/>
          </a:p>
          <a:p>
            <a:pPr marL="0" lvl="0" indent="0" algn="l" rtl="0">
              <a:spcBef>
                <a:spcPts val="0"/>
              </a:spcBef>
              <a:spcAft>
                <a:spcPts val="0"/>
              </a:spcAft>
              <a:buNone/>
            </a:pPr>
            <a:r>
              <a:rPr lang="en-US" dirty="0"/>
              <a:t>We’re starting out by illustrating and reminding you of what you already know – the cycle of scholarly publishing – which involves funders, researchers and authors, peer reviewers, publishers, editors, and universities – including university libraries.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But this doesn’t simply illustrate the cycle in which we all participate. It also illustrates the imbalance in the system. If you take a closer look, you’ll see that the system is heavily supported by individual authors, funders, institutions, and libraries who either pay or provide their labor – often more than once – so that the publishers can do their work. </a:t>
            </a:r>
            <a:endParaRPr dirty="0"/>
          </a:p>
          <a:p>
            <a:pPr marL="0" lvl="0" indent="0" algn="l" rtl="0">
              <a:spcBef>
                <a:spcPts val="0"/>
              </a:spcBef>
              <a:spcAft>
                <a:spcPts val="0"/>
              </a:spcAft>
              <a:buNone/>
            </a:pPr>
            <a:endParaRPr dirty="0"/>
          </a:p>
        </p:txBody>
      </p:sp>
      <p:sp>
        <p:nvSpPr>
          <p:cNvPr id="122" name="Google Shape;12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Claude Miller</a:t>
            </a:r>
            <a:endParaRPr b="1" dirty="0"/>
          </a:p>
          <a:p>
            <a:pPr marL="0" lvl="0" indent="0" algn="l" rtl="0">
              <a:lnSpc>
                <a:spcPct val="115000"/>
              </a:lnSpc>
              <a:spcBef>
                <a:spcPts val="0"/>
              </a:spcBef>
              <a:spcAft>
                <a:spcPts val="0"/>
              </a:spcAft>
              <a:buClr>
                <a:schemeClr val="dk1"/>
              </a:buClr>
              <a:buSzPts val="1100"/>
              <a:buFont typeface="Arial"/>
              <a:buNone/>
            </a:pPr>
            <a:r>
              <a:rPr lang="en-US" dirty="0"/>
              <a:t>The taskforce spent much of its time studying to familiarize itself with the open access landscape. And the literature clearly demonstrates how open access has numerous positive impacts for researchers, universities, disciplinary communities, and funders.</a:t>
            </a:r>
            <a:endParaRPr dirty="0"/>
          </a:p>
          <a:p>
            <a:pPr marL="0" lvl="0" indent="0" algn="l" rtl="0">
              <a:spcBef>
                <a:spcPts val="0"/>
              </a:spcBef>
              <a:spcAft>
                <a:spcPts val="0"/>
              </a:spcAft>
              <a:buNone/>
            </a:pPr>
            <a:endParaRPr dirty="0"/>
          </a:p>
        </p:txBody>
      </p:sp>
      <p:sp>
        <p:nvSpPr>
          <p:cNvPr id="397" name="Google Shape;39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Claude Miller</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For one thing, publishing open access – whether in a repository, in a gold open access journal, or using hybrid publishing – leads to increased visibility.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Simply put, when your work is openly available, more people can find it.</a:t>
            </a:r>
            <a:endParaRPr dirty="0"/>
          </a:p>
        </p:txBody>
      </p:sp>
      <p:sp>
        <p:nvSpPr>
          <p:cNvPr id="406" name="Google Shape;4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3" name="Google Shape;41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Claude Miller</a:t>
            </a:r>
            <a:endParaRPr b="1" dirty="0"/>
          </a:p>
          <a:p>
            <a:pPr marL="0" lvl="0" indent="0" algn="l" rtl="0">
              <a:spcBef>
                <a:spcPts val="0"/>
              </a:spcBef>
              <a:spcAft>
                <a:spcPts val="0"/>
              </a:spcAft>
              <a:buNone/>
            </a:pPr>
            <a:r>
              <a:rPr lang="en-US" dirty="0"/>
              <a:t>Moreover, c</a:t>
            </a:r>
            <a:r>
              <a:rPr lang="en-US" sz="1200" b="0" i="0" u="none" strike="noStrike" dirty="0">
                <a:solidFill>
                  <a:schemeClr val="dk1"/>
                </a:solidFill>
                <a:latin typeface="Calibri"/>
                <a:ea typeface="Calibri"/>
                <a:cs typeface="Calibri"/>
                <a:sym typeface="Calibri"/>
              </a:rPr>
              <a:t>itation rates are higher for </a:t>
            </a:r>
            <a:r>
              <a:rPr lang="en-US" dirty="0"/>
              <a:t>open access</a:t>
            </a:r>
            <a:r>
              <a:rPr lang="en-US" sz="1200" b="0" i="0" u="none" strike="noStrike" dirty="0">
                <a:solidFill>
                  <a:schemeClr val="dk1"/>
                </a:solidFill>
                <a:latin typeface="Calibri"/>
                <a:ea typeface="Calibri"/>
                <a:cs typeface="Calibri"/>
                <a:sym typeface="Calibri"/>
              </a:rPr>
              <a:t> articles than for those behind a paywall</a:t>
            </a:r>
            <a:r>
              <a:rPr lang="en-US" dirty="0"/>
              <a:t> – which </a:t>
            </a:r>
            <a:r>
              <a:rPr lang="en-US" sz="1200" b="0" i="0" u="none" strike="noStrike" dirty="0">
                <a:solidFill>
                  <a:schemeClr val="dk1"/>
                </a:solidFill>
                <a:latin typeface="Calibri"/>
                <a:ea typeface="Calibri"/>
                <a:cs typeface="Calibri"/>
                <a:sym typeface="Calibri"/>
              </a:rPr>
              <a:t>makes </a:t>
            </a:r>
            <a:r>
              <a:rPr lang="en-US" dirty="0"/>
              <a:t>good</a:t>
            </a:r>
            <a:r>
              <a:rPr lang="en-US" sz="1200" b="0" i="0" u="none" strike="noStrike" dirty="0">
                <a:solidFill>
                  <a:schemeClr val="dk1"/>
                </a:solidFill>
                <a:latin typeface="Calibri"/>
                <a:ea typeface="Calibri"/>
                <a:cs typeface="Calibri"/>
                <a:sym typeface="Calibri"/>
              </a:rPr>
              <a:t> sense</a:t>
            </a:r>
            <a:r>
              <a:rPr lang="en-US" dirty="0"/>
              <a:t> – i</a:t>
            </a:r>
            <a:r>
              <a:rPr lang="en-US" sz="1200" b="0" i="0" u="none" strike="noStrike" dirty="0">
                <a:solidFill>
                  <a:schemeClr val="dk1"/>
                </a:solidFill>
                <a:latin typeface="Calibri"/>
                <a:ea typeface="Calibri"/>
                <a:cs typeface="Calibri"/>
                <a:sym typeface="Calibri"/>
              </a:rPr>
              <a:t>f more people are able to discover and access your article, more people are able to use it and cite it.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a:t>
            </a:r>
            <a:r>
              <a:rPr lang="en-US" sz="1200" b="0" i="0" u="none" strike="noStrike" dirty="0">
                <a:solidFill>
                  <a:schemeClr val="dk1"/>
                </a:solidFill>
                <a:latin typeface="Calibri"/>
                <a:ea typeface="Calibri"/>
                <a:cs typeface="Calibri"/>
                <a:sym typeface="Calibri"/>
              </a:rPr>
              <a:t>his benefit has been demonstrated in research articles across disciplines and in the data found in review articles, such as the one shown here. Additionally, studies have found that making articles open access often leads to greater attention on social media platforms</a:t>
            </a:r>
            <a:r>
              <a:rPr lang="en-US" dirty="0"/>
              <a:t>, </a:t>
            </a:r>
            <a:r>
              <a:rPr lang="en-US" sz="1200" b="0" i="0" u="none" strike="noStrike" dirty="0">
                <a:solidFill>
                  <a:schemeClr val="dk1"/>
                </a:solidFill>
                <a:latin typeface="Calibri"/>
                <a:ea typeface="Calibri"/>
                <a:cs typeface="Calibri"/>
                <a:sym typeface="Calibri"/>
              </a:rPr>
              <a:t>and greater visibility for authors.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Increased</a:t>
            </a:r>
            <a:r>
              <a:rPr lang="en-US" sz="1200" b="0" i="0" u="none" strike="noStrike" dirty="0">
                <a:solidFill>
                  <a:schemeClr val="dk1"/>
                </a:solidFill>
                <a:latin typeface="Calibri"/>
                <a:ea typeface="Calibri"/>
                <a:cs typeface="Calibri"/>
                <a:sym typeface="Calibri"/>
              </a:rPr>
              <a:t> access also addresses concerns about equity in </a:t>
            </a:r>
            <a:r>
              <a:rPr lang="en-US" dirty="0"/>
              <a:t>the availability of</a:t>
            </a:r>
            <a:r>
              <a:rPr lang="en-US" sz="1200" b="0" i="0" u="none" strike="noStrike" dirty="0">
                <a:solidFill>
                  <a:schemeClr val="dk1"/>
                </a:solidFill>
                <a:latin typeface="Calibri"/>
                <a:ea typeface="Calibri"/>
                <a:cs typeface="Calibri"/>
                <a:sym typeface="Calibri"/>
              </a:rPr>
              <a:t> our research. </a:t>
            </a:r>
            <a:r>
              <a:rPr lang="en-US" dirty="0"/>
              <a:t>Remember, one of the benefits of open access is that anyone can discover, read, share, and cite your work regardless of whether or not they are affiliated with an academic institution.</a:t>
            </a:r>
            <a:endParaRPr dirty="0"/>
          </a:p>
        </p:txBody>
      </p:sp>
      <p:sp>
        <p:nvSpPr>
          <p:cNvPr id="414" name="Google Shape;41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9aa41e6a7d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g9aa41e6a7d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Claude Miller</a:t>
            </a:r>
            <a:endParaRPr b="1" dirty="0"/>
          </a:p>
          <a:p>
            <a:pPr marL="0" lvl="0" indent="0" algn="l" rtl="0">
              <a:lnSpc>
                <a:spcPct val="100000"/>
              </a:lnSpc>
              <a:spcBef>
                <a:spcPts val="0"/>
              </a:spcBef>
              <a:spcAft>
                <a:spcPts val="0"/>
              </a:spcAft>
              <a:buClr>
                <a:schemeClr val="dk1"/>
              </a:buClr>
              <a:buSzPts val="1100"/>
              <a:buFont typeface="Arial"/>
              <a:buNone/>
            </a:pPr>
            <a:r>
              <a:rPr lang="en-US" dirty="0"/>
              <a:t>When we refer to equity in access, we’d like you to consider not only who will be able to find and read materials online, but also who will be able to build off of openly available content, and publish their work via open access</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en-US" dirty="0"/>
              <a:t>Supporting open access also helps to promote OU’s goals in Diversity, Equity, and Inclusion. Open access publishing, such as the open access journals hosted by OU Libraries, allows more voices to be heard – especially voices that have been historically marginalized or under-represented.</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en-US" dirty="0"/>
              <a:t>Equity in access translates to promotion and tenure considerations as well. By decoupling authors’ impacts from the journals in which they publish, and instead focusing on the merits of contributions at the author or article levels, we can help ensure scholars from traditionally underrepresented communities can publish where their work will make the most impact for those communities, rather than in journals that may not represent them.</a:t>
            </a:r>
            <a:endParaRPr dirty="0"/>
          </a:p>
          <a:p>
            <a:pPr marL="0" lvl="0" indent="0" algn="l" rtl="0">
              <a:spcBef>
                <a:spcPts val="0"/>
              </a:spcBef>
              <a:spcAft>
                <a:spcPts val="0"/>
              </a:spcAft>
              <a:buNone/>
            </a:pPr>
            <a:endParaRPr dirty="0"/>
          </a:p>
        </p:txBody>
      </p:sp>
      <p:sp>
        <p:nvSpPr>
          <p:cNvPr id="422" name="Google Shape;422;g9aa41e6a7d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2" name="Google Shape;432;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Claude Miller</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And even traditional, commercial journals have discovered that open access increases their authors’ citation rates. While this study included gold open access publishers such as Frontiers, PLOS, and MDPI (those without a gray bar in this graph), it primarily focused on traditional publishers that now do hybrid publishing. In fact, most of these publishers tout the benefits of open access on their websites.</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p:txBody>
      </p:sp>
      <p:sp>
        <p:nvSpPr>
          <p:cNvPr id="433" name="Google Shape;433;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0" name="Google Shape;44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endParaRPr b="1" dirty="0"/>
          </a:p>
          <a:p>
            <a:pPr marL="0" lvl="0" indent="0" algn="l" rtl="0">
              <a:spcBef>
                <a:spcPts val="0"/>
              </a:spcBef>
              <a:spcAft>
                <a:spcPts val="0"/>
              </a:spcAft>
              <a:buNone/>
            </a:pPr>
            <a:r>
              <a:rPr lang="en-US" dirty="0"/>
              <a:t>We’ve listed just some of the benefits of open access here, and we also recognize there are different benefits for different stakeholders.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Some of those benefits for faculty and graduate students include:</a:t>
            </a:r>
            <a:endParaRPr dirty="0"/>
          </a:p>
          <a:p>
            <a:pPr marL="0" lvl="0" indent="0" algn="l" rtl="0">
              <a:spcBef>
                <a:spcPts val="0"/>
              </a:spcBef>
              <a:spcAft>
                <a:spcPts val="0"/>
              </a:spcAft>
              <a:buNone/>
            </a:pPr>
            <a:endParaRPr dirty="0"/>
          </a:p>
          <a:p>
            <a:pPr marL="457200" lvl="0" indent="-317500" algn="l" rtl="0">
              <a:spcBef>
                <a:spcPts val="0"/>
              </a:spcBef>
              <a:spcAft>
                <a:spcPts val="0"/>
              </a:spcAft>
              <a:buSzPts val="1400"/>
              <a:buChar char="●"/>
            </a:pPr>
            <a:r>
              <a:rPr lang="en-US" dirty="0"/>
              <a:t>Reaching a broader audience</a:t>
            </a:r>
            <a:endParaRPr dirty="0"/>
          </a:p>
          <a:p>
            <a:pPr marL="457200" lvl="0" indent="-317500" algn="l" rtl="0">
              <a:spcBef>
                <a:spcPts val="0"/>
              </a:spcBef>
              <a:spcAft>
                <a:spcPts val="0"/>
              </a:spcAft>
              <a:buSzPts val="1400"/>
              <a:buChar char="●"/>
            </a:pPr>
            <a:r>
              <a:rPr lang="en-US" dirty="0"/>
              <a:t>Work being made available more rapidly</a:t>
            </a:r>
            <a:endParaRPr dirty="0"/>
          </a:p>
          <a:p>
            <a:pPr marL="457200" lvl="0" indent="-317500" algn="l" rtl="0">
              <a:spcBef>
                <a:spcPts val="0"/>
              </a:spcBef>
              <a:spcAft>
                <a:spcPts val="0"/>
              </a:spcAft>
              <a:buSzPts val="1400"/>
              <a:buChar char="●"/>
            </a:pPr>
            <a:r>
              <a:rPr lang="en-US" dirty="0"/>
              <a:t>An increase in citations</a:t>
            </a:r>
            <a:endParaRPr dirty="0"/>
          </a:p>
          <a:p>
            <a:pPr marL="0" lvl="0" indent="0" algn="l" rtl="0">
              <a:spcBef>
                <a:spcPts val="0"/>
              </a:spcBef>
              <a:spcAft>
                <a:spcPts val="0"/>
              </a:spcAft>
              <a:buClr>
                <a:schemeClr val="dk1"/>
              </a:buClr>
              <a:buFont typeface="Arial"/>
              <a:buNone/>
            </a:pPr>
            <a:endParaRPr i="1" u="sng" dirty="0"/>
          </a:p>
          <a:p>
            <a:pPr marL="0" lvl="0" indent="0" algn="l" rtl="0">
              <a:spcBef>
                <a:spcPts val="0"/>
              </a:spcBef>
              <a:spcAft>
                <a:spcPts val="0"/>
              </a:spcAft>
              <a:buClr>
                <a:schemeClr val="dk1"/>
              </a:buClr>
              <a:buFont typeface="Arial"/>
              <a:buNone/>
            </a:pPr>
            <a:r>
              <a:rPr lang="en-US" dirty="0"/>
              <a:t>Some of those benefits for OU include:</a:t>
            </a:r>
            <a:endParaRPr dirty="0"/>
          </a:p>
          <a:p>
            <a:pPr marL="0" lvl="0" indent="0" algn="l" rtl="0">
              <a:spcBef>
                <a:spcPts val="0"/>
              </a:spcBef>
              <a:spcAft>
                <a:spcPts val="0"/>
              </a:spcAft>
              <a:buClr>
                <a:schemeClr val="dk1"/>
              </a:buClr>
              <a:buFont typeface="Arial"/>
              <a:buNone/>
            </a:pPr>
            <a:endParaRPr dirty="0"/>
          </a:p>
          <a:p>
            <a:pPr marL="457200" lvl="0" indent="-317500" algn="l" rtl="0">
              <a:spcBef>
                <a:spcPts val="0"/>
              </a:spcBef>
              <a:spcAft>
                <a:spcPts val="0"/>
              </a:spcAft>
              <a:buClr>
                <a:schemeClr val="dk1"/>
              </a:buClr>
              <a:buSzPts val="1400"/>
              <a:buChar char="●"/>
            </a:pPr>
            <a:r>
              <a:rPr lang="en-US" dirty="0"/>
              <a:t>Stimulating the pace of research and creative activity, since results are more rapidly disseminated</a:t>
            </a:r>
            <a:endParaRPr dirty="0"/>
          </a:p>
          <a:p>
            <a:pPr marL="457200" lvl="0" indent="-317500" algn="l" rtl="0">
              <a:spcBef>
                <a:spcPts val="0"/>
              </a:spcBef>
              <a:spcAft>
                <a:spcPts val="0"/>
              </a:spcAft>
              <a:buSzPts val="1400"/>
              <a:buChar char="●"/>
            </a:pPr>
            <a:r>
              <a:rPr lang="en-US" dirty="0"/>
              <a:t>Providing the private sector with access to the most recent research results, which could increase partnership opportunities and stimulate development</a:t>
            </a:r>
            <a:endParaRPr dirty="0"/>
          </a:p>
          <a:p>
            <a:pPr marL="457200" lvl="0" indent="-317500" algn="l" rtl="0">
              <a:spcBef>
                <a:spcPts val="0"/>
              </a:spcBef>
              <a:spcAft>
                <a:spcPts val="0"/>
              </a:spcAft>
              <a:buSzPts val="1400"/>
              <a:buChar char="●"/>
            </a:pPr>
            <a:r>
              <a:rPr lang="en-US" dirty="0"/>
              <a:t>An increase in prestige that results from an increase in the visibility of OU’s scholarly activity</a:t>
            </a:r>
            <a:endParaRPr dirty="0"/>
          </a:p>
        </p:txBody>
      </p:sp>
      <p:sp>
        <p:nvSpPr>
          <p:cNvPr id="441" name="Google Shape;441;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0" name="Google Shape;450;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While many disciplines have already embraced </a:t>
            </a:r>
            <a:r>
              <a:rPr lang="en-US" dirty="0"/>
              <a:t>open access</a:t>
            </a:r>
            <a:r>
              <a:rPr lang="en-US" sz="1200" b="0" i="0" u="none" strike="noStrike" dirty="0">
                <a:solidFill>
                  <a:schemeClr val="dk1"/>
                </a:solidFill>
                <a:latin typeface="Calibri"/>
                <a:ea typeface="Calibri"/>
                <a:cs typeface="Calibri"/>
                <a:sym typeface="Calibri"/>
              </a:rPr>
              <a:t> due to policy changes in funding agencies and recognition of its advantages, the Taskforce recognizes there remain concerns that will need to be addressed. Namely, the differences among various disciplines and concerns over the role of open access in annual faculty evaluations </a:t>
            </a:r>
            <a:r>
              <a:rPr lang="en-US" dirty="0"/>
              <a:t>as well as</a:t>
            </a:r>
            <a:r>
              <a:rPr lang="en-US" sz="1200" b="0" i="0" u="none" strike="noStrike" dirty="0">
                <a:solidFill>
                  <a:schemeClr val="dk1"/>
                </a:solidFill>
                <a:latin typeface="Calibri"/>
                <a:ea typeface="Calibri"/>
                <a:cs typeface="Calibri"/>
                <a:sym typeface="Calibri"/>
              </a:rPr>
              <a:t> the tenure and promotion process. These concerns tend to center on the impacts of choosing </a:t>
            </a:r>
            <a:r>
              <a:rPr lang="en-US" dirty="0"/>
              <a:t>open access</a:t>
            </a:r>
            <a:r>
              <a:rPr lang="en-US" sz="1200" b="0" i="0" u="none" strike="noStrike" dirty="0">
                <a:solidFill>
                  <a:schemeClr val="dk1"/>
                </a:solidFill>
                <a:latin typeface="Calibri"/>
                <a:ea typeface="Calibri"/>
                <a:cs typeface="Calibri"/>
                <a:sym typeface="Calibri"/>
              </a:rPr>
              <a:t> outlets that lack specific metrics but</a:t>
            </a:r>
            <a:r>
              <a:rPr lang="en-US" dirty="0"/>
              <a:t>, </a:t>
            </a:r>
            <a:r>
              <a:rPr lang="en-US" sz="1200" b="0" i="0" u="none" strike="noStrike" dirty="0">
                <a:solidFill>
                  <a:schemeClr val="dk1"/>
                </a:solidFill>
                <a:latin typeface="Calibri"/>
                <a:ea typeface="Calibri"/>
                <a:cs typeface="Calibri"/>
                <a:sym typeface="Calibri"/>
              </a:rPr>
              <a:t>in fact, may be allowing authors to reach audiences more effectively. We address these concerns – and more – in the full report, and we’ve also created a list of recommendations based on our year-long study of this issue and based on the experiences of other academic institutions.  We hope you will take the time to read the full report so that OU stakeholders can better contribute their knowledge and be better stewards of our resources – both intellectual and monetary.</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We’d like to invite questions now, and we’ll do our best to answer them. We are also creating a</a:t>
            </a:r>
            <a:r>
              <a:rPr lang="en-US" dirty="0"/>
              <a:t> </a:t>
            </a:r>
            <a:r>
              <a:rPr lang="en-US" sz="1200" b="0" i="0" u="none" strike="noStrike" dirty="0">
                <a:solidFill>
                  <a:schemeClr val="dk1"/>
                </a:solidFill>
                <a:latin typeface="Calibri"/>
                <a:ea typeface="Calibri"/>
                <a:cs typeface="Calibri"/>
                <a:sym typeface="Calibri"/>
              </a:rPr>
              <a:t>FAQ section on the taskforce website, and any of the taskforce members listed here are happy to answer questions as well.</a:t>
            </a:r>
            <a:endParaRPr b="0" dirty="0"/>
          </a:p>
          <a:p>
            <a:pPr marL="0" lvl="0" indent="0" algn="l" rtl="0">
              <a:spcBef>
                <a:spcPts val="0"/>
              </a:spcBef>
              <a:spcAft>
                <a:spcPts val="0"/>
              </a:spcAft>
              <a:buNone/>
            </a:pPr>
            <a:br>
              <a:rPr lang="en-US" dirty="0"/>
            </a:br>
            <a:endParaRPr dirty="0"/>
          </a:p>
          <a:p>
            <a:pPr marL="0" lvl="0" indent="0" algn="l" rtl="0">
              <a:spcBef>
                <a:spcPts val="0"/>
              </a:spcBef>
              <a:spcAft>
                <a:spcPts val="0"/>
              </a:spcAft>
              <a:buNone/>
            </a:pPr>
            <a:endParaRPr dirty="0"/>
          </a:p>
        </p:txBody>
      </p:sp>
      <p:sp>
        <p:nvSpPr>
          <p:cNvPr id="451" name="Google Shape;451;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0" name="Google Shape;450;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51" name="Google Shape;451;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extLst>
      <p:ext uri="{BB962C8B-B14F-4D97-AF65-F5344CB8AC3E}">
        <p14:creationId xmlns:p14="http://schemas.microsoft.com/office/powerpoint/2010/main" val="3703819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p>
          <a:p>
            <a:pPr marL="0" lvl="0" indent="0" algn="l" rtl="0">
              <a:spcBef>
                <a:spcPts val="0"/>
              </a:spcBef>
              <a:spcAft>
                <a:spcPts val="0"/>
              </a:spcAft>
              <a:buNone/>
            </a:pPr>
            <a:r>
              <a:rPr lang="en-US" b="0" dirty="0"/>
              <a:t>We’ve highlighted these various interests here with different detail. Scholars are interested in disseminating their work so that it can be discovered, read, and cited. Ultimately, they want maximum recognition or impact for their work.</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en-US" b="0" dirty="0"/>
              <a:t>Universities and libraries want to provide the most access to their researchers’ outputs in order to enhance their institutional reputation and to serve the public.</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en-US" b="0" dirty="0"/>
              <a:t>Scholarly societies and funding agencies have similar goals – they also want to maximize public access, and they often want this so that they can justify future budgets.</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en-US" b="0" dirty="0"/>
              <a:t>Again, we can see that the motivations and interests for traditional publishers are different from those of the other stakeholders. Traditional publishers want to maximize their profits, and often have an imperative to do so, since they answer to their shareholders. Publishers, therefore, control accessibility to works via subscriptions and ownership of copyright.</a:t>
            </a:r>
            <a:endParaRPr dirty="0"/>
          </a:p>
        </p:txBody>
      </p:sp>
      <p:sp>
        <p:nvSpPr>
          <p:cNvPr id="129" name="Google Shape;12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p>
          <a:p>
            <a:pPr marL="0" lvl="0" indent="0" algn="l" rtl="0">
              <a:spcBef>
                <a:spcPts val="0"/>
              </a:spcBef>
              <a:spcAft>
                <a:spcPts val="0"/>
              </a:spcAft>
              <a:buNone/>
            </a:pPr>
            <a:r>
              <a:rPr lang="en-US" dirty="0"/>
              <a:t>And we can see that some of these publishers are making profits that rival the most successful tech companies.</a:t>
            </a:r>
            <a:r>
              <a:rPr lang="en-US" sz="1200" b="0" i="0" u="none" strike="noStrike" dirty="0">
                <a:solidFill>
                  <a:schemeClr val="dk1"/>
                </a:solidFill>
                <a:latin typeface="Calibri"/>
                <a:ea typeface="Calibri"/>
                <a:cs typeface="Calibri"/>
                <a:sym typeface="Calibri"/>
              </a:rPr>
              <a:t> A 2018 presentation from the University of Virginia Library put commercial publisher profits in line with or higher than those of tech companies, banks, and pharmaceutical firms.</a:t>
            </a:r>
            <a:endParaRPr b="0" dirty="0"/>
          </a:p>
          <a:p>
            <a:pPr marL="0" lvl="0" indent="0" algn="l" rtl="0">
              <a:spcBef>
                <a:spcPts val="0"/>
              </a:spcBef>
              <a:spcAft>
                <a:spcPts val="0"/>
              </a:spcAft>
              <a:buNone/>
            </a:pPr>
            <a:br>
              <a:rPr lang="en-US" dirty="0"/>
            </a:br>
            <a:r>
              <a:rPr lang="en-US" dirty="0"/>
              <a:t> </a:t>
            </a:r>
            <a:r>
              <a:rPr lang="en-US" sz="1200" b="0" i="0" u="none" strike="noStrike" dirty="0">
                <a:solidFill>
                  <a:schemeClr val="dk1"/>
                </a:solidFill>
                <a:latin typeface="Calibri"/>
                <a:ea typeface="Calibri"/>
                <a:cs typeface="Calibri"/>
                <a:sym typeface="Calibri"/>
              </a:rPr>
              <a:t>By way of contrast, according to the NYU Stern database of more than 7,000 US companies, the average profit margin across all firms in 2019 was 7.9%.</a:t>
            </a:r>
            <a:endParaRPr b="0" dirty="0"/>
          </a:p>
          <a:p>
            <a:pPr marL="0" lvl="0" indent="0" algn="l" rtl="0">
              <a:spcBef>
                <a:spcPts val="0"/>
              </a:spcBef>
              <a:spcAft>
                <a:spcPts val="0"/>
              </a:spcAft>
              <a:buNone/>
            </a:pPr>
            <a:br>
              <a:rPr lang="en-US" dirty="0"/>
            </a:br>
            <a:br>
              <a:rPr lang="en-US" dirty="0"/>
            </a:br>
            <a:endParaRPr dirty="0"/>
          </a:p>
        </p:txBody>
      </p:sp>
      <p:sp>
        <p:nvSpPr>
          <p:cNvPr id="147" name="Google Shape;14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Darren Purcell</a:t>
            </a: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Universities employing the authors and editors of journal content then buy it back through their own libraries, at a considerable markup, so that faculty and graduate students can have access to their own work. Overwhelmingly, academic libraries are the major purchasers of scholarly journal content.</a:t>
            </a:r>
            <a:endParaRPr dirty="0"/>
          </a:p>
        </p:txBody>
      </p:sp>
      <p:sp>
        <p:nvSpPr>
          <p:cNvPr id="155" name="Google Shape;15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Lee Fithian</a:t>
            </a:r>
            <a:endParaRPr b="1" dirty="0"/>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Academic libraries being the major purchasers of scholarly journal content is problematic for a number of reasons. The first reason is library’ budgets.</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This chart from the Association of Research Libraries demonstrates that in a twenty-year period there have been increases across the board in academic library costs, but none so marked as periodicals, a.k.a. journal subscriptions. These increased 166% over the 1998 costs. Monograph purchases are up 23% over the same period, but have declined from a peak in 2012.  </a:t>
            </a:r>
            <a:endParaRPr b="0" dirty="0"/>
          </a:p>
          <a:p>
            <a:pPr marL="0" lvl="0" indent="0" algn="l" rtl="0">
              <a:spcBef>
                <a:spcPts val="0"/>
              </a:spcBef>
              <a:spcAft>
                <a:spcPts val="0"/>
              </a:spcAft>
              <a:buNone/>
            </a:pPr>
            <a:br>
              <a:rPr lang="en-US" b="0" dirty="0"/>
            </a:br>
            <a:r>
              <a:rPr lang="en-US" sz="1200" b="0" i="0" u="none" strike="noStrike" dirty="0">
                <a:solidFill>
                  <a:schemeClr val="dk1"/>
                </a:solidFill>
                <a:latin typeface="Calibri"/>
                <a:ea typeface="Calibri"/>
                <a:cs typeface="Calibri"/>
                <a:sym typeface="Calibri"/>
              </a:rPr>
              <a:t>OU’s data displays a clear increase in the proportion devoted to serials from 2010-2018, and a concomitant decline in monograph purchases. The costs of database access increased slightly. </a:t>
            </a:r>
            <a:endParaRPr b="0" dirty="0"/>
          </a:p>
          <a:p>
            <a:pPr marL="0" lvl="0" indent="0" algn="l" rtl="0">
              <a:spcBef>
                <a:spcPts val="0"/>
              </a:spcBef>
              <a:spcAft>
                <a:spcPts val="0"/>
              </a:spcAft>
              <a:buNone/>
            </a:pPr>
            <a:endParaRPr dirty="0"/>
          </a:p>
        </p:txBody>
      </p:sp>
      <p:sp>
        <p:nvSpPr>
          <p:cNvPr id="163" name="Google Shape;16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Lee Fithian</a:t>
            </a: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Despite withdrawing from several comprehensive subscription packages, the larger issue is that OU’s library budget has remained largely flat or has seen declines. This included a one-million-dollar permanent reduction across FY19 and FY20. As you’re all aware, the impacts of these costs include hard choices about what resources OU is able to subscribe to. And cuts to resources negatively impact the access to information that you and and your students need to remain competitive. </a:t>
            </a: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These graphs clearly show that as the average price per journal has increased, the number of journals OU Libraries are able to subscribe to has decreased.</a:t>
            </a:r>
            <a:endParaRPr b="0" dirty="0"/>
          </a:p>
          <a:p>
            <a:pPr marL="0" lvl="0" indent="0" algn="l" rtl="0">
              <a:spcBef>
                <a:spcPts val="0"/>
              </a:spcBef>
              <a:spcAft>
                <a:spcPts val="0"/>
              </a:spcAft>
              <a:buNone/>
            </a:pPr>
            <a:br>
              <a:rPr lang="en-US" dirty="0"/>
            </a:br>
            <a:endParaRPr dirty="0"/>
          </a:p>
        </p:txBody>
      </p:sp>
      <p:sp>
        <p:nvSpPr>
          <p:cNvPr id="172" name="Google Shape;17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Lee Fithian</a:t>
            </a:r>
            <a:endParaRPr b="1" dirty="0"/>
          </a:p>
          <a:p>
            <a:pPr marL="0" lvl="0" indent="0" algn="l" rtl="0">
              <a:spcBef>
                <a:spcPts val="0"/>
              </a:spcBef>
              <a:spcAft>
                <a:spcPts val="0"/>
              </a:spcAft>
              <a:buNone/>
            </a:pPr>
            <a:r>
              <a:rPr lang="en-US" dirty="0"/>
              <a:t>To a lesser extent, this has occurred with book purchases as well. But in this case, book purchases have primarily declined as a result of the increase in journal subscription costs.</a:t>
            </a:r>
            <a:endParaRPr dirty="0"/>
          </a:p>
        </p:txBody>
      </p:sp>
      <p:sp>
        <p:nvSpPr>
          <p:cNvPr id="180" name="Google Shape;180;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Caroline Schroeder</a:t>
            </a:r>
            <a:endParaRPr b="1" dirty="0"/>
          </a:p>
          <a:p>
            <a:pPr marL="0" lvl="0" indent="0" algn="l" rtl="0">
              <a:spcBef>
                <a:spcPts val="0"/>
              </a:spcBef>
              <a:spcAft>
                <a:spcPts val="0"/>
              </a:spcAft>
              <a:buNone/>
            </a:pPr>
            <a:r>
              <a:rPr lang="en-US" dirty="0"/>
              <a:t>The Scholarly Communication Taskforce report makes ten recommendations, but the taskforce believes that understanding and taking action on our open access options is one of the most valuable actions the OU community can take.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Open access is the free, immediate, online availability of research articles coupled with the rights to use those articles fully in a digital environment. Over the past decade, open access has become central to advancing the interests of researchers, scholars, students, businesses, and the public.   </a:t>
            </a:r>
            <a:br>
              <a:rPr lang="en-US" dirty="0"/>
            </a:br>
            <a:endParaRPr dirty="0"/>
          </a:p>
        </p:txBody>
      </p:sp>
      <p:sp>
        <p:nvSpPr>
          <p:cNvPr id="188" name="Google Shape;18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7"/>
        <p:cNvGrpSpPr/>
        <p:nvPr/>
      </p:nvGrpSpPr>
      <p:grpSpPr>
        <a:xfrm>
          <a:off x="0" y="0"/>
          <a:ext cx="0" cy="0"/>
          <a:chOff x="0" y="0"/>
          <a:chExt cx="0" cy="0"/>
        </a:xfrm>
      </p:grpSpPr>
      <p:sp>
        <p:nvSpPr>
          <p:cNvPr id="68" name="Google Shape;68;p11"/>
          <p:cNvSpPr/>
          <p:nvPr/>
        </p:nvSpPr>
        <p:spPr>
          <a:xfrm>
            <a:off x="0" y="0"/>
            <a:ext cx="6095999" cy="6858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1"/>
          <p:cNvSpPr txBox="1">
            <a:spLocks noGrp="1"/>
          </p:cNvSpPr>
          <p:nvPr>
            <p:ph type="title"/>
          </p:nvPr>
        </p:nvSpPr>
        <p:spPr>
          <a:xfrm>
            <a:off x="808523" y="2243828"/>
            <a:ext cx="4494998" cy="113464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1">
            <a:noAutofit/>
          </a:bodyPr>
          <a:lstStyle>
            <a:lvl1pPr lvl="0" algn="ctr">
              <a:lnSpc>
                <a:spcPct val="90000"/>
              </a:lnSpc>
              <a:spcBef>
                <a:spcPts val="0"/>
              </a:spcBef>
              <a:spcAft>
                <a:spcPts val="0"/>
              </a:spcAft>
              <a:buClr>
                <a:srgbClr val="262626"/>
              </a:buClr>
              <a:buSzPts val="2200"/>
              <a:buFont typeface="Gill Sans"/>
              <a:buNone/>
              <a:defRPr sz="22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a:spLocks noGrp="1"/>
          </p:cNvSpPr>
          <p:nvPr>
            <p:ph type="pic" idx="2"/>
          </p:nvPr>
        </p:nvSpPr>
        <p:spPr>
          <a:xfrm>
            <a:off x="6095999" y="0"/>
            <a:ext cx="6102097" cy="6858000"/>
          </a:xfrm>
          <a:prstGeom prst="rect">
            <a:avLst/>
          </a:prstGeom>
          <a:solidFill>
            <a:srgbClr val="BFBFBF"/>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chemeClr val="accent2"/>
              </a:buClr>
              <a:buSzPts val="3200"/>
              <a:buFont typeface="Arial"/>
              <a:buNone/>
              <a:defRPr sz="3200" b="0" i="0" u="none" strike="noStrike" cap="none">
                <a:solidFill>
                  <a:srgbClr val="FEFEFE"/>
                </a:solidFill>
                <a:latin typeface="Gill Sans"/>
                <a:ea typeface="Gill Sans"/>
                <a:cs typeface="Gill Sans"/>
                <a:sym typeface="Gill Sans"/>
              </a:defRPr>
            </a:lvl1pPr>
            <a:lvl2pPr marR="0" lvl="1" algn="l" rtl="0">
              <a:lnSpc>
                <a:spcPct val="100000"/>
              </a:lnSpc>
              <a:spcBef>
                <a:spcPts val="1000"/>
              </a:spcBef>
              <a:spcAft>
                <a:spcPts val="0"/>
              </a:spcAft>
              <a:buClr>
                <a:schemeClr val="accent2"/>
              </a:buClr>
              <a:buSzPts val="2800"/>
              <a:buFont typeface="Arial"/>
              <a:buNone/>
              <a:defRPr sz="2800" b="0" i="0" u="none" strike="noStrike" cap="none">
                <a:solidFill>
                  <a:srgbClr val="262626"/>
                </a:solidFill>
                <a:latin typeface="Gill Sans"/>
                <a:ea typeface="Gill Sans"/>
                <a:cs typeface="Gill Sans"/>
                <a:sym typeface="Gill Sans"/>
              </a:defRPr>
            </a:lvl2pPr>
            <a:lvl3pPr marR="0" lvl="2" algn="l" rtl="0">
              <a:lnSpc>
                <a:spcPct val="100000"/>
              </a:lnSpc>
              <a:spcBef>
                <a:spcPts val="1000"/>
              </a:spcBef>
              <a:spcAft>
                <a:spcPts val="0"/>
              </a:spcAft>
              <a:buClr>
                <a:schemeClr val="accent2"/>
              </a:buClr>
              <a:buSzPts val="2400"/>
              <a:buFont typeface="Arial"/>
              <a:buNone/>
              <a:defRPr sz="2400" b="0" i="0" u="none" strike="noStrike" cap="none">
                <a:solidFill>
                  <a:srgbClr val="262626"/>
                </a:solidFill>
                <a:latin typeface="Gill Sans"/>
                <a:ea typeface="Gill Sans"/>
                <a:cs typeface="Gill Sans"/>
                <a:sym typeface="Gill Sans"/>
              </a:defRPr>
            </a:lvl3pPr>
            <a:lvl4pPr marR="0" lvl="3" algn="l" rtl="0">
              <a:lnSpc>
                <a:spcPct val="100000"/>
              </a:lnSpc>
              <a:spcBef>
                <a:spcPts val="1000"/>
              </a:spcBef>
              <a:spcAft>
                <a:spcPts val="0"/>
              </a:spcAft>
              <a:buClr>
                <a:schemeClr val="accent2"/>
              </a:buClr>
              <a:buSzPts val="2000"/>
              <a:buFont typeface="Arial"/>
              <a:buNone/>
              <a:defRPr sz="2000" b="0" i="0" u="none" strike="noStrike" cap="none">
                <a:solidFill>
                  <a:srgbClr val="262626"/>
                </a:solidFill>
                <a:latin typeface="Gill Sans"/>
                <a:ea typeface="Gill Sans"/>
                <a:cs typeface="Gill Sans"/>
                <a:sym typeface="Gill Sans"/>
              </a:defRPr>
            </a:lvl4pPr>
            <a:lvl5pPr marR="0" lvl="4" algn="l" rtl="0">
              <a:lnSpc>
                <a:spcPct val="100000"/>
              </a:lnSpc>
              <a:spcBef>
                <a:spcPts val="1000"/>
              </a:spcBef>
              <a:spcAft>
                <a:spcPts val="0"/>
              </a:spcAft>
              <a:buClr>
                <a:schemeClr val="accent2"/>
              </a:buClr>
              <a:buSzPts val="2000"/>
              <a:buFont typeface="Arial"/>
              <a:buNone/>
              <a:defRPr sz="2000" b="0" i="0" u="none" strike="noStrike" cap="none">
                <a:solidFill>
                  <a:srgbClr val="262626"/>
                </a:solidFill>
                <a:latin typeface="Gill Sans"/>
                <a:ea typeface="Gill Sans"/>
                <a:cs typeface="Gill Sans"/>
                <a:sym typeface="Gill Sans"/>
              </a:defRPr>
            </a:lvl5pPr>
            <a:lvl6pPr marR="0" lvl="5" algn="l" rtl="0">
              <a:lnSpc>
                <a:spcPct val="100000"/>
              </a:lnSpc>
              <a:spcBef>
                <a:spcPts val="1000"/>
              </a:spcBef>
              <a:spcAft>
                <a:spcPts val="0"/>
              </a:spcAft>
              <a:buClr>
                <a:schemeClr val="accent2"/>
              </a:buClr>
              <a:buSzPts val="2000"/>
              <a:buFont typeface="Arial"/>
              <a:buNone/>
              <a:defRPr sz="2000" b="0" i="0" u="none" strike="noStrike" cap="none">
                <a:solidFill>
                  <a:schemeClr val="dk1"/>
                </a:solidFill>
                <a:latin typeface="Gill Sans"/>
                <a:ea typeface="Gill Sans"/>
                <a:cs typeface="Gill Sans"/>
                <a:sym typeface="Gill Sans"/>
              </a:defRPr>
            </a:lvl6pPr>
            <a:lvl7pPr marR="0" lvl="6" algn="l" rtl="0">
              <a:lnSpc>
                <a:spcPct val="100000"/>
              </a:lnSpc>
              <a:spcBef>
                <a:spcPts val="1000"/>
              </a:spcBef>
              <a:spcAft>
                <a:spcPts val="0"/>
              </a:spcAft>
              <a:buClr>
                <a:schemeClr val="accent2"/>
              </a:buClr>
              <a:buSzPts val="2000"/>
              <a:buFont typeface="Arial"/>
              <a:buNone/>
              <a:defRPr sz="2000" b="0" i="0" u="none" strike="noStrike" cap="none">
                <a:solidFill>
                  <a:schemeClr val="dk1"/>
                </a:solidFill>
                <a:latin typeface="Gill Sans"/>
                <a:ea typeface="Gill Sans"/>
                <a:cs typeface="Gill Sans"/>
                <a:sym typeface="Gill Sans"/>
              </a:defRPr>
            </a:lvl7pPr>
            <a:lvl8pPr marR="0" lvl="7" algn="l" rtl="0">
              <a:lnSpc>
                <a:spcPct val="100000"/>
              </a:lnSpc>
              <a:spcBef>
                <a:spcPts val="1000"/>
              </a:spcBef>
              <a:spcAft>
                <a:spcPts val="0"/>
              </a:spcAft>
              <a:buClr>
                <a:schemeClr val="accent2"/>
              </a:buClr>
              <a:buSzPts val="2000"/>
              <a:buFont typeface="Arial"/>
              <a:buNone/>
              <a:defRPr sz="2000" b="0" i="0" u="none" strike="noStrike" cap="none">
                <a:solidFill>
                  <a:schemeClr val="dk1"/>
                </a:solidFill>
                <a:latin typeface="Gill Sans"/>
                <a:ea typeface="Gill Sans"/>
                <a:cs typeface="Gill Sans"/>
                <a:sym typeface="Gill Sans"/>
              </a:defRPr>
            </a:lvl8pPr>
            <a:lvl9pPr marR="0" lvl="8" algn="l" rtl="0">
              <a:lnSpc>
                <a:spcPct val="100000"/>
              </a:lnSpc>
              <a:spcBef>
                <a:spcPts val="1000"/>
              </a:spcBef>
              <a:spcAft>
                <a:spcPts val="0"/>
              </a:spcAft>
              <a:buClr>
                <a:schemeClr val="accent2"/>
              </a:buClr>
              <a:buSzPts val="2000"/>
              <a:buFont typeface="Arial"/>
              <a:buNone/>
              <a:defRPr sz="2000" b="0" i="0" u="none" strike="noStrike" cap="none">
                <a:solidFill>
                  <a:schemeClr val="dk1"/>
                </a:solidFill>
                <a:latin typeface="Gill Sans"/>
                <a:ea typeface="Gill Sans"/>
                <a:cs typeface="Gill Sans"/>
                <a:sym typeface="Gill Sans"/>
              </a:defRPr>
            </a:lvl9pPr>
          </a:lstStyle>
          <a:p>
            <a:endParaRPr/>
          </a:p>
        </p:txBody>
      </p:sp>
      <p:sp>
        <p:nvSpPr>
          <p:cNvPr id="71" name="Google Shape;71;p11"/>
          <p:cNvSpPr txBox="1">
            <a:spLocks noGrp="1"/>
          </p:cNvSpPr>
          <p:nvPr>
            <p:ph type="body" idx="1"/>
          </p:nvPr>
        </p:nvSpPr>
        <p:spPr>
          <a:xfrm>
            <a:off x="1115568" y="3549918"/>
            <a:ext cx="3794760" cy="2194037"/>
          </a:xfrm>
          <a:prstGeom prst="rect">
            <a:avLst/>
          </a:prstGeom>
          <a:noFill/>
          <a:ln>
            <a:noFill/>
          </a:ln>
        </p:spPr>
        <p:txBody>
          <a:bodyPr spcFirstLastPara="1" wrap="square" lIns="91425" tIns="45700" rIns="91425" bIns="45700" anchor="t" anchorCtr="1">
            <a:noAutofit/>
          </a:bodyPr>
          <a:lstStyle>
            <a:lvl1pPr marL="457200" lvl="0" indent="-228600" algn="ctr">
              <a:lnSpc>
                <a:spcPct val="100000"/>
              </a:lnSpc>
              <a:spcBef>
                <a:spcPts val="1000"/>
              </a:spcBef>
              <a:spcAft>
                <a:spcPts val="0"/>
              </a:spcAft>
              <a:buSzPts val="1500"/>
              <a:buNone/>
              <a:defRPr sz="1500">
                <a:solidFill>
                  <a:srgbClr val="FFFFFF"/>
                </a:solidFill>
              </a:defRPr>
            </a:lvl1pPr>
            <a:lvl2pPr marL="914400" lvl="1" indent="-228600" algn="l">
              <a:lnSpc>
                <a:spcPct val="100000"/>
              </a:lnSpc>
              <a:spcBef>
                <a:spcPts val="1000"/>
              </a:spcBef>
              <a:spcAft>
                <a:spcPts val="0"/>
              </a:spcAft>
              <a:buSzPts val="1400"/>
              <a:buNone/>
              <a:defRPr sz="1400"/>
            </a:lvl2pPr>
            <a:lvl3pPr marL="1371600" lvl="2" indent="-228600" algn="l">
              <a:lnSpc>
                <a:spcPct val="100000"/>
              </a:lnSpc>
              <a:spcBef>
                <a:spcPts val="1000"/>
              </a:spcBef>
              <a:spcAft>
                <a:spcPts val="0"/>
              </a:spcAft>
              <a:buSzPts val="1200"/>
              <a:buNone/>
              <a:defRPr sz="1200"/>
            </a:lvl3pPr>
            <a:lvl4pPr marL="1828800" lvl="3" indent="-228600" algn="l">
              <a:lnSpc>
                <a:spcPct val="100000"/>
              </a:lnSpc>
              <a:spcBef>
                <a:spcPts val="1000"/>
              </a:spcBef>
              <a:spcAft>
                <a:spcPts val="0"/>
              </a:spcAft>
              <a:buSzPts val="1000"/>
              <a:buNone/>
              <a:defRPr sz="1000"/>
            </a:lvl4pPr>
            <a:lvl5pPr marL="2286000" lvl="4" indent="-228600" algn="l">
              <a:lnSpc>
                <a:spcPct val="100000"/>
              </a:lnSpc>
              <a:spcBef>
                <a:spcPts val="1000"/>
              </a:spcBef>
              <a:spcAft>
                <a:spcPts val="0"/>
              </a:spcAft>
              <a:buSzPts val="1000"/>
              <a:buNone/>
              <a:defRPr sz="1000"/>
            </a:lvl5pPr>
            <a:lvl6pPr marL="2743200" lvl="5" indent="-228600" algn="l">
              <a:lnSpc>
                <a:spcPct val="100000"/>
              </a:lnSpc>
              <a:spcBef>
                <a:spcPts val="1000"/>
              </a:spcBef>
              <a:spcAft>
                <a:spcPts val="0"/>
              </a:spcAft>
              <a:buSzPts val="1000"/>
              <a:buNone/>
              <a:defRPr sz="1000"/>
            </a:lvl6pPr>
            <a:lvl7pPr marL="3200400" lvl="6" indent="-228600" algn="l">
              <a:lnSpc>
                <a:spcPct val="100000"/>
              </a:lnSpc>
              <a:spcBef>
                <a:spcPts val="1000"/>
              </a:spcBef>
              <a:spcAft>
                <a:spcPts val="0"/>
              </a:spcAft>
              <a:buSzPts val="1000"/>
              <a:buNone/>
              <a:defRPr sz="1000"/>
            </a:lvl7pPr>
            <a:lvl8pPr marL="3657600" lvl="7" indent="-228600" algn="l">
              <a:lnSpc>
                <a:spcPct val="100000"/>
              </a:lnSpc>
              <a:spcBef>
                <a:spcPts val="1000"/>
              </a:spcBef>
              <a:spcAft>
                <a:spcPts val="0"/>
              </a:spcAft>
              <a:buSzPts val="1000"/>
              <a:buNone/>
              <a:defRPr sz="1000"/>
            </a:lvl8pPr>
            <a:lvl9pPr marL="4114800" lvl="8" indent="-228600" algn="l">
              <a:lnSpc>
                <a:spcPct val="100000"/>
              </a:lnSpc>
              <a:spcBef>
                <a:spcPts val="1000"/>
              </a:spcBef>
              <a:spcAft>
                <a:spcPts val="0"/>
              </a:spcAft>
              <a:buSzPts val="1000"/>
              <a:buNone/>
              <a:defRPr sz="1000"/>
            </a:lvl9pPr>
          </a:lstStyle>
          <a:p>
            <a:endParaRPr/>
          </a:p>
        </p:txBody>
      </p:sp>
      <p:sp>
        <p:nvSpPr>
          <p:cNvPr id="72" name="Google Shape;72;p11"/>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ftr" idx="11"/>
          </p:nvPr>
        </p:nvSpPr>
        <p:spPr>
          <a:xfrm>
            <a:off x="804672" y="6236208"/>
            <a:ext cx="5124797"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12"/>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2"/>
          <p:cNvSpPr txBox="1">
            <a:spLocks noGrp="1"/>
          </p:cNvSpPr>
          <p:nvPr>
            <p:ph type="body" idx="1"/>
          </p:nvPr>
        </p:nvSpPr>
        <p:spPr>
          <a:xfrm rot="5400000">
            <a:off x="4545009" y="324171"/>
            <a:ext cx="3101983" cy="7729728"/>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78" name="Google Shape;78;p12"/>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2"/>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13"/>
          <p:cNvSpPr txBox="1">
            <a:spLocks noGrp="1"/>
          </p:cNvSpPr>
          <p:nvPr>
            <p:ph type="title"/>
          </p:nvPr>
        </p:nvSpPr>
        <p:spPr>
          <a:xfrm rot="5400000">
            <a:off x="6810676" y="2779696"/>
            <a:ext cx="4983480" cy="1298608"/>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13"/>
          <p:cNvSpPr txBox="1">
            <a:spLocks noGrp="1"/>
          </p:cNvSpPr>
          <p:nvPr>
            <p:ph type="body" idx="1"/>
          </p:nvPr>
        </p:nvSpPr>
        <p:spPr>
          <a:xfrm rot="5400000">
            <a:off x="2838640" y="329755"/>
            <a:ext cx="4983480" cy="6198489"/>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84" name="Google Shape;84;p13"/>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3"/>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3"/>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2"/>
        </a:solidFill>
        <a:effectLst/>
      </p:bgPr>
    </p:bg>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600200" y="2386744"/>
            <a:ext cx="8991600" cy="1645920"/>
          </a:xfrm>
          <a:prstGeom prst="rect">
            <a:avLst/>
          </a:prstGeom>
          <a:solidFill>
            <a:srgbClr val="FFFFFF"/>
          </a:solidFill>
          <a:ln w="38100" cap="flat" cmpd="sng">
            <a:solidFill>
              <a:srgbClr val="404040"/>
            </a:solidFill>
            <a:prstDash val="solid"/>
            <a:round/>
            <a:headEnd type="none" w="sm" len="sm"/>
            <a:tailEnd type="none" w="sm" len="sm"/>
          </a:ln>
        </p:spPr>
        <p:txBody>
          <a:bodyPr spcFirstLastPara="1" wrap="square" lIns="274300" tIns="182875" rIns="274300" bIns="182875" anchor="ctr" anchorCtr="1">
            <a:noAutofit/>
          </a:bodyPr>
          <a:lstStyle>
            <a:lvl1pPr lvl="0" algn="ctr">
              <a:lnSpc>
                <a:spcPct val="90000"/>
              </a:lnSpc>
              <a:spcBef>
                <a:spcPts val="0"/>
              </a:spcBef>
              <a:spcAft>
                <a:spcPts val="0"/>
              </a:spcAft>
              <a:buClr>
                <a:srgbClr val="262626"/>
              </a:buClr>
              <a:buSzPts val="3800"/>
              <a:buFont typeface="Gill Sans"/>
              <a:buNone/>
              <a:defRPr sz="38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15"/>
          <p:cNvSpPr txBox="1">
            <a:spLocks noGrp="1"/>
          </p:cNvSpPr>
          <p:nvPr>
            <p:ph type="subTitle" idx="1"/>
          </p:nvPr>
        </p:nvSpPr>
        <p:spPr>
          <a:xfrm>
            <a:off x="2695194" y="4352544"/>
            <a:ext cx="6801612" cy="1239894"/>
          </a:xfrm>
          <a:prstGeom prst="rect">
            <a:avLst/>
          </a:prstGeom>
          <a:noFill/>
          <a:ln>
            <a:noFill/>
          </a:ln>
        </p:spPr>
        <p:txBody>
          <a:bodyPr spcFirstLastPara="1" wrap="square" lIns="91425" tIns="45700" rIns="91425" bIns="45700" anchor="t" anchorCtr="0">
            <a:noAutofit/>
          </a:bodyPr>
          <a:lstStyle>
            <a:lvl1pPr lvl="0" algn="ctr">
              <a:lnSpc>
                <a:spcPct val="100000"/>
              </a:lnSpc>
              <a:spcBef>
                <a:spcPts val="1000"/>
              </a:spcBef>
              <a:spcAft>
                <a:spcPts val="0"/>
              </a:spcAft>
              <a:buSzPts val="2000"/>
              <a:buNone/>
              <a:defRPr sz="2000">
                <a:solidFill>
                  <a:srgbClr val="FEFEFE"/>
                </a:solidFill>
              </a:defRPr>
            </a:lvl1pPr>
            <a:lvl2pPr lvl="1" algn="ctr">
              <a:lnSpc>
                <a:spcPct val="100000"/>
              </a:lnSpc>
              <a:spcBef>
                <a:spcPts val="1000"/>
              </a:spcBef>
              <a:spcAft>
                <a:spcPts val="0"/>
              </a:spcAft>
              <a:buSzPts val="2000"/>
              <a:buNone/>
              <a:defRPr sz="2000"/>
            </a:lvl2pPr>
            <a:lvl3pPr lvl="2" algn="ctr">
              <a:lnSpc>
                <a:spcPct val="100000"/>
              </a:lnSpc>
              <a:spcBef>
                <a:spcPts val="1000"/>
              </a:spcBef>
              <a:spcAft>
                <a:spcPts val="0"/>
              </a:spcAft>
              <a:buSzPts val="1800"/>
              <a:buNone/>
              <a:defRPr sz="1800"/>
            </a:lvl3pPr>
            <a:lvl4pPr lvl="3" algn="ctr">
              <a:lnSpc>
                <a:spcPct val="100000"/>
              </a:lnSpc>
              <a:spcBef>
                <a:spcPts val="1000"/>
              </a:spcBef>
              <a:spcAft>
                <a:spcPts val="0"/>
              </a:spcAft>
              <a:buSzPts val="1600"/>
              <a:buNone/>
              <a:defRPr sz="1600"/>
            </a:lvl4pPr>
            <a:lvl5pPr lvl="4" algn="ctr">
              <a:lnSpc>
                <a:spcPct val="100000"/>
              </a:lnSpc>
              <a:spcBef>
                <a:spcPts val="1000"/>
              </a:spcBef>
              <a:spcAft>
                <a:spcPts val="0"/>
              </a:spcAft>
              <a:buSzPts val="1600"/>
              <a:buNone/>
              <a:defRPr sz="1600"/>
            </a:lvl5pPr>
            <a:lvl6pPr lvl="5" algn="ctr">
              <a:lnSpc>
                <a:spcPct val="100000"/>
              </a:lnSpc>
              <a:spcBef>
                <a:spcPts val="1000"/>
              </a:spcBef>
              <a:spcAft>
                <a:spcPts val="0"/>
              </a:spcAft>
              <a:buSzPts val="1600"/>
              <a:buNone/>
              <a:defRPr sz="1600"/>
            </a:lvl6pPr>
            <a:lvl7pPr lvl="6" algn="ctr">
              <a:lnSpc>
                <a:spcPct val="100000"/>
              </a:lnSpc>
              <a:spcBef>
                <a:spcPts val="1000"/>
              </a:spcBef>
              <a:spcAft>
                <a:spcPts val="0"/>
              </a:spcAft>
              <a:buSzPts val="1600"/>
              <a:buNone/>
              <a:defRPr sz="1600"/>
            </a:lvl7pPr>
            <a:lvl8pPr lvl="7" algn="ctr">
              <a:lnSpc>
                <a:spcPct val="100000"/>
              </a:lnSpc>
              <a:spcBef>
                <a:spcPts val="1000"/>
              </a:spcBef>
              <a:spcAft>
                <a:spcPts val="0"/>
              </a:spcAft>
              <a:buSzPts val="1600"/>
              <a:buNone/>
              <a:defRPr sz="1600"/>
            </a:lvl8pPr>
            <a:lvl9pPr lvl="8" algn="ctr">
              <a:lnSpc>
                <a:spcPct val="100000"/>
              </a:lnSpc>
              <a:spcBef>
                <a:spcPts val="1000"/>
              </a:spcBef>
              <a:spcAft>
                <a:spcPts val="0"/>
              </a:spcAft>
              <a:buSzPts val="1600"/>
              <a:buNone/>
              <a:defRPr sz="1600"/>
            </a:lvl9pPr>
          </a:lstStyle>
          <a:p>
            <a:endParaRPr/>
          </a:p>
        </p:txBody>
      </p:sp>
      <p:sp>
        <p:nvSpPr>
          <p:cNvPr id="96" name="Google Shape;96;p15"/>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5"/>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5"/>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2"/>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ctrTitle"/>
          </p:nvPr>
        </p:nvSpPr>
        <p:spPr>
          <a:xfrm>
            <a:off x="1600200" y="2386744"/>
            <a:ext cx="8991600" cy="1645920"/>
          </a:xfrm>
          <a:prstGeom prst="rect">
            <a:avLst/>
          </a:prstGeom>
          <a:solidFill>
            <a:srgbClr val="FFFFFF"/>
          </a:solidFill>
          <a:ln w="38100" cap="flat" cmpd="sng">
            <a:solidFill>
              <a:srgbClr val="404040"/>
            </a:solidFill>
            <a:prstDash val="solid"/>
            <a:round/>
            <a:headEnd type="none" w="sm" len="sm"/>
            <a:tailEnd type="none" w="sm" len="sm"/>
          </a:ln>
        </p:spPr>
        <p:txBody>
          <a:bodyPr spcFirstLastPara="1" wrap="square" lIns="274300" tIns="182875" rIns="274300" bIns="182875" anchor="ctr" anchorCtr="1">
            <a:noAutofit/>
          </a:bodyPr>
          <a:lstStyle>
            <a:lvl1pPr lvl="0" algn="ctr">
              <a:lnSpc>
                <a:spcPct val="90000"/>
              </a:lnSpc>
              <a:spcBef>
                <a:spcPts val="0"/>
              </a:spcBef>
              <a:spcAft>
                <a:spcPts val="0"/>
              </a:spcAft>
              <a:buClr>
                <a:srgbClr val="262626"/>
              </a:buClr>
              <a:buSzPts val="3800"/>
              <a:buFont typeface="Gill Sans"/>
              <a:buNone/>
              <a:defRPr sz="38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4"/>
          <p:cNvSpPr txBox="1">
            <a:spLocks noGrp="1"/>
          </p:cNvSpPr>
          <p:nvPr>
            <p:ph type="subTitle" idx="1"/>
          </p:nvPr>
        </p:nvSpPr>
        <p:spPr>
          <a:xfrm>
            <a:off x="2695194" y="4352544"/>
            <a:ext cx="6801612" cy="1239894"/>
          </a:xfrm>
          <a:prstGeom prst="rect">
            <a:avLst/>
          </a:prstGeom>
          <a:noFill/>
          <a:ln>
            <a:noFill/>
          </a:ln>
        </p:spPr>
        <p:txBody>
          <a:bodyPr spcFirstLastPara="1" wrap="square" lIns="91425" tIns="45700" rIns="91425" bIns="45700" anchor="t" anchorCtr="0">
            <a:noAutofit/>
          </a:bodyPr>
          <a:lstStyle>
            <a:lvl1pPr lvl="0" algn="ctr">
              <a:lnSpc>
                <a:spcPct val="100000"/>
              </a:lnSpc>
              <a:spcBef>
                <a:spcPts val="1000"/>
              </a:spcBef>
              <a:spcAft>
                <a:spcPts val="0"/>
              </a:spcAft>
              <a:buSzPts val="2000"/>
              <a:buNone/>
              <a:defRPr sz="2000">
                <a:solidFill>
                  <a:srgbClr val="FEFEFE"/>
                </a:solidFill>
              </a:defRPr>
            </a:lvl1pPr>
            <a:lvl2pPr lvl="1" algn="ctr">
              <a:lnSpc>
                <a:spcPct val="100000"/>
              </a:lnSpc>
              <a:spcBef>
                <a:spcPts val="1000"/>
              </a:spcBef>
              <a:spcAft>
                <a:spcPts val="0"/>
              </a:spcAft>
              <a:buSzPts val="2000"/>
              <a:buNone/>
              <a:defRPr sz="2000"/>
            </a:lvl2pPr>
            <a:lvl3pPr lvl="2" algn="ctr">
              <a:lnSpc>
                <a:spcPct val="100000"/>
              </a:lnSpc>
              <a:spcBef>
                <a:spcPts val="1000"/>
              </a:spcBef>
              <a:spcAft>
                <a:spcPts val="0"/>
              </a:spcAft>
              <a:buSzPts val="1800"/>
              <a:buNone/>
              <a:defRPr sz="1800"/>
            </a:lvl3pPr>
            <a:lvl4pPr lvl="3" algn="ctr">
              <a:lnSpc>
                <a:spcPct val="100000"/>
              </a:lnSpc>
              <a:spcBef>
                <a:spcPts val="1000"/>
              </a:spcBef>
              <a:spcAft>
                <a:spcPts val="0"/>
              </a:spcAft>
              <a:buSzPts val="1600"/>
              <a:buNone/>
              <a:defRPr sz="1600"/>
            </a:lvl4pPr>
            <a:lvl5pPr lvl="4" algn="ctr">
              <a:lnSpc>
                <a:spcPct val="100000"/>
              </a:lnSpc>
              <a:spcBef>
                <a:spcPts val="1000"/>
              </a:spcBef>
              <a:spcAft>
                <a:spcPts val="0"/>
              </a:spcAft>
              <a:buSzPts val="1600"/>
              <a:buNone/>
              <a:defRPr sz="1600"/>
            </a:lvl5pPr>
            <a:lvl6pPr lvl="5" algn="ctr">
              <a:lnSpc>
                <a:spcPct val="100000"/>
              </a:lnSpc>
              <a:spcBef>
                <a:spcPts val="1000"/>
              </a:spcBef>
              <a:spcAft>
                <a:spcPts val="0"/>
              </a:spcAft>
              <a:buSzPts val="1600"/>
              <a:buNone/>
              <a:defRPr sz="1600"/>
            </a:lvl6pPr>
            <a:lvl7pPr lvl="6" algn="ctr">
              <a:lnSpc>
                <a:spcPct val="100000"/>
              </a:lnSpc>
              <a:spcBef>
                <a:spcPts val="1000"/>
              </a:spcBef>
              <a:spcAft>
                <a:spcPts val="0"/>
              </a:spcAft>
              <a:buSzPts val="1600"/>
              <a:buNone/>
              <a:defRPr sz="1600"/>
            </a:lvl7pPr>
            <a:lvl8pPr lvl="7" algn="ctr">
              <a:lnSpc>
                <a:spcPct val="100000"/>
              </a:lnSpc>
              <a:spcBef>
                <a:spcPts val="1000"/>
              </a:spcBef>
              <a:spcAft>
                <a:spcPts val="0"/>
              </a:spcAft>
              <a:buSzPts val="1600"/>
              <a:buNone/>
              <a:defRPr sz="1600"/>
            </a:lvl8pPr>
            <a:lvl9pPr lvl="8" algn="ctr">
              <a:lnSpc>
                <a:spcPct val="100000"/>
              </a:lnSpc>
              <a:spcBef>
                <a:spcPts val="1000"/>
              </a:spcBef>
              <a:spcAft>
                <a:spcPts val="0"/>
              </a:spcAft>
              <a:buSzPts val="1600"/>
              <a:buNone/>
              <a:defRPr sz="1600"/>
            </a:lvl9pPr>
          </a:lstStyle>
          <a:p>
            <a:endParaRPr/>
          </a:p>
        </p:txBody>
      </p:sp>
      <p:sp>
        <p:nvSpPr>
          <p:cNvPr id="23" name="Google Shape;23;p4"/>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5"/>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5"/>
          <p:cNvSpPr txBox="1">
            <a:spLocks noGrp="1"/>
          </p:cNvSpPr>
          <p:nvPr>
            <p:ph type="body" idx="1"/>
          </p:nvPr>
        </p:nvSpPr>
        <p:spPr>
          <a:xfrm>
            <a:off x="2231136" y="2638044"/>
            <a:ext cx="7729728" cy="3101983"/>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29" name="Google Shape;29;p5"/>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5"/>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1"/>
        </a:solidFill>
        <a:effectLst/>
      </p:bgPr>
    </p:bg>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600200" y="2386744"/>
            <a:ext cx="8991600" cy="1645920"/>
          </a:xfrm>
          <a:prstGeom prst="rect">
            <a:avLst/>
          </a:prstGeom>
          <a:solidFill>
            <a:srgbClr val="FFFFFF"/>
          </a:solidFill>
          <a:ln w="38100" cap="flat" cmpd="sng">
            <a:solidFill>
              <a:srgbClr val="404040"/>
            </a:solidFill>
            <a:prstDash val="solid"/>
            <a:round/>
            <a:headEnd type="none" w="sm" len="sm"/>
            <a:tailEnd type="none" w="sm" len="sm"/>
          </a:ln>
        </p:spPr>
        <p:txBody>
          <a:bodyPr spcFirstLastPara="1" wrap="square" lIns="274300" tIns="182875" rIns="274300" bIns="182875" anchor="ctr" anchorCtr="1">
            <a:noAutofit/>
          </a:bodyPr>
          <a:lstStyle>
            <a:lvl1pPr lvl="0" algn="ctr">
              <a:lnSpc>
                <a:spcPct val="90000"/>
              </a:lnSpc>
              <a:spcBef>
                <a:spcPts val="0"/>
              </a:spcBef>
              <a:spcAft>
                <a:spcPts val="0"/>
              </a:spcAft>
              <a:buClr>
                <a:srgbClr val="262626"/>
              </a:buClr>
              <a:buSzPts val="3800"/>
              <a:buFont typeface="Gill Sans"/>
              <a:buNone/>
              <a:defRPr sz="38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6"/>
          <p:cNvSpPr txBox="1">
            <a:spLocks noGrp="1"/>
          </p:cNvSpPr>
          <p:nvPr>
            <p:ph type="body" idx="1"/>
          </p:nvPr>
        </p:nvSpPr>
        <p:spPr>
          <a:xfrm>
            <a:off x="2695194" y="4352465"/>
            <a:ext cx="6801612" cy="1265082"/>
          </a:xfrm>
          <a:prstGeom prst="rect">
            <a:avLst/>
          </a:prstGeom>
          <a:noFill/>
          <a:ln>
            <a:noFill/>
          </a:ln>
        </p:spPr>
        <p:txBody>
          <a:bodyPr spcFirstLastPara="1" wrap="square" lIns="91425" tIns="45700" rIns="91425" bIns="45700" anchor="t" anchorCtr="1">
            <a:noAutofit/>
          </a:bodyPr>
          <a:lstStyle>
            <a:lvl1pPr marL="457200" lvl="0" indent="-228600" algn="l">
              <a:lnSpc>
                <a:spcPct val="100000"/>
              </a:lnSpc>
              <a:spcBef>
                <a:spcPts val="1000"/>
              </a:spcBef>
              <a:spcAft>
                <a:spcPts val="0"/>
              </a:spcAft>
              <a:buSzPts val="2000"/>
              <a:buNone/>
              <a:defRPr sz="2000">
                <a:solidFill>
                  <a:schemeClr val="lt1"/>
                </a:solidFill>
              </a:defRPr>
            </a:lvl1pPr>
            <a:lvl2pPr marL="914400" lvl="1" indent="-228600" algn="l">
              <a:lnSpc>
                <a:spcPct val="100000"/>
              </a:lnSpc>
              <a:spcBef>
                <a:spcPts val="1000"/>
              </a:spcBef>
              <a:spcAft>
                <a:spcPts val="0"/>
              </a:spcAft>
              <a:buSzPts val="2000"/>
              <a:buNone/>
              <a:defRPr sz="2000">
                <a:solidFill>
                  <a:schemeClr val="lt1"/>
                </a:solidFill>
              </a:defRPr>
            </a:lvl2pPr>
            <a:lvl3pPr marL="1371600" lvl="2" indent="-228600" algn="l">
              <a:lnSpc>
                <a:spcPct val="100000"/>
              </a:lnSpc>
              <a:spcBef>
                <a:spcPts val="1000"/>
              </a:spcBef>
              <a:spcAft>
                <a:spcPts val="0"/>
              </a:spcAft>
              <a:buSzPts val="1800"/>
              <a:buNone/>
              <a:defRPr sz="1800">
                <a:solidFill>
                  <a:schemeClr val="lt1"/>
                </a:solidFill>
              </a:defRPr>
            </a:lvl3pPr>
            <a:lvl4pPr marL="1828800" lvl="3" indent="-228600" algn="l">
              <a:lnSpc>
                <a:spcPct val="100000"/>
              </a:lnSpc>
              <a:spcBef>
                <a:spcPts val="1000"/>
              </a:spcBef>
              <a:spcAft>
                <a:spcPts val="0"/>
              </a:spcAft>
              <a:buSzPts val="1600"/>
              <a:buNone/>
              <a:defRPr sz="1600">
                <a:solidFill>
                  <a:schemeClr val="lt1"/>
                </a:solidFill>
              </a:defRPr>
            </a:lvl4pPr>
            <a:lvl5pPr marL="2286000" lvl="4" indent="-228600" algn="l">
              <a:lnSpc>
                <a:spcPct val="100000"/>
              </a:lnSpc>
              <a:spcBef>
                <a:spcPts val="1000"/>
              </a:spcBef>
              <a:spcAft>
                <a:spcPts val="0"/>
              </a:spcAft>
              <a:buSzPts val="1600"/>
              <a:buNone/>
              <a:defRPr sz="1600">
                <a:solidFill>
                  <a:schemeClr val="lt1"/>
                </a:solidFill>
              </a:defRPr>
            </a:lvl5pPr>
            <a:lvl6pPr marL="2743200" lvl="5" indent="-228600" algn="l">
              <a:lnSpc>
                <a:spcPct val="100000"/>
              </a:lnSpc>
              <a:spcBef>
                <a:spcPts val="1000"/>
              </a:spcBef>
              <a:spcAft>
                <a:spcPts val="0"/>
              </a:spcAft>
              <a:buSzPts val="1600"/>
              <a:buNone/>
              <a:defRPr sz="1600">
                <a:solidFill>
                  <a:schemeClr val="lt1"/>
                </a:solidFill>
              </a:defRPr>
            </a:lvl6pPr>
            <a:lvl7pPr marL="3200400" lvl="6" indent="-228600" algn="l">
              <a:lnSpc>
                <a:spcPct val="100000"/>
              </a:lnSpc>
              <a:spcBef>
                <a:spcPts val="1000"/>
              </a:spcBef>
              <a:spcAft>
                <a:spcPts val="0"/>
              </a:spcAft>
              <a:buSzPts val="1600"/>
              <a:buNone/>
              <a:defRPr sz="1600">
                <a:solidFill>
                  <a:schemeClr val="lt1"/>
                </a:solidFill>
              </a:defRPr>
            </a:lvl7pPr>
            <a:lvl8pPr marL="3657600" lvl="7" indent="-228600" algn="l">
              <a:lnSpc>
                <a:spcPct val="100000"/>
              </a:lnSpc>
              <a:spcBef>
                <a:spcPts val="1000"/>
              </a:spcBef>
              <a:spcAft>
                <a:spcPts val="0"/>
              </a:spcAft>
              <a:buSzPts val="1600"/>
              <a:buNone/>
              <a:defRPr sz="1600">
                <a:solidFill>
                  <a:schemeClr val="lt1"/>
                </a:solidFill>
              </a:defRPr>
            </a:lvl8pPr>
            <a:lvl9pPr marL="4114800" lvl="8" indent="-228600" algn="l">
              <a:lnSpc>
                <a:spcPct val="100000"/>
              </a:lnSpc>
              <a:spcBef>
                <a:spcPts val="1000"/>
              </a:spcBef>
              <a:spcAft>
                <a:spcPts val="0"/>
              </a:spcAft>
              <a:buSzPts val="1600"/>
              <a:buNone/>
              <a:defRPr sz="1600">
                <a:solidFill>
                  <a:schemeClr val="lt1"/>
                </a:solidFill>
              </a:defRPr>
            </a:lvl9pPr>
          </a:lstStyle>
          <a:p>
            <a:endParaRPr/>
          </a:p>
        </p:txBody>
      </p:sp>
      <p:sp>
        <p:nvSpPr>
          <p:cNvPr id="35" name="Google Shape;35;p6"/>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6"/>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6"/>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7"/>
          <p:cNvSpPr txBox="1">
            <a:spLocks noGrp="1"/>
          </p:cNvSpPr>
          <p:nvPr>
            <p:ph type="body" idx="1"/>
          </p:nvPr>
        </p:nvSpPr>
        <p:spPr>
          <a:xfrm>
            <a:off x="1581912" y="2638044"/>
            <a:ext cx="4271771" cy="310198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41" name="Google Shape;41;p7"/>
          <p:cNvSpPr txBox="1">
            <a:spLocks noGrp="1"/>
          </p:cNvSpPr>
          <p:nvPr>
            <p:ph type="body" idx="2"/>
          </p:nvPr>
        </p:nvSpPr>
        <p:spPr>
          <a:xfrm>
            <a:off x="6338315" y="2638044"/>
            <a:ext cx="4270247" cy="310198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42" name="Google Shape;42;p7"/>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8"/>
          <p:cNvSpPr txBox="1">
            <a:spLocks noGrp="1"/>
          </p:cNvSpPr>
          <p:nvPr>
            <p:ph type="body" idx="1"/>
          </p:nvPr>
        </p:nvSpPr>
        <p:spPr>
          <a:xfrm>
            <a:off x="1583436" y="2313433"/>
            <a:ext cx="4270248" cy="704087"/>
          </a:xfrm>
          <a:prstGeom prst="rect">
            <a:avLst/>
          </a:prstGeom>
          <a:noFill/>
          <a:ln>
            <a:noFill/>
          </a:ln>
        </p:spPr>
        <p:txBody>
          <a:bodyPr spcFirstLastPara="1" wrap="square" lIns="91425" tIns="45700" rIns="91425" bIns="45700" anchor="b" anchorCtr="1">
            <a:noAutofit/>
          </a:bodyPr>
          <a:lstStyle>
            <a:lvl1pPr marL="457200" lvl="0" indent="-228600" algn="ctr">
              <a:lnSpc>
                <a:spcPct val="100000"/>
              </a:lnSpc>
              <a:spcBef>
                <a:spcPts val="1000"/>
              </a:spcBef>
              <a:spcAft>
                <a:spcPts val="0"/>
              </a:spcAft>
              <a:buSzPts val="1900"/>
              <a:buNone/>
              <a:defRPr sz="1900" b="0" cap="none">
                <a:solidFill>
                  <a:srgbClr val="6B8890"/>
                </a:solidFill>
              </a:defRPr>
            </a:lvl1pPr>
            <a:lvl2pPr marL="914400" lvl="1" indent="-228600" algn="l">
              <a:lnSpc>
                <a:spcPct val="100000"/>
              </a:lnSpc>
              <a:spcBef>
                <a:spcPts val="1000"/>
              </a:spcBef>
              <a:spcAft>
                <a:spcPts val="0"/>
              </a:spcAft>
              <a:buSzPts val="1900"/>
              <a:buNone/>
              <a:defRPr sz="1900" b="1"/>
            </a:lvl2pPr>
            <a:lvl3pPr marL="1371600" lvl="2" indent="-228600" algn="l">
              <a:lnSpc>
                <a:spcPct val="100000"/>
              </a:lnSpc>
              <a:spcBef>
                <a:spcPts val="1000"/>
              </a:spcBef>
              <a:spcAft>
                <a:spcPts val="0"/>
              </a:spcAft>
              <a:buSzPts val="1800"/>
              <a:buNone/>
              <a:defRPr sz="1800" b="1"/>
            </a:lvl3pPr>
            <a:lvl4pPr marL="1828800" lvl="3" indent="-228600" algn="l">
              <a:lnSpc>
                <a:spcPct val="100000"/>
              </a:lnSpc>
              <a:spcBef>
                <a:spcPts val="1000"/>
              </a:spcBef>
              <a:spcAft>
                <a:spcPts val="0"/>
              </a:spcAft>
              <a:buSzPts val="1600"/>
              <a:buNone/>
              <a:defRPr sz="1600" b="1"/>
            </a:lvl4pPr>
            <a:lvl5pPr marL="2286000" lvl="4" indent="-228600" algn="l">
              <a:lnSpc>
                <a:spcPct val="100000"/>
              </a:lnSpc>
              <a:spcBef>
                <a:spcPts val="1000"/>
              </a:spcBef>
              <a:spcAft>
                <a:spcPts val="0"/>
              </a:spcAft>
              <a:buSzPts val="1600"/>
              <a:buNone/>
              <a:defRPr sz="1600" b="1"/>
            </a:lvl5pPr>
            <a:lvl6pPr marL="2743200" lvl="5" indent="-228600" algn="l">
              <a:lnSpc>
                <a:spcPct val="100000"/>
              </a:lnSpc>
              <a:spcBef>
                <a:spcPts val="1000"/>
              </a:spcBef>
              <a:spcAft>
                <a:spcPts val="0"/>
              </a:spcAft>
              <a:buSzPts val="1600"/>
              <a:buNone/>
              <a:defRPr sz="1600" b="1"/>
            </a:lvl6pPr>
            <a:lvl7pPr marL="3200400" lvl="6" indent="-228600" algn="l">
              <a:lnSpc>
                <a:spcPct val="100000"/>
              </a:lnSpc>
              <a:spcBef>
                <a:spcPts val="1000"/>
              </a:spcBef>
              <a:spcAft>
                <a:spcPts val="0"/>
              </a:spcAft>
              <a:buSzPts val="1600"/>
              <a:buNone/>
              <a:defRPr sz="1600" b="1"/>
            </a:lvl7pPr>
            <a:lvl8pPr marL="3657600" lvl="7" indent="-228600" algn="l">
              <a:lnSpc>
                <a:spcPct val="100000"/>
              </a:lnSpc>
              <a:spcBef>
                <a:spcPts val="1000"/>
              </a:spcBef>
              <a:spcAft>
                <a:spcPts val="0"/>
              </a:spcAft>
              <a:buSzPts val="1600"/>
              <a:buNone/>
              <a:defRPr sz="1600" b="1"/>
            </a:lvl8pPr>
            <a:lvl9pPr marL="4114800" lvl="8" indent="-228600" algn="l">
              <a:lnSpc>
                <a:spcPct val="100000"/>
              </a:lnSpc>
              <a:spcBef>
                <a:spcPts val="1000"/>
              </a:spcBef>
              <a:spcAft>
                <a:spcPts val="0"/>
              </a:spcAft>
              <a:buSzPts val="1600"/>
              <a:buNone/>
              <a:defRPr sz="1600" b="1"/>
            </a:lvl9pPr>
          </a:lstStyle>
          <a:p>
            <a:endParaRPr/>
          </a:p>
        </p:txBody>
      </p:sp>
      <p:sp>
        <p:nvSpPr>
          <p:cNvPr id="47" name="Google Shape;47;p8"/>
          <p:cNvSpPr txBox="1">
            <a:spLocks noGrp="1"/>
          </p:cNvSpPr>
          <p:nvPr>
            <p:ph type="body" idx="2"/>
          </p:nvPr>
        </p:nvSpPr>
        <p:spPr>
          <a:xfrm>
            <a:off x="1583436" y="3143250"/>
            <a:ext cx="4270248" cy="2596776"/>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48" name="Google Shape;48;p8"/>
          <p:cNvSpPr txBox="1">
            <a:spLocks noGrp="1"/>
          </p:cNvSpPr>
          <p:nvPr>
            <p:ph type="body" idx="3"/>
          </p:nvPr>
        </p:nvSpPr>
        <p:spPr>
          <a:xfrm>
            <a:off x="6338316" y="3143250"/>
            <a:ext cx="4253484" cy="2596776"/>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30200" algn="l">
              <a:lnSpc>
                <a:spcPct val="100000"/>
              </a:lnSpc>
              <a:spcBef>
                <a:spcPts val="1000"/>
              </a:spcBef>
              <a:spcAft>
                <a:spcPts val="0"/>
              </a:spcAft>
              <a:buSzPts val="16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49" name="Google Shape;49;p8"/>
          <p:cNvSpPr txBox="1">
            <a:spLocks noGrp="1"/>
          </p:cNvSpPr>
          <p:nvPr>
            <p:ph type="body" idx="4"/>
          </p:nvPr>
        </p:nvSpPr>
        <p:spPr>
          <a:xfrm>
            <a:off x="6338316" y="2313433"/>
            <a:ext cx="4270248" cy="704087"/>
          </a:xfrm>
          <a:prstGeom prst="rect">
            <a:avLst/>
          </a:prstGeom>
          <a:noFill/>
          <a:ln>
            <a:noFill/>
          </a:ln>
        </p:spPr>
        <p:txBody>
          <a:bodyPr spcFirstLastPara="1" wrap="square" lIns="91425" tIns="45700" rIns="91425" bIns="45700" anchor="b" anchorCtr="1">
            <a:noAutofit/>
          </a:bodyPr>
          <a:lstStyle>
            <a:lvl1pPr marL="457200" lvl="0" indent="-228600" algn="ctr">
              <a:lnSpc>
                <a:spcPct val="100000"/>
              </a:lnSpc>
              <a:spcBef>
                <a:spcPts val="1000"/>
              </a:spcBef>
              <a:spcAft>
                <a:spcPts val="0"/>
              </a:spcAft>
              <a:buSzPts val="1900"/>
              <a:buNone/>
              <a:defRPr sz="1900" b="0" cap="none">
                <a:solidFill>
                  <a:srgbClr val="6B8890"/>
                </a:solidFill>
              </a:defRPr>
            </a:lvl1pPr>
            <a:lvl2pPr marL="914400" lvl="1" indent="-228600" algn="l">
              <a:lnSpc>
                <a:spcPct val="100000"/>
              </a:lnSpc>
              <a:spcBef>
                <a:spcPts val="1000"/>
              </a:spcBef>
              <a:spcAft>
                <a:spcPts val="0"/>
              </a:spcAft>
              <a:buSzPts val="1900"/>
              <a:buNone/>
              <a:defRPr sz="1900" b="1"/>
            </a:lvl2pPr>
            <a:lvl3pPr marL="1371600" lvl="2" indent="-228600" algn="l">
              <a:lnSpc>
                <a:spcPct val="100000"/>
              </a:lnSpc>
              <a:spcBef>
                <a:spcPts val="1000"/>
              </a:spcBef>
              <a:spcAft>
                <a:spcPts val="0"/>
              </a:spcAft>
              <a:buSzPts val="1800"/>
              <a:buNone/>
              <a:defRPr sz="1800" b="1"/>
            </a:lvl3pPr>
            <a:lvl4pPr marL="1828800" lvl="3" indent="-228600" algn="l">
              <a:lnSpc>
                <a:spcPct val="100000"/>
              </a:lnSpc>
              <a:spcBef>
                <a:spcPts val="1000"/>
              </a:spcBef>
              <a:spcAft>
                <a:spcPts val="0"/>
              </a:spcAft>
              <a:buSzPts val="1600"/>
              <a:buNone/>
              <a:defRPr sz="1600" b="1"/>
            </a:lvl4pPr>
            <a:lvl5pPr marL="2286000" lvl="4" indent="-228600" algn="l">
              <a:lnSpc>
                <a:spcPct val="100000"/>
              </a:lnSpc>
              <a:spcBef>
                <a:spcPts val="1000"/>
              </a:spcBef>
              <a:spcAft>
                <a:spcPts val="0"/>
              </a:spcAft>
              <a:buSzPts val="1600"/>
              <a:buNone/>
              <a:defRPr sz="1600" b="1"/>
            </a:lvl5pPr>
            <a:lvl6pPr marL="2743200" lvl="5" indent="-228600" algn="l">
              <a:lnSpc>
                <a:spcPct val="100000"/>
              </a:lnSpc>
              <a:spcBef>
                <a:spcPts val="1000"/>
              </a:spcBef>
              <a:spcAft>
                <a:spcPts val="0"/>
              </a:spcAft>
              <a:buSzPts val="1600"/>
              <a:buNone/>
              <a:defRPr sz="1600" b="1"/>
            </a:lvl6pPr>
            <a:lvl7pPr marL="3200400" lvl="6" indent="-228600" algn="l">
              <a:lnSpc>
                <a:spcPct val="100000"/>
              </a:lnSpc>
              <a:spcBef>
                <a:spcPts val="1000"/>
              </a:spcBef>
              <a:spcAft>
                <a:spcPts val="0"/>
              </a:spcAft>
              <a:buSzPts val="1600"/>
              <a:buNone/>
              <a:defRPr sz="1600" b="1"/>
            </a:lvl7pPr>
            <a:lvl8pPr marL="3657600" lvl="7" indent="-228600" algn="l">
              <a:lnSpc>
                <a:spcPct val="100000"/>
              </a:lnSpc>
              <a:spcBef>
                <a:spcPts val="1000"/>
              </a:spcBef>
              <a:spcAft>
                <a:spcPts val="0"/>
              </a:spcAft>
              <a:buSzPts val="1600"/>
              <a:buNone/>
              <a:defRPr sz="1600" b="1"/>
            </a:lvl8pPr>
            <a:lvl9pPr marL="4114800" lvl="8" indent="-228600" algn="l">
              <a:lnSpc>
                <a:spcPct val="100000"/>
              </a:lnSpc>
              <a:spcBef>
                <a:spcPts val="1000"/>
              </a:spcBef>
              <a:spcAft>
                <a:spcPts val="0"/>
              </a:spcAft>
              <a:buSzPts val="1600"/>
              <a:buNone/>
              <a:defRPr sz="1600" b="1"/>
            </a:lvl9pPr>
          </a:lstStyle>
          <a:p>
            <a:endParaRPr/>
          </a:p>
        </p:txBody>
      </p:sp>
      <p:sp>
        <p:nvSpPr>
          <p:cNvPr id="50" name="Google Shape;50;p8"/>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8"/>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53" name="Google Shape;53;p8"/>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10"/>
          <p:cNvSpPr/>
          <p:nvPr/>
        </p:nvSpPr>
        <p:spPr>
          <a:xfrm>
            <a:off x="0" y="0"/>
            <a:ext cx="6096000" cy="6858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0"/>
          <p:cNvSpPr txBox="1">
            <a:spLocks noGrp="1"/>
          </p:cNvSpPr>
          <p:nvPr>
            <p:ph type="title"/>
          </p:nvPr>
        </p:nvSpPr>
        <p:spPr>
          <a:xfrm>
            <a:off x="804672" y="2243828"/>
            <a:ext cx="4486656" cy="1141497"/>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1">
            <a:noAutofit/>
          </a:bodyPr>
          <a:lstStyle>
            <a:lvl1pPr lvl="0" algn="ctr">
              <a:lnSpc>
                <a:spcPct val="90000"/>
              </a:lnSpc>
              <a:spcBef>
                <a:spcPts val="0"/>
              </a:spcBef>
              <a:spcAft>
                <a:spcPts val="0"/>
              </a:spcAft>
              <a:buClr>
                <a:srgbClr val="262626"/>
              </a:buClr>
              <a:buSzPts val="2200"/>
              <a:buFont typeface="Gill Sans"/>
              <a:buNone/>
              <a:defRPr sz="22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0"/>
          <p:cNvSpPr txBox="1">
            <a:spLocks noGrp="1"/>
          </p:cNvSpPr>
          <p:nvPr>
            <p:ph type="body" idx="1"/>
          </p:nvPr>
        </p:nvSpPr>
        <p:spPr>
          <a:xfrm>
            <a:off x="6736080" y="804672"/>
            <a:ext cx="4815840" cy="5248656"/>
          </a:xfrm>
          <a:prstGeom prst="rect">
            <a:avLst/>
          </a:prstGeom>
          <a:noFill/>
          <a:ln>
            <a:noFill/>
          </a:ln>
        </p:spPr>
        <p:txBody>
          <a:bodyPr spcFirstLastPara="1" wrap="square" lIns="91425" tIns="45700" rIns="91425" bIns="45700" anchor="t" anchorCtr="0">
            <a:noAutofit/>
          </a:bodyPr>
          <a:lstStyle>
            <a:lvl1pPr marL="457200" lvl="0" indent="-349250" algn="l">
              <a:lnSpc>
                <a:spcPct val="100000"/>
              </a:lnSpc>
              <a:spcBef>
                <a:spcPts val="1000"/>
              </a:spcBef>
              <a:spcAft>
                <a:spcPts val="0"/>
              </a:spcAft>
              <a:buSzPts val="1900"/>
              <a:buChar char="•"/>
              <a:defRPr sz="1900">
                <a:solidFill>
                  <a:schemeClr val="dk1"/>
                </a:solidFill>
              </a:defRPr>
            </a:lvl1pPr>
            <a:lvl2pPr marL="914400" lvl="1" indent="-330200" algn="l">
              <a:lnSpc>
                <a:spcPct val="100000"/>
              </a:lnSpc>
              <a:spcBef>
                <a:spcPts val="1000"/>
              </a:spcBef>
              <a:spcAft>
                <a:spcPts val="0"/>
              </a:spcAft>
              <a:buSzPts val="1600"/>
              <a:buChar char="•"/>
              <a:defRPr sz="1600">
                <a:solidFill>
                  <a:schemeClr val="dk1"/>
                </a:solidFill>
              </a:defRPr>
            </a:lvl2pPr>
            <a:lvl3pPr marL="1371600" lvl="2" indent="-330200" algn="l">
              <a:lnSpc>
                <a:spcPct val="100000"/>
              </a:lnSpc>
              <a:spcBef>
                <a:spcPts val="1000"/>
              </a:spcBef>
              <a:spcAft>
                <a:spcPts val="0"/>
              </a:spcAft>
              <a:buSzPts val="1600"/>
              <a:buChar char="•"/>
              <a:defRPr sz="1600">
                <a:solidFill>
                  <a:schemeClr val="dk1"/>
                </a:solidFill>
              </a:defRPr>
            </a:lvl3pPr>
            <a:lvl4pPr marL="1828800" lvl="3" indent="-330200" algn="l">
              <a:lnSpc>
                <a:spcPct val="100000"/>
              </a:lnSpc>
              <a:spcBef>
                <a:spcPts val="1000"/>
              </a:spcBef>
              <a:spcAft>
                <a:spcPts val="0"/>
              </a:spcAft>
              <a:buSzPts val="1600"/>
              <a:buChar char="•"/>
              <a:defRPr sz="1600">
                <a:solidFill>
                  <a:schemeClr val="dk1"/>
                </a:solidFill>
              </a:defRPr>
            </a:lvl4pPr>
            <a:lvl5pPr marL="2286000" lvl="4" indent="-330200" algn="l">
              <a:lnSpc>
                <a:spcPct val="100000"/>
              </a:lnSpc>
              <a:spcBef>
                <a:spcPts val="1000"/>
              </a:spcBef>
              <a:spcAft>
                <a:spcPts val="0"/>
              </a:spcAft>
              <a:buSzPts val="1600"/>
              <a:buChar char="•"/>
              <a:defRPr sz="1600">
                <a:solidFill>
                  <a:schemeClr val="dk1"/>
                </a:solidFill>
              </a:defRPr>
            </a:lvl5pPr>
            <a:lvl6pPr marL="2743200" lvl="5" indent="-330200" algn="l">
              <a:lnSpc>
                <a:spcPct val="100000"/>
              </a:lnSpc>
              <a:spcBef>
                <a:spcPts val="1000"/>
              </a:spcBef>
              <a:spcAft>
                <a:spcPts val="0"/>
              </a:spcAft>
              <a:buSzPts val="1600"/>
              <a:buChar char="•"/>
              <a:defRPr sz="1600"/>
            </a:lvl6pPr>
            <a:lvl7pPr marL="3200400" lvl="6" indent="-330200" algn="l">
              <a:lnSpc>
                <a:spcPct val="100000"/>
              </a:lnSpc>
              <a:spcBef>
                <a:spcPts val="1000"/>
              </a:spcBef>
              <a:spcAft>
                <a:spcPts val="0"/>
              </a:spcAft>
              <a:buSzPts val="1600"/>
              <a:buChar char="•"/>
              <a:defRPr sz="1600"/>
            </a:lvl7pPr>
            <a:lvl8pPr marL="3657600" lvl="7" indent="-330200" algn="l">
              <a:lnSpc>
                <a:spcPct val="100000"/>
              </a:lnSpc>
              <a:spcBef>
                <a:spcPts val="1000"/>
              </a:spcBef>
              <a:spcAft>
                <a:spcPts val="0"/>
              </a:spcAft>
              <a:buSzPts val="1600"/>
              <a:buChar char="•"/>
              <a:defRPr sz="1600"/>
            </a:lvl8pPr>
            <a:lvl9pPr marL="4114800" lvl="8" indent="-330200" algn="l">
              <a:lnSpc>
                <a:spcPct val="100000"/>
              </a:lnSpc>
              <a:spcBef>
                <a:spcPts val="1000"/>
              </a:spcBef>
              <a:spcAft>
                <a:spcPts val="0"/>
              </a:spcAft>
              <a:buSzPts val="1600"/>
              <a:buChar char="•"/>
              <a:defRPr sz="1600"/>
            </a:lvl9pPr>
          </a:lstStyle>
          <a:p>
            <a:endParaRPr/>
          </a:p>
        </p:txBody>
      </p:sp>
      <p:sp>
        <p:nvSpPr>
          <p:cNvPr id="63" name="Google Shape;63;p10"/>
          <p:cNvSpPr txBox="1">
            <a:spLocks noGrp="1"/>
          </p:cNvSpPr>
          <p:nvPr>
            <p:ph type="body" idx="2"/>
          </p:nvPr>
        </p:nvSpPr>
        <p:spPr>
          <a:xfrm>
            <a:off x="1115568" y="3549918"/>
            <a:ext cx="3794760" cy="2194036"/>
          </a:xfrm>
          <a:prstGeom prst="rect">
            <a:avLst/>
          </a:prstGeom>
          <a:noFill/>
          <a:ln>
            <a:noFill/>
          </a:ln>
        </p:spPr>
        <p:txBody>
          <a:bodyPr spcFirstLastPara="1" wrap="square" lIns="91425" tIns="45700" rIns="91425" bIns="45700" anchor="t" anchorCtr="1">
            <a:noAutofit/>
          </a:bodyPr>
          <a:lstStyle>
            <a:lvl1pPr marL="457200" lvl="0" indent="-228600" algn="ctr">
              <a:lnSpc>
                <a:spcPct val="100000"/>
              </a:lnSpc>
              <a:spcBef>
                <a:spcPts val="1000"/>
              </a:spcBef>
              <a:spcAft>
                <a:spcPts val="0"/>
              </a:spcAft>
              <a:buSzPts val="1500"/>
              <a:buNone/>
              <a:defRPr sz="1500">
                <a:solidFill>
                  <a:srgbClr val="FFFFFF"/>
                </a:solidFill>
              </a:defRPr>
            </a:lvl1pPr>
            <a:lvl2pPr marL="914400" lvl="1" indent="-228600" algn="l">
              <a:lnSpc>
                <a:spcPct val="100000"/>
              </a:lnSpc>
              <a:spcBef>
                <a:spcPts val="1000"/>
              </a:spcBef>
              <a:spcAft>
                <a:spcPts val="0"/>
              </a:spcAft>
              <a:buSzPts val="1400"/>
              <a:buNone/>
              <a:defRPr sz="1400"/>
            </a:lvl2pPr>
            <a:lvl3pPr marL="1371600" lvl="2" indent="-228600" algn="l">
              <a:lnSpc>
                <a:spcPct val="100000"/>
              </a:lnSpc>
              <a:spcBef>
                <a:spcPts val="1000"/>
              </a:spcBef>
              <a:spcAft>
                <a:spcPts val="0"/>
              </a:spcAft>
              <a:buSzPts val="1200"/>
              <a:buNone/>
              <a:defRPr sz="1200"/>
            </a:lvl3pPr>
            <a:lvl4pPr marL="1828800" lvl="3" indent="-228600" algn="l">
              <a:lnSpc>
                <a:spcPct val="100000"/>
              </a:lnSpc>
              <a:spcBef>
                <a:spcPts val="1000"/>
              </a:spcBef>
              <a:spcAft>
                <a:spcPts val="0"/>
              </a:spcAft>
              <a:buSzPts val="1000"/>
              <a:buNone/>
              <a:defRPr sz="1000"/>
            </a:lvl4pPr>
            <a:lvl5pPr marL="2286000" lvl="4" indent="-228600" algn="l">
              <a:lnSpc>
                <a:spcPct val="100000"/>
              </a:lnSpc>
              <a:spcBef>
                <a:spcPts val="1000"/>
              </a:spcBef>
              <a:spcAft>
                <a:spcPts val="0"/>
              </a:spcAft>
              <a:buSzPts val="1000"/>
              <a:buNone/>
              <a:defRPr sz="1000"/>
            </a:lvl5pPr>
            <a:lvl6pPr marL="2743200" lvl="5" indent="-228600" algn="l">
              <a:lnSpc>
                <a:spcPct val="100000"/>
              </a:lnSpc>
              <a:spcBef>
                <a:spcPts val="1000"/>
              </a:spcBef>
              <a:spcAft>
                <a:spcPts val="0"/>
              </a:spcAft>
              <a:buSzPts val="1000"/>
              <a:buNone/>
              <a:defRPr sz="1000"/>
            </a:lvl6pPr>
            <a:lvl7pPr marL="3200400" lvl="6" indent="-228600" algn="l">
              <a:lnSpc>
                <a:spcPct val="100000"/>
              </a:lnSpc>
              <a:spcBef>
                <a:spcPts val="1000"/>
              </a:spcBef>
              <a:spcAft>
                <a:spcPts val="0"/>
              </a:spcAft>
              <a:buSzPts val="1000"/>
              <a:buNone/>
              <a:defRPr sz="1000"/>
            </a:lvl7pPr>
            <a:lvl8pPr marL="3657600" lvl="7" indent="-228600" algn="l">
              <a:lnSpc>
                <a:spcPct val="100000"/>
              </a:lnSpc>
              <a:spcBef>
                <a:spcPts val="1000"/>
              </a:spcBef>
              <a:spcAft>
                <a:spcPts val="0"/>
              </a:spcAft>
              <a:buSzPts val="1000"/>
              <a:buNone/>
              <a:defRPr sz="1000"/>
            </a:lvl8pPr>
            <a:lvl9pPr marL="4114800" lvl="8" indent="-228600" algn="l">
              <a:lnSpc>
                <a:spcPct val="100000"/>
              </a:lnSpc>
              <a:spcBef>
                <a:spcPts val="1000"/>
              </a:spcBef>
              <a:spcAft>
                <a:spcPts val="0"/>
              </a:spcAft>
              <a:buSzPts val="1000"/>
              <a:buNone/>
              <a:defRPr sz="1000"/>
            </a:lvl9pPr>
          </a:lstStyle>
          <a:p>
            <a:endParaRPr/>
          </a:p>
        </p:txBody>
      </p:sp>
      <p:sp>
        <p:nvSpPr>
          <p:cNvPr id="64" name="Google Shape;64;p10"/>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ftr" idx="11"/>
          </p:nvPr>
        </p:nvSpPr>
        <p:spPr>
          <a:xfrm>
            <a:off x="804672" y="6236208"/>
            <a:ext cx="5124797"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marR="0" lvl="0" algn="ctr" rtl="0">
              <a:lnSpc>
                <a:spcPct val="90000"/>
              </a:lnSpc>
              <a:spcBef>
                <a:spcPts val="0"/>
              </a:spcBef>
              <a:spcAft>
                <a:spcPts val="0"/>
              </a:spcAft>
              <a:buClr>
                <a:srgbClr val="262626"/>
              </a:buClr>
              <a:buSzPts val="2800"/>
              <a:buFont typeface="Gill Sans"/>
              <a:buNone/>
              <a:defRPr sz="2800" b="0" i="0" u="none" strike="noStrike" cap="none">
                <a:solidFill>
                  <a:srgbClr val="262626"/>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2231136" y="2638044"/>
            <a:ext cx="7729728" cy="3101983"/>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1000"/>
              </a:spcBef>
              <a:spcAft>
                <a:spcPts val="0"/>
              </a:spcAft>
              <a:buClr>
                <a:schemeClr val="accent2"/>
              </a:buClr>
              <a:buSzPts val="1800"/>
              <a:buFont typeface="Arial"/>
              <a:buChar char="•"/>
              <a:defRPr sz="1800" b="0" i="0" u="none" strike="noStrike" cap="none">
                <a:solidFill>
                  <a:srgbClr val="262626"/>
                </a:solidFill>
                <a:latin typeface="Gill Sans"/>
                <a:ea typeface="Gill Sans"/>
                <a:cs typeface="Gill Sans"/>
                <a:sym typeface="Gill Sans"/>
              </a:defRPr>
            </a:lvl1pPr>
            <a:lvl2pPr marL="914400" marR="0" lvl="1" indent="-330200" algn="l" rtl="0">
              <a:lnSpc>
                <a:spcPct val="100000"/>
              </a:lnSpc>
              <a:spcBef>
                <a:spcPts val="1000"/>
              </a:spcBef>
              <a:spcAft>
                <a:spcPts val="0"/>
              </a:spcAft>
              <a:buClr>
                <a:schemeClr val="accent2"/>
              </a:buClr>
              <a:buSzPts val="1600"/>
              <a:buFont typeface="Arial"/>
              <a:buChar char="•"/>
              <a:defRPr sz="1600" b="0" i="0" u="none" strike="noStrike" cap="none">
                <a:solidFill>
                  <a:srgbClr val="262626"/>
                </a:solidFill>
                <a:latin typeface="Gill Sans"/>
                <a:ea typeface="Gill Sans"/>
                <a:cs typeface="Gill Sans"/>
                <a:sym typeface="Gill Sans"/>
              </a:defRPr>
            </a:lvl2pPr>
            <a:lvl3pPr marL="1371600" marR="0" lvl="2" indent="-330200" algn="l" rtl="0">
              <a:lnSpc>
                <a:spcPct val="100000"/>
              </a:lnSpc>
              <a:spcBef>
                <a:spcPts val="1000"/>
              </a:spcBef>
              <a:spcAft>
                <a:spcPts val="0"/>
              </a:spcAft>
              <a:buClr>
                <a:schemeClr val="accent2"/>
              </a:buClr>
              <a:buSzPts val="1600"/>
              <a:buFont typeface="Arial"/>
              <a:buChar char="•"/>
              <a:defRPr sz="1600" b="0" i="0" u="none" strike="noStrike" cap="none">
                <a:solidFill>
                  <a:srgbClr val="262626"/>
                </a:solidFill>
                <a:latin typeface="Gill Sans"/>
                <a:ea typeface="Gill Sans"/>
                <a:cs typeface="Gill Sans"/>
                <a:sym typeface="Gill Sans"/>
              </a:defRPr>
            </a:lvl3pPr>
            <a:lvl4pPr marL="1828800" marR="0" lvl="3" indent="-330200" algn="l" rtl="0">
              <a:lnSpc>
                <a:spcPct val="100000"/>
              </a:lnSpc>
              <a:spcBef>
                <a:spcPts val="1000"/>
              </a:spcBef>
              <a:spcAft>
                <a:spcPts val="0"/>
              </a:spcAft>
              <a:buClr>
                <a:schemeClr val="accent2"/>
              </a:buClr>
              <a:buSzPts val="1600"/>
              <a:buFont typeface="Arial"/>
              <a:buChar char="•"/>
              <a:defRPr sz="1600" b="0" i="0" u="none" strike="noStrike" cap="none">
                <a:solidFill>
                  <a:srgbClr val="262626"/>
                </a:solidFill>
                <a:latin typeface="Gill Sans"/>
                <a:ea typeface="Gill Sans"/>
                <a:cs typeface="Gill Sans"/>
                <a:sym typeface="Gill Sans"/>
              </a:defRPr>
            </a:lvl4pPr>
            <a:lvl5pPr marL="2286000" marR="0" lvl="4" indent="-330200" algn="l" rtl="0">
              <a:lnSpc>
                <a:spcPct val="100000"/>
              </a:lnSpc>
              <a:spcBef>
                <a:spcPts val="1000"/>
              </a:spcBef>
              <a:spcAft>
                <a:spcPts val="0"/>
              </a:spcAft>
              <a:buClr>
                <a:schemeClr val="accent2"/>
              </a:buClr>
              <a:buSzPts val="1600"/>
              <a:buFont typeface="Arial"/>
              <a:buChar char="•"/>
              <a:defRPr sz="1600" b="0" i="0" u="none" strike="noStrike" cap="none">
                <a:solidFill>
                  <a:srgbClr val="262626"/>
                </a:solidFill>
                <a:latin typeface="Gill Sans"/>
                <a:ea typeface="Gill Sans"/>
                <a:cs typeface="Gill Sans"/>
                <a:sym typeface="Gill Sans"/>
              </a:defRPr>
            </a:lvl5pPr>
            <a:lvl6pPr marL="2743200" marR="0" lvl="5"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dk1"/>
                </a:solidFill>
                <a:latin typeface="Gill Sans"/>
                <a:ea typeface="Gill Sans"/>
                <a:cs typeface="Gill Sans"/>
                <a:sym typeface="Gill Sans"/>
              </a:defRPr>
            </a:lvl6pPr>
            <a:lvl7pPr marL="3200400" marR="0" lvl="6"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dk1"/>
                </a:solidFill>
                <a:latin typeface="Gill Sans"/>
                <a:ea typeface="Gill Sans"/>
                <a:cs typeface="Gill Sans"/>
                <a:sym typeface="Gill Sans"/>
              </a:defRPr>
            </a:lvl7pPr>
            <a:lvl8pPr marL="3657600" marR="0" lvl="7"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dk1"/>
                </a:solidFill>
                <a:latin typeface="Gill Sans"/>
                <a:ea typeface="Gill Sans"/>
                <a:cs typeface="Gill Sans"/>
                <a:sym typeface="Gill Sans"/>
              </a:defRPr>
            </a:lvl8pPr>
            <a:lvl9pPr marL="4114800" marR="0" lvl="8"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dk1"/>
                </a:solidFill>
                <a:latin typeface="Gill Sans"/>
                <a:ea typeface="Gill Sans"/>
                <a:cs typeface="Gill Sans"/>
                <a:sym typeface="Gill Sans"/>
              </a:defRPr>
            </a:lvl9pPr>
          </a:lstStyle>
          <a:p>
            <a:endParaRPr/>
          </a:p>
        </p:txBody>
      </p:sp>
      <p:sp>
        <p:nvSpPr>
          <p:cNvPr id="12" name="Google Shape;12;p1"/>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1"/>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1"/>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marR="0" lvl="0" indent="0" algn="ctr" rtl="0">
              <a:spcBef>
                <a:spcPts val="0"/>
              </a:spcBef>
              <a:buNone/>
              <a:defRPr sz="1100" b="0" i="0" u="none" strike="noStrike" cap="none">
                <a:solidFill>
                  <a:srgbClr val="FFFFFF"/>
                </a:solidFill>
                <a:latin typeface="Gill Sans"/>
                <a:ea typeface="Gill Sans"/>
                <a:cs typeface="Gill Sans"/>
                <a:sym typeface="Gill Sans"/>
              </a:defRPr>
            </a:lvl1pPr>
            <a:lvl2pPr marL="0" marR="0" lvl="1" indent="0" algn="ctr" rtl="0">
              <a:spcBef>
                <a:spcPts val="0"/>
              </a:spcBef>
              <a:buNone/>
              <a:defRPr sz="1100" b="0" i="0" u="none" strike="noStrike" cap="none">
                <a:solidFill>
                  <a:srgbClr val="FFFFFF"/>
                </a:solidFill>
                <a:latin typeface="Gill Sans"/>
                <a:ea typeface="Gill Sans"/>
                <a:cs typeface="Gill Sans"/>
                <a:sym typeface="Gill Sans"/>
              </a:defRPr>
            </a:lvl2pPr>
            <a:lvl3pPr marL="0" marR="0" lvl="2" indent="0" algn="ctr" rtl="0">
              <a:spcBef>
                <a:spcPts val="0"/>
              </a:spcBef>
              <a:buNone/>
              <a:defRPr sz="1100" b="0" i="0" u="none" strike="noStrike" cap="none">
                <a:solidFill>
                  <a:srgbClr val="FFFFFF"/>
                </a:solidFill>
                <a:latin typeface="Gill Sans"/>
                <a:ea typeface="Gill Sans"/>
                <a:cs typeface="Gill Sans"/>
                <a:sym typeface="Gill Sans"/>
              </a:defRPr>
            </a:lvl3pPr>
            <a:lvl4pPr marL="0" marR="0" lvl="3" indent="0" algn="ctr" rtl="0">
              <a:spcBef>
                <a:spcPts val="0"/>
              </a:spcBef>
              <a:buNone/>
              <a:defRPr sz="1100" b="0" i="0" u="none" strike="noStrike" cap="none">
                <a:solidFill>
                  <a:srgbClr val="FFFFFF"/>
                </a:solidFill>
                <a:latin typeface="Gill Sans"/>
                <a:ea typeface="Gill Sans"/>
                <a:cs typeface="Gill Sans"/>
                <a:sym typeface="Gill Sans"/>
              </a:defRPr>
            </a:lvl4pPr>
            <a:lvl5pPr marL="0" marR="0" lvl="4" indent="0" algn="ctr" rtl="0">
              <a:spcBef>
                <a:spcPts val="0"/>
              </a:spcBef>
              <a:buNone/>
              <a:defRPr sz="1100" b="0" i="0" u="none" strike="noStrike" cap="none">
                <a:solidFill>
                  <a:srgbClr val="FFFFFF"/>
                </a:solidFill>
                <a:latin typeface="Gill Sans"/>
                <a:ea typeface="Gill Sans"/>
                <a:cs typeface="Gill Sans"/>
                <a:sym typeface="Gill Sans"/>
              </a:defRPr>
            </a:lvl5pPr>
            <a:lvl6pPr marL="0" marR="0" lvl="5" indent="0" algn="ctr" rtl="0">
              <a:spcBef>
                <a:spcPts val="0"/>
              </a:spcBef>
              <a:buNone/>
              <a:defRPr sz="1100" b="0" i="0" u="none" strike="noStrike" cap="none">
                <a:solidFill>
                  <a:srgbClr val="FFFFFF"/>
                </a:solidFill>
                <a:latin typeface="Gill Sans"/>
                <a:ea typeface="Gill Sans"/>
                <a:cs typeface="Gill Sans"/>
                <a:sym typeface="Gill Sans"/>
              </a:defRPr>
            </a:lvl6pPr>
            <a:lvl7pPr marL="0" marR="0" lvl="6" indent="0" algn="ctr" rtl="0">
              <a:spcBef>
                <a:spcPts val="0"/>
              </a:spcBef>
              <a:buNone/>
              <a:defRPr sz="1100" b="0" i="0" u="none" strike="noStrike" cap="none">
                <a:solidFill>
                  <a:srgbClr val="FFFFFF"/>
                </a:solidFill>
                <a:latin typeface="Gill Sans"/>
                <a:ea typeface="Gill Sans"/>
                <a:cs typeface="Gill Sans"/>
                <a:sym typeface="Gill Sans"/>
              </a:defRPr>
            </a:lvl7pPr>
            <a:lvl8pPr marL="0" marR="0" lvl="7" indent="0" algn="ctr" rtl="0">
              <a:spcBef>
                <a:spcPts val="0"/>
              </a:spcBef>
              <a:buNone/>
              <a:defRPr sz="1100" b="0" i="0" u="none" strike="noStrike" cap="none">
                <a:solidFill>
                  <a:srgbClr val="FFFFFF"/>
                </a:solidFill>
                <a:latin typeface="Gill Sans"/>
                <a:ea typeface="Gill Sans"/>
                <a:cs typeface="Gill Sans"/>
                <a:sym typeface="Gill Sans"/>
              </a:defRPr>
            </a:lvl8pPr>
            <a:lvl9pPr marL="0" marR="0" lvl="8" indent="0" algn="ctr" rtl="0">
              <a:spcBef>
                <a:spcPts val="0"/>
              </a:spcBef>
              <a:buNone/>
              <a:defRPr sz="1100" b="0" i="0" u="none" strike="noStrike" cap="none">
                <a:solidFill>
                  <a:srgbClr val="FFFFFF"/>
                </a:solidFill>
                <a:latin typeface="Gill Sans"/>
                <a:ea typeface="Gill Sans"/>
                <a:cs typeface="Gill Sans"/>
                <a:sym typeface="Gill Sans"/>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7"/>
        <p:cNvGrpSpPr/>
        <p:nvPr/>
      </p:nvGrpSpPr>
      <p:grpSpPr>
        <a:xfrm>
          <a:off x="0" y="0"/>
          <a:ext cx="0" cy="0"/>
          <a:chOff x="0" y="0"/>
          <a:chExt cx="0" cy="0"/>
        </a:xfrm>
      </p:grpSpPr>
      <p:sp>
        <p:nvSpPr>
          <p:cNvPr id="88" name="Google Shape;88;p14"/>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Autofit/>
          </a:bodyPr>
          <a:lstStyle>
            <a:lvl1pPr marR="0" lvl="0" algn="ctr" rtl="0">
              <a:lnSpc>
                <a:spcPct val="90000"/>
              </a:lnSpc>
              <a:spcBef>
                <a:spcPts val="0"/>
              </a:spcBef>
              <a:spcAft>
                <a:spcPts val="0"/>
              </a:spcAft>
              <a:buClr>
                <a:srgbClr val="262626"/>
              </a:buClr>
              <a:buSzPts val="2800"/>
              <a:buFont typeface="Gill Sans"/>
              <a:buNone/>
              <a:defRPr sz="2800" b="0" i="0" u="none" strike="noStrike" cap="none">
                <a:solidFill>
                  <a:srgbClr val="262626"/>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 name="Google Shape;89;p14"/>
          <p:cNvSpPr txBox="1">
            <a:spLocks noGrp="1"/>
          </p:cNvSpPr>
          <p:nvPr>
            <p:ph type="body" idx="1"/>
          </p:nvPr>
        </p:nvSpPr>
        <p:spPr>
          <a:xfrm>
            <a:off x="2231136" y="2638044"/>
            <a:ext cx="7729728" cy="3101983"/>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1000"/>
              </a:spcBef>
              <a:spcAft>
                <a:spcPts val="0"/>
              </a:spcAft>
              <a:buClr>
                <a:schemeClr val="accent2"/>
              </a:buClr>
              <a:buSzPts val="1800"/>
              <a:buFont typeface="Arial"/>
              <a:buChar char="•"/>
              <a:defRPr sz="1800" b="0" i="0" u="none" strike="noStrike" cap="none">
                <a:solidFill>
                  <a:srgbClr val="FEFEFE"/>
                </a:solidFill>
                <a:latin typeface="Gill Sans"/>
                <a:ea typeface="Gill Sans"/>
                <a:cs typeface="Gill Sans"/>
                <a:sym typeface="Gill Sans"/>
              </a:defRPr>
            </a:lvl1pPr>
            <a:lvl2pPr marL="914400" marR="0" lvl="1" indent="-330200" algn="l" rtl="0">
              <a:lnSpc>
                <a:spcPct val="100000"/>
              </a:lnSpc>
              <a:spcBef>
                <a:spcPts val="1000"/>
              </a:spcBef>
              <a:spcAft>
                <a:spcPts val="0"/>
              </a:spcAft>
              <a:buClr>
                <a:schemeClr val="accent2"/>
              </a:buClr>
              <a:buSzPts val="1600"/>
              <a:buFont typeface="Arial"/>
              <a:buChar char="•"/>
              <a:defRPr sz="1600" b="0" i="0" u="none" strike="noStrike" cap="none">
                <a:solidFill>
                  <a:srgbClr val="FEFEFE"/>
                </a:solidFill>
                <a:latin typeface="Gill Sans"/>
                <a:ea typeface="Gill Sans"/>
                <a:cs typeface="Gill Sans"/>
                <a:sym typeface="Gill Sans"/>
              </a:defRPr>
            </a:lvl2pPr>
            <a:lvl3pPr marL="1371600" marR="0" lvl="2" indent="-330200" algn="l" rtl="0">
              <a:lnSpc>
                <a:spcPct val="100000"/>
              </a:lnSpc>
              <a:spcBef>
                <a:spcPts val="1000"/>
              </a:spcBef>
              <a:spcAft>
                <a:spcPts val="0"/>
              </a:spcAft>
              <a:buClr>
                <a:schemeClr val="accent2"/>
              </a:buClr>
              <a:buSzPts val="1600"/>
              <a:buFont typeface="Arial"/>
              <a:buChar char="•"/>
              <a:defRPr sz="1600" b="0" i="0" u="none" strike="noStrike" cap="none">
                <a:solidFill>
                  <a:srgbClr val="FEFEFE"/>
                </a:solidFill>
                <a:latin typeface="Gill Sans"/>
                <a:ea typeface="Gill Sans"/>
                <a:cs typeface="Gill Sans"/>
                <a:sym typeface="Gill Sans"/>
              </a:defRPr>
            </a:lvl3pPr>
            <a:lvl4pPr marL="1828800" marR="0" lvl="3" indent="-330200" algn="l" rtl="0">
              <a:lnSpc>
                <a:spcPct val="100000"/>
              </a:lnSpc>
              <a:spcBef>
                <a:spcPts val="1000"/>
              </a:spcBef>
              <a:spcAft>
                <a:spcPts val="0"/>
              </a:spcAft>
              <a:buClr>
                <a:schemeClr val="accent2"/>
              </a:buClr>
              <a:buSzPts val="1600"/>
              <a:buFont typeface="Arial"/>
              <a:buChar char="•"/>
              <a:defRPr sz="1600" b="0" i="0" u="none" strike="noStrike" cap="none">
                <a:solidFill>
                  <a:srgbClr val="FEFEFE"/>
                </a:solidFill>
                <a:latin typeface="Gill Sans"/>
                <a:ea typeface="Gill Sans"/>
                <a:cs typeface="Gill Sans"/>
                <a:sym typeface="Gill Sans"/>
              </a:defRPr>
            </a:lvl4pPr>
            <a:lvl5pPr marL="2286000" marR="0" lvl="4" indent="-330200" algn="l" rtl="0">
              <a:lnSpc>
                <a:spcPct val="100000"/>
              </a:lnSpc>
              <a:spcBef>
                <a:spcPts val="1000"/>
              </a:spcBef>
              <a:spcAft>
                <a:spcPts val="0"/>
              </a:spcAft>
              <a:buClr>
                <a:schemeClr val="accent2"/>
              </a:buClr>
              <a:buSzPts val="1600"/>
              <a:buFont typeface="Arial"/>
              <a:buChar char="•"/>
              <a:defRPr sz="1600" b="0" i="0" u="none" strike="noStrike" cap="none">
                <a:solidFill>
                  <a:srgbClr val="FEFEFE"/>
                </a:solidFill>
                <a:latin typeface="Gill Sans"/>
                <a:ea typeface="Gill Sans"/>
                <a:cs typeface="Gill Sans"/>
                <a:sym typeface="Gill Sans"/>
              </a:defRPr>
            </a:lvl5pPr>
            <a:lvl6pPr marL="2743200" marR="0" lvl="5"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lt1"/>
                </a:solidFill>
                <a:latin typeface="Gill Sans"/>
                <a:ea typeface="Gill Sans"/>
                <a:cs typeface="Gill Sans"/>
                <a:sym typeface="Gill Sans"/>
              </a:defRPr>
            </a:lvl6pPr>
            <a:lvl7pPr marL="3200400" marR="0" lvl="6"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lt1"/>
                </a:solidFill>
                <a:latin typeface="Gill Sans"/>
                <a:ea typeface="Gill Sans"/>
                <a:cs typeface="Gill Sans"/>
                <a:sym typeface="Gill Sans"/>
              </a:defRPr>
            </a:lvl7pPr>
            <a:lvl8pPr marL="3657600" marR="0" lvl="7"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lt1"/>
                </a:solidFill>
                <a:latin typeface="Gill Sans"/>
                <a:ea typeface="Gill Sans"/>
                <a:cs typeface="Gill Sans"/>
                <a:sym typeface="Gill Sans"/>
              </a:defRPr>
            </a:lvl8pPr>
            <a:lvl9pPr marL="4114800" marR="0" lvl="8" indent="-330200" algn="l" rtl="0">
              <a:lnSpc>
                <a:spcPct val="100000"/>
              </a:lnSpc>
              <a:spcBef>
                <a:spcPts val="1000"/>
              </a:spcBef>
              <a:spcAft>
                <a:spcPts val="0"/>
              </a:spcAft>
              <a:buClr>
                <a:schemeClr val="accent2"/>
              </a:buClr>
              <a:buSzPts val="1600"/>
              <a:buFont typeface="Arial"/>
              <a:buChar char="•"/>
              <a:defRPr sz="1600" b="0" i="0" u="none" strike="noStrike" cap="none">
                <a:solidFill>
                  <a:schemeClr val="lt1"/>
                </a:solidFill>
                <a:latin typeface="Gill Sans"/>
                <a:ea typeface="Gill Sans"/>
                <a:cs typeface="Gill Sans"/>
                <a:sym typeface="Gill Sans"/>
              </a:defRPr>
            </a:lvl9pPr>
          </a:lstStyle>
          <a:p>
            <a:endParaRPr/>
          </a:p>
        </p:txBody>
      </p:sp>
      <p:sp>
        <p:nvSpPr>
          <p:cNvPr id="90" name="Google Shape;90;p14"/>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lt1"/>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9pPr>
          </a:lstStyle>
          <a:p>
            <a:endParaRPr/>
          </a:p>
        </p:txBody>
      </p:sp>
      <p:sp>
        <p:nvSpPr>
          <p:cNvPr id="91" name="Google Shape;91;p14"/>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lt1"/>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lt1"/>
                </a:solidFill>
                <a:latin typeface="Gill Sans"/>
                <a:ea typeface="Gill Sans"/>
                <a:cs typeface="Gill Sans"/>
                <a:sym typeface="Gill Sans"/>
              </a:defRPr>
            </a:lvl9pPr>
          </a:lstStyle>
          <a:p>
            <a:endParaRPr/>
          </a:p>
        </p:txBody>
      </p:sp>
      <p:sp>
        <p:nvSpPr>
          <p:cNvPr id="92" name="Google Shape;92;p14"/>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marR="0" lvl="0" indent="0" algn="ctr" rtl="0">
              <a:spcBef>
                <a:spcPts val="0"/>
              </a:spcBef>
              <a:buNone/>
              <a:defRPr sz="1100" b="0" i="0" u="none" strike="noStrike" cap="none">
                <a:solidFill>
                  <a:srgbClr val="FFFFFF"/>
                </a:solidFill>
                <a:latin typeface="Gill Sans"/>
                <a:ea typeface="Gill Sans"/>
                <a:cs typeface="Gill Sans"/>
                <a:sym typeface="Gill Sans"/>
              </a:defRPr>
            </a:lvl1pPr>
            <a:lvl2pPr marL="0" marR="0" lvl="1" indent="0" algn="ctr" rtl="0">
              <a:spcBef>
                <a:spcPts val="0"/>
              </a:spcBef>
              <a:buNone/>
              <a:defRPr sz="1100" b="0" i="0" u="none" strike="noStrike" cap="none">
                <a:solidFill>
                  <a:srgbClr val="FFFFFF"/>
                </a:solidFill>
                <a:latin typeface="Gill Sans"/>
                <a:ea typeface="Gill Sans"/>
                <a:cs typeface="Gill Sans"/>
                <a:sym typeface="Gill Sans"/>
              </a:defRPr>
            </a:lvl2pPr>
            <a:lvl3pPr marL="0" marR="0" lvl="2" indent="0" algn="ctr" rtl="0">
              <a:spcBef>
                <a:spcPts val="0"/>
              </a:spcBef>
              <a:buNone/>
              <a:defRPr sz="1100" b="0" i="0" u="none" strike="noStrike" cap="none">
                <a:solidFill>
                  <a:srgbClr val="FFFFFF"/>
                </a:solidFill>
                <a:latin typeface="Gill Sans"/>
                <a:ea typeface="Gill Sans"/>
                <a:cs typeface="Gill Sans"/>
                <a:sym typeface="Gill Sans"/>
              </a:defRPr>
            </a:lvl3pPr>
            <a:lvl4pPr marL="0" marR="0" lvl="3" indent="0" algn="ctr" rtl="0">
              <a:spcBef>
                <a:spcPts val="0"/>
              </a:spcBef>
              <a:buNone/>
              <a:defRPr sz="1100" b="0" i="0" u="none" strike="noStrike" cap="none">
                <a:solidFill>
                  <a:srgbClr val="FFFFFF"/>
                </a:solidFill>
                <a:latin typeface="Gill Sans"/>
                <a:ea typeface="Gill Sans"/>
                <a:cs typeface="Gill Sans"/>
                <a:sym typeface="Gill Sans"/>
              </a:defRPr>
            </a:lvl4pPr>
            <a:lvl5pPr marL="0" marR="0" lvl="4" indent="0" algn="ctr" rtl="0">
              <a:spcBef>
                <a:spcPts val="0"/>
              </a:spcBef>
              <a:buNone/>
              <a:defRPr sz="1100" b="0" i="0" u="none" strike="noStrike" cap="none">
                <a:solidFill>
                  <a:srgbClr val="FFFFFF"/>
                </a:solidFill>
                <a:latin typeface="Gill Sans"/>
                <a:ea typeface="Gill Sans"/>
                <a:cs typeface="Gill Sans"/>
                <a:sym typeface="Gill Sans"/>
              </a:defRPr>
            </a:lvl5pPr>
            <a:lvl6pPr marL="0" marR="0" lvl="5" indent="0" algn="ctr" rtl="0">
              <a:spcBef>
                <a:spcPts val="0"/>
              </a:spcBef>
              <a:buNone/>
              <a:defRPr sz="1100" b="0" i="0" u="none" strike="noStrike" cap="none">
                <a:solidFill>
                  <a:srgbClr val="FFFFFF"/>
                </a:solidFill>
                <a:latin typeface="Gill Sans"/>
                <a:ea typeface="Gill Sans"/>
                <a:cs typeface="Gill Sans"/>
                <a:sym typeface="Gill Sans"/>
              </a:defRPr>
            </a:lvl6pPr>
            <a:lvl7pPr marL="0" marR="0" lvl="6" indent="0" algn="ctr" rtl="0">
              <a:spcBef>
                <a:spcPts val="0"/>
              </a:spcBef>
              <a:buNone/>
              <a:defRPr sz="1100" b="0" i="0" u="none" strike="noStrike" cap="none">
                <a:solidFill>
                  <a:srgbClr val="FFFFFF"/>
                </a:solidFill>
                <a:latin typeface="Gill Sans"/>
                <a:ea typeface="Gill Sans"/>
                <a:cs typeface="Gill Sans"/>
                <a:sym typeface="Gill Sans"/>
              </a:defRPr>
            </a:lvl7pPr>
            <a:lvl8pPr marL="0" marR="0" lvl="7" indent="0" algn="ctr" rtl="0">
              <a:spcBef>
                <a:spcPts val="0"/>
              </a:spcBef>
              <a:buNone/>
              <a:defRPr sz="1100" b="0" i="0" u="none" strike="noStrike" cap="none">
                <a:solidFill>
                  <a:srgbClr val="FFFFFF"/>
                </a:solidFill>
                <a:latin typeface="Gill Sans"/>
                <a:ea typeface="Gill Sans"/>
                <a:cs typeface="Gill Sans"/>
                <a:sym typeface="Gill Sans"/>
              </a:defRPr>
            </a:lvl8pPr>
            <a:lvl9pPr marL="0" marR="0" lvl="8" indent="0" algn="ctr" rtl="0">
              <a:spcBef>
                <a:spcPts val="0"/>
              </a:spcBef>
              <a:buNone/>
              <a:defRPr sz="1100" b="0" i="0" u="none" strike="noStrike" cap="none">
                <a:solidFill>
                  <a:srgbClr val="FFFFFF"/>
                </a:solidFill>
                <a:latin typeface="Gill Sans"/>
                <a:ea typeface="Gill Sans"/>
                <a:cs typeface="Gill Sans"/>
                <a:sym typeface="Gill Sans"/>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g"/><Relationship Id="rId7"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jpg"/><Relationship Id="rId9"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26" Type="http://schemas.openxmlformats.org/officeDocument/2006/relationships/image" Target="../media/image47.png"/><Relationship Id="rId3" Type="http://schemas.openxmlformats.org/officeDocument/2006/relationships/image" Target="../media/image24.png"/><Relationship Id="rId21" Type="http://schemas.openxmlformats.org/officeDocument/2006/relationships/image" Target="../media/image42.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png"/><Relationship Id="rId25" Type="http://schemas.openxmlformats.org/officeDocument/2006/relationships/image" Target="../media/image46.png"/><Relationship Id="rId2" Type="http://schemas.openxmlformats.org/officeDocument/2006/relationships/notesSlide" Target="../notesSlides/notesSlide19.xml"/><Relationship Id="rId16" Type="http://schemas.openxmlformats.org/officeDocument/2006/relationships/image" Target="../media/image37.png"/><Relationship Id="rId20"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27.png"/><Relationship Id="rId11" Type="http://schemas.openxmlformats.org/officeDocument/2006/relationships/image" Target="../media/image32.png"/><Relationship Id="rId24" Type="http://schemas.openxmlformats.org/officeDocument/2006/relationships/image" Target="../media/image45.pn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28" Type="http://schemas.openxmlformats.org/officeDocument/2006/relationships/image" Target="../media/image49.png"/><Relationship Id="rId10" Type="http://schemas.openxmlformats.org/officeDocument/2006/relationships/image" Target="../media/image31.png"/><Relationship Id="rId19" Type="http://schemas.openxmlformats.org/officeDocument/2006/relationships/image" Target="../media/image40.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43.png"/><Relationship Id="rId27"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52.jpg"/></Relationships>
</file>

<file path=ppt/slides/_rels/slide24.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hyperlink" Target="https://bit.ly/SCTFReport"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s://pixabay.com/illustrations/diversity-people-heads-humans-5582454/" TargetMode="External"/><Relationship Id="rId3" Type="http://schemas.openxmlformats.org/officeDocument/2006/relationships/hyperlink" Target="https://library.unc.edu/2020/02/scholarly-publishing-at-the-tipping-point/" TargetMode="External"/><Relationship Id="rId7" Type="http://schemas.openxmlformats.org/officeDocument/2006/relationships/hyperlink" Target="https://f1000research.com/articles/5-632/v3"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s://www.arl.org/wp-content/uploads/2019/10/expenditure-trends.pdf" TargetMode="External"/><Relationship Id="rId5" Type="http://schemas.openxmlformats.org/officeDocument/2006/relationships/hyperlink" Target="https://journals.uic.edu/ojs/index.php/fm/article/view/4370" TargetMode="External"/><Relationship Id="rId10" Type="http://schemas.openxmlformats.org/officeDocument/2006/relationships/image" Target="../media/image54.tiff"/><Relationship Id="rId4" Type="http://schemas.openxmlformats.org/officeDocument/2006/relationships/hyperlink" Target="https://sites.duke.edu/library101_instructors/2018/08/28/scale-of-scholarly-publishing/" TargetMode="External"/><Relationship Id="rId9" Type="http://schemas.openxmlformats.org/officeDocument/2006/relationships/hyperlink" Target="https://blog.frontiersin.org/2018/07/11/scientific-excellence-at-scale-open-access-journals-have-a-clear-citation-advantage-over-subscription-journa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03"/>
        <p:cNvGrpSpPr/>
        <p:nvPr/>
      </p:nvGrpSpPr>
      <p:grpSpPr>
        <a:xfrm>
          <a:off x="0" y="0"/>
          <a:ext cx="0" cy="0"/>
          <a:chOff x="0" y="0"/>
          <a:chExt cx="0" cy="0"/>
        </a:xfrm>
      </p:grpSpPr>
      <p:sp>
        <p:nvSpPr>
          <p:cNvPr id="104" name="Google Shape;104;p16"/>
          <p:cNvSpPr/>
          <p:nvPr/>
        </p:nvSpPr>
        <p:spPr>
          <a:xfrm>
            <a:off x="640068" y="640080"/>
            <a:ext cx="10911865" cy="4626864"/>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5" name="Google Shape;105;p16"/>
          <p:cNvSpPr/>
          <p:nvPr/>
        </p:nvSpPr>
        <p:spPr>
          <a:xfrm>
            <a:off x="806196" y="804672"/>
            <a:ext cx="10579608" cy="429768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6" name="Google Shape;106;p16"/>
          <p:cNvSpPr txBox="1"/>
          <p:nvPr/>
        </p:nvSpPr>
        <p:spPr>
          <a:xfrm>
            <a:off x="1262729" y="1289303"/>
            <a:ext cx="9638443" cy="3339303"/>
          </a:xfrm>
          <a:prstGeom prst="rect">
            <a:avLst/>
          </a:prstGeom>
          <a:noFill/>
          <a:ln>
            <a:noFill/>
          </a:ln>
        </p:spPr>
        <p:txBody>
          <a:bodyPr spcFirstLastPara="1" wrap="square" lIns="274300" tIns="182875" rIns="274300" bIns="182875" anchor="ctr" anchorCtr="1">
            <a:noAutofit/>
          </a:bodyPr>
          <a:lstStyle/>
          <a:p>
            <a:pPr marL="0" marR="0" lvl="0" indent="0" algn="ctr" rtl="0">
              <a:lnSpc>
                <a:spcPct val="90000"/>
              </a:lnSpc>
              <a:spcBef>
                <a:spcPts val="0"/>
              </a:spcBef>
              <a:spcAft>
                <a:spcPts val="0"/>
              </a:spcAft>
              <a:buNone/>
            </a:pPr>
            <a:r>
              <a:rPr lang="en-US" sz="5000" b="0" i="0" u="none" strike="noStrike" cap="none">
                <a:solidFill>
                  <a:srgbClr val="262626"/>
                </a:solidFill>
                <a:latin typeface="Gill Sans"/>
                <a:ea typeface="Gill Sans"/>
                <a:cs typeface="Gill Sans"/>
                <a:sym typeface="Gill Sans"/>
              </a:rPr>
              <a:t>FINDING THE BALANCE:</a:t>
            </a:r>
            <a:endParaRPr/>
          </a:p>
          <a:p>
            <a:pPr marL="0" marR="0" lvl="0" indent="0" algn="ctr" rtl="0">
              <a:lnSpc>
                <a:spcPct val="90000"/>
              </a:lnSpc>
              <a:spcBef>
                <a:spcPts val="600"/>
              </a:spcBef>
              <a:spcAft>
                <a:spcPts val="0"/>
              </a:spcAft>
              <a:buNone/>
            </a:pPr>
            <a:r>
              <a:rPr lang="en-US" sz="5000" b="0" i="0" u="none" strike="noStrike" cap="none">
                <a:solidFill>
                  <a:srgbClr val="262626"/>
                </a:solidFill>
                <a:latin typeface="Gill Sans"/>
                <a:ea typeface="Gill Sans"/>
                <a:cs typeface="Gill Sans"/>
                <a:sym typeface="Gill Sans"/>
              </a:rPr>
              <a:t>Creating an Open, Sustainable Future for OU</a:t>
            </a:r>
            <a:endParaRPr sz="5000" b="0" i="0" u="none" strike="noStrike" cap="none">
              <a:solidFill>
                <a:srgbClr val="262626"/>
              </a:solidFill>
              <a:latin typeface="Gill Sans"/>
              <a:ea typeface="Gill Sans"/>
              <a:cs typeface="Gill Sans"/>
              <a:sym typeface="Gill Sans"/>
            </a:endParaRPr>
          </a:p>
        </p:txBody>
      </p:sp>
      <p:pic>
        <p:nvPicPr>
          <p:cNvPr id="107" name="Google Shape;107;p16"/>
          <p:cNvPicPr preferRelativeResize="0"/>
          <p:nvPr/>
        </p:nvPicPr>
        <p:blipFill rotWithShape="1">
          <a:blip r:embed="rId3">
            <a:alphaModFix amt="13000"/>
          </a:blip>
          <a:srcRect l="32531" r="41985"/>
          <a:stretch/>
        </p:blipFill>
        <p:spPr>
          <a:xfrm>
            <a:off x="2" y="5266950"/>
            <a:ext cx="1013625" cy="1591050"/>
          </a:xfrm>
          <a:prstGeom prst="rect">
            <a:avLst/>
          </a:prstGeom>
          <a:noFill/>
          <a:ln>
            <a:noFill/>
          </a:ln>
        </p:spPr>
      </p:pic>
      <p:pic>
        <p:nvPicPr>
          <p:cNvPr id="108" name="Google Shape;108;p16"/>
          <p:cNvPicPr preferRelativeResize="0"/>
          <p:nvPr/>
        </p:nvPicPr>
        <p:blipFill rotWithShape="1">
          <a:blip r:embed="rId3">
            <a:alphaModFix amt="13000"/>
          </a:blip>
          <a:srcRect l="32531" r="41985"/>
          <a:stretch/>
        </p:blipFill>
        <p:spPr>
          <a:xfrm>
            <a:off x="1013627" y="5266950"/>
            <a:ext cx="1013625" cy="1591050"/>
          </a:xfrm>
          <a:prstGeom prst="rect">
            <a:avLst/>
          </a:prstGeom>
          <a:noFill/>
          <a:ln>
            <a:noFill/>
          </a:ln>
        </p:spPr>
      </p:pic>
      <p:pic>
        <p:nvPicPr>
          <p:cNvPr id="109" name="Google Shape;109;p16"/>
          <p:cNvPicPr preferRelativeResize="0"/>
          <p:nvPr/>
        </p:nvPicPr>
        <p:blipFill rotWithShape="1">
          <a:blip r:embed="rId3">
            <a:alphaModFix amt="13000"/>
          </a:blip>
          <a:srcRect l="32531" r="41985"/>
          <a:stretch/>
        </p:blipFill>
        <p:spPr>
          <a:xfrm>
            <a:off x="3040877" y="5266950"/>
            <a:ext cx="1013625" cy="1591050"/>
          </a:xfrm>
          <a:prstGeom prst="rect">
            <a:avLst/>
          </a:prstGeom>
          <a:noFill/>
          <a:ln>
            <a:noFill/>
          </a:ln>
        </p:spPr>
      </p:pic>
      <p:pic>
        <p:nvPicPr>
          <p:cNvPr id="110" name="Google Shape;110;p16"/>
          <p:cNvPicPr preferRelativeResize="0"/>
          <p:nvPr/>
        </p:nvPicPr>
        <p:blipFill rotWithShape="1">
          <a:blip r:embed="rId3">
            <a:alphaModFix amt="13000"/>
          </a:blip>
          <a:srcRect l="32531" r="41985"/>
          <a:stretch/>
        </p:blipFill>
        <p:spPr>
          <a:xfrm>
            <a:off x="2027252" y="5266950"/>
            <a:ext cx="1013625" cy="1591050"/>
          </a:xfrm>
          <a:prstGeom prst="rect">
            <a:avLst/>
          </a:prstGeom>
          <a:noFill/>
          <a:ln>
            <a:noFill/>
          </a:ln>
        </p:spPr>
      </p:pic>
      <p:pic>
        <p:nvPicPr>
          <p:cNvPr id="111" name="Google Shape;111;p16"/>
          <p:cNvPicPr preferRelativeResize="0"/>
          <p:nvPr/>
        </p:nvPicPr>
        <p:blipFill rotWithShape="1">
          <a:blip r:embed="rId3">
            <a:alphaModFix amt="13000"/>
          </a:blip>
          <a:srcRect l="32531" r="41985"/>
          <a:stretch/>
        </p:blipFill>
        <p:spPr>
          <a:xfrm>
            <a:off x="4054502" y="5266950"/>
            <a:ext cx="1013625" cy="1591050"/>
          </a:xfrm>
          <a:prstGeom prst="rect">
            <a:avLst/>
          </a:prstGeom>
          <a:noFill/>
          <a:ln>
            <a:noFill/>
          </a:ln>
        </p:spPr>
      </p:pic>
      <p:pic>
        <p:nvPicPr>
          <p:cNvPr id="112" name="Google Shape;112;p16"/>
          <p:cNvPicPr preferRelativeResize="0"/>
          <p:nvPr/>
        </p:nvPicPr>
        <p:blipFill rotWithShape="1">
          <a:blip r:embed="rId3">
            <a:alphaModFix amt="13000"/>
          </a:blip>
          <a:srcRect l="32531" r="41985"/>
          <a:stretch/>
        </p:blipFill>
        <p:spPr>
          <a:xfrm>
            <a:off x="5068127" y="5266950"/>
            <a:ext cx="1013625" cy="1591050"/>
          </a:xfrm>
          <a:prstGeom prst="rect">
            <a:avLst/>
          </a:prstGeom>
          <a:noFill/>
          <a:ln>
            <a:noFill/>
          </a:ln>
        </p:spPr>
      </p:pic>
      <p:pic>
        <p:nvPicPr>
          <p:cNvPr id="113" name="Google Shape;113;p16"/>
          <p:cNvPicPr preferRelativeResize="0"/>
          <p:nvPr/>
        </p:nvPicPr>
        <p:blipFill rotWithShape="1">
          <a:blip r:embed="rId3">
            <a:alphaModFix amt="13000"/>
          </a:blip>
          <a:srcRect l="32531" r="41985"/>
          <a:stretch/>
        </p:blipFill>
        <p:spPr>
          <a:xfrm>
            <a:off x="6081752" y="5266950"/>
            <a:ext cx="1013625" cy="1591050"/>
          </a:xfrm>
          <a:prstGeom prst="rect">
            <a:avLst/>
          </a:prstGeom>
          <a:noFill/>
          <a:ln>
            <a:noFill/>
          </a:ln>
        </p:spPr>
      </p:pic>
      <p:pic>
        <p:nvPicPr>
          <p:cNvPr id="114" name="Google Shape;114;p16"/>
          <p:cNvPicPr preferRelativeResize="0"/>
          <p:nvPr/>
        </p:nvPicPr>
        <p:blipFill rotWithShape="1">
          <a:blip r:embed="rId3">
            <a:alphaModFix amt="13000"/>
          </a:blip>
          <a:srcRect l="32531" r="41985"/>
          <a:stretch/>
        </p:blipFill>
        <p:spPr>
          <a:xfrm>
            <a:off x="9122627" y="5266950"/>
            <a:ext cx="1013625" cy="1591050"/>
          </a:xfrm>
          <a:prstGeom prst="rect">
            <a:avLst/>
          </a:prstGeom>
          <a:noFill/>
          <a:ln>
            <a:noFill/>
          </a:ln>
        </p:spPr>
      </p:pic>
      <p:pic>
        <p:nvPicPr>
          <p:cNvPr id="115" name="Google Shape;115;p16"/>
          <p:cNvPicPr preferRelativeResize="0"/>
          <p:nvPr/>
        </p:nvPicPr>
        <p:blipFill rotWithShape="1">
          <a:blip r:embed="rId3">
            <a:alphaModFix amt="13000"/>
          </a:blip>
          <a:srcRect l="32531" r="41985"/>
          <a:stretch/>
        </p:blipFill>
        <p:spPr>
          <a:xfrm>
            <a:off x="8109002" y="5266950"/>
            <a:ext cx="1013625" cy="1591050"/>
          </a:xfrm>
          <a:prstGeom prst="rect">
            <a:avLst/>
          </a:prstGeom>
          <a:noFill/>
          <a:ln>
            <a:noFill/>
          </a:ln>
        </p:spPr>
      </p:pic>
      <p:pic>
        <p:nvPicPr>
          <p:cNvPr id="116" name="Google Shape;116;p16"/>
          <p:cNvPicPr preferRelativeResize="0"/>
          <p:nvPr/>
        </p:nvPicPr>
        <p:blipFill rotWithShape="1">
          <a:blip r:embed="rId3">
            <a:alphaModFix amt="13000"/>
          </a:blip>
          <a:srcRect l="32531" r="41985"/>
          <a:stretch/>
        </p:blipFill>
        <p:spPr>
          <a:xfrm>
            <a:off x="7095377" y="5266950"/>
            <a:ext cx="1013625" cy="1591050"/>
          </a:xfrm>
          <a:prstGeom prst="rect">
            <a:avLst/>
          </a:prstGeom>
          <a:noFill/>
          <a:ln>
            <a:noFill/>
          </a:ln>
        </p:spPr>
      </p:pic>
      <p:pic>
        <p:nvPicPr>
          <p:cNvPr id="117" name="Google Shape;117;p16"/>
          <p:cNvPicPr preferRelativeResize="0"/>
          <p:nvPr/>
        </p:nvPicPr>
        <p:blipFill rotWithShape="1">
          <a:blip r:embed="rId3">
            <a:alphaModFix amt="13000"/>
          </a:blip>
          <a:srcRect l="32531" r="41985"/>
          <a:stretch/>
        </p:blipFill>
        <p:spPr>
          <a:xfrm>
            <a:off x="10136252" y="5266950"/>
            <a:ext cx="1013625" cy="1591050"/>
          </a:xfrm>
          <a:prstGeom prst="rect">
            <a:avLst/>
          </a:prstGeom>
          <a:noFill/>
          <a:ln>
            <a:noFill/>
          </a:ln>
        </p:spPr>
      </p:pic>
      <p:pic>
        <p:nvPicPr>
          <p:cNvPr id="118" name="Google Shape;118;p16"/>
          <p:cNvPicPr preferRelativeResize="0"/>
          <p:nvPr/>
        </p:nvPicPr>
        <p:blipFill rotWithShape="1">
          <a:blip r:embed="rId3">
            <a:alphaModFix amt="13000"/>
          </a:blip>
          <a:srcRect l="32531" r="41985"/>
          <a:stretch/>
        </p:blipFill>
        <p:spPr>
          <a:xfrm>
            <a:off x="11149877" y="5266950"/>
            <a:ext cx="1013625" cy="1591050"/>
          </a:xfrm>
          <a:prstGeom prst="rect">
            <a:avLst/>
          </a:prstGeom>
          <a:noFill/>
          <a:ln>
            <a:noFill/>
          </a:ln>
        </p:spPr>
      </p:pic>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200"/>
        <p:cNvGrpSpPr/>
        <p:nvPr/>
      </p:nvGrpSpPr>
      <p:grpSpPr>
        <a:xfrm>
          <a:off x="0" y="0"/>
          <a:ext cx="0" cy="0"/>
          <a:chOff x="0" y="0"/>
          <a:chExt cx="0" cy="0"/>
        </a:xfrm>
      </p:grpSpPr>
      <p:sp>
        <p:nvSpPr>
          <p:cNvPr id="201" name="Google Shape;201;p25"/>
          <p:cNvSpPr/>
          <p:nvPr/>
        </p:nvSpPr>
        <p:spPr>
          <a:xfrm>
            <a:off x="0" y="-2"/>
            <a:ext cx="6072915" cy="68580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02" name="Google Shape;202;p25"/>
          <p:cNvSpPr txBox="1"/>
          <p:nvPr/>
        </p:nvSpPr>
        <p:spPr>
          <a:xfrm>
            <a:off x="804672" y="1290025"/>
            <a:ext cx="4475892" cy="118872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800" b="1" cap="none">
                <a:solidFill>
                  <a:srgbClr val="262626"/>
                </a:solidFill>
                <a:latin typeface="Gill Sans"/>
                <a:ea typeface="Gill Sans"/>
                <a:cs typeface="Gill Sans"/>
                <a:sym typeface="Gill Sans"/>
              </a:rPr>
              <a:t>FACILITATING OA</a:t>
            </a:r>
            <a:endParaRPr/>
          </a:p>
        </p:txBody>
      </p:sp>
      <p:sp>
        <p:nvSpPr>
          <p:cNvPr id="203" name="Google Shape;203;p25"/>
          <p:cNvSpPr txBox="1"/>
          <p:nvPr/>
        </p:nvSpPr>
        <p:spPr>
          <a:xfrm>
            <a:off x="804672" y="2858703"/>
            <a:ext cx="4475892" cy="3042547"/>
          </a:xfrm>
          <a:prstGeom prst="rect">
            <a:avLst/>
          </a:prstGeom>
          <a:noFill/>
          <a:ln>
            <a:noFill/>
          </a:ln>
        </p:spPr>
        <p:txBody>
          <a:bodyPr spcFirstLastPara="1" wrap="square" lIns="91425" tIns="45700" rIns="91425" bIns="45700" anchor="t" anchorCtr="0">
            <a:noAutofit/>
          </a:bodyPr>
          <a:lstStyle/>
          <a:p>
            <a:pPr marL="342900" marR="0" lvl="0" indent="-228600" algn="l" rtl="0">
              <a:lnSpc>
                <a:spcPct val="90000"/>
              </a:lnSpc>
              <a:spcBef>
                <a:spcPts val="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Managing your rights as an author </a:t>
            </a:r>
            <a:endParaRPr/>
          </a:p>
        </p:txBody>
      </p:sp>
      <p:sp>
        <p:nvSpPr>
          <p:cNvPr id="204" name="Google Shape;204;p25"/>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05" name="Google Shape;205;p25"/>
          <p:cNvSpPr/>
          <p:nvPr/>
        </p:nvSpPr>
        <p:spPr>
          <a:xfrm>
            <a:off x="6877586" y="806357"/>
            <a:ext cx="4511266" cy="4928616"/>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06" name="Google Shape;206;p25"/>
          <p:cNvPicPr preferRelativeResize="0"/>
          <p:nvPr/>
        </p:nvPicPr>
        <p:blipFill rotWithShape="1">
          <a:blip r:embed="rId3">
            <a:alphaModFix/>
          </a:blip>
          <a:srcRect/>
          <a:stretch/>
        </p:blipFill>
        <p:spPr>
          <a:xfrm>
            <a:off x="7064692" y="2438752"/>
            <a:ext cx="4159568" cy="16638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211"/>
        <p:cNvGrpSpPr/>
        <p:nvPr/>
      </p:nvGrpSpPr>
      <p:grpSpPr>
        <a:xfrm>
          <a:off x="0" y="0"/>
          <a:ext cx="0" cy="0"/>
          <a:chOff x="0" y="0"/>
          <a:chExt cx="0" cy="0"/>
        </a:xfrm>
      </p:grpSpPr>
      <p:sp>
        <p:nvSpPr>
          <p:cNvPr id="212" name="Google Shape;212;p26"/>
          <p:cNvSpPr/>
          <p:nvPr/>
        </p:nvSpPr>
        <p:spPr>
          <a:xfrm>
            <a:off x="0" y="-2"/>
            <a:ext cx="60729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13" name="Google Shape;213;p26"/>
          <p:cNvSpPr txBox="1"/>
          <p:nvPr/>
        </p:nvSpPr>
        <p:spPr>
          <a:xfrm>
            <a:off x="804672" y="1290025"/>
            <a:ext cx="4475892" cy="118872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800" b="1" cap="none">
                <a:solidFill>
                  <a:srgbClr val="262626"/>
                </a:solidFill>
                <a:latin typeface="Gill Sans"/>
                <a:ea typeface="Gill Sans"/>
                <a:cs typeface="Gill Sans"/>
                <a:sym typeface="Gill Sans"/>
              </a:rPr>
              <a:t>MANAGEMENT OF AUTHOR RIGHTS</a:t>
            </a:r>
            <a:endParaRPr/>
          </a:p>
        </p:txBody>
      </p:sp>
      <p:sp>
        <p:nvSpPr>
          <p:cNvPr id="214" name="Google Shape;214;p26"/>
          <p:cNvSpPr txBox="1"/>
          <p:nvPr/>
        </p:nvSpPr>
        <p:spPr>
          <a:xfrm>
            <a:off x="804672" y="2858703"/>
            <a:ext cx="4475892" cy="3042547"/>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accent2"/>
              </a:buClr>
              <a:buSzPts val="1800"/>
              <a:buFont typeface="Arial"/>
              <a:buChar char="•"/>
            </a:pPr>
            <a:r>
              <a:rPr lang="en-US" sz="1800">
                <a:solidFill>
                  <a:srgbClr val="FFFFFF"/>
                </a:solidFill>
                <a:latin typeface="Gill Sans"/>
                <a:ea typeface="Gill Sans"/>
                <a:cs typeface="Gill Sans"/>
                <a:sym typeface="Gill Sans"/>
              </a:rPr>
              <a:t>Traditional journals require authors to transfer their copyrights to the publisher, which can limit dissemination and impact of a scholar’s work. </a:t>
            </a:r>
            <a:endParaRPr/>
          </a:p>
          <a:p>
            <a:pPr marL="228600" marR="0" lvl="0" indent="-228600" algn="l" rtl="0">
              <a:lnSpc>
                <a:spcPct val="90000"/>
              </a:lnSpc>
              <a:spcBef>
                <a:spcPts val="1000"/>
              </a:spcBef>
              <a:spcAft>
                <a:spcPts val="0"/>
              </a:spcAft>
              <a:buClr>
                <a:schemeClr val="accent2"/>
              </a:buClr>
              <a:buSzPts val="1800"/>
              <a:buFont typeface="Arial"/>
              <a:buChar char="•"/>
            </a:pPr>
            <a:r>
              <a:rPr lang="en-US" sz="1800">
                <a:solidFill>
                  <a:srgbClr val="FFFFFF"/>
                </a:solidFill>
                <a:latin typeface="Gill Sans"/>
                <a:ea typeface="Gill Sans"/>
                <a:cs typeface="Gill Sans"/>
                <a:sym typeface="Gill Sans"/>
              </a:rPr>
              <a:t>Negotiating your rights or publishing in OA journals allows authors to retain their copyrights. </a:t>
            </a:r>
            <a:endParaRPr/>
          </a:p>
          <a:p>
            <a:pPr marL="228600" marR="0" lvl="0" indent="-228600" algn="l" rtl="0">
              <a:lnSpc>
                <a:spcPct val="90000"/>
              </a:lnSpc>
              <a:spcBef>
                <a:spcPts val="1000"/>
              </a:spcBef>
              <a:spcAft>
                <a:spcPts val="0"/>
              </a:spcAft>
              <a:buClr>
                <a:schemeClr val="accent2"/>
              </a:buClr>
              <a:buSzPts val="1800"/>
              <a:buFont typeface="Arial"/>
              <a:buChar char="•"/>
            </a:pPr>
            <a:r>
              <a:rPr lang="en-US" sz="1800">
                <a:solidFill>
                  <a:srgbClr val="FFFFFF"/>
                </a:solidFill>
                <a:latin typeface="Gill Sans"/>
                <a:ea typeface="Gill Sans"/>
                <a:cs typeface="Gill Sans"/>
                <a:sym typeface="Gill Sans"/>
              </a:rPr>
              <a:t>When authors retain their copyrights they have more control over where and how their work gets disseminated.</a:t>
            </a:r>
            <a:endParaRPr/>
          </a:p>
        </p:txBody>
      </p:sp>
      <p:sp>
        <p:nvSpPr>
          <p:cNvPr id="215" name="Google Shape;215;p26"/>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16" name="Google Shape;216;p26"/>
          <p:cNvSpPr/>
          <p:nvPr/>
        </p:nvSpPr>
        <p:spPr>
          <a:xfrm>
            <a:off x="6877586" y="806357"/>
            <a:ext cx="4511400" cy="49287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17" name="Google Shape;217;p26"/>
          <p:cNvPicPr preferRelativeResize="0"/>
          <p:nvPr/>
        </p:nvPicPr>
        <p:blipFill>
          <a:blip r:embed="rId3">
            <a:alphaModFix/>
          </a:blip>
          <a:stretch>
            <a:fillRect/>
          </a:stretch>
        </p:blipFill>
        <p:spPr>
          <a:xfrm>
            <a:off x="7125150" y="2425675"/>
            <a:ext cx="3931375" cy="26002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222"/>
        <p:cNvGrpSpPr/>
        <p:nvPr/>
      </p:nvGrpSpPr>
      <p:grpSpPr>
        <a:xfrm>
          <a:off x="0" y="0"/>
          <a:ext cx="0" cy="0"/>
          <a:chOff x="0" y="0"/>
          <a:chExt cx="0" cy="0"/>
        </a:xfrm>
      </p:grpSpPr>
      <p:sp>
        <p:nvSpPr>
          <p:cNvPr id="223" name="Google Shape;223;p27"/>
          <p:cNvSpPr/>
          <p:nvPr/>
        </p:nvSpPr>
        <p:spPr>
          <a:xfrm>
            <a:off x="0" y="-2"/>
            <a:ext cx="6072915" cy="68580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24" name="Google Shape;224;p27"/>
          <p:cNvSpPr txBox="1"/>
          <p:nvPr/>
        </p:nvSpPr>
        <p:spPr>
          <a:xfrm>
            <a:off x="804672" y="1290025"/>
            <a:ext cx="4475892" cy="118872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800" b="1" cap="none">
                <a:solidFill>
                  <a:srgbClr val="262626"/>
                </a:solidFill>
                <a:latin typeface="Gill Sans"/>
                <a:ea typeface="Gill Sans"/>
                <a:cs typeface="Gill Sans"/>
                <a:sym typeface="Gill Sans"/>
              </a:rPr>
              <a:t>FACILITATING OA</a:t>
            </a:r>
            <a:endParaRPr/>
          </a:p>
        </p:txBody>
      </p:sp>
      <p:sp>
        <p:nvSpPr>
          <p:cNvPr id="225" name="Google Shape;225;p27"/>
          <p:cNvSpPr txBox="1"/>
          <p:nvPr/>
        </p:nvSpPr>
        <p:spPr>
          <a:xfrm>
            <a:off x="804672" y="2858703"/>
            <a:ext cx="4475892" cy="3042547"/>
          </a:xfrm>
          <a:prstGeom prst="rect">
            <a:avLst/>
          </a:prstGeom>
          <a:noFill/>
          <a:ln>
            <a:noFill/>
          </a:ln>
        </p:spPr>
        <p:txBody>
          <a:bodyPr spcFirstLastPara="1" wrap="square" lIns="91425" tIns="45700" rIns="91425" bIns="45700" anchor="t" anchorCtr="0">
            <a:noAutofit/>
          </a:bodyPr>
          <a:lstStyle/>
          <a:p>
            <a:pPr marL="342900" marR="0" lvl="0" indent="-228600" algn="l" rtl="0">
              <a:lnSpc>
                <a:spcPct val="90000"/>
              </a:lnSpc>
              <a:spcBef>
                <a:spcPts val="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Managing your rights as an author </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a:p>
            <a:pPr marL="342900" marR="0" lvl="0" indent="-228600" algn="l" rtl="0">
              <a:lnSpc>
                <a:spcPct val="90000"/>
              </a:lnSpc>
              <a:spcBef>
                <a:spcPts val="100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Choosing open access publishing</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p:txBody>
      </p:sp>
      <p:sp>
        <p:nvSpPr>
          <p:cNvPr id="226" name="Google Shape;226;p27"/>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27" name="Google Shape;227;p27"/>
          <p:cNvSpPr/>
          <p:nvPr/>
        </p:nvSpPr>
        <p:spPr>
          <a:xfrm>
            <a:off x="6877586" y="806357"/>
            <a:ext cx="4511266" cy="4928616"/>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28" name="Google Shape;228;p27"/>
          <p:cNvPicPr preferRelativeResize="0"/>
          <p:nvPr/>
        </p:nvPicPr>
        <p:blipFill rotWithShape="1">
          <a:blip r:embed="rId3">
            <a:alphaModFix/>
          </a:blip>
          <a:srcRect/>
          <a:stretch/>
        </p:blipFill>
        <p:spPr>
          <a:xfrm>
            <a:off x="7064692" y="2438752"/>
            <a:ext cx="4159568" cy="166382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233"/>
        <p:cNvGrpSpPr/>
        <p:nvPr/>
      </p:nvGrpSpPr>
      <p:grpSpPr>
        <a:xfrm>
          <a:off x="0" y="0"/>
          <a:ext cx="0" cy="0"/>
          <a:chOff x="0" y="0"/>
          <a:chExt cx="0" cy="0"/>
        </a:xfrm>
      </p:grpSpPr>
      <p:sp>
        <p:nvSpPr>
          <p:cNvPr id="234" name="Google Shape;234;p28"/>
          <p:cNvSpPr/>
          <p:nvPr/>
        </p:nvSpPr>
        <p:spPr>
          <a:xfrm>
            <a:off x="1575405" y="950977"/>
            <a:ext cx="9041190" cy="4956047"/>
          </a:xfrm>
          <a:prstGeom prst="rect">
            <a:avLst/>
          </a:prstGeom>
          <a:solidFill>
            <a:srgbClr val="FFFFFF"/>
          </a:solidFill>
          <a:ln w="31750" cap="flat" cmpd="sng">
            <a:solidFill>
              <a:srgbClr val="40404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35" name="Google Shape;235;p28"/>
          <p:cNvPicPr preferRelativeResize="0"/>
          <p:nvPr/>
        </p:nvPicPr>
        <p:blipFill rotWithShape="1">
          <a:blip r:embed="rId3">
            <a:alphaModFix/>
          </a:blip>
          <a:srcRect/>
          <a:stretch/>
        </p:blipFill>
        <p:spPr>
          <a:xfrm>
            <a:off x="2488466" y="1271016"/>
            <a:ext cx="7670913" cy="4315968"/>
          </a:xfrm>
          <a:prstGeom prst="rect">
            <a:avLst/>
          </a:prstGeom>
          <a:noFill/>
          <a:ln>
            <a:noFill/>
          </a:ln>
        </p:spPr>
      </p:pic>
      <p:sp>
        <p:nvSpPr>
          <p:cNvPr id="236" name="Google Shape;236;p28"/>
          <p:cNvSpPr/>
          <p:nvPr/>
        </p:nvSpPr>
        <p:spPr>
          <a:xfrm>
            <a:off x="632380" y="624518"/>
            <a:ext cx="2157984" cy="2157984"/>
          </a:xfrm>
          <a:prstGeom prst="ellipse">
            <a:avLst/>
          </a:prstGeom>
          <a:solidFill>
            <a:srgbClr val="40404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37" name="Google Shape;237;p28"/>
          <p:cNvSpPr/>
          <p:nvPr/>
        </p:nvSpPr>
        <p:spPr>
          <a:xfrm>
            <a:off x="152401" y="459925"/>
            <a:ext cx="3217332" cy="2520341"/>
          </a:xfrm>
          <a:prstGeom prst="ellipse">
            <a:avLst/>
          </a:prstGeom>
          <a:noFill/>
          <a:ln>
            <a:noFill/>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1400" b="1" cap="none">
                <a:solidFill>
                  <a:srgbClr val="FFFFFF"/>
                </a:solidFill>
                <a:latin typeface="Gill Sans"/>
                <a:ea typeface="Gill Sans"/>
                <a:cs typeface="Gill Sans"/>
                <a:sym typeface="Gill Sans"/>
              </a:rPr>
              <a:t>OPEN ACCESS PUBLISHING</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242"/>
        <p:cNvGrpSpPr/>
        <p:nvPr/>
      </p:nvGrpSpPr>
      <p:grpSpPr>
        <a:xfrm>
          <a:off x="0" y="0"/>
          <a:ext cx="0" cy="0"/>
          <a:chOff x="0" y="0"/>
          <a:chExt cx="0" cy="0"/>
        </a:xfrm>
      </p:grpSpPr>
      <p:sp>
        <p:nvSpPr>
          <p:cNvPr id="243" name="Google Shape;243;p29"/>
          <p:cNvSpPr/>
          <p:nvPr/>
        </p:nvSpPr>
        <p:spPr>
          <a:xfrm>
            <a:off x="0" y="-2"/>
            <a:ext cx="6072915" cy="68580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44" name="Google Shape;244;p29"/>
          <p:cNvSpPr txBox="1"/>
          <p:nvPr/>
        </p:nvSpPr>
        <p:spPr>
          <a:xfrm>
            <a:off x="804672" y="1290025"/>
            <a:ext cx="4475892" cy="118872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800" b="1" cap="none">
                <a:solidFill>
                  <a:srgbClr val="262626"/>
                </a:solidFill>
                <a:latin typeface="Gill Sans"/>
                <a:ea typeface="Gill Sans"/>
                <a:cs typeface="Gill Sans"/>
                <a:sym typeface="Gill Sans"/>
              </a:rPr>
              <a:t>FACILITATING OA</a:t>
            </a:r>
            <a:endParaRPr/>
          </a:p>
        </p:txBody>
      </p:sp>
      <p:sp>
        <p:nvSpPr>
          <p:cNvPr id="245" name="Google Shape;245;p29"/>
          <p:cNvSpPr txBox="1"/>
          <p:nvPr/>
        </p:nvSpPr>
        <p:spPr>
          <a:xfrm>
            <a:off x="804672" y="2858703"/>
            <a:ext cx="4475892" cy="3042547"/>
          </a:xfrm>
          <a:prstGeom prst="rect">
            <a:avLst/>
          </a:prstGeom>
          <a:noFill/>
          <a:ln>
            <a:noFill/>
          </a:ln>
        </p:spPr>
        <p:txBody>
          <a:bodyPr spcFirstLastPara="1" wrap="square" lIns="91425" tIns="45700" rIns="91425" bIns="45700" anchor="t" anchorCtr="0">
            <a:noAutofit/>
          </a:bodyPr>
          <a:lstStyle/>
          <a:p>
            <a:pPr marL="342900" marR="0" lvl="0" indent="-228600" algn="l" rtl="0">
              <a:lnSpc>
                <a:spcPct val="90000"/>
              </a:lnSpc>
              <a:spcBef>
                <a:spcPts val="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Managing your rights as an author </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a:p>
            <a:pPr marL="342900" marR="0" lvl="0" indent="-228600" algn="l" rtl="0">
              <a:lnSpc>
                <a:spcPct val="90000"/>
              </a:lnSpc>
              <a:spcBef>
                <a:spcPts val="100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Choosing open access publishing</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a:p>
            <a:pPr marL="342900" marR="0" lvl="0" indent="-228600" algn="l" rtl="0">
              <a:lnSpc>
                <a:spcPct val="90000"/>
              </a:lnSpc>
              <a:spcBef>
                <a:spcPts val="100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Submitting work to institutional or disciplinary repositories</a:t>
            </a:r>
            <a:endParaRPr/>
          </a:p>
          <a:p>
            <a:pPr marL="114300" marR="0" lvl="0" indent="0" algn="l" rtl="0">
              <a:lnSpc>
                <a:spcPct val="90000"/>
              </a:lnSpc>
              <a:spcBef>
                <a:spcPts val="1000"/>
              </a:spcBef>
              <a:spcAft>
                <a:spcPts val="0"/>
              </a:spcAft>
              <a:buNone/>
            </a:pPr>
            <a:endParaRPr sz="1700">
              <a:solidFill>
                <a:srgbClr val="FFFFFF"/>
              </a:solidFill>
              <a:latin typeface="Gill Sans"/>
              <a:ea typeface="Gill Sans"/>
              <a:cs typeface="Gill Sans"/>
              <a:sym typeface="Gill Sans"/>
            </a:endParaRPr>
          </a:p>
        </p:txBody>
      </p:sp>
      <p:sp>
        <p:nvSpPr>
          <p:cNvPr id="246" name="Google Shape;246;p29"/>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47" name="Google Shape;247;p29"/>
          <p:cNvSpPr/>
          <p:nvPr/>
        </p:nvSpPr>
        <p:spPr>
          <a:xfrm>
            <a:off x="6877586" y="806357"/>
            <a:ext cx="4511266" cy="4928616"/>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48" name="Google Shape;248;p29"/>
          <p:cNvPicPr preferRelativeResize="0"/>
          <p:nvPr/>
        </p:nvPicPr>
        <p:blipFill rotWithShape="1">
          <a:blip r:embed="rId3">
            <a:alphaModFix/>
          </a:blip>
          <a:srcRect/>
          <a:stretch/>
        </p:blipFill>
        <p:spPr>
          <a:xfrm>
            <a:off x="7064692" y="2438752"/>
            <a:ext cx="4159568" cy="166382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0"/>
          <p:cNvSpPr txBox="1"/>
          <p:nvPr/>
        </p:nvSpPr>
        <p:spPr>
          <a:xfrm>
            <a:off x="364262" y="299150"/>
            <a:ext cx="834934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Institutional/Disciplinary Repositories</a:t>
            </a:r>
            <a:endParaRPr/>
          </a:p>
        </p:txBody>
      </p:sp>
      <p:pic>
        <p:nvPicPr>
          <p:cNvPr id="255" name="Google Shape;255;p30" descr="A picture containing bird&#10;&#10;Description automatically generated"/>
          <p:cNvPicPr preferRelativeResize="0"/>
          <p:nvPr/>
        </p:nvPicPr>
        <p:blipFill rotWithShape="1">
          <a:blip r:embed="rId3">
            <a:alphaModFix/>
          </a:blip>
          <a:srcRect/>
          <a:stretch/>
        </p:blipFill>
        <p:spPr>
          <a:xfrm>
            <a:off x="638253" y="925011"/>
            <a:ext cx="10586104" cy="1734846"/>
          </a:xfrm>
          <a:prstGeom prst="rect">
            <a:avLst/>
          </a:prstGeom>
          <a:noFill/>
          <a:ln>
            <a:noFill/>
          </a:ln>
        </p:spPr>
      </p:pic>
      <p:pic>
        <p:nvPicPr>
          <p:cNvPr id="256" name="Google Shape;256;p30" descr="A picture containing drawing&#10;&#10;Description automatically generated"/>
          <p:cNvPicPr preferRelativeResize="0"/>
          <p:nvPr/>
        </p:nvPicPr>
        <p:blipFill rotWithShape="1">
          <a:blip r:embed="rId4">
            <a:alphaModFix/>
          </a:blip>
          <a:srcRect/>
          <a:stretch/>
        </p:blipFill>
        <p:spPr>
          <a:xfrm>
            <a:off x="638253" y="2896220"/>
            <a:ext cx="2425700" cy="812800"/>
          </a:xfrm>
          <a:prstGeom prst="rect">
            <a:avLst/>
          </a:prstGeom>
          <a:noFill/>
          <a:ln>
            <a:noFill/>
          </a:ln>
        </p:spPr>
      </p:pic>
      <p:pic>
        <p:nvPicPr>
          <p:cNvPr id="257" name="Google Shape;257;p30" descr="A drawing of a face&#10;&#10;Description automatically generated"/>
          <p:cNvPicPr preferRelativeResize="0"/>
          <p:nvPr/>
        </p:nvPicPr>
        <p:blipFill rotWithShape="1">
          <a:blip r:embed="rId5">
            <a:alphaModFix/>
          </a:blip>
          <a:srcRect/>
          <a:stretch/>
        </p:blipFill>
        <p:spPr>
          <a:xfrm>
            <a:off x="792397" y="4057813"/>
            <a:ext cx="2117412" cy="806451"/>
          </a:xfrm>
          <a:prstGeom prst="rect">
            <a:avLst/>
          </a:prstGeom>
          <a:noFill/>
          <a:ln>
            <a:noFill/>
          </a:ln>
        </p:spPr>
      </p:pic>
      <p:pic>
        <p:nvPicPr>
          <p:cNvPr id="258" name="Google Shape;258;p30" descr="A picture containing sitting, table&#10;&#10;Description automatically generated"/>
          <p:cNvPicPr preferRelativeResize="0"/>
          <p:nvPr/>
        </p:nvPicPr>
        <p:blipFill rotWithShape="1">
          <a:blip r:embed="rId6">
            <a:alphaModFix/>
          </a:blip>
          <a:srcRect/>
          <a:stretch/>
        </p:blipFill>
        <p:spPr>
          <a:xfrm>
            <a:off x="8080646" y="5263013"/>
            <a:ext cx="3143711" cy="1133313"/>
          </a:xfrm>
          <a:prstGeom prst="rect">
            <a:avLst/>
          </a:prstGeom>
          <a:noFill/>
          <a:ln>
            <a:noFill/>
          </a:ln>
        </p:spPr>
      </p:pic>
      <p:pic>
        <p:nvPicPr>
          <p:cNvPr id="259" name="Google Shape;259;p30" descr="A close up of a sign&#10;&#10;Description automatically generated"/>
          <p:cNvPicPr preferRelativeResize="0"/>
          <p:nvPr/>
        </p:nvPicPr>
        <p:blipFill rotWithShape="1">
          <a:blip r:embed="rId7">
            <a:alphaModFix/>
          </a:blip>
          <a:srcRect/>
          <a:stretch/>
        </p:blipFill>
        <p:spPr>
          <a:xfrm>
            <a:off x="988161" y="5213057"/>
            <a:ext cx="2621078" cy="1183269"/>
          </a:xfrm>
          <a:prstGeom prst="rect">
            <a:avLst/>
          </a:prstGeom>
          <a:noFill/>
          <a:ln>
            <a:noFill/>
          </a:ln>
        </p:spPr>
      </p:pic>
      <p:pic>
        <p:nvPicPr>
          <p:cNvPr id="260" name="Google Shape;260;p30" descr="A close up of a sign&#10;&#10;Description automatically generated"/>
          <p:cNvPicPr preferRelativeResize="0"/>
          <p:nvPr/>
        </p:nvPicPr>
        <p:blipFill rotWithShape="1">
          <a:blip r:embed="rId8">
            <a:alphaModFix/>
          </a:blip>
          <a:srcRect/>
          <a:stretch/>
        </p:blipFill>
        <p:spPr>
          <a:xfrm>
            <a:off x="4487648" y="3817129"/>
            <a:ext cx="3705663" cy="1275719"/>
          </a:xfrm>
          <a:prstGeom prst="rect">
            <a:avLst/>
          </a:prstGeom>
          <a:noFill/>
          <a:ln>
            <a:noFill/>
          </a:ln>
        </p:spPr>
      </p:pic>
      <p:pic>
        <p:nvPicPr>
          <p:cNvPr id="261" name="Google Shape;261;p30" descr="A picture containing drawing&#10;&#10;Description automatically generated"/>
          <p:cNvPicPr preferRelativeResize="0"/>
          <p:nvPr/>
        </p:nvPicPr>
        <p:blipFill rotWithShape="1">
          <a:blip r:embed="rId9">
            <a:alphaModFix/>
          </a:blip>
          <a:srcRect/>
          <a:stretch/>
        </p:blipFill>
        <p:spPr>
          <a:xfrm>
            <a:off x="4799705" y="5263013"/>
            <a:ext cx="2976429" cy="1321956"/>
          </a:xfrm>
          <a:prstGeom prst="rect">
            <a:avLst/>
          </a:prstGeom>
          <a:noFill/>
          <a:ln>
            <a:noFill/>
          </a:ln>
        </p:spPr>
      </p:pic>
      <p:pic>
        <p:nvPicPr>
          <p:cNvPr id="262" name="Google Shape;262;p30" descr="A close up of a logo&#10;&#10;Description automatically generated"/>
          <p:cNvPicPr preferRelativeResize="0"/>
          <p:nvPr/>
        </p:nvPicPr>
        <p:blipFill rotWithShape="1">
          <a:blip r:embed="rId10">
            <a:alphaModFix/>
          </a:blip>
          <a:srcRect/>
          <a:stretch/>
        </p:blipFill>
        <p:spPr>
          <a:xfrm>
            <a:off x="4051785" y="2765516"/>
            <a:ext cx="4355554" cy="727821"/>
          </a:xfrm>
          <a:prstGeom prst="rect">
            <a:avLst/>
          </a:prstGeom>
          <a:noFill/>
          <a:ln>
            <a:noFill/>
          </a:ln>
        </p:spPr>
      </p:pic>
      <p:pic>
        <p:nvPicPr>
          <p:cNvPr id="263" name="Google Shape;263;p30" descr="A picture containing drawing&#10;&#10;Description automatically generated"/>
          <p:cNvPicPr preferRelativeResize="0"/>
          <p:nvPr/>
        </p:nvPicPr>
        <p:blipFill rotWithShape="1">
          <a:blip r:embed="rId11">
            <a:alphaModFix/>
          </a:blip>
          <a:srcRect/>
          <a:stretch/>
        </p:blipFill>
        <p:spPr>
          <a:xfrm>
            <a:off x="9374004" y="3129427"/>
            <a:ext cx="1625745" cy="165571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268"/>
        <p:cNvGrpSpPr/>
        <p:nvPr/>
      </p:nvGrpSpPr>
      <p:grpSpPr>
        <a:xfrm>
          <a:off x="0" y="0"/>
          <a:ext cx="0" cy="0"/>
          <a:chOff x="0" y="0"/>
          <a:chExt cx="0" cy="0"/>
        </a:xfrm>
      </p:grpSpPr>
      <p:sp>
        <p:nvSpPr>
          <p:cNvPr id="269" name="Google Shape;269;p31"/>
          <p:cNvSpPr/>
          <p:nvPr/>
        </p:nvSpPr>
        <p:spPr>
          <a:xfrm>
            <a:off x="0" y="-2"/>
            <a:ext cx="6072915" cy="68580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70" name="Google Shape;270;p31"/>
          <p:cNvSpPr txBox="1"/>
          <p:nvPr/>
        </p:nvSpPr>
        <p:spPr>
          <a:xfrm>
            <a:off x="804672" y="1290025"/>
            <a:ext cx="4475892" cy="118872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800" b="1" cap="none">
                <a:solidFill>
                  <a:srgbClr val="262626"/>
                </a:solidFill>
                <a:latin typeface="Gill Sans"/>
                <a:ea typeface="Gill Sans"/>
                <a:cs typeface="Gill Sans"/>
                <a:sym typeface="Gill Sans"/>
              </a:rPr>
              <a:t>FACILITATING OA</a:t>
            </a:r>
            <a:endParaRPr/>
          </a:p>
        </p:txBody>
      </p:sp>
      <p:sp>
        <p:nvSpPr>
          <p:cNvPr id="271" name="Google Shape;271;p31"/>
          <p:cNvSpPr txBox="1"/>
          <p:nvPr/>
        </p:nvSpPr>
        <p:spPr>
          <a:xfrm>
            <a:off x="804672" y="2858703"/>
            <a:ext cx="4475892" cy="3042547"/>
          </a:xfrm>
          <a:prstGeom prst="rect">
            <a:avLst/>
          </a:prstGeom>
          <a:noFill/>
          <a:ln>
            <a:noFill/>
          </a:ln>
        </p:spPr>
        <p:txBody>
          <a:bodyPr spcFirstLastPara="1" wrap="square" lIns="91425" tIns="45700" rIns="91425" bIns="45700" anchor="t" anchorCtr="0">
            <a:noAutofit/>
          </a:bodyPr>
          <a:lstStyle/>
          <a:p>
            <a:pPr marL="342900" marR="0" lvl="0" indent="-228600" algn="l" rtl="0">
              <a:lnSpc>
                <a:spcPct val="90000"/>
              </a:lnSpc>
              <a:spcBef>
                <a:spcPts val="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Managing your rights as an author </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a:p>
            <a:pPr marL="342900" marR="0" lvl="0" indent="-228600" algn="l" rtl="0">
              <a:lnSpc>
                <a:spcPct val="90000"/>
              </a:lnSpc>
              <a:spcBef>
                <a:spcPts val="100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Choosing open access publishing</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a:p>
            <a:pPr marL="342900" marR="0" lvl="0" indent="-228600" algn="l" rtl="0">
              <a:lnSpc>
                <a:spcPct val="90000"/>
              </a:lnSpc>
              <a:spcBef>
                <a:spcPts val="100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Submitting work to institutional or disciplinary repositories</a:t>
            </a:r>
            <a:endParaRPr/>
          </a:p>
          <a:p>
            <a:pPr marL="342900" marR="0" lvl="0" indent="-120650" algn="l" rtl="0">
              <a:lnSpc>
                <a:spcPct val="90000"/>
              </a:lnSpc>
              <a:spcBef>
                <a:spcPts val="1000"/>
              </a:spcBef>
              <a:spcAft>
                <a:spcPts val="0"/>
              </a:spcAft>
              <a:buClr>
                <a:schemeClr val="accent2"/>
              </a:buClr>
              <a:buSzPts val="1700"/>
              <a:buFont typeface="Arial"/>
              <a:buNone/>
            </a:pPr>
            <a:endParaRPr sz="1700">
              <a:solidFill>
                <a:srgbClr val="FFFFFF"/>
              </a:solidFill>
              <a:latin typeface="Gill Sans"/>
              <a:ea typeface="Gill Sans"/>
              <a:cs typeface="Gill Sans"/>
              <a:sym typeface="Gill Sans"/>
            </a:endParaRPr>
          </a:p>
          <a:p>
            <a:pPr marL="342900" marR="0" lvl="0" indent="-228600" algn="l" rtl="0">
              <a:lnSpc>
                <a:spcPct val="90000"/>
              </a:lnSpc>
              <a:spcBef>
                <a:spcPts val="1000"/>
              </a:spcBef>
              <a:spcAft>
                <a:spcPts val="0"/>
              </a:spcAft>
              <a:buClr>
                <a:schemeClr val="accent2"/>
              </a:buClr>
              <a:buSzPts val="1700"/>
              <a:buFont typeface="Arial"/>
              <a:buChar char="•"/>
            </a:pPr>
            <a:r>
              <a:rPr lang="en-US" sz="1700">
                <a:solidFill>
                  <a:srgbClr val="FFFFFF"/>
                </a:solidFill>
                <a:latin typeface="Gill Sans"/>
                <a:ea typeface="Gill Sans"/>
                <a:cs typeface="Gill Sans"/>
                <a:sym typeface="Gill Sans"/>
              </a:rPr>
              <a:t> Creating and instituting open access policies and resolutions</a:t>
            </a:r>
            <a:endParaRPr/>
          </a:p>
        </p:txBody>
      </p:sp>
      <p:sp>
        <p:nvSpPr>
          <p:cNvPr id="272" name="Google Shape;272;p31"/>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73" name="Google Shape;273;p31"/>
          <p:cNvSpPr/>
          <p:nvPr/>
        </p:nvSpPr>
        <p:spPr>
          <a:xfrm>
            <a:off x="6877586" y="806357"/>
            <a:ext cx="4511266" cy="4928616"/>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274" name="Google Shape;274;p31"/>
          <p:cNvPicPr preferRelativeResize="0"/>
          <p:nvPr/>
        </p:nvPicPr>
        <p:blipFill rotWithShape="1">
          <a:blip r:embed="rId3">
            <a:alphaModFix/>
          </a:blip>
          <a:srcRect/>
          <a:stretch/>
        </p:blipFill>
        <p:spPr>
          <a:xfrm>
            <a:off x="7064692" y="2438752"/>
            <a:ext cx="4159568" cy="16638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79"/>
        <p:cNvGrpSpPr/>
        <p:nvPr/>
      </p:nvGrpSpPr>
      <p:grpSpPr>
        <a:xfrm>
          <a:off x="0" y="0"/>
          <a:ext cx="0" cy="0"/>
          <a:chOff x="0" y="0"/>
          <a:chExt cx="0" cy="0"/>
        </a:xfrm>
      </p:grpSpPr>
      <p:pic>
        <p:nvPicPr>
          <p:cNvPr id="280" name="Google Shape;280;p32"/>
          <p:cNvPicPr preferRelativeResize="0"/>
          <p:nvPr/>
        </p:nvPicPr>
        <p:blipFill rotWithShape="1">
          <a:blip r:embed="rId3">
            <a:alphaModFix amt="50000"/>
          </a:blip>
          <a:srcRect/>
          <a:stretch/>
        </p:blipFill>
        <p:spPr>
          <a:xfrm>
            <a:off x="20" y="10"/>
            <a:ext cx="12191980" cy="6857990"/>
          </a:xfrm>
          <a:prstGeom prst="rect">
            <a:avLst/>
          </a:prstGeom>
          <a:noFill/>
          <a:ln>
            <a:noFill/>
          </a:ln>
        </p:spPr>
      </p:pic>
      <p:sp>
        <p:nvSpPr>
          <p:cNvPr id="281" name="Google Shape;281;p32"/>
          <p:cNvSpPr txBox="1"/>
          <p:nvPr/>
        </p:nvSpPr>
        <p:spPr>
          <a:xfrm>
            <a:off x="1600200" y="2386744"/>
            <a:ext cx="8991600" cy="1645920"/>
          </a:xfrm>
          <a:prstGeom prst="rect">
            <a:avLst/>
          </a:prstGeom>
          <a:noFill/>
          <a:ln>
            <a:noFill/>
          </a:ln>
        </p:spPr>
        <p:txBody>
          <a:bodyPr spcFirstLastPara="1" wrap="square" lIns="274300" tIns="182875" rIns="274300" bIns="182875" anchor="ctr" anchorCtr="1">
            <a:noAutofit/>
          </a:bodyPr>
          <a:lstStyle/>
          <a:p>
            <a:pPr marL="0" marR="0" lvl="0" indent="0" algn="ctr" rtl="0">
              <a:lnSpc>
                <a:spcPct val="90000"/>
              </a:lnSpc>
              <a:spcBef>
                <a:spcPts val="0"/>
              </a:spcBef>
              <a:spcAft>
                <a:spcPts val="0"/>
              </a:spcAft>
              <a:buNone/>
            </a:pPr>
            <a:r>
              <a:rPr lang="en-US" sz="3800" b="1" cap="none">
                <a:solidFill>
                  <a:srgbClr val="262626"/>
                </a:solidFill>
                <a:latin typeface="Gill Sans"/>
                <a:ea typeface="Gill Sans"/>
                <a:cs typeface="Gill Sans"/>
                <a:sym typeface="Gill Sans"/>
              </a:rPr>
              <a:t>OPEN ACCESS POLICIES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33" descr="figure.img"/>
          <p:cNvPicPr preferRelativeResize="0"/>
          <p:nvPr/>
        </p:nvPicPr>
        <p:blipFill rotWithShape="1">
          <a:blip r:embed="rId3">
            <a:alphaModFix/>
          </a:blip>
          <a:srcRect/>
          <a:stretch/>
        </p:blipFill>
        <p:spPr>
          <a:xfrm>
            <a:off x="1756984" y="738665"/>
            <a:ext cx="8678033" cy="5441127"/>
          </a:xfrm>
          <a:prstGeom prst="rect">
            <a:avLst/>
          </a:prstGeom>
          <a:noFill/>
          <a:ln>
            <a:noFill/>
          </a:ln>
        </p:spPr>
      </p:pic>
      <p:sp>
        <p:nvSpPr>
          <p:cNvPr id="287" name="Google Shape;287;p33"/>
          <p:cNvSpPr txBox="1"/>
          <p:nvPr/>
        </p:nvSpPr>
        <p:spPr>
          <a:xfrm>
            <a:off x="380703" y="216543"/>
            <a:ext cx="9851433"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Cumulative number of OA policies adopted by stakeholder groups</a:t>
            </a:r>
            <a:endParaRPr sz="2400" b="1">
              <a:solidFill>
                <a:schemeClr val="dk1"/>
              </a:solidFill>
              <a:latin typeface="Arial"/>
              <a:ea typeface="Arial"/>
              <a:cs typeface="Arial"/>
              <a:sym typeface="Arial"/>
            </a:endParaRPr>
          </a:p>
        </p:txBody>
      </p:sp>
      <p:sp>
        <p:nvSpPr>
          <p:cNvPr id="288" name="Google Shape;288;p33"/>
          <p:cNvSpPr txBox="1"/>
          <p:nvPr/>
        </p:nvSpPr>
        <p:spPr>
          <a:xfrm>
            <a:off x="289931" y="6395236"/>
            <a:ext cx="11612137" cy="24622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dk1"/>
                </a:solidFill>
                <a:latin typeface="Gill Sans"/>
                <a:ea typeface="Gill Sans"/>
                <a:cs typeface="Gill Sans"/>
                <a:sym typeface="Gill Sans"/>
              </a:rPr>
              <a:t>Source: Tennant JP, Waldner F, Jacques DC et al. The academic, economic and societal impacts of Open Access: an evidence-based review [version 3]. F1000Research 2016, 5:632 (doi: 10.12688/f1000research.8460.3)</a:t>
            </a:r>
            <a:endParaRPr sz="1800">
              <a:solidFill>
                <a:schemeClr val="dk1"/>
              </a:solidFill>
              <a:latin typeface="Gill Sans"/>
              <a:ea typeface="Gill Sans"/>
              <a:cs typeface="Gill Sans"/>
              <a:sym typeface="Gill Sans"/>
            </a:endParaRPr>
          </a:p>
        </p:txBody>
      </p:sp>
      <p:sp>
        <p:nvSpPr>
          <p:cNvPr id="289" name="Google Shape;289;p33"/>
          <p:cNvSpPr/>
          <p:nvPr/>
        </p:nvSpPr>
        <p:spPr>
          <a:xfrm>
            <a:off x="2928730" y="1140809"/>
            <a:ext cx="2690192" cy="272882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290" name="Google Shape;290;p33"/>
          <p:cNvSpPr txBox="1"/>
          <p:nvPr/>
        </p:nvSpPr>
        <p:spPr>
          <a:xfrm>
            <a:off x="3457741" y="1140809"/>
            <a:ext cx="3697355" cy="2031325"/>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b="1">
                <a:solidFill>
                  <a:schemeClr val="dk1"/>
                </a:solidFill>
                <a:latin typeface="Arial"/>
                <a:ea typeface="Arial"/>
                <a:cs typeface="Arial"/>
                <a:sym typeface="Arial"/>
              </a:rPr>
              <a:t>Research Organization</a:t>
            </a:r>
            <a:endParaRPr/>
          </a:p>
          <a:p>
            <a:pPr marL="0" marR="0" lvl="0" indent="0" algn="l" rtl="0">
              <a:spcBef>
                <a:spcPts val="0"/>
              </a:spcBef>
              <a:spcAft>
                <a:spcPts val="0"/>
              </a:spcAft>
              <a:buNone/>
            </a:pPr>
            <a:endParaRPr sz="1400" b="1">
              <a:solidFill>
                <a:schemeClr val="dk1"/>
              </a:solidFill>
              <a:latin typeface="Arial"/>
              <a:ea typeface="Arial"/>
              <a:cs typeface="Arial"/>
              <a:sym typeface="Arial"/>
            </a:endParaRPr>
          </a:p>
          <a:p>
            <a:pPr marL="0" marR="0" lvl="0" indent="0" algn="l" rtl="0">
              <a:spcBef>
                <a:spcPts val="0"/>
              </a:spcBef>
              <a:spcAft>
                <a:spcPts val="0"/>
              </a:spcAft>
              <a:buNone/>
            </a:pPr>
            <a:r>
              <a:rPr lang="en-US" sz="1400" b="1">
                <a:solidFill>
                  <a:schemeClr val="dk1"/>
                </a:solidFill>
                <a:latin typeface="Arial"/>
                <a:ea typeface="Arial"/>
                <a:cs typeface="Arial"/>
                <a:sym typeface="Arial"/>
              </a:rPr>
              <a:t>Funder</a:t>
            </a:r>
            <a:endParaRPr/>
          </a:p>
          <a:p>
            <a:pPr marL="0" marR="0" lvl="0" indent="0" algn="l" rtl="0">
              <a:spcBef>
                <a:spcPts val="0"/>
              </a:spcBef>
              <a:spcAft>
                <a:spcPts val="0"/>
              </a:spcAft>
              <a:buNone/>
            </a:pPr>
            <a:endParaRPr sz="1400" b="1">
              <a:solidFill>
                <a:schemeClr val="dk1"/>
              </a:solidFill>
              <a:latin typeface="Arial"/>
              <a:ea typeface="Arial"/>
              <a:cs typeface="Arial"/>
              <a:sym typeface="Arial"/>
            </a:endParaRPr>
          </a:p>
          <a:p>
            <a:pPr marL="0" marR="0" lvl="0" indent="0" algn="l" rtl="0">
              <a:spcBef>
                <a:spcPts val="0"/>
              </a:spcBef>
              <a:spcAft>
                <a:spcPts val="0"/>
              </a:spcAft>
              <a:buNone/>
            </a:pPr>
            <a:r>
              <a:rPr lang="en-US" sz="1400" b="1">
                <a:solidFill>
                  <a:schemeClr val="dk1"/>
                </a:solidFill>
                <a:latin typeface="Arial"/>
                <a:ea typeface="Arial"/>
                <a:cs typeface="Arial"/>
                <a:sym typeface="Arial"/>
              </a:rPr>
              <a:t>Sub-unit of Research Organization</a:t>
            </a:r>
            <a:endParaRPr/>
          </a:p>
          <a:p>
            <a:pPr marL="0" marR="0" lvl="0" indent="0" algn="l" rtl="0">
              <a:spcBef>
                <a:spcPts val="0"/>
              </a:spcBef>
              <a:spcAft>
                <a:spcPts val="0"/>
              </a:spcAft>
              <a:buNone/>
            </a:pPr>
            <a:endParaRPr sz="1400" b="1">
              <a:solidFill>
                <a:schemeClr val="dk1"/>
              </a:solidFill>
              <a:latin typeface="Arial"/>
              <a:ea typeface="Arial"/>
              <a:cs typeface="Arial"/>
              <a:sym typeface="Arial"/>
            </a:endParaRPr>
          </a:p>
          <a:p>
            <a:pPr marL="0" marR="0" lvl="0" indent="0" algn="l" rtl="0">
              <a:spcBef>
                <a:spcPts val="0"/>
              </a:spcBef>
              <a:spcAft>
                <a:spcPts val="0"/>
              </a:spcAft>
              <a:buNone/>
            </a:pPr>
            <a:r>
              <a:rPr lang="en-US" sz="1400" b="1">
                <a:solidFill>
                  <a:schemeClr val="dk1"/>
                </a:solidFill>
                <a:latin typeface="Arial"/>
                <a:ea typeface="Arial"/>
                <a:cs typeface="Arial"/>
                <a:sym typeface="Arial"/>
              </a:rPr>
              <a:t>Funder and Research Organization</a:t>
            </a:r>
            <a:endParaRPr/>
          </a:p>
          <a:p>
            <a:pPr marL="0" marR="0" lvl="0" indent="0" algn="l" rtl="0">
              <a:spcBef>
                <a:spcPts val="0"/>
              </a:spcBef>
              <a:spcAft>
                <a:spcPts val="0"/>
              </a:spcAft>
              <a:buNone/>
            </a:pPr>
            <a:endParaRPr sz="1400" b="1">
              <a:solidFill>
                <a:schemeClr val="dk1"/>
              </a:solidFill>
              <a:latin typeface="Arial"/>
              <a:ea typeface="Arial"/>
              <a:cs typeface="Arial"/>
              <a:sym typeface="Arial"/>
            </a:endParaRPr>
          </a:p>
          <a:p>
            <a:pPr marL="0" marR="0" lvl="0" indent="0" algn="l" rtl="0">
              <a:spcBef>
                <a:spcPts val="0"/>
              </a:spcBef>
              <a:spcAft>
                <a:spcPts val="0"/>
              </a:spcAft>
              <a:buNone/>
            </a:pPr>
            <a:r>
              <a:rPr lang="en-US" sz="1400" b="1">
                <a:solidFill>
                  <a:schemeClr val="dk1"/>
                </a:solidFill>
                <a:latin typeface="Arial"/>
                <a:ea typeface="Arial"/>
                <a:cs typeface="Arial"/>
                <a:sym typeface="Arial"/>
              </a:rPr>
              <a:t>Multiple Research Organizations</a:t>
            </a:r>
            <a:endParaRPr/>
          </a:p>
        </p:txBody>
      </p:sp>
      <p:pic>
        <p:nvPicPr>
          <p:cNvPr id="291" name="Google Shape;291;p33"/>
          <p:cNvPicPr preferRelativeResize="0"/>
          <p:nvPr/>
        </p:nvPicPr>
        <p:blipFill rotWithShape="1">
          <a:blip r:embed="rId4">
            <a:alphaModFix/>
          </a:blip>
          <a:srcRect l="13886" t="15982" r="81076" b="44096"/>
          <a:stretch/>
        </p:blipFill>
        <p:spPr>
          <a:xfrm rot="10800000">
            <a:off x="2974575" y="1061297"/>
            <a:ext cx="437322" cy="217335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4"/>
          <p:cNvSpPr txBox="1"/>
          <p:nvPr/>
        </p:nvSpPr>
        <p:spPr>
          <a:xfrm>
            <a:off x="312337" y="204595"/>
            <a:ext cx="834934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U.S. Academic Institutions with OA policies</a:t>
            </a:r>
            <a:endParaRPr/>
          </a:p>
        </p:txBody>
      </p:sp>
      <p:grpSp>
        <p:nvGrpSpPr>
          <p:cNvPr id="298" name="Google Shape;298;p34"/>
          <p:cNvGrpSpPr/>
          <p:nvPr/>
        </p:nvGrpSpPr>
        <p:grpSpPr>
          <a:xfrm>
            <a:off x="630958" y="666260"/>
            <a:ext cx="10930084" cy="5906059"/>
            <a:chOff x="630958" y="666260"/>
            <a:chExt cx="10930084" cy="5906059"/>
          </a:xfrm>
        </p:grpSpPr>
        <p:pic>
          <p:nvPicPr>
            <p:cNvPr id="299" name="Google Shape;299;p34" descr="A picture containing text, map&#10;&#10;Description automatically generated"/>
            <p:cNvPicPr preferRelativeResize="0"/>
            <p:nvPr/>
          </p:nvPicPr>
          <p:blipFill rotWithShape="1">
            <a:blip r:embed="rId3">
              <a:alphaModFix/>
            </a:blip>
            <a:srcRect/>
            <a:stretch/>
          </p:blipFill>
          <p:spPr>
            <a:xfrm>
              <a:off x="630958" y="666260"/>
              <a:ext cx="10930084" cy="5906059"/>
            </a:xfrm>
            <a:prstGeom prst="rect">
              <a:avLst/>
            </a:prstGeom>
            <a:noFill/>
            <a:ln>
              <a:noFill/>
            </a:ln>
          </p:spPr>
        </p:pic>
        <p:pic>
          <p:nvPicPr>
            <p:cNvPr id="300" name="Google Shape;300;p34" descr="A picture containing light&#10;&#10;Description automatically generated"/>
            <p:cNvPicPr preferRelativeResize="0"/>
            <p:nvPr/>
          </p:nvPicPr>
          <p:blipFill rotWithShape="1">
            <a:blip r:embed="rId4">
              <a:alphaModFix/>
            </a:blip>
            <a:srcRect/>
            <a:stretch/>
          </p:blipFill>
          <p:spPr>
            <a:xfrm>
              <a:off x="5493657" y="5232399"/>
              <a:ext cx="547855" cy="278493"/>
            </a:xfrm>
            <a:prstGeom prst="rect">
              <a:avLst/>
            </a:prstGeom>
            <a:noFill/>
            <a:ln>
              <a:noFill/>
            </a:ln>
          </p:spPr>
        </p:pic>
        <p:pic>
          <p:nvPicPr>
            <p:cNvPr id="301" name="Google Shape;301;p34" descr="A picture containing helmet&#10;&#10;Description automatically generated"/>
            <p:cNvPicPr preferRelativeResize="0"/>
            <p:nvPr/>
          </p:nvPicPr>
          <p:blipFill rotWithShape="1">
            <a:blip r:embed="rId5">
              <a:alphaModFix/>
            </a:blip>
            <a:srcRect/>
            <a:stretch/>
          </p:blipFill>
          <p:spPr>
            <a:xfrm>
              <a:off x="6097032" y="3327402"/>
              <a:ext cx="371825" cy="330305"/>
            </a:xfrm>
            <a:prstGeom prst="rect">
              <a:avLst/>
            </a:prstGeom>
            <a:noFill/>
            <a:ln>
              <a:noFill/>
            </a:ln>
          </p:spPr>
        </p:pic>
        <p:sp>
          <p:nvSpPr>
            <p:cNvPr id="302" name="Google Shape;302;p34"/>
            <p:cNvSpPr/>
            <p:nvPr/>
          </p:nvSpPr>
          <p:spPr>
            <a:xfrm>
              <a:off x="5752667" y="375930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03" name="Google Shape;303;p34"/>
            <p:cNvSpPr/>
            <p:nvPr/>
          </p:nvSpPr>
          <p:spPr>
            <a:xfrm>
              <a:off x="5855302" y="468085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304" name="Google Shape;304;p34"/>
            <p:cNvPicPr preferRelativeResize="0"/>
            <p:nvPr/>
          </p:nvPicPr>
          <p:blipFill rotWithShape="1">
            <a:blip r:embed="rId6">
              <a:alphaModFix/>
            </a:blip>
            <a:srcRect/>
            <a:stretch/>
          </p:blipFill>
          <p:spPr>
            <a:xfrm>
              <a:off x="5351236" y="4851396"/>
              <a:ext cx="139700" cy="101600"/>
            </a:xfrm>
            <a:prstGeom prst="rect">
              <a:avLst/>
            </a:prstGeom>
            <a:noFill/>
            <a:ln>
              <a:noFill/>
            </a:ln>
          </p:spPr>
        </p:pic>
        <p:sp>
          <p:nvSpPr>
            <p:cNvPr id="305" name="Google Shape;305;p34"/>
            <p:cNvSpPr/>
            <p:nvPr/>
          </p:nvSpPr>
          <p:spPr>
            <a:xfrm>
              <a:off x="9056899" y="280125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06" name="Google Shape;306;p34"/>
            <p:cNvSpPr/>
            <p:nvPr/>
          </p:nvSpPr>
          <p:spPr>
            <a:xfrm>
              <a:off x="9383468" y="295365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07" name="Google Shape;307;p34"/>
            <p:cNvSpPr/>
            <p:nvPr/>
          </p:nvSpPr>
          <p:spPr>
            <a:xfrm>
              <a:off x="9840666" y="312782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08" name="Google Shape;308;p34"/>
            <p:cNvSpPr/>
            <p:nvPr/>
          </p:nvSpPr>
          <p:spPr>
            <a:xfrm>
              <a:off x="10617179" y="259080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09" name="Google Shape;309;p34"/>
            <p:cNvSpPr/>
            <p:nvPr/>
          </p:nvSpPr>
          <p:spPr>
            <a:xfrm>
              <a:off x="10602667" y="253274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0" name="Google Shape;310;p34"/>
            <p:cNvSpPr/>
            <p:nvPr/>
          </p:nvSpPr>
          <p:spPr>
            <a:xfrm>
              <a:off x="10094665" y="295365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1" name="Google Shape;311;p34"/>
            <p:cNvSpPr/>
            <p:nvPr/>
          </p:nvSpPr>
          <p:spPr>
            <a:xfrm>
              <a:off x="10007579" y="3004454"/>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2" name="Google Shape;312;p34"/>
            <p:cNvSpPr/>
            <p:nvPr/>
          </p:nvSpPr>
          <p:spPr>
            <a:xfrm>
              <a:off x="10595411" y="257628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3" name="Google Shape;313;p34"/>
            <p:cNvSpPr/>
            <p:nvPr/>
          </p:nvSpPr>
          <p:spPr>
            <a:xfrm>
              <a:off x="9448781" y="293188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4" name="Google Shape;314;p34"/>
            <p:cNvSpPr/>
            <p:nvPr/>
          </p:nvSpPr>
          <p:spPr>
            <a:xfrm>
              <a:off x="10486554" y="258354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5" name="Google Shape;315;p34"/>
            <p:cNvSpPr/>
            <p:nvPr/>
          </p:nvSpPr>
          <p:spPr>
            <a:xfrm>
              <a:off x="10334152" y="245291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6" name="Google Shape;316;p34"/>
            <p:cNvSpPr/>
            <p:nvPr/>
          </p:nvSpPr>
          <p:spPr>
            <a:xfrm>
              <a:off x="9782609" y="3091540"/>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7" name="Google Shape;317;p34"/>
            <p:cNvSpPr/>
            <p:nvPr/>
          </p:nvSpPr>
          <p:spPr>
            <a:xfrm>
              <a:off x="1988483" y="452119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8" name="Google Shape;318;p34"/>
            <p:cNvSpPr/>
            <p:nvPr/>
          </p:nvSpPr>
          <p:spPr>
            <a:xfrm>
              <a:off x="8650501" y="280125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19" name="Google Shape;319;p34"/>
            <p:cNvSpPr/>
            <p:nvPr/>
          </p:nvSpPr>
          <p:spPr>
            <a:xfrm>
              <a:off x="1335338" y="313508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0" name="Google Shape;320;p34"/>
            <p:cNvSpPr/>
            <p:nvPr/>
          </p:nvSpPr>
          <p:spPr>
            <a:xfrm>
              <a:off x="2017509" y="4470396"/>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1" name="Google Shape;321;p34"/>
            <p:cNvSpPr/>
            <p:nvPr/>
          </p:nvSpPr>
          <p:spPr>
            <a:xfrm>
              <a:off x="10065640" y="297543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2" name="Google Shape;322;p34"/>
            <p:cNvSpPr/>
            <p:nvPr/>
          </p:nvSpPr>
          <p:spPr>
            <a:xfrm>
              <a:off x="10377696" y="282303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3" name="Google Shape;323;p34"/>
            <p:cNvSpPr/>
            <p:nvPr/>
          </p:nvSpPr>
          <p:spPr>
            <a:xfrm>
              <a:off x="8193307" y="4557484"/>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4" name="Google Shape;324;p34"/>
            <p:cNvSpPr/>
            <p:nvPr/>
          </p:nvSpPr>
          <p:spPr>
            <a:xfrm>
              <a:off x="6487898" y="272868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5" name="Google Shape;325;p34"/>
            <p:cNvSpPr/>
            <p:nvPr/>
          </p:nvSpPr>
          <p:spPr>
            <a:xfrm>
              <a:off x="8244109" y="457200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6" name="Google Shape;326;p34"/>
            <p:cNvSpPr/>
            <p:nvPr/>
          </p:nvSpPr>
          <p:spPr>
            <a:xfrm>
              <a:off x="8665015" y="622662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7" name="Google Shape;327;p34"/>
            <p:cNvSpPr/>
            <p:nvPr/>
          </p:nvSpPr>
          <p:spPr>
            <a:xfrm>
              <a:off x="6422587" y="216262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8" name="Google Shape;328;p34"/>
            <p:cNvSpPr/>
            <p:nvPr/>
          </p:nvSpPr>
          <p:spPr>
            <a:xfrm>
              <a:off x="9202042" y="294640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29" name="Google Shape;329;p34"/>
            <p:cNvSpPr/>
            <p:nvPr/>
          </p:nvSpPr>
          <p:spPr>
            <a:xfrm>
              <a:off x="7866731" y="319313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0" name="Google Shape;330;p34"/>
            <p:cNvSpPr/>
            <p:nvPr/>
          </p:nvSpPr>
          <p:spPr>
            <a:xfrm>
              <a:off x="7728844" y="295365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331" name="Google Shape;331;p34" descr="A drawing of a cartoon character&#10;&#10;Description automatically generated"/>
            <p:cNvPicPr preferRelativeResize="0"/>
            <p:nvPr/>
          </p:nvPicPr>
          <p:blipFill rotWithShape="1">
            <a:blip r:embed="rId7">
              <a:alphaModFix/>
            </a:blip>
            <a:srcRect/>
            <a:stretch/>
          </p:blipFill>
          <p:spPr>
            <a:xfrm>
              <a:off x="5829002" y="3243943"/>
              <a:ext cx="329607" cy="245008"/>
            </a:xfrm>
            <a:prstGeom prst="rect">
              <a:avLst/>
            </a:prstGeom>
            <a:noFill/>
            <a:ln>
              <a:noFill/>
            </a:ln>
          </p:spPr>
        </p:pic>
        <p:pic>
          <p:nvPicPr>
            <p:cNvPr id="332" name="Google Shape;332;p34" descr="A close up of a sign&#10;&#10;Description automatically generated"/>
            <p:cNvPicPr preferRelativeResize="0"/>
            <p:nvPr/>
          </p:nvPicPr>
          <p:blipFill rotWithShape="1">
            <a:blip r:embed="rId8">
              <a:alphaModFix/>
            </a:blip>
            <a:srcRect/>
            <a:stretch/>
          </p:blipFill>
          <p:spPr>
            <a:xfrm>
              <a:off x="8962233" y="3198910"/>
              <a:ext cx="308751" cy="318014"/>
            </a:xfrm>
            <a:prstGeom prst="rect">
              <a:avLst/>
            </a:prstGeom>
            <a:noFill/>
            <a:ln>
              <a:noFill/>
            </a:ln>
          </p:spPr>
        </p:pic>
        <p:sp>
          <p:nvSpPr>
            <p:cNvPr id="333" name="Google Shape;333;p34"/>
            <p:cNvSpPr/>
            <p:nvPr/>
          </p:nvSpPr>
          <p:spPr>
            <a:xfrm>
              <a:off x="9616430" y="3338580"/>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4" name="Google Shape;334;p34"/>
            <p:cNvSpPr/>
            <p:nvPr/>
          </p:nvSpPr>
          <p:spPr>
            <a:xfrm>
              <a:off x="9826742" y="2954532"/>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5" name="Google Shape;335;p34"/>
            <p:cNvSpPr/>
            <p:nvPr/>
          </p:nvSpPr>
          <p:spPr>
            <a:xfrm>
              <a:off x="10582646" y="2558292"/>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6" name="Google Shape;336;p34"/>
            <p:cNvSpPr/>
            <p:nvPr/>
          </p:nvSpPr>
          <p:spPr>
            <a:xfrm>
              <a:off x="6565843" y="1940124"/>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7" name="Google Shape;337;p34"/>
            <p:cNvSpPr/>
            <p:nvPr/>
          </p:nvSpPr>
          <p:spPr>
            <a:xfrm>
              <a:off x="8208541" y="311824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8" name="Google Shape;338;p34"/>
            <p:cNvSpPr/>
            <p:nvPr/>
          </p:nvSpPr>
          <p:spPr>
            <a:xfrm>
              <a:off x="3308698" y="174243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39" name="Google Shape;339;p34"/>
            <p:cNvSpPr/>
            <p:nvPr/>
          </p:nvSpPr>
          <p:spPr>
            <a:xfrm>
              <a:off x="9759686" y="296062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0" name="Google Shape;340;p34"/>
            <p:cNvSpPr/>
            <p:nvPr/>
          </p:nvSpPr>
          <p:spPr>
            <a:xfrm>
              <a:off x="7524628" y="269457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1" name="Google Shape;341;p34"/>
            <p:cNvSpPr/>
            <p:nvPr/>
          </p:nvSpPr>
          <p:spPr>
            <a:xfrm>
              <a:off x="7430140" y="269152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2" name="Google Shape;342;p34"/>
            <p:cNvSpPr/>
            <p:nvPr/>
          </p:nvSpPr>
          <p:spPr>
            <a:xfrm>
              <a:off x="8583445" y="284392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3" name="Google Shape;343;p34"/>
            <p:cNvSpPr/>
            <p:nvPr/>
          </p:nvSpPr>
          <p:spPr>
            <a:xfrm>
              <a:off x="1118930" y="177567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4" name="Google Shape;344;p34"/>
            <p:cNvSpPr/>
            <p:nvPr/>
          </p:nvSpPr>
          <p:spPr>
            <a:xfrm>
              <a:off x="9919914" y="309734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5" name="Google Shape;345;p34"/>
            <p:cNvSpPr/>
            <p:nvPr/>
          </p:nvSpPr>
          <p:spPr>
            <a:xfrm>
              <a:off x="6128795" y="544285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6" name="Google Shape;346;p34"/>
            <p:cNvSpPr/>
            <p:nvPr/>
          </p:nvSpPr>
          <p:spPr>
            <a:xfrm>
              <a:off x="8670827" y="569888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7" name="Google Shape;347;p34"/>
            <p:cNvSpPr/>
            <p:nvPr/>
          </p:nvSpPr>
          <p:spPr>
            <a:xfrm>
              <a:off x="1359722" y="379040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8" name="Google Shape;348;p34"/>
            <p:cNvSpPr/>
            <p:nvPr/>
          </p:nvSpPr>
          <p:spPr>
            <a:xfrm>
              <a:off x="10321960" y="256873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49" name="Google Shape;349;p34"/>
            <p:cNvSpPr/>
            <p:nvPr/>
          </p:nvSpPr>
          <p:spPr>
            <a:xfrm>
              <a:off x="9503654" y="341782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0" name="Google Shape;350;p34"/>
            <p:cNvSpPr/>
            <p:nvPr/>
          </p:nvSpPr>
          <p:spPr>
            <a:xfrm>
              <a:off x="1265234" y="371420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1" name="Google Shape;351;p34"/>
            <p:cNvSpPr/>
            <p:nvPr/>
          </p:nvSpPr>
          <p:spPr>
            <a:xfrm>
              <a:off x="9828474" y="310649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352" name="Google Shape;352;p34" descr="A close up of a sign&#10;&#10;Description automatically generated"/>
            <p:cNvPicPr preferRelativeResize="0"/>
            <p:nvPr/>
          </p:nvPicPr>
          <p:blipFill rotWithShape="1">
            <a:blip r:embed="rId9">
              <a:alphaModFix/>
            </a:blip>
            <a:srcRect/>
            <a:stretch/>
          </p:blipFill>
          <p:spPr>
            <a:xfrm>
              <a:off x="5953152" y="5222253"/>
              <a:ext cx="351285" cy="288639"/>
            </a:xfrm>
            <a:prstGeom prst="rect">
              <a:avLst/>
            </a:prstGeom>
            <a:noFill/>
            <a:ln>
              <a:noFill/>
            </a:ln>
          </p:spPr>
        </p:pic>
        <p:sp>
          <p:nvSpPr>
            <p:cNvPr id="353" name="Google Shape;353;p34"/>
            <p:cNvSpPr/>
            <p:nvPr/>
          </p:nvSpPr>
          <p:spPr>
            <a:xfrm>
              <a:off x="8626117" y="289574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4" name="Google Shape;354;p34"/>
            <p:cNvSpPr/>
            <p:nvPr/>
          </p:nvSpPr>
          <p:spPr>
            <a:xfrm>
              <a:off x="5879686" y="471438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355" name="Google Shape;355;p34"/>
            <p:cNvPicPr preferRelativeResize="0"/>
            <p:nvPr/>
          </p:nvPicPr>
          <p:blipFill rotWithShape="1">
            <a:blip r:embed="rId6">
              <a:alphaModFix/>
            </a:blip>
            <a:srcRect/>
            <a:stretch/>
          </p:blipFill>
          <p:spPr>
            <a:xfrm>
              <a:off x="5576788" y="5506716"/>
              <a:ext cx="139700" cy="101600"/>
            </a:xfrm>
            <a:prstGeom prst="rect">
              <a:avLst/>
            </a:prstGeom>
            <a:noFill/>
            <a:ln>
              <a:noFill/>
            </a:ln>
          </p:spPr>
        </p:pic>
        <p:sp>
          <p:nvSpPr>
            <p:cNvPr id="356" name="Google Shape;356;p34"/>
            <p:cNvSpPr/>
            <p:nvPr/>
          </p:nvSpPr>
          <p:spPr>
            <a:xfrm>
              <a:off x="1307906" y="372944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7" name="Google Shape;357;p34"/>
            <p:cNvSpPr/>
            <p:nvPr/>
          </p:nvSpPr>
          <p:spPr>
            <a:xfrm>
              <a:off x="1304858" y="371725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8" name="Google Shape;358;p34"/>
            <p:cNvSpPr/>
            <p:nvPr/>
          </p:nvSpPr>
          <p:spPr>
            <a:xfrm>
              <a:off x="8722643" y="573241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59" name="Google Shape;359;p34"/>
            <p:cNvSpPr/>
            <p:nvPr/>
          </p:nvSpPr>
          <p:spPr>
            <a:xfrm>
              <a:off x="7539868" y="2664097"/>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0" name="Google Shape;360;p34"/>
            <p:cNvSpPr/>
            <p:nvPr/>
          </p:nvSpPr>
          <p:spPr>
            <a:xfrm>
              <a:off x="9759686" y="323494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1" name="Google Shape;361;p34"/>
            <p:cNvSpPr/>
            <p:nvPr/>
          </p:nvSpPr>
          <p:spPr>
            <a:xfrm>
              <a:off x="7518532" y="271591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2" name="Google Shape;362;p34"/>
            <p:cNvSpPr/>
            <p:nvPr/>
          </p:nvSpPr>
          <p:spPr>
            <a:xfrm>
              <a:off x="7451476" y="311520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3" name="Google Shape;363;p34"/>
            <p:cNvSpPr/>
            <p:nvPr/>
          </p:nvSpPr>
          <p:spPr>
            <a:xfrm>
              <a:off x="9546326" y="3378204"/>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4" name="Google Shape;364;p34"/>
            <p:cNvSpPr/>
            <p:nvPr/>
          </p:nvSpPr>
          <p:spPr>
            <a:xfrm>
              <a:off x="10401208" y="253825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5" name="Google Shape;365;p34"/>
            <p:cNvSpPr/>
            <p:nvPr/>
          </p:nvSpPr>
          <p:spPr>
            <a:xfrm>
              <a:off x="9012926" y="4070100"/>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6" name="Google Shape;366;p34"/>
            <p:cNvSpPr/>
            <p:nvPr/>
          </p:nvSpPr>
          <p:spPr>
            <a:xfrm>
              <a:off x="8667779" y="529350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7" name="Google Shape;367;p34"/>
            <p:cNvSpPr/>
            <p:nvPr/>
          </p:nvSpPr>
          <p:spPr>
            <a:xfrm>
              <a:off x="4476082" y="3001261"/>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8" name="Google Shape;368;p34"/>
            <p:cNvSpPr/>
            <p:nvPr/>
          </p:nvSpPr>
          <p:spPr>
            <a:xfrm>
              <a:off x="10493520" y="2755975"/>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69" name="Google Shape;369;p34"/>
            <p:cNvSpPr/>
            <p:nvPr/>
          </p:nvSpPr>
          <p:spPr>
            <a:xfrm>
              <a:off x="6901123" y="1973652"/>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70" name="Google Shape;370;p34"/>
            <p:cNvSpPr/>
            <p:nvPr/>
          </p:nvSpPr>
          <p:spPr>
            <a:xfrm>
              <a:off x="3134962" y="272998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71" name="Google Shape;371;p34"/>
            <p:cNvSpPr/>
            <p:nvPr/>
          </p:nvSpPr>
          <p:spPr>
            <a:xfrm>
              <a:off x="7753228" y="2767729"/>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72" name="Google Shape;372;p34"/>
            <p:cNvSpPr/>
            <p:nvPr/>
          </p:nvSpPr>
          <p:spPr>
            <a:xfrm>
              <a:off x="8826998" y="3829308"/>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73" name="Google Shape;373;p34"/>
            <p:cNvSpPr/>
            <p:nvPr/>
          </p:nvSpPr>
          <p:spPr>
            <a:xfrm>
              <a:off x="8982446" y="4085340"/>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374" name="Google Shape;374;p34"/>
            <p:cNvSpPr/>
            <p:nvPr/>
          </p:nvSpPr>
          <p:spPr>
            <a:xfrm>
              <a:off x="10691640" y="2789503"/>
              <a:ext cx="137885" cy="108858"/>
            </a:xfrm>
            <a:prstGeom prst="star5">
              <a:avLst>
                <a:gd name="adj" fmla="val 19098"/>
                <a:gd name="hf" fmla="val 105146"/>
                <a:gd name="vf" fmla="val 110557"/>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375" name="Google Shape;375;p34" descr="A picture containing drawing, food&#10;&#10;Description automatically generated"/>
            <p:cNvPicPr preferRelativeResize="0"/>
            <p:nvPr/>
          </p:nvPicPr>
          <p:blipFill rotWithShape="1">
            <a:blip r:embed="rId10">
              <a:alphaModFix/>
            </a:blip>
            <a:srcRect/>
            <a:stretch/>
          </p:blipFill>
          <p:spPr>
            <a:xfrm>
              <a:off x="9264963" y="2863301"/>
              <a:ext cx="388764" cy="272135"/>
            </a:xfrm>
            <a:prstGeom prst="rect">
              <a:avLst/>
            </a:prstGeom>
            <a:noFill/>
            <a:ln>
              <a:noFill/>
            </a:ln>
          </p:spPr>
        </p:pic>
        <p:pic>
          <p:nvPicPr>
            <p:cNvPr id="376" name="Google Shape;376;p34" descr="A close up of a logo&#10;&#10;Description automatically generated"/>
            <p:cNvPicPr preferRelativeResize="0"/>
            <p:nvPr/>
          </p:nvPicPr>
          <p:blipFill rotWithShape="1">
            <a:blip r:embed="rId11">
              <a:alphaModFix/>
            </a:blip>
            <a:srcRect/>
            <a:stretch/>
          </p:blipFill>
          <p:spPr>
            <a:xfrm>
              <a:off x="1131761" y="2178479"/>
              <a:ext cx="294099" cy="243122"/>
            </a:xfrm>
            <a:prstGeom prst="rect">
              <a:avLst/>
            </a:prstGeom>
            <a:noFill/>
            <a:ln>
              <a:noFill/>
            </a:ln>
          </p:spPr>
        </p:pic>
        <p:pic>
          <p:nvPicPr>
            <p:cNvPr id="377" name="Google Shape;377;p34" descr="A picture containing drawing&#10;&#10;Description automatically generated"/>
            <p:cNvPicPr preferRelativeResize="0"/>
            <p:nvPr/>
          </p:nvPicPr>
          <p:blipFill rotWithShape="1">
            <a:blip r:embed="rId12">
              <a:alphaModFix/>
            </a:blip>
            <a:srcRect/>
            <a:stretch/>
          </p:blipFill>
          <p:spPr>
            <a:xfrm>
              <a:off x="911625" y="1964525"/>
              <a:ext cx="436471" cy="241514"/>
            </a:xfrm>
            <a:prstGeom prst="rect">
              <a:avLst/>
            </a:prstGeom>
            <a:noFill/>
            <a:ln>
              <a:noFill/>
            </a:ln>
          </p:spPr>
        </p:pic>
        <p:pic>
          <p:nvPicPr>
            <p:cNvPr id="378" name="Google Shape;378;p34" descr="A close up of a sign&#10;&#10;Description automatically generated"/>
            <p:cNvPicPr preferRelativeResize="0"/>
            <p:nvPr/>
          </p:nvPicPr>
          <p:blipFill rotWithShape="1">
            <a:blip r:embed="rId13">
              <a:alphaModFix/>
            </a:blip>
            <a:srcRect/>
            <a:stretch/>
          </p:blipFill>
          <p:spPr>
            <a:xfrm>
              <a:off x="9597537" y="2388176"/>
              <a:ext cx="184927" cy="238615"/>
            </a:xfrm>
            <a:prstGeom prst="rect">
              <a:avLst/>
            </a:prstGeom>
            <a:noFill/>
            <a:ln>
              <a:noFill/>
            </a:ln>
          </p:spPr>
        </p:pic>
        <p:pic>
          <p:nvPicPr>
            <p:cNvPr id="379" name="Google Shape;379;p34" descr="A close up of a sign&#10;&#10;Description automatically generated"/>
            <p:cNvPicPr preferRelativeResize="0"/>
            <p:nvPr/>
          </p:nvPicPr>
          <p:blipFill rotWithShape="1">
            <a:blip r:embed="rId14">
              <a:alphaModFix/>
            </a:blip>
            <a:srcRect/>
            <a:stretch/>
          </p:blipFill>
          <p:spPr>
            <a:xfrm>
              <a:off x="2989184" y="4439882"/>
              <a:ext cx="457399" cy="590807"/>
            </a:xfrm>
            <a:prstGeom prst="rect">
              <a:avLst/>
            </a:prstGeom>
            <a:noFill/>
            <a:ln>
              <a:noFill/>
            </a:ln>
          </p:spPr>
        </p:pic>
        <p:pic>
          <p:nvPicPr>
            <p:cNvPr id="380" name="Google Shape;380;p34" descr="A sign on the side&#10;&#10;Description automatically generated"/>
            <p:cNvPicPr preferRelativeResize="0"/>
            <p:nvPr/>
          </p:nvPicPr>
          <p:blipFill rotWithShape="1">
            <a:blip r:embed="rId15">
              <a:alphaModFix/>
            </a:blip>
            <a:srcRect/>
            <a:stretch/>
          </p:blipFill>
          <p:spPr>
            <a:xfrm>
              <a:off x="8119296" y="3606830"/>
              <a:ext cx="312990" cy="256265"/>
            </a:xfrm>
            <a:prstGeom prst="rect">
              <a:avLst/>
            </a:prstGeom>
            <a:noFill/>
            <a:ln>
              <a:noFill/>
            </a:ln>
          </p:spPr>
        </p:pic>
        <p:pic>
          <p:nvPicPr>
            <p:cNvPr id="381" name="Google Shape;381;p34" descr="A close up of a logo&#10;&#10;Description automatically generated"/>
            <p:cNvPicPr preferRelativeResize="0"/>
            <p:nvPr/>
          </p:nvPicPr>
          <p:blipFill rotWithShape="1">
            <a:blip r:embed="rId16">
              <a:alphaModFix/>
            </a:blip>
            <a:srcRect/>
            <a:stretch/>
          </p:blipFill>
          <p:spPr>
            <a:xfrm>
              <a:off x="8217283" y="4044176"/>
              <a:ext cx="256265" cy="256265"/>
            </a:xfrm>
            <a:prstGeom prst="rect">
              <a:avLst/>
            </a:prstGeom>
            <a:noFill/>
            <a:ln>
              <a:noFill/>
            </a:ln>
          </p:spPr>
        </p:pic>
        <p:pic>
          <p:nvPicPr>
            <p:cNvPr id="382" name="Google Shape;382;p34" descr="A close up of a sign&#10;&#10;Description automatically generated"/>
            <p:cNvPicPr preferRelativeResize="0"/>
            <p:nvPr/>
          </p:nvPicPr>
          <p:blipFill rotWithShape="1">
            <a:blip r:embed="rId17">
              <a:alphaModFix/>
            </a:blip>
            <a:srcRect/>
            <a:stretch/>
          </p:blipFill>
          <p:spPr>
            <a:xfrm>
              <a:off x="3158683" y="3079056"/>
              <a:ext cx="308892" cy="200265"/>
            </a:xfrm>
            <a:prstGeom prst="rect">
              <a:avLst/>
            </a:prstGeom>
            <a:noFill/>
            <a:ln>
              <a:noFill/>
            </a:ln>
          </p:spPr>
        </p:pic>
        <p:pic>
          <p:nvPicPr>
            <p:cNvPr id="383" name="Google Shape;383;p34" descr="A picture containing drawing, sign&#10;&#10;Description automatically generated"/>
            <p:cNvPicPr preferRelativeResize="0"/>
            <p:nvPr/>
          </p:nvPicPr>
          <p:blipFill rotWithShape="1">
            <a:blip r:embed="rId18">
              <a:alphaModFix/>
            </a:blip>
            <a:srcRect/>
            <a:stretch/>
          </p:blipFill>
          <p:spPr>
            <a:xfrm>
              <a:off x="8091236" y="5329626"/>
              <a:ext cx="308892" cy="239727"/>
            </a:xfrm>
            <a:prstGeom prst="rect">
              <a:avLst/>
            </a:prstGeom>
            <a:noFill/>
            <a:ln>
              <a:noFill/>
            </a:ln>
          </p:spPr>
        </p:pic>
        <p:pic>
          <p:nvPicPr>
            <p:cNvPr id="384" name="Google Shape;384;p34" descr="A sign on the screen&#10;&#10;Description automatically generated"/>
            <p:cNvPicPr preferRelativeResize="0"/>
            <p:nvPr/>
          </p:nvPicPr>
          <p:blipFill rotWithShape="1">
            <a:blip r:embed="rId19">
              <a:alphaModFix/>
            </a:blip>
            <a:srcRect/>
            <a:stretch/>
          </p:blipFill>
          <p:spPr>
            <a:xfrm>
              <a:off x="10037987" y="3062513"/>
              <a:ext cx="236359" cy="210097"/>
            </a:xfrm>
            <a:prstGeom prst="rect">
              <a:avLst/>
            </a:prstGeom>
            <a:noFill/>
            <a:ln>
              <a:noFill/>
            </a:ln>
          </p:spPr>
        </p:pic>
        <p:pic>
          <p:nvPicPr>
            <p:cNvPr id="385" name="Google Shape;385;p34" descr="A close up of a sign&#10;&#10;Description automatically generated"/>
            <p:cNvPicPr preferRelativeResize="0"/>
            <p:nvPr/>
          </p:nvPicPr>
          <p:blipFill rotWithShape="1">
            <a:blip r:embed="rId20">
              <a:alphaModFix/>
            </a:blip>
            <a:srcRect/>
            <a:stretch/>
          </p:blipFill>
          <p:spPr>
            <a:xfrm>
              <a:off x="10697294" y="2450925"/>
              <a:ext cx="245766" cy="289936"/>
            </a:xfrm>
            <a:prstGeom prst="rect">
              <a:avLst/>
            </a:prstGeom>
            <a:noFill/>
            <a:ln>
              <a:noFill/>
            </a:ln>
          </p:spPr>
        </p:pic>
        <p:pic>
          <p:nvPicPr>
            <p:cNvPr id="386" name="Google Shape;386;p34" descr="A close up of a sign&#10;&#10;Description automatically generated"/>
            <p:cNvPicPr preferRelativeResize="0"/>
            <p:nvPr/>
          </p:nvPicPr>
          <p:blipFill rotWithShape="1">
            <a:blip r:embed="rId21">
              <a:alphaModFix/>
            </a:blip>
            <a:srcRect/>
            <a:stretch/>
          </p:blipFill>
          <p:spPr>
            <a:xfrm>
              <a:off x="9073305" y="3951274"/>
              <a:ext cx="376989" cy="376989"/>
            </a:xfrm>
            <a:prstGeom prst="rect">
              <a:avLst/>
            </a:prstGeom>
            <a:noFill/>
            <a:ln>
              <a:noFill/>
            </a:ln>
          </p:spPr>
        </p:pic>
        <p:pic>
          <p:nvPicPr>
            <p:cNvPr id="387" name="Google Shape;387;p34" descr="A close up of a sign&#10;&#10;Description automatically generated"/>
            <p:cNvPicPr preferRelativeResize="0"/>
            <p:nvPr/>
          </p:nvPicPr>
          <p:blipFill rotWithShape="1">
            <a:blip r:embed="rId22">
              <a:alphaModFix/>
            </a:blip>
            <a:srcRect/>
            <a:stretch/>
          </p:blipFill>
          <p:spPr>
            <a:xfrm>
              <a:off x="4274260" y="3087523"/>
              <a:ext cx="344666" cy="330305"/>
            </a:xfrm>
            <a:prstGeom prst="rect">
              <a:avLst/>
            </a:prstGeom>
            <a:noFill/>
            <a:ln>
              <a:noFill/>
            </a:ln>
          </p:spPr>
        </p:pic>
        <p:pic>
          <p:nvPicPr>
            <p:cNvPr id="388" name="Google Shape;388;p34" descr="A close up of a sign&#10;&#10;Description automatically generated"/>
            <p:cNvPicPr preferRelativeResize="0"/>
            <p:nvPr/>
          </p:nvPicPr>
          <p:blipFill rotWithShape="1">
            <a:blip r:embed="rId23">
              <a:alphaModFix/>
            </a:blip>
            <a:srcRect/>
            <a:stretch/>
          </p:blipFill>
          <p:spPr>
            <a:xfrm>
              <a:off x="897351" y="3578555"/>
              <a:ext cx="443158" cy="355265"/>
            </a:xfrm>
            <a:prstGeom prst="rect">
              <a:avLst/>
            </a:prstGeom>
            <a:noFill/>
            <a:ln>
              <a:noFill/>
            </a:ln>
          </p:spPr>
        </p:pic>
        <p:pic>
          <p:nvPicPr>
            <p:cNvPr id="389" name="Google Shape;389;p34" descr="A close up of a sign&#10;&#10;Description automatically generated"/>
            <p:cNvPicPr preferRelativeResize="0"/>
            <p:nvPr/>
          </p:nvPicPr>
          <p:blipFill rotWithShape="1">
            <a:blip r:embed="rId24">
              <a:alphaModFix/>
            </a:blip>
            <a:srcRect/>
            <a:stretch/>
          </p:blipFill>
          <p:spPr>
            <a:xfrm>
              <a:off x="2440678" y="3986731"/>
              <a:ext cx="436879" cy="250477"/>
            </a:xfrm>
            <a:prstGeom prst="rect">
              <a:avLst/>
            </a:prstGeom>
            <a:noFill/>
            <a:ln>
              <a:noFill/>
            </a:ln>
          </p:spPr>
        </p:pic>
        <p:pic>
          <p:nvPicPr>
            <p:cNvPr id="390" name="Google Shape;390;p34" descr="A close up of a sign&#10;&#10;Description automatically generated"/>
            <p:cNvPicPr preferRelativeResize="0"/>
            <p:nvPr/>
          </p:nvPicPr>
          <p:blipFill rotWithShape="1">
            <a:blip r:embed="rId25">
              <a:alphaModFix/>
            </a:blip>
            <a:srcRect/>
            <a:stretch/>
          </p:blipFill>
          <p:spPr>
            <a:xfrm>
              <a:off x="8460249" y="5397221"/>
              <a:ext cx="421156" cy="268136"/>
            </a:xfrm>
            <a:prstGeom prst="rect">
              <a:avLst/>
            </a:prstGeom>
            <a:noFill/>
            <a:ln>
              <a:noFill/>
            </a:ln>
          </p:spPr>
        </p:pic>
        <p:pic>
          <p:nvPicPr>
            <p:cNvPr id="391" name="Google Shape;391;p34" descr="A close up of a sign&#10;&#10;Description automatically generated"/>
            <p:cNvPicPr preferRelativeResize="0"/>
            <p:nvPr/>
          </p:nvPicPr>
          <p:blipFill rotWithShape="1">
            <a:blip r:embed="rId26">
              <a:alphaModFix/>
            </a:blip>
            <a:srcRect/>
            <a:stretch/>
          </p:blipFill>
          <p:spPr>
            <a:xfrm>
              <a:off x="9731863" y="3429000"/>
              <a:ext cx="290265" cy="317393"/>
            </a:xfrm>
            <a:prstGeom prst="rect">
              <a:avLst/>
            </a:prstGeom>
            <a:noFill/>
            <a:ln>
              <a:noFill/>
            </a:ln>
          </p:spPr>
        </p:pic>
        <p:pic>
          <p:nvPicPr>
            <p:cNvPr id="392" name="Google Shape;392;p34" descr="A picture containing drawing&#10;&#10;Description automatically generated"/>
            <p:cNvPicPr preferRelativeResize="0"/>
            <p:nvPr/>
          </p:nvPicPr>
          <p:blipFill rotWithShape="1">
            <a:blip r:embed="rId27">
              <a:alphaModFix/>
            </a:blip>
            <a:srcRect/>
            <a:stretch/>
          </p:blipFill>
          <p:spPr>
            <a:xfrm>
              <a:off x="9149770" y="3566718"/>
              <a:ext cx="353884" cy="243787"/>
            </a:xfrm>
            <a:prstGeom prst="rect">
              <a:avLst/>
            </a:prstGeom>
            <a:noFill/>
            <a:ln>
              <a:noFill/>
            </a:ln>
          </p:spPr>
        </p:pic>
        <p:pic>
          <p:nvPicPr>
            <p:cNvPr id="393" name="Google Shape;393;p34" descr="A picture containing shirt, food, drawing&#10;&#10;Description automatically generated"/>
            <p:cNvPicPr preferRelativeResize="0"/>
            <p:nvPr/>
          </p:nvPicPr>
          <p:blipFill rotWithShape="1">
            <a:blip r:embed="rId28">
              <a:alphaModFix/>
            </a:blip>
            <a:srcRect/>
            <a:stretch/>
          </p:blipFill>
          <p:spPr>
            <a:xfrm>
              <a:off x="9909920" y="2593480"/>
              <a:ext cx="622566" cy="480414"/>
            </a:xfrm>
            <a:prstGeom prst="rect">
              <a:avLst/>
            </a:prstGeom>
            <a:noFill/>
            <a:ln>
              <a:noFill/>
            </a:ln>
          </p:spPr>
        </p:pic>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p17" descr="A screenshot of a cell phone&#10;&#10;Description automatically generated"/>
          <p:cNvPicPr preferRelativeResize="0"/>
          <p:nvPr/>
        </p:nvPicPr>
        <p:blipFill rotWithShape="1">
          <a:blip r:embed="rId3">
            <a:alphaModFix/>
          </a:blip>
          <a:srcRect/>
          <a:stretch/>
        </p:blipFill>
        <p:spPr>
          <a:xfrm>
            <a:off x="531746" y="308919"/>
            <a:ext cx="11128508" cy="6549081"/>
          </a:xfrm>
          <a:prstGeom prst="rect">
            <a:avLst/>
          </a:prstGeom>
          <a:noFill/>
          <a:ln>
            <a:noFill/>
          </a:ln>
        </p:spPr>
      </p:pic>
      <p:sp>
        <p:nvSpPr>
          <p:cNvPr id="125" name="Google Shape;125;p17"/>
          <p:cNvSpPr txBox="1"/>
          <p:nvPr/>
        </p:nvSpPr>
        <p:spPr>
          <a:xfrm>
            <a:off x="531746" y="6395105"/>
            <a:ext cx="10843077" cy="24622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0" i="0" u="none" strike="noStrike" cap="none" dirty="0">
                <a:solidFill>
                  <a:schemeClr val="dk1"/>
                </a:solidFill>
                <a:latin typeface="Gill Sans"/>
                <a:ea typeface="Gill Sans"/>
                <a:cs typeface="Gill Sans"/>
                <a:sym typeface="Gill Sans"/>
              </a:rPr>
              <a:t>Source: Toler, L. (2020) Scholarly publishing at the tipping point. UNC Libraries. DOI: https://</a:t>
            </a:r>
            <a:r>
              <a:rPr lang="en-US" sz="1000" b="0" i="0" u="none" strike="noStrike" cap="none" dirty="0" err="1">
                <a:solidFill>
                  <a:schemeClr val="dk1"/>
                </a:solidFill>
                <a:latin typeface="Gill Sans"/>
                <a:ea typeface="Gill Sans"/>
                <a:cs typeface="Gill Sans"/>
                <a:sym typeface="Gill Sans"/>
              </a:rPr>
              <a:t>library.unc.edu</a:t>
            </a:r>
            <a:r>
              <a:rPr lang="en-US" sz="1000" b="0" i="0" u="none" strike="noStrike" cap="none" dirty="0">
                <a:solidFill>
                  <a:schemeClr val="dk1"/>
                </a:solidFill>
                <a:latin typeface="Gill Sans"/>
                <a:ea typeface="Gill Sans"/>
                <a:cs typeface="Gill Sans"/>
                <a:sym typeface="Gill Sans"/>
              </a:rPr>
              <a:t>/2020/02/scholarly-publishing-at-the-tipping-point/</a:t>
            </a:r>
            <a:endParaRPr sz="1800" dirty="0">
              <a:solidFill>
                <a:schemeClr val="dk1"/>
              </a:solidFill>
              <a:latin typeface="Gill Sans"/>
              <a:ea typeface="Gill Sans"/>
              <a:cs typeface="Gill Sans"/>
              <a:sym typeface="Gill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398"/>
        <p:cNvGrpSpPr/>
        <p:nvPr/>
      </p:nvGrpSpPr>
      <p:grpSpPr>
        <a:xfrm>
          <a:off x="0" y="0"/>
          <a:ext cx="0" cy="0"/>
          <a:chOff x="0" y="0"/>
          <a:chExt cx="0" cy="0"/>
        </a:xfrm>
      </p:grpSpPr>
      <p:sp>
        <p:nvSpPr>
          <p:cNvPr id="399" name="Google Shape;399;p35"/>
          <p:cNvSpPr/>
          <p:nvPr/>
        </p:nvSpPr>
        <p:spPr>
          <a:xfrm>
            <a:off x="0" y="-2"/>
            <a:ext cx="6072915" cy="68580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00" name="Google Shape;400;p35"/>
          <p:cNvSpPr txBox="1"/>
          <p:nvPr/>
        </p:nvSpPr>
        <p:spPr>
          <a:xfrm>
            <a:off x="693019" y="2834640"/>
            <a:ext cx="4668253" cy="1188720"/>
          </a:xfrm>
          <a:prstGeom prst="rect">
            <a:avLst/>
          </a:prstGeom>
          <a:noFill/>
          <a:ln>
            <a:noFill/>
          </a:ln>
        </p:spPr>
        <p:txBody>
          <a:bodyPr spcFirstLastPara="1" wrap="square" lIns="182875" tIns="182875" rIns="182875" bIns="182875" anchor="ctr" anchorCtr="1">
            <a:noAutofit/>
          </a:bodyPr>
          <a:lstStyle/>
          <a:p>
            <a:pPr marL="0" marR="0" lvl="0" indent="0" algn="ctr" rtl="0">
              <a:lnSpc>
                <a:spcPct val="90000"/>
              </a:lnSpc>
              <a:spcBef>
                <a:spcPts val="0"/>
              </a:spcBef>
              <a:spcAft>
                <a:spcPts val="0"/>
              </a:spcAft>
              <a:buNone/>
            </a:pPr>
            <a:r>
              <a:rPr lang="en-US" sz="1500" b="1" cap="none">
                <a:solidFill>
                  <a:srgbClr val="262626"/>
                </a:solidFill>
                <a:latin typeface="Gill Sans"/>
                <a:ea typeface="Gill Sans"/>
                <a:cs typeface="Gill Sans"/>
                <a:sym typeface="Gill Sans"/>
              </a:rPr>
              <a:t>OPEN ACCESS POLICIES MAXIMIZE BENEFITS TO SCHOLARS, UNIVERSITIES, AND DISCIPLINARY COMMUNITIES/FUNDERS</a:t>
            </a:r>
            <a:endParaRPr/>
          </a:p>
        </p:txBody>
      </p:sp>
      <p:sp>
        <p:nvSpPr>
          <p:cNvPr id="401" name="Google Shape;401;p35"/>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02" name="Google Shape;402;p35"/>
          <p:cNvSpPr/>
          <p:nvPr/>
        </p:nvSpPr>
        <p:spPr>
          <a:xfrm>
            <a:off x="6877586" y="806357"/>
            <a:ext cx="4511266" cy="4928616"/>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403" name="Google Shape;403;p35"/>
          <p:cNvPicPr preferRelativeResize="0"/>
          <p:nvPr/>
        </p:nvPicPr>
        <p:blipFill rotWithShape="1">
          <a:blip r:embed="rId3">
            <a:alphaModFix/>
          </a:blip>
          <a:srcRect l="32530" r="41986"/>
          <a:stretch/>
        </p:blipFill>
        <p:spPr>
          <a:xfrm>
            <a:off x="7679385" y="970949"/>
            <a:ext cx="2930181" cy="459943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pic>
        <p:nvPicPr>
          <p:cNvPr id="408" name="Google Shape;408;p36" descr="figure.img"/>
          <p:cNvPicPr preferRelativeResize="0"/>
          <p:nvPr/>
        </p:nvPicPr>
        <p:blipFill rotWithShape="1">
          <a:blip r:embed="rId3">
            <a:alphaModFix/>
          </a:blip>
          <a:srcRect/>
          <a:stretch/>
        </p:blipFill>
        <p:spPr>
          <a:xfrm>
            <a:off x="2141216" y="932159"/>
            <a:ext cx="7748741" cy="5214902"/>
          </a:xfrm>
          <a:prstGeom prst="rect">
            <a:avLst/>
          </a:prstGeom>
          <a:noFill/>
          <a:ln>
            <a:noFill/>
          </a:ln>
        </p:spPr>
      </p:pic>
      <p:sp>
        <p:nvSpPr>
          <p:cNvPr id="409" name="Google Shape;409;p36"/>
          <p:cNvSpPr txBox="1"/>
          <p:nvPr/>
        </p:nvSpPr>
        <p:spPr>
          <a:xfrm>
            <a:off x="249371" y="6312587"/>
            <a:ext cx="11469387" cy="24622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dk1"/>
                </a:solidFill>
                <a:latin typeface="Gill Sans"/>
                <a:ea typeface="Gill Sans"/>
                <a:cs typeface="Gill Sans"/>
                <a:sym typeface="Gill Sans"/>
              </a:rPr>
              <a:t>Source: Tennant JP, Waldner F, Jacques DC et al. The academic, economic and societal impacts of Open Access: an evidence-based review [version 3]. F1000Research 2016, 5:632 (doi: 10.12688/f1000research.8460.3)</a:t>
            </a:r>
            <a:endParaRPr sz="1800">
              <a:solidFill>
                <a:schemeClr val="dk1"/>
              </a:solidFill>
              <a:latin typeface="Gill Sans"/>
              <a:ea typeface="Gill Sans"/>
              <a:cs typeface="Gill Sans"/>
              <a:sym typeface="Gill Sans"/>
            </a:endParaRPr>
          </a:p>
        </p:txBody>
      </p:sp>
      <p:sp>
        <p:nvSpPr>
          <p:cNvPr id="410" name="Google Shape;410;p36"/>
          <p:cNvSpPr txBox="1"/>
          <p:nvPr/>
        </p:nvSpPr>
        <p:spPr>
          <a:xfrm>
            <a:off x="428172" y="345358"/>
            <a:ext cx="7363031"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Advantages of Open Access: Increased visibility</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37"/>
          <p:cNvSpPr txBox="1"/>
          <p:nvPr/>
        </p:nvSpPr>
        <p:spPr>
          <a:xfrm>
            <a:off x="435429" y="435428"/>
            <a:ext cx="834934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Advantages of  Open Access: Increased article citations</a:t>
            </a:r>
            <a:endParaRPr/>
          </a:p>
        </p:txBody>
      </p:sp>
      <p:sp>
        <p:nvSpPr>
          <p:cNvPr id="417" name="Google Shape;417;p37"/>
          <p:cNvSpPr txBox="1"/>
          <p:nvPr/>
        </p:nvSpPr>
        <p:spPr>
          <a:xfrm>
            <a:off x="7749462" y="6076043"/>
            <a:ext cx="4268801" cy="55399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dk1"/>
                </a:solidFill>
                <a:latin typeface="Gill Sans"/>
                <a:ea typeface="Gill Sans"/>
                <a:cs typeface="Gill Sans"/>
                <a:sym typeface="Gill Sans"/>
              </a:rPr>
              <a:t>Modified from: Tennant JP, Waldner F, Jacques DC et al. The academic, economic and societal impacts of Open Access: an evidence-based review [version 3]. F1000Research 2016, 5:632 (doi: 10.12688/f1000research.8460.3)</a:t>
            </a:r>
            <a:endParaRPr sz="1800">
              <a:solidFill>
                <a:schemeClr val="dk1"/>
              </a:solidFill>
              <a:latin typeface="Gill Sans"/>
              <a:ea typeface="Gill Sans"/>
              <a:cs typeface="Gill Sans"/>
              <a:sym typeface="Gill Sans"/>
            </a:endParaRPr>
          </a:p>
        </p:txBody>
      </p:sp>
      <p:pic>
        <p:nvPicPr>
          <p:cNvPr id="418" name="Google Shape;418;p37"/>
          <p:cNvPicPr preferRelativeResize="0"/>
          <p:nvPr/>
        </p:nvPicPr>
        <p:blipFill rotWithShape="1">
          <a:blip r:embed="rId3">
            <a:alphaModFix/>
          </a:blip>
          <a:srcRect/>
          <a:stretch/>
        </p:blipFill>
        <p:spPr>
          <a:xfrm>
            <a:off x="1679386" y="1037369"/>
            <a:ext cx="7502949" cy="478326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423"/>
        <p:cNvGrpSpPr/>
        <p:nvPr/>
      </p:nvGrpSpPr>
      <p:grpSpPr>
        <a:xfrm>
          <a:off x="0" y="0"/>
          <a:ext cx="0" cy="0"/>
          <a:chOff x="0" y="0"/>
          <a:chExt cx="0" cy="0"/>
        </a:xfrm>
      </p:grpSpPr>
      <p:sp>
        <p:nvSpPr>
          <p:cNvPr id="424" name="Google Shape;424;p38"/>
          <p:cNvSpPr/>
          <p:nvPr/>
        </p:nvSpPr>
        <p:spPr>
          <a:xfrm>
            <a:off x="0" y="-2"/>
            <a:ext cx="60729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25" name="Google Shape;425;p38"/>
          <p:cNvSpPr txBox="1"/>
          <p:nvPr/>
        </p:nvSpPr>
        <p:spPr>
          <a:xfrm>
            <a:off x="693019" y="2834640"/>
            <a:ext cx="4668300" cy="1188600"/>
          </a:xfrm>
          <a:prstGeom prst="rect">
            <a:avLst/>
          </a:prstGeom>
          <a:noFill/>
          <a:ln>
            <a:noFill/>
          </a:ln>
        </p:spPr>
        <p:txBody>
          <a:bodyPr spcFirstLastPara="1" wrap="square" lIns="182875" tIns="182875" rIns="182875" bIns="182875" anchor="ctr" anchorCtr="1">
            <a:noAutofit/>
          </a:bodyPr>
          <a:lstStyle/>
          <a:p>
            <a:pPr marL="0" marR="0" lvl="0" indent="0" algn="ctr" rtl="0">
              <a:lnSpc>
                <a:spcPct val="90000"/>
              </a:lnSpc>
              <a:spcBef>
                <a:spcPts val="0"/>
              </a:spcBef>
              <a:spcAft>
                <a:spcPts val="0"/>
              </a:spcAft>
              <a:buNone/>
            </a:pPr>
            <a:endParaRPr sz="1500" b="1">
              <a:solidFill>
                <a:srgbClr val="262626"/>
              </a:solidFill>
              <a:latin typeface="Gill Sans"/>
              <a:ea typeface="Gill Sans"/>
              <a:cs typeface="Gill Sans"/>
              <a:sym typeface="Gill Sans"/>
            </a:endParaRPr>
          </a:p>
          <a:p>
            <a:pPr marL="0" marR="0" lvl="0" indent="0" algn="ctr" rtl="0">
              <a:lnSpc>
                <a:spcPct val="90000"/>
              </a:lnSpc>
              <a:spcBef>
                <a:spcPts val="0"/>
              </a:spcBef>
              <a:spcAft>
                <a:spcPts val="0"/>
              </a:spcAft>
              <a:buNone/>
            </a:pPr>
            <a:endParaRPr sz="1500" b="1">
              <a:solidFill>
                <a:srgbClr val="262626"/>
              </a:solidFill>
              <a:latin typeface="Gill Sans"/>
              <a:ea typeface="Gill Sans"/>
              <a:cs typeface="Gill Sans"/>
              <a:sym typeface="Gill Sans"/>
            </a:endParaRPr>
          </a:p>
        </p:txBody>
      </p:sp>
      <p:sp>
        <p:nvSpPr>
          <p:cNvPr id="426" name="Google Shape;426;p38"/>
          <p:cNvSpPr/>
          <p:nvPr/>
        </p:nvSpPr>
        <p:spPr>
          <a:xfrm>
            <a:off x="6733032" y="640080"/>
            <a:ext cx="4818900" cy="526110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27" name="Google Shape;427;p38"/>
          <p:cNvSpPr/>
          <p:nvPr/>
        </p:nvSpPr>
        <p:spPr>
          <a:xfrm>
            <a:off x="6877586" y="806357"/>
            <a:ext cx="4511400" cy="49287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428" name="Google Shape;428;p38"/>
          <p:cNvPicPr preferRelativeResize="0"/>
          <p:nvPr/>
        </p:nvPicPr>
        <p:blipFill rotWithShape="1">
          <a:blip r:embed="rId3">
            <a:alphaModFix/>
          </a:blip>
          <a:srcRect l="32531" r="41985"/>
          <a:stretch/>
        </p:blipFill>
        <p:spPr>
          <a:xfrm>
            <a:off x="7679385" y="970949"/>
            <a:ext cx="2930182" cy="4599432"/>
          </a:xfrm>
          <a:prstGeom prst="rect">
            <a:avLst/>
          </a:prstGeom>
          <a:noFill/>
          <a:ln>
            <a:noFill/>
          </a:ln>
        </p:spPr>
      </p:pic>
      <p:pic>
        <p:nvPicPr>
          <p:cNvPr id="429" name="Google Shape;429;p38"/>
          <p:cNvPicPr preferRelativeResize="0"/>
          <p:nvPr/>
        </p:nvPicPr>
        <p:blipFill>
          <a:blip r:embed="rId4">
            <a:alphaModFix/>
          </a:blip>
          <a:stretch>
            <a:fillRect/>
          </a:stretch>
        </p:blipFill>
        <p:spPr>
          <a:xfrm>
            <a:off x="627006" y="1665025"/>
            <a:ext cx="4818899" cy="321135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9"/>
          <p:cNvSpPr txBox="1"/>
          <p:nvPr/>
        </p:nvSpPr>
        <p:spPr>
          <a:xfrm>
            <a:off x="435429" y="435428"/>
            <a:ext cx="834934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dirty="0">
                <a:solidFill>
                  <a:schemeClr val="dk1"/>
                </a:solidFill>
                <a:latin typeface="Arial"/>
                <a:ea typeface="Arial"/>
                <a:cs typeface="Arial"/>
                <a:sym typeface="Arial"/>
              </a:rPr>
              <a:t>Advantages of OA: Increased article citations</a:t>
            </a:r>
            <a:endParaRPr dirty="0"/>
          </a:p>
        </p:txBody>
      </p:sp>
      <p:pic>
        <p:nvPicPr>
          <p:cNvPr id="436" name="Google Shape;436;p39" descr="A close up of a logo&#10;&#10;Description automatically generated"/>
          <p:cNvPicPr preferRelativeResize="0"/>
          <p:nvPr/>
        </p:nvPicPr>
        <p:blipFill rotWithShape="1">
          <a:blip r:embed="rId3">
            <a:alphaModFix/>
          </a:blip>
          <a:srcRect/>
          <a:stretch/>
        </p:blipFill>
        <p:spPr>
          <a:xfrm>
            <a:off x="554556" y="897092"/>
            <a:ext cx="8470174" cy="5356709"/>
          </a:xfrm>
          <a:prstGeom prst="rect">
            <a:avLst/>
          </a:prstGeom>
          <a:noFill/>
          <a:ln>
            <a:noFill/>
          </a:ln>
        </p:spPr>
      </p:pic>
      <p:sp>
        <p:nvSpPr>
          <p:cNvPr id="437" name="Google Shape;437;p39"/>
          <p:cNvSpPr txBox="1"/>
          <p:nvPr/>
        </p:nvSpPr>
        <p:spPr>
          <a:xfrm>
            <a:off x="145016" y="6367587"/>
            <a:ext cx="11437384"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chemeClr val="dk1"/>
                </a:solidFill>
                <a:latin typeface="Gill Sans"/>
                <a:ea typeface="Gill Sans"/>
                <a:cs typeface="Gill Sans"/>
                <a:sym typeface="Gill Sans"/>
              </a:rPr>
              <a:t>Source:  </a:t>
            </a:r>
            <a:r>
              <a:rPr lang="en-US" sz="1000" dirty="0" err="1">
                <a:solidFill>
                  <a:schemeClr val="dk1"/>
                </a:solidFill>
                <a:latin typeface="Gill Sans"/>
                <a:ea typeface="Gill Sans"/>
                <a:cs typeface="Gill Sans"/>
                <a:sym typeface="Gill Sans"/>
              </a:rPr>
              <a:t>Curno</a:t>
            </a:r>
            <a:r>
              <a:rPr lang="en-US" sz="1000" dirty="0">
                <a:solidFill>
                  <a:schemeClr val="dk1"/>
                </a:solidFill>
                <a:latin typeface="Gill Sans"/>
                <a:ea typeface="Gill Sans"/>
                <a:cs typeface="Gill Sans"/>
                <a:sym typeface="Gill Sans"/>
              </a:rPr>
              <a:t>, M. and S. </a:t>
            </a:r>
            <a:r>
              <a:rPr lang="en-US" sz="1000" dirty="0" err="1">
                <a:solidFill>
                  <a:schemeClr val="dk1"/>
                </a:solidFill>
                <a:latin typeface="Gill Sans"/>
                <a:ea typeface="Gill Sans"/>
                <a:cs typeface="Gill Sans"/>
                <a:sym typeface="Gill Sans"/>
              </a:rPr>
              <a:t>Oeben</a:t>
            </a:r>
            <a:r>
              <a:rPr lang="en-US" sz="1000" dirty="0">
                <a:solidFill>
                  <a:schemeClr val="dk1"/>
                </a:solidFill>
                <a:latin typeface="Gill Sans"/>
                <a:ea typeface="Gill Sans"/>
                <a:cs typeface="Gill Sans"/>
                <a:sym typeface="Gill Sans"/>
              </a:rPr>
              <a:t>. (2018) Scientific Excellence at Scale: Open Access journals have a clear citation advantage over subscription journals. Frontiers Announcements, Open Science and Peer Review, Open Science Policy.  DOI: https://</a:t>
            </a:r>
            <a:r>
              <a:rPr lang="en-US" sz="1000" dirty="0" err="1">
                <a:solidFill>
                  <a:schemeClr val="dk1"/>
                </a:solidFill>
                <a:latin typeface="Gill Sans"/>
                <a:ea typeface="Gill Sans"/>
                <a:cs typeface="Gill Sans"/>
                <a:sym typeface="Gill Sans"/>
              </a:rPr>
              <a:t>blog.frontiersin.org</a:t>
            </a:r>
            <a:r>
              <a:rPr lang="en-US" sz="1000" dirty="0">
                <a:solidFill>
                  <a:schemeClr val="dk1"/>
                </a:solidFill>
                <a:latin typeface="Gill Sans"/>
                <a:ea typeface="Gill Sans"/>
                <a:cs typeface="Gill Sans"/>
                <a:sym typeface="Gill Sans"/>
              </a:rPr>
              <a:t>/2018/07/11/scientific-excellence-at-scale-open-access-journals-have-a-clear-citation-advantage-over-subscription-journals/</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0"/>
          <p:cNvSpPr txBox="1"/>
          <p:nvPr/>
        </p:nvSpPr>
        <p:spPr>
          <a:xfrm>
            <a:off x="485192" y="503852"/>
            <a:ext cx="4409669"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u="sng">
                <a:solidFill>
                  <a:schemeClr val="lt1"/>
                </a:solidFill>
                <a:latin typeface="Arial"/>
                <a:ea typeface="Arial"/>
                <a:cs typeface="Arial"/>
                <a:sym typeface="Arial"/>
              </a:rPr>
              <a:t>Benefits of Open Access</a:t>
            </a:r>
            <a:endParaRPr/>
          </a:p>
        </p:txBody>
      </p:sp>
      <p:sp>
        <p:nvSpPr>
          <p:cNvPr id="444" name="Google Shape;444;p40"/>
          <p:cNvSpPr txBox="1"/>
          <p:nvPr/>
        </p:nvSpPr>
        <p:spPr>
          <a:xfrm>
            <a:off x="485192" y="2031665"/>
            <a:ext cx="4676743" cy="3970318"/>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Research/creative activity reaches a broader audience, which  benefits scholars, funders, policy makers, general public, etc.</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Work is made available more rapidly than traditional publishing</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Increased citations; Increased impact </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Multiple types of scholarly products can be made freely available</a:t>
            </a:r>
            <a:endParaRPr/>
          </a:p>
          <a:p>
            <a:pPr marL="863600" marR="0" lvl="2" indent="-342900" algn="l" rtl="0">
              <a:spcBef>
                <a:spcPts val="0"/>
              </a:spcBef>
              <a:spcAft>
                <a:spcPts val="0"/>
              </a:spcAft>
              <a:buClr>
                <a:schemeClr val="lt1"/>
              </a:buClr>
              <a:buSzPts val="1800"/>
              <a:buFont typeface="Courier New"/>
              <a:buChar char="o"/>
            </a:pPr>
            <a:r>
              <a:rPr lang="en-US" sz="1800" b="0" i="0" u="none" strike="noStrike" cap="none">
                <a:solidFill>
                  <a:schemeClr val="lt1"/>
                </a:solidFill>
                <a:latin typeface="Arial"/>
                <a:ea typeface="Arial"/>
                <a:cs typeface="Arial"/>
                <a:sym typeface="Arial"/>
              </a:rPr>
              <a:t>Computer code/software, images, datasets, etc.</a:t>
            </a:r>
            <a:endParaRPr/>
          </a:p>
        </p:txBody>
      </p:sp>
      <p:sp>
        <p:nvSpPr>
          <p:cNvPr id="445" name="Google Shape;445;p40"/>
          <p:cNvSpPr txBox="1"/>
          <p:nvPr/>
        </p:nvSpPr>
        <p:spPr>
          <a:xfrm>
            <a:off x="485192" y="1344702"/>
            <a:ext cx="3050835"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lt1"/>
                </a:solidFill>
                <a:latin typeface="Gill Sans"/>
                <a:ea typeface="Gill Sans"/>
                <a:cs typeface="Gill Sans"/>
                <a:sym typeface="Gill Sans"/>
              </a:rPr>
              <a:t>For Faculty/Graduate Students</a:t>
            </a:r>
            <a:endParaRPr/>
          </a:p>
        </p:txBody>
      </p:sp>
      <p:sp>
        <p:nvSpPr>
          <p:cNvPr id="446" name="Google Shape;446;p40"/>
          <p:cNvSpPr txBox="1"/>
          <p:nvPr/>
        </p:nvSpPr>
        <p:spPr>
          <a:xfrm>
            <a:off x="6231452" y="1344700"/>
            <a:ext cx="46767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lt1"/>
                </a:solidFill>
                <a:latin typeface="Gill Sans"/>
                <a:ea typeface="Gill Sans"/>
                <a:cs typeface="Gill Sans"/>
                <a:sym typeface="Gill Sans"/>
              </a:rPr>
              <a:t>For the University of Oklahoma</a:t>
            </a:r>
            <a:endParaRPr/>
          </a:p>
        </p:txBody>
      </p:sp>
      <p:sp>
        <p:nvSpPr>
          <p:cNvPr id="447" name="Google Shape;447;p40"/>
          <p:cNvSpPr txBox="1"/>
          <p:nvPr/>
        </p:nvSpPr>
        <p:spPr>
          <a:xfrm>
            <a:off x="6231446" y="2031665"/>
            <a:ext cx="5250427" cy="4185761"/>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Stimulates the pace of research/creative activity, as ideas and results are more rapidly disseminated</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rPr>
              <a:t>Potentially l</a:t>
            </a:r>
            <a:r>
              <a:rPr lang="en-US" sz="1800">
                <a:solidFill>
                  <a:schemeClr val="lt1"/>
                </a:solidFill>
                <a:latin typeface="Arial"/>
                <a:ea typeface="Arial"/>
                <a:cs typeface="Arial"/>
                <a:sym typeface="Arial"/>
              </a:rPr>
              <a:t>ower publishing costs – external funds are spent more on scholarship versus publication</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Private sector has access to the most recent research results, which increases partnership opportunities and stimulates development</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Increased visibility of scholarly activity increases institutional prestige</a:t>
            </a:r>
            <a:endParaRPr/>
          </a:p>
          <a:p>
            <a:pPr marL="406400" marR="0" lvl="1" indent="-241300" algn="l" rtl="0">
              <a:spcBef>
                <a:spcPts val="0"/>
              </a:spcBef>
              <a:spcAft>
                <a:spcPts val="0"/>
              </a:spcAft>
              <a:buClr>
                <a:schemeClr val="lt1"/>
              </a:buClr>
              <a:buSzPts val="1600"/>
              <a:buFont typeface="Arial"/>
              <a:buNone/>
            </a:pPr>
            <a:endParaRPr sz="1600" b="0" i="0" u="none" strike="noStrike" cap="none">
              <a:solidFill>
                <a:schemeClr val="lt1"/>
              </a:solidFill>
              <a:latin typeface="Arial"/>
              <a:ea typeface="Arial"/>
              <a:cs typeface="Arial"/>
              <a:sym typeface="Arial"/>
            </a:endParaRPr>
          </a:p>
          <a:p>
            <a:pPr marL="0" marR="0" lvl="0" indent="0" algn="l" rtl="0">
              <a:spcBef>
                <a:spcPts val="0"/>
              </a:spcBef>
              <a:spcAft>
                <a:spcPts val="0"/>
              </a:spcAft>
              <a:buNone/>
            </a:pPr>
            <a:endParaRPr sz="1600">
              <a:solidFill>
                <a:schemeClr val="lt1"/>
              </a:solidFill>
              <a:latin typeface="Gill Sans"/>
              <a:ea typeface="Gill Sans"/>
              <a:cs typeface="Gill Sans"/>
              <a:sym typeface="Gill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2"/>
        <p:cNvGrpSpPr/>
        <p:nvPr/>
      </p:nvGrpSpPr>
      <p:grpSpPr>
        <a:xfrm>
          <a:off x="0" y="0"/>
          <a:ext cx="0" cy="0"/>
          <a:chOff x="0" y="0"/>
          <a:chExt cx="0" cy="0"/>
        </a:xfrm>
      </p:grpSpPr>
      <p:sp>
        <p:nvSpPr>
          <p:cNvPr id="453" name="Google Shape;453;p41"/>
          <p:cNvSpPr/>
          <p:nvPr/>
        </p:nvSpPr>
        <p:spPr>
          <a:xfrm>
            <a:off x="0" y="0"/>
            <a:ext cx="121920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54" name="Google Shape;454;p41"/>
          <p:cNvSpPr/>
          <p:nvPr/>
        </p:nvSpPr>
        <p:spPr>
          <a:xfrm>
            <a:off x="1249680" y="1248156"/>
            <a:ext cx="9692640" cy="436168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55" name="Google Shape;455;p41"/>
          <p:cNvSpPr/>
          <p:nvPr/>
        </p:nvSpPr>
        <p:spPr>
          <a:xfrm>
            <a:off x="1062228" y="1060704"/>
            <a:ext cx="10067544" cy="4736592"/>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56" name="Google Shape;456;p41"/>
          <p:cNvSpPr txBox="1"/>
          <p:nvPr/>
        </p:nvSpPr>
        <p:spPr>
          <a:xfrm>
            <a:off x="2231136" y="467418"/>
            <a:ext cx="7729728" cy="1188720"/>
          </a:xfrm>
          <a:prstGeom prst="rect">
            <a:avLst/>
          </a:prstGeom>
          <a:solidFill>
            <a:srgbClr val="FFFFFF"/>
          </a:solidFill>
          <a:ln>
            <a:noFill/>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1500" cap="none" dirty="0">
                <a:solidFill>
                  <a:srgbClr val="262626"/>
                </a:solidFill>
                <a:latin typeface="Gill Sans"/>
                <a:ea typeface="Gill Sans"/>
                <a:cs typeface="Gill Sans"/>
                <a:sym typeface="Gill Sans"/>
              </a:rPr>
              <a:t>FOR MORE INFORMATION, INCLUDING THE FULL REPORT, VISIT</a:t>
            </a:r>
            <a:endParaRPr dirty="0"/>
          </a:p>
          <a:p>
            <a:pPr lvl="0" algn="ctr">
              <a:lnSpc>
                <a:spcPct val="90000"/>
              </a:lnSpc>
              <a:spcBef>
                <a:spcPts val="600"/>
              </a:spcBef>
            </a:pPr>
            <a:r>
              <a:rPr lang="en-US" sz="1500" u="sng" dirty="0">
                <a:solidFill>
                  <a:srgbClr val="262626"/>
                </a:solidFill>
                <a:latin typeface="Gill Sans"/>
                <a:ea typeface="Gill Sans"/>
                <a:cs typeface="Gill Sans"/>
                <a:sym typeface="Gill Sans"/>
                <a:hlinkClick r:id="rId3"/>
              </a:rPr>
              <a:t>https://</a:t>
            </a:r>
            <a:r>
              <a:rPr lang="en-US" sz="1500" u="sng" dirty="0" err="1">
                <a:solidFill>
                  <a:srgbClr val="262626"/>
                </a:solidFill>
                <a:latin typeface="Gill Sans"/>
                <a:ea typeface="Gill Sans"/>
                <a:cs typeface="Gill Sans"/>
                <a:sym typeface="Gill Sans"/>
                <a:hlinkClick r:id="rId3"/>
              </a:rPr>
              <a:t>bit.ly</a:t>
            </a:r>
            <a:r>
              <a:rPr lang="en-US" sz="1500" u="sng" dirty="0">
                <a:solidFill>
                  <a:srgbClr val="262626"/>
                </a:solidFill>
                <a:latin typeface="Gill Sans"/>
                <a:ea typeface="Gill Sans"/>
                <a:cs typeface="Gill Sans"/>
                <a:sym typeface="Gill Sans"/>
                <a:hlinkClick r:id="rId3"/>
              </a:rPr>
              <a:t>/</a:t>
            </a:r>
            <a:r>
              <a:rPr lang="en-US" sz="1500" u="sng" dirty="0" err="1">
                <a:solidFill>
                  <a:srgbClr val="262626"/>
                </a:solidFill>
                <a:latin typeface="Gill Sans"/>
                <a:ea typeface="Gill Sans"/>
                <a:cs typeface="Gill Sans"/>
                <a:sym typeface="Gill Sans"/>
                <a:hlinkClick r:id="rId3"/>
              </a:rPr>
              <a:t>SCTFReport</a:t>
            </a:r>
            <a:r>
              <a:rPr lang="en-US" sz="1500" u="sng" dirty="0">
                <a:solidFill>
                  <a:srgbClr val="262626"/>
                </a:solidFill>
                <a:latin typeface="Gill Sans"/>
                <a:ea typeface="Gill Sans"/>
                <a:cs typeface="Gill Sans"/>
                <a:sym typeface="Gill Sans"/>
                <a:hlinkClick r:id="rId3"/>
              </a:rPr>
              <a:t> </a:t>
            </a:r>
            <a:r>
              <a:rPr lang="en-US" sz="1500" cap="none" dirty="0">
                <a:solidFill>
                  <a:srgbClr val="262626"/>
                </a:solidFill>
                <a:latin typeface="Gill Sans"/>
                <a:ea typeface="Gill Sans"/>
                <a:cs typeface="Gill Sans"/>
                <a:sym typeface="Gill Sans"/>
              </a:rPr>
              <a:t>OR CONTACT A TASKFORCE MEMBER:</a:t>
            </a:r>
            <a:endParaRPr dirty="0"/>
          </a:p>
        </p:txBody>
      </p:sp>
      <p:sp>
        <p:nvSpPr>
          <p:cNvPr id="457" name="Google Shape;457;p41"/>
          <p:cNvSpPr txBox="1"/>
          <p:nvPr/>
        </p:nvSpPr>
        <p:spPr>
          <a:xfrm>
            <a:off x="1706062" y="2291262"/>
            <a:ext cx="8779512" cy="2879256"/>
          </a:xfrm>
          <a:prstGeom prst="rect">
            <a:avLst/>
          </a:prstGeom>
          <a:noFill/>
          <a:ln>
            <a:noFill/>
          </a:ln>
        </p:spPr>
        <p:txBody>
          <a:bodyPr spcFirstLastPara="1" wrap="square" lIns="91425" tIns="45700" rIns="91425" bIns="45700" anchor="t" anchorCtr="0">
            <a:noAutofit/>
          </a:bodyPr>
          <a:lstStyle/>
          <a:p>
            <a:pPr marL="285750" marR="0" lvl="0" indent="-228600" algn="l" rtl="0">
              <a:lnSpc>
                <a:spcPct val="90000"/>
              </a:lnSpc>
              <a:spcBef>
                <a:spcPts val="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Michael </a:t>
            </a:r>
            <a:r>
              <a:rPr lang="en-US" sz="1100" dirty="0" err="1">
                <a:solidFill>
                  <a:srgbClr val="404040"/>
                </a:solidFill>
                <a:latin typeface="Gill Sans"/>
                <a:ea typeface="Gill Sans"/>
                <a:cs typeface="Gill Sans"/>
                <a:sym typeface="Gill Sans"/>
              </a:rPr>
              <a:t>Bemben</a:t>
            </a:r>
            <a:r>
              <a:rPr lang="en-US" sz="1100" dirty="0">
                <a:solidFill>
                  <a:srgbClr val="404040"/>
                </a:solidFill>
                <a:latin typeface="Gill Sans"/>
                <a:ea typeface="Gill Sans"/>
                <a:cs typeface="Gill Sans"/>
                <a:sym typeface="Gill Sans"/>
              </a:rPr>
              <a:t> (Health &amp; Exercise Science)</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Lee Fithian (Architecture)</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Raphael Folsom (History)</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J.P. </a:t>
            </a:r>
            <a:r>
              <a:rPr lang="en-US" sz="1100" dirty="0" err="1">
                <a:solidFill>
                  <a:srgbClr val="404040"/>
                </a:solidFill>
                <a:latin typeface="Gill Sans"/>
                <a:ea typeface="Gill Sans"/>
                <a:cs typeface="Gill Sans"/>
                <a:sym typeface="Gill Sans"/>
              </a:rPr>
              <a:t>Masly</a:t>
            </a:r>
            <a:r>
              <a:rPr lang="en-US" sz="1100" dirty="0">
                <a:solidFill>
                  <a:srgbClr val="404040"/>
                </a:solidFill>
                <a:latin typeface="Gill Sans"/>
                <a:ea typeface="Gill Sans"/>
                <a:cs typeface="Gill Sans"/>
                <a:sym typeface="Gill Sans"/>
              </a:rPr>
              <a:t> (Biology)</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Claude Miller (Communication)</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Katherine Pandora (History of Science)</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Darren Purcell (Geography &amp; Environmental Sustainability)</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Caroline T. Schroeder (Classics &amp; Letters)</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Karen Rupp-Serrano (University Libraries, </a:t>
            </a:r>
            <a:r>
              <a:rPr lang="en-US" sz="1100" i="1" dirty="0">
                <a:solidFill>
                  <a:srgbClr val="404040"/>
                </a:solidFill>
                <a:latin typeface="Gill Sans"/>
                <a:ea typeface="Gill Sans"/>
                <a:cs typeface="Gill Sans"/>
                <a:sym typeface="Gill Sans"/>
              </a:rPr>
              <a:t>ex officio</a:t>
            </a:r>
            <a:r>
              <a:rPr lang="en-US" sz="1100" dirty="0">
                <a:solidFill>
                  <a:srgbClr val="404040"/>
                </a:solidFill>
                <a:latin typeface="Gill Sans"/>
                <a:ea typeface="Gill Sans"/>
                <a:cs typeface="Gill Sans"/>
                <a:sym typeface="Gill Sans"/>
              </a:rPr>
              <a:t>)</a:t>
            </a:r>
            <a:endParaRPr dirty="0"/>
          </a:p>
          <a:p>
            <a:pPr marL="285750" marR="0" lvl="0" indent="-228600" algn="l" rtl="0">
              <a:lnSpc>
                <a:spcPct val="90000"/>
              </a:lnSpc>
              <a:spcBef>
                <a:spcPts val="1000"/>
              </a:spcBef>
              <a:spcAft>
                <a:spcPts val="0"/>
              </a:spcAft>
              <a:buClr>
                <a:schemeClr val="accent2"/>
              </a:buClr>
              <a:buSzPts val="1100"/>
              <a:buFont typeface="Arial"/>
              <a:buChar char="•"/>
            </a:pPr>
            <a:r>
              <a:rPr lang="en-US" sz="1100" dirty="0">
                <a:solidFill>
                  <a:srgbClr val="404040"/>
                </a:solidFill>
                <a:latin typeface="Gill Sans"/>
                <a:ea typeface="Gill Sans"/>
                <a:cs typeface="Gill Sans"/>
                <a:sym typeface="Gill Sans"/>
              </a:rPr>
              <a:t>Jen Waller (University Libraries, </a:t>
            </a:r>
            <a:r>
              <a:rPr lang="en-US" sz="1100" i="1" dirty="0">
                <a:solidFill>
                  <a:srgbClr val="404040"/>
                </a:solidFill>
                <a:latin typeface="Gill Sans"/>
                <a:ea typeface="Gill Sans"/>
                <a:cs typeface="Gill Sans"/>
                <a:sym typeface="Gill Sans"/>
              </a:rPr>
              <a:t>ex officio</a:t>
            </a:r>
            <a:r>
              <a:rPr lang="en-US" sz="1100" dirty="0">
                <a:solidFill>
                  <a:srgbClr val="404040"/>
                </a:solidFill>
                <a:latin typeface="Gill Sans"/>
                <a:ea typeface="Gill Sans"/>
                <a:cs typeface="Gill Sans"/>
                <a:sym typeface="Gill Sans"/>
              </a:rPr>
              <a:t>)</a:t>
            </a:r>
            <a:endParaRPr dirty="0"/>
          </a:p>
          <a:p>
            <a:pPr marL="0" marR="0" lvl="0" indent="69850" algn="l" rtl="0">
              <a:lnSpc>
                <a:spcPct val="90000"/>
              </a:lnSpc>
              <a:spcBef>
                <a:spcPts val="1000"/>
              </a:spcBef>
              <a:spcAft>
                <a:spcPts val="0"/>
              </a:spcAft>
              <a:buClr>
                <a:schemeClr val="accent2"/>
              </a:buClr>
              <a:buSzPts val="1100"/>
              <a:buFont typeface="Arial"/>
              <a:buNone/>
            </a:pPr>
            <a:endParaRPr sz="1100" dirty="0">
              <a:solidFill>
                <a:srgbClr val="404040"/>
              </a:solidFill>
              <a:latin typeface="Gill Sans"/>
              <a:ea typeface="Gill Sans"/>
              <a:cs typeface="Gill Sans"/>
              <a:sym typeface="Gill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2"/>
        <p:cNvGrpSpPr/>
        <p:nvPr/>
      </p:nvGrpSpPr>
      <p:grpSpPr>
        <a:xfrm>
          <a:off x="0" y="0"/>
          <a:ext cx="0" cy="0"/>
          <a:chOff x="0" y="0"/>
          <a:chExt cx="0" cy="0"/>
        </a:xfrm>
      </p:grpSpPr>
      <p:sp>
        <p:nvSpPr>
          <p:cNvPr id="453" name="Google Shape;453;p41"/>
          <p:cNvSpPr/>
          <p:nvPr/>
        </p:nvSpPr>
        <p:spPr>
          <a:xfrm>
            <a:off x="0" y="0"/>
            <a:ext cx="121920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54" name="Google Shape;454;p41"/>
          <p:cNvSpPr/>
          <p:nvPr/>
        </p:nvSpPr>
        <p:spPr>
          <a:xfrm>
            <a:off x="1249680" y="1248156"/>
            <a:ext cx="9692640" cy="436168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55" name="Google Shape;455;p41"/>
          <p:cNvSpPr/>
          <p:nvPr/>
        </p:nvSpPr>
        <p:spPr>
          <a:xfrm>
            <a:off x="1062228" y="1060704"/>
            <a:ext cx="10067544" cy="4736592"/>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56" name="Google Shape;456;p41"/>
          <p:cNvSpPr txBox="1"/>
          <p:nvPr/>
        </p:nvSpPr>
        <p:spPr>
          <a:xfrm>
            <a:off x="2231136" y="467418"/>
            <a:ext cx="7729728" cy="1188720"/>
          </a:xfrm>
          <a:prstGeom prst="rect">
            <a:avLst/>
          </a:prstGeom>
          <a:solidFill>
            <a:srgbClr val="FFFFFF"/>
          </a:solidFill>
          <a:ln>
            <a:noFill/>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000" cap="none" dirty="0">
                <a:solidFill>
                  <a:srgbClr val="262626"/>
                </a:solidFill>
                <a:latin typeface="Gill Sans"/>
                <a:ea typeface="Gill Sans"/>
                <a:cs typeface="Gill Sans"/>
                <a:sym typeface="Gill Sans"/>
              </a:rPr>
              <a:t>Licensing &amp; Attribution</a:t>
            </a:r>
            <a:endParaRPr sz="2000" dirty="0"/>
          </a:p>
        </p:txBody>
      </p:sp>
      <p:sp>
        <p:nvSpPr>
          <p:cNvPr id="457" name="Google Shape;457;p41"/>
          <p:cNvSpPr txBox="1"/>
          <p:nvPr/>
        </p:nvSpPr>
        <p:spPr>
          <a:xfrm>
            <a:off x="1706062" y="2291262"/>
            <a:ext cx="8779512" cy="2879256"/>
          </a:xfrm>
          <a:prstGeom prst="rect">
            <a:avLst/>
          </a:prstGeom>
          <a:noFill/>
          <a:ln>
            <a:noFill/>
          </a:ln>
        </p:spPr>
        <p:txBody>
          <a:bodyPr spcFirstLastPara="1" wrap="square" lIns="91425" tIns="45700" rIns="91425" bIns="45700" anchor="t" anchorCtr="0">
            <a:noAutofit/>
          </a:bodyPr>
          <a:lstStyle/>
          <a:p>
            <a:pPr marR="0" lvl="0" algn="l" rtl="0">
              <a:lnSpc>
                <a:spcPct val="150000"/>
              </a:lnSpc>
              <a:spcBef>
                <a:spcPts val="1000"/>
              </a:spcBef>
              <a:spcAft>
                <a:spcPts val="0"/>
              </a:spcAft>
              <a:buClr>
                <a:schemeClr val="accent2"/>
              </a:buClr>
              <a:buSzPts val="1100"/>
              <a:buFont typeface="Arial"/>
              <a:buNone/>
            </a:pPr>
            <a:r>
              <a:rPr lang="en-US" sz="1100" dirty="0">
                <a:solidFill>
                  <a:srgbClr val="404040"/>
                </a:solidFill>
                <a:latin typeface="Gill Sans MT" panose="020B0502020104020203" pitchFamily="34" charset="77"/>
                <a:ea typeface="Gill Sans"/>
                <a:cs typeface="Gill Sans"/>
                <a:sym typeface="Gill Sans"/>
              </a:rPr>
              <a:t>Unless otherwise specified, this slide deck is licensed  CC BY 4.0  </a:t>
            </a:r>
          </a:p>
          <a:p>
            <a:pPr marR="0" lvl="0" algn="l" rtl="0">
              <a:lnSpc>
                <a:spcPct val="150000"/>
              </a:lnSpc>
              <a:spcBef>
                <a:spcPts val="1000"/>
              </a:spcBef>
              <a:spcAft>
                <a:spcPts val="0"/>
              </a:spcAft>
              <a:buClr>
                <a:schemeClr val="accent2"/>
              </a:buClr>
              <a:buSzPts val="1100"/>
              <a:buFont typeface="Arial"/>
              <a:buNone/>
            </a:pPr>
            <a:r>
              <a:rPr lang="en-US" sz="1100" dirty="0">
                <a:solidFill>
                  <a:srgbClr val="404040"/>
                </a:solidFill>
                <a:latin typeface="Gill Sans MT" panose="020B0502020104020203" pitchFamily="34" charset="77"/>
                <a:ea typeface="Gill Sans"/>
                <a:cs typeface="Gill Sans"/>
                <a:sym typeface="Gill Sans"/>
              </a:rPr>
              <a:t>Please note the following exceptions and clarifications:</a:t>
            </a:r>
          </a:p>
          <a:p>
            <a:pPr>
              <a:lnSpc>
                <a:spcPct val="150000"/>
              </a:lnSpc>
            </a:pPr>
            <a:r>
              <a:rPr lang="en-US" sz="1100" dirty="0">
                <a:solidFill>
                  <a:schemeClr val="bg2">
                    <a:lumMod val="75000"/>
                  </a:schemeClr>
                </a:solidFill>
                <a:latin typeface="Gill Sans MT" panose="020B0502020104020203" pitchFamily="34" charset="77"/>
              </a:rPr>
              <a:t>Cycle of Scholarly Publishing (slide 2) © </a:t>
            </a:r>
            <a:r>
              <a:rPr lang="en-US" sz="1100" dirty="0">
                <a:solidFill>
                  <a:schemeClr val="bg2">
                    <a:lumMod val="75000"/>
                  </a:schemeClr>
                </a:solidFill>
                <a:latin typeface="Gill Sans MT" panose="020B0502020104020203" pitchFamily="34" charset="77"/>
                <a:hlinkClick r:id="rId3"/>
              </a:rPr>
              <a:t>UNC University Libraries</a:t>
            </a:r>
            <a:endParaRPr lang="en-US" sz="1100" dirty="0">
              <a:solidFill>
                <a:schemeClr val="bg2">
                  <a:lumMod val="75000"/>
                </a:schemeClr>
              </a:solidFill>
              <a:latin typeface="Gill Sans MT" panose="020B0502020104020203" pitchFamily="34" charset="77"/>
            </a:endParaRPr>
          </a:p>
          <a:p>
            <a:pPr>
              <a:lnSpc>
                <a:spcPct val="150000"/>
              </a:lnSpc>
            </a:pPr>
            <a:r>
              <a:rPr lang="en-US" sz="1100" dirty="0">
                <a:solidFill>
                  <a:schemeClr val="bg2">
                    <a:lumMod val="75000"/>
                  </a:schemeClr>
                </a:solidFill>
                <a:latin typeface="Gill Sans MT" panose="020B0502020104020203" pitchFamily="34" charset="77"/>
              </a:rPr>
              <a:t>Economics of Publishing (slide 4) © </a:t>
            </a:r>
            <a:r>
              <a:rPr lang="en-US" sz="1100" dirty="0">
                <a:solidFill>
                  <a:schemeClr val="bg2">
                    <a:lumMod val="75000"/>
                  </a:schemeClr>
                </a:solidFill>
                <a:latin typeface="Gill Sans MT" panose="020B0502020104020203" pitchFamily="34" charset="77"/>
                <a:hlinkClick r:id="rId4"/>
              </a:rPr>
              <a:t>Duke University Libraries </a:t>
            </a:r>
            <a:r>
              <a:rPr lang="en-US" sz="1100" dirty="0">
                <a:solidFill>
                  <a:schemeClr val="bg2">
                    <a:lumMod val="75000"/>
                  </a:schemeClr>
                </a:solidFill>
                <a:latin typeface="Gill Sans MT" panose="020B0502020104020203" pitchFamily="34" charset="77"/>
              </a:rPr>
              <a:t>licensed CC BY-NC</a:t>
            </a:r>
          </a:p>
          <a:p>
            <a:pPr>
              <a:lnSpc>
                <a:spcPct val="150000"/>
              </a:lnSpc>
            </a:pPr>
            <a:r>
              <a:rPr lang="en-US" sz="1100" dirty="0">
                <a:solidFill>
                  <a:schemeClr val="bg2">
                    <a:lumMod val="75000"/>
                  </a:schemeClr>
                </a:solidFill>
                <a:latin typeface="Gill Sans MT" panose="020B0502020104020203" pitchFamily="34" charset="77"/>
              </a:rPr>
              <a:t>Sources of Scholarly Journal Revenue (slide 5) © </a:t>
            </a:r>
            <a:r>
              <a:rPr lang="en-US" sz="1100" dirty="0">
                <a:solidFill>
                  <a:schemeClr val="bg2">
                    <a:lumMod val="75000"/>
                  </a:schemeClr>
                </a:solidFill>
                <a:latin typeface="Gill Sans MT" panose="020B0502020104020203" pitchFamily="34" charset="77"/>
                <a:hlinkClick r:id="rId5"/>
              </a:rPr>
              <a:t>Heather Morrison </a:t>
            </a:r>
            <a:r>
              <a:rPr lang="en-US" sz="1100" dirty="0">
                <a:solidFill>
                  <a:schemeClr val="bg2">
                    <a:lumMod val="75000"/>
                  </a:schemeClr>
                </a:solidFill>
                <a:latin typeface="Gill Sans MT" panose="020B0502020104020203" pitchFamily="34" charset="77"/>
              </a:rPr>
              <a:t>licensed CC BY-NC-SA</a:t>
            </a:r>
          </a:p>
          <a:p>
            <a:pPr>
              <a:lnSpc>
                <a:spcPct val="150000"/>
              </a:lnSpc>
            </a:pPr>
            <a:r>
              <a:rPr lang="en-US" sz="1100" dirty="0">
                <a:solidFill>
                  <a:schemeClr val="bg2">
                    <a:lumMod val="75000"/>
                  </a:schemeClr>
                </a:solidFill>
                <a:latin typeface="Gill Sans MT" panose="020B0502020104020203" pitchFamily="34" charset="77"/>
              </a:rPr>
              <a:t>Expenditure Trends (slide 6) © </a:t>
            </a:r>
            <a:r>
              <a:rPr lang="en-US" sz="1100" dirty="0">
                <a:solidFill>
                  <a:schemeClr val="bg2">
                    <a:lumMod val="75000"/>
                  </a:schemeClr>
                </a:solidFill>
                <a:latin typeface="Gill Sans MT" panose="020B0502020104020203" pitchFamily="34" charset="77"/>
                <a:hlinkClick r:id="rId6"/>
              </a:rPr>
              <a:t>Association of Research Libraries</a:t>
            </a:r>
            <a:endParaRPr lang="en-US" sz="1100" dirty="0">
              <a:solidFill>
                <a:schemeClr val="bg2">
                  <a:lumMod val="75000"/>
                </a:schemeClr>
              </a:solidFill>
              <a:latin typeface="Gill Sans MT" panose="020B0502020104020203" pitchFamily="34" charset="77"/>
            </a:endParaRPr>
          </a:p>
          <a:p>
            <a:pPr>
              <a:lnSpc>
                <a:spcPct val="150000"/>
              </a:lnSpc>
            </a:pPr>
            <a:r>
              <a:rPr lang="en-US" sz="1100" dirty="0">
                <a:solidFill>
                  <a:schemeClr val="bg2">
                    <a:lumMod val="75000"/>
                  </a:schemeClr>
                </a:solidFill>
                <a:latin typeface="Gill Sans MT" panose="020B0502020104020203" pitchFamily="34" charset="77"/>
              </a:rPr>
              <a:t>Cumulative number of OA policies (slide 18) © </a:t>
            </a:r>
            <a:r>
              <a:rPr lang="en-US" sz="1100" dirty="0">
                <a:solidFill>
                  <a:schemeClr val="bg2">
                    <a:lumMod val="75000"/>
                  </a:schemeClr>
                </a:solidFill>
                <a:latin typeface="Gill Sans MT" panose="020B0502020104020203" pitchFamily="34" charset="77"/>
                <a:hlinkClick r:id="rId7"/>
              </a:rPr>
              <a:t>Tennant, et al</a:t>
            </a:r>
            <a:r>
              <a:rPr lang="en-US" sz="1100" dirty="0">
                <a:solidFill>
                  <a:schemeClr val="bg2">
                    <a:lumMod val="75000"/>
                  </a:schemeClr>
                </a:solidFill>
                <a:latin typeface="Gill Sans MT" panose="020B0502020104020203" pitchFamily="34" charset="77"/>
                <a:hlinkClick r:id="rId7">
                  <a:extLst>
                    <a:ext uri="{A12FA001-AC4F-418D-AE19-62706E023703}">
                      <ahyp:hlinkClr xmlns:ahyp="http://schemas.microsoft.com/office/drawing/2018/hyperlinkcolor" val="tx"/>
                    </a:ext>
                  </a:extLst>
                </a:hlinkClick>
              </a:rPr>
              <a:t>.</a:t>
            </a:r>
            <a:r>
              <a:rPr lang="en-US" sz="1100" dirty="0">
                <a:solidFill>
                  <a:schemeClr val="bg2">
                    <a:lumMod val="75000"/>
                  </a:schemeClr>
                </a:solidFill>
                <a:latin typeface="Gill Sans MT" panose="020B0502020104020203" pitchFamily="34" charset="77"/>
              </a:rPr>
              <a:t> licensed CC-BY</a:t>
            </a:r>
          </a:p>
          <a:p>
            <a:pPr>
              <a:lnSpc>
                <a:spcPct val="150000"/>
              </a:lnSpc>
            </a:pPr>
            <a:r>
              <a:rPr lang="en-US" sz="1100" dirty="0">
                <a:solidFill>
                  <a:schemeClr val="bg2">
                    <a:lumMod val="75000"/>
                  </a:schemeClr>
                </a:solidFill>
                <a:latin typeface="Gill Sans MT" panose="020B0502020104020203" pitchFamily="34" charset="77"/>
              </a:rPr>
              <a:t>Advantages of Open Access (slide 21) © </a:t>
            </a:r>
            <a:r>
              <a:rPr lang="en-US" sz="1100" dirty="0">
                <a:solidFill>
                  <a:schemeClr val="bg2">
                    <a:lumMod val="75000"/>
                  </a:schemeClr>
                </a:solidFill>
                <a:latin typeface="Gill Sans MT" panose="020B0502020104020203" pitchFamily="34" charset="77"/>
                <a:hlinkClick r:id="rId7"/>
              </a:rPr>
              <a:t>Tennant, et al</a:t>
            </a:r>
            <a:r>
              <a:rPr lang="en-US" sz="1100" dirty="0">
                <a:solidFill>
                  <a:schemeClr val="bg2">
                    <a:lumMod val="75000"/>
                  </a:schemeClr>
                </a:solidFill>
                <a:latin typeface="Gill Sans MT" panose="020B0502020104020203" pitchFamily="34" charset="77"/>
              </a:rPr>
              <a:t>. licensed CC-BY</a:t>
            </a:r>
          </a:p>
          <a:p>
            <a:pPr>
              <a:lnSpc>
                <a:spcPct val="150000"/>
              </a:lnSpc>
            </a:pPr>
            <a:r>
              <a:rPr lang="en-US" sz="1100" dirty="0">
                <a:solidFill>
                  <a:schemeClr val="bg2">
                    <a:lumMod val="75000"/>
                  </a:schemeClr>
                </a:solidFill>
                <a:latin typeface="Gill Sans MT" panose="020B0502020104020203" pitchFamily="34" charset="77"/>
              </a:rPr>
              <a:t>Diversity image (slide 23) from </a:t>
            </a:r>
            <a:r>
              <a:rPr lang="en-US" sz="1100" dirty="0">
                <a:solidFill>
                  <a:schemeClr val="bg2">
                    <a:lumMod val="75000"/>
                  </a:schemeClr>
                </a:solidFill>
                <a:latin typeface="Gill Sans MT" panose="020B0502020104020203" pitchFamily="34" charset="77"/>
                <a:hlinkClick r:id="rId8"/>
              </a:rPr>
              <a:t>Pixabay</a:t>
            </a:r>
            <a:r>
              <a:rPr lang="en-US" sz="1100" dirty="0">
                <a:solidFill>
                  <a:schemeClr val="bg2">
                    <a:lumMod val="75000"/>
                  </a:schemeClr>
                </a:solidFill>
                <a:latin typeface="Gill Sans MT" panose="020B0502020104020203" pitchFamily="34" charset="77"/>
              </a:rPr>
              <a:t>, free for use without attribution</a:t>
            </a:r>
          </a:p>
          <a:p>
            <a:pPr>
              <a:lnSpc>
                <a:spcPct val="150000"/>
              </a:lnSpc>
            </a:pPr>
            <a:r>
              <a:rPr lang="en-US" sz="1100" dirty="0">
                <a:solidFill>
                  <a:schemeClr val="bg2">
                    <a:lumMod val="75000"/>
                  </a:schemeClr>
                </a:solidFill>
                <a:latin typeface="Gill Sans MT" panose="020B0502020104020203" pitchFamily="34" charset="77"/>
              </a:rPr>
              <a:t>Advantages of OA (slide 24) © </a:t>
            </a:r>
            <a:r>
              <a:rPr lang="en-US" sz="1100" dirty="0">
                <a:solidFill>
                  <a:schemeClr val="bg2">
                    <a:lumMod val="75000"/>
                  </a:schemeClr>
                </a:solidFill>
                <a:latin typeface="Gill Sans MT" panose="020B0502020104020203" pitchFamily="34" charset="77"/>
                <a:hlinkClick r:id="rId9"/>
              </a:rPr>
              <a:t>Frontiers</a:t>
            </a:r>
            <a:endParaRPr lang="en-US" sz="1100" dirty="0">
              <a:solidFill>
                <a:schemeClr val="bg2">
                  <a:lumMod val="75000"/>
                </a:schemeClr>
              </a:solidFill>
              <a:latin typeface="Gill Sans MT" panose="020B0502020104020203" pitchFamily="34" charset="77"/>
            </a:endParaRPr>
          </a:p>
          <a:p>
            <a:br>
              <a:rPr lang="en-US" dirty="0"/>
            </a:br>
            <a:endParaRPr lang="en-US" dirty="0"/>
          </a:p>
          <a:p>
            <a:pPr marL="0" marR="0" lvl="0" indent="69850" algn="l" rtl="0">
              <a:lnSpc>
                <a:spcPct val="90000"/>
              </a:lnSpc>
              <a:spcBef>
                <a:spcPts val="1000"/>
              </a:spcBef>
              <a:spcAft>
                <a:spcPts val="0"/>
              </a:spcAft>
              <a:buClr>
                <a:schemeClr val="accent2"/>
              </a:buClr>
              <a:buSzPts val="1100"/>
              <a:buFont typeface="Arial"/>
              <a:buNone/>
            </a:pPr>
            <a:endParaRPr sz="1100" dirty="0">
              <a:solidFill>
                <a:srgbClr val="404040"/>
              </a:solidFill>
              <a:latin typeface="Gill Sans"/>
              <a:ea typeface="Gill Sans"/>
              <a:cs typeface="Gill Sans"/>
              <a:sym typeface="Gill Sans"/>
            </a:endParaRPr>
          </a:p>
        </p:txBody>
      </p:sp>
      <p:pic>
        <p:nvPicPr>
          <p:cNvPr id="2" name="Picture 1">
            <a:extLst>
              <a:ext uri="{FF2B5EF4-FFF2-40B4-BE49-F238E27FC236}">
                <a16:creationId xmlns:a16="http://schemas.microsoft.com/office/drawing/2014/main" id="{C834BD3C-5F41-184A-A865-5A1E89194B93}"/>
              </a:ext>
            </a:extLst>
          </p:cNvPr>
          <p:cNvPicPr>
            <a:picLocks noChangeAspect="1"/>
          </p:cNvPicPr>
          <p:nvPr/>
        </p:nvPicPr>
        <p:blipFill>
          <a:blip r:embed="rId10"/>
          <a:stretch>
            <a:fillRect/>
          </a:stretch>
        </p:blipFill>
        <p:spPr>
          <a:xfrm>
            <a:off x="5618746" y="2408024"/>
            <a:ext cx="1664703" cy="582440"/>
          </a:xfrm>
          <a:prstGeom prst="rect">
            <a:avLst/>
          </a:prstGeom>
        </p:spPr>
      </p:pic>
    </p:spTree>
    <p:extLst>
      <p:ext uri="{BB962C8B-B14F-4D97-AF65-F5344CB8AC3E}">
        <p14:creationId xmlns:p14="http://schemas.microsoft.com/office/powerpoint/2010/main" val="2547866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8"/>
          <p:cNvSpPr txBox="1"/>
          <p:nvPr/>
        </p:nvSpPr>
        <p:spPr>
          <a:xfrm>
            <a:off x="435429" y="435428"/>
            <a:ext cx="6797054"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lt1"/>
                </a:solidFill>
                <a:latin typeface="Arial"/>
                <a:ea typeface="Arial"/>
                <a:cs typeface="Arial"/>
                <a:sym typeface="Arial"/>
              </a:rPr>
              <a:t>Stakeholder Interests in Scholarly Publishing</a:t>
            </a:r>
            <a:endParaRPr/>
          </a:p>
        </p:txBody>
      </p:sp>
      <p:sp>
        <p:nvSpPr>
          <p:cNvPr id="132" name="Google Shape;132;p18"/>
          <p:cNvSpPr/>
          <p:nvPr/>
        </p:nvSpPr>
        <p:spPr>
          <a:xfrm>
            <a:off x="653143" y="1295400"/>
            <a:ext cx="2569029" cy="5040085"/>
          </a:xfrm>
          <a:prstGeom prst="roundRect">
            <a:avLst>
              <a:gd name="adj" fmla="val 16667"/>
            </a:avLst>
          </a:prstGeom>
          <a:solidFill>
            <a:srgbClr val="00B0F0">
              <a:alpha val="50588"/>
            </a:srgbClr>
          </a:solidFill>
          <a:ln w="12700" cap="flat" cmpd="sng">
            <a:solidFill>
              <a:srgbClr val="B3761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33" name="Google Shape;133;p18"/>
          <p:cNvSpPr/>
          <p:nvPr/>
        </p:nvSpPr>
        <p:spPr>
          <a:xfrm>
            <a:off x="3526971" y="1295399"/>
            <a:ext cx="2569029" cy="5040085"/>
          </a:xfrm>
          <a:prstGeom prst="roundRect">
            <a:avLst>
              <a:gd name="adj" fmla="val 16667"/>
            </a:avLst>
          </a:prstGeom>
          <a:solidFill>
            <a:srgbClr val="FFC000">
              <a:alpha val="49803"/>
            </a:srgbClr>
          </a:solidFill>
          <a:ln w="12700" cap="flat" cmpd="sng">
            <a:solidFill>
              <a:srgbClr val="B3761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34" name="Google Shape;134;p18"/>
          <p:cNvSpPr/>
          <p:nvPr/>
        </p:nvSpPr>
        <p:spPr>
          <a:xfrm>
            <a:off x="6400799" y="1295398"/>
            <a:ext cx="2569029" cy="5040085"/>
          </a:xfrm>
          <a:prstGeom prst="roundRect">
            <a:avLst>
              <a:gd name="adj" fmla="val 16667"/>
            </a:avLst>
          </a:prstGeom>
          <a:solidFill>
            <a:srgbClr val="7030A0">
              <a:alpha val="49803"/>
            </a:srgbClr>
          </a:solidFill>
          <a:ln w="12700" cap="flat" cmpd="sng">
            <a:solidFill>
              <a:srgbClr val="B3761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35" name="Google Shape;135;p18"/>
          <p:cNvSpPr/>
          <p:nvPr/>
        </p:nvSpPr>
        <p:spPr>
          <a:xfrm>
            <a:off x="9274627" y="1295398"/>
            <a:ext cx="2569029" cy="5040085"/>
          </a:xfrm>
          <a:prstGeom prst="roundRect">
            <a:avLst>
              <a:gd name="adj" fmla="val 16667"/>
            </a:avLst>
          </a:prstGeom>
          <a:solidFill>
            <a:srgbClr val="FF0000">
              <a:alpha val="52156"/>
            </a:srgbClr>
          </a:solidFill>
          <a:ln w="12700" cap="flat" cmpd="sng">
            <a:solidFill>
              <a:srgbClr val="B3761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36" name="Google Shape;136;p18"/>
          <p:cNvSpPr txBox="1"/>
          <p:nvPr/>
        </p:nvSpPr>
        <p:spPr>
          <a:xfrm>
            <a:off x="1303509" y="1933626"/>
            <a:ext cx="126829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lt1"/>
                </a:solidFill>
                <a:latin typeface="Arial"/>
                <a:ea typeface="Arial"/>
                <a:cs typeface="Arial"/>
                <a:sym typeface="Arial"/>
              </a:rPr>
              <a:t>Scholars</a:t>
            </a:r>
            <a:endParaRPr/>
          </a:p>
        </p:txBody>
      </p:sp>
      <p:sp>
        <p:nvSpPr>
          <p:cNvPr id="137" name="Google Shape;137;p18"/>
          <p:cNvSpPr txBox="1"/>
          <p:nvPr/>
        </p:nvSpPr>
        <p:spPr>
          <a:xfrm>
            <a:off x="9423574" y="1779738"/>
            <a:ext cx="2271133"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a:solidFill>
                  <a:schemeClr val="lt1"/>
                </a:solidFill>
                <a:latin typeface="Arial"/>
                <a:ea typeface="Arial"/>
                <a:cs typeface="Arial"/>
                <a:sym typeface="Arial"/>
              </a:rPr>
              <a:t>Traditional Publishers</a:t>
            </a:r>
            <a:endParaRPr/>
          </a:p>
        </p:txBody>
      </p:sp>
      <p:sp>
        <p:nvSpPr>
          <p:cNvPr id="138" name="Google Shape;138;p18"/>
          <p:cNvSpPr txBox="1"/>
          <p:nvPr/>
        </p:nvSpPr>
        <p:spPr>
          <a:xfrm>
            <a:off x="3676182" y="1649714"/>
            <a:ext cx="2283878"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a:solidFill>
                  <a:schemeClr val="lt1"/>
                </a:solidFill>
                <a:latin typeface="Arial"/>
                <a:ea typeface="Arial"/>
                <a:cs typeface="Arial"/>
                <a:sym typeface="Arial"/>
              </a:rPr>
              <a:t>Universities &amp; University Libraries</a:t>
            </a:r>
            <a:endParaRPr/>
          </a:p>
        </p:txBody>
      </p:sp>
      <p:sp>
        <p:nvSpPr>
          <p:cNvPr id="139" name="Google Shape;139;p18"/>
          <p:cNvSpPr txBox="1"/>
          <p:nvPr/>
        </p:nvSpPr>
        <p:spPr>
          <a:xfrm>
            <a:off x="6471777" y="1471961"/>
            <a:ext cx="2456189"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a:solidFill>
                  <a:schemeClr val="lt1"/>
                </a:solidFill>
                <a:latin typeface="Arial"/>
                <a:ea typeface="Arial"/>
                <a:cs typeface="Arial"/>
                <a:sym typeface="Arial"/>
              </a:rPr>
              <a:t>Disciplinary Communities &amp; Funding Agencies</a:t>
            </a:r>
            <a:endParaRPr/>
          </a:p>
        </p:txBody>
      </p:sp>
      <p:sp>
        <p:nvSpPr>
          <p:cNvPr id="140" name="Google Shape;140;p18"/>
          <p:cNvSpPr txBox="1"/>
          <p:nvPr/>
        </p:nvSpPr>
        <p:spPr>
          <a:xfrm>
            <a:off x="724431" y="2810431"/>
            <a:ext cx="2569029" cy="3139321"/>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dissemination of work</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discovery of work</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recognition/impact of work</a:t>
            </a:r>
            <a:endParaRPr/>
          </a:p>
          <a:p>
            <a:pPr marL="0" marR="0" lvl="0" indent="0" algn="l" rtl="0">
              <a:spcBef>
                <a:spcPts val="0"/>
              </a:spcBef>
              <a:spcAft>
                <a:spcPts val="0"/>
              </a:spcAft>
              <a:buNone/>
            </a:pPr>
            <a:endParaRPr sz="1800">
              <a:solidFill>
                <a:schemeClr val="lt1"/>
              </a:solidFill>
              <a:latin typeface="Arial"/>
              <a:ea typeface="Arial"/>
              <a:cs typeface="Arial"/>
              <a:sym typeface="Arial"/>
            </a:endParaRPr>
          </a:p>
        </p:txBody>
      </p:sp>
      <p:sp>
        <p:nvSpPr>
          <p:cNvPr id="141" name="Google Shape;141;p18"/>
          <p:cNvSpPr txBox="1"/>
          <p:nvPr/>
        </p:nvSpPr>
        <p:spPr>
          <a:xfrm>
            <a:off x="9304363" y="2810431"/>
            <a:ext cx="2569029" cy="2308324"/>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profit margin</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Control accessibility to work</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Control copyright</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p:txBody>
      </p:sp>
      <p:sp>
        <p:nvSpPr>
          <p:cNvPr id="142" name="Google Shape;142;p18"/>
          <p:cNvSpPr txBox="1"/>
          <p:nvPr/>
        </p:nvSpPr>
        <p:spPr>
          <a:xfrm>
            <a:off x="3539811" y="2810431"/>
            <a:ext cx="2569029" cy="3416320"/>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access to scholarly content</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Enhance institutional reputation</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Responsibility to serve state and national stakeholders</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p:txBody>
      </p:sp>
      <p:sp>
        <p:nvSpPr>
          <p:cNvPr id="143" name="Google Shape;143;p18"/>
          <p:cNvSpPr txBox="1"/>
          <p:nvPr/>
        </p:nvSpPr>
        <p:spPr>
          <a:xfrm>
            <a:off x="6415358" y="2810431"/>
            <a:ext cx="2569029" cy="2862322"/>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public access to work</a:t>
            </a:r>
            <a:endParaRPr/>
          </a:p>
          <a:p>
            <a:pPr marL="0" marR="0" lvl="0" indent="0" algn="l" rtl="0">
              <a:spcBef>
                <a:spcPts val="0"/>
              </a:spcBef>
              <a:spcAft>
                <a:spcPts val="0"/>
              </a:spcAft>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Maximize recognition/impact of work</a:t>
            </a:r>
            <a:endParaRPr/>
          </a:p>
          <a:p>
            <a:pPr marL="285750" marR="0" lvl="0" indent="-171450" algn="l" rtl="0">
              <a:spcBef>
                <a:spcPts val="0"/>
              </a:spcBef>
              <a:spcAft>
                <a:spcPts val="0"/>
              </a:spcAft>
              <a:buClr>
                <a:schemeClr val="lt1"/>
              </a:buClr>
              <a:buSzPts val="1800"/>
              <a:buFont typeface="Arial"/>
              <a:buNone/>
            </a:pPr>
            <a:endParaRPr sz="18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800"/>
              <a:buFont typeface="Arial"/>
              <a:buChar char="•"/>
            </a:pPr>
            <a:r>
              <a:rPr lang="en-US" sz="1800">
                <a:solidFill>
                  <a:schemeClr val="lt1"/>
                </a:solidFill>
                <a:latin typeface="Arial"/>
                <a:ea typeface="Arial"/>
                <a:cs typeface="Arial"/>
                <a:sym typeface="Arial"/>
              </a:rPr>
              <a:t>Enhance visibility for justifying future budgets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148"/>
        <p:cNvGrpSpPr/>
        <p:nvPr/>
      </p:nvGrpSpPr>
      <p:grpSpPr>
        <a:xfrm>
          <a:off x="0" y="0"/>
          <a:ext cx="0" cy="0"/>
          <a:chOff x="0" y="0"/>
          <a:chExt cx="0" cy="0"/>
        </a:xfrm>
      </p:grpSpPr>
      <p:sp>
        <p:nvSpPr>
          <p:cNvPr id="149" name="Google Shape;149;p19"/>
          <p:cNvSpPr/>
          <p:nvPr/>
        </p:nvSpPr>
        <p:spPr>
          <a:xfrm>
            <a:off x="834511" y="2286000"/>
            <a:ext cx="2286000" cy="2286000"/>
          </a:xfrm>
          <a:prstGeom prst="flowChartDocument">
            <a:avLst/>
          </a:prstGeom>
          <a:solidFill>
            <a:schemeClr val="accent2"/>
          </a:solidFill>
          <a:ln>
            <a:noFill/>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000" b="1" cap="none">
                <a:solidFill>
                  <a:srgbClr val="FFFFFF"/>
                </a:solidFill>
                <a:latin typeface="Gill Sans"/>
                <a:ea typeface="Gill Sans"/>
                <a:cs typeface="Gill Sans"/>
                <a:sym typeface="Gill Sans"/>
              </a:rPr>
              <a:t>ECONOMICS OF PUBLISHING</a:t>
            </a:r>
            <a:endParaRPr/>
          </a:p>
        </p:txBody>
      </p:sp>
      <p:pic>
        <p:nvPicPr>
          <p:cNvPr id="150" name="Google Shape;150;p19" descr="A screenshot of a cell phone&#10;&#10;Description automatically generated"/>
          <p:cNvPicPr preferRelativeResize="0"/>
          <p:nvPr/>
        </p:nvPicPr>
        <p:blipFill rotWithShape="1">
          <a:blip r:embed="rId3">
            <a:alphaModFix/>
          </a:blip>
          <a:srcRect/>
          <a:stretch/>
        </p:blipFill>
        <p:spPr>
          <a:xfrm>
            <a:off x="4997883" y="1122807"/>
            <a:ext cx="5422940" cy="4297680"/>
          </a:xfrm>
          <a:prstGeom prst="rect">
            <a:avLst/>
          </a:prstGeom>
          <a:noFill/>
          <a:ln>
            <a:noFill/>
          </a:ln>
        </p:spPr>
      </p:pic>
      <p:sp>
        <p:nvSpPr>
          <p:cNvPr id="151" name="Google Shape;151;p19"/>
          <p:cNvSpPr txBox="1"/>
          <p:nvPr/>
        </p:nvSpPr>
        <p:spPr>
          <a:xfrm>
            <a:off x="4997883" y="5420487"/>
            <a:ext cx="5422940" cy="429768"/>
          </a:xfrm>
          <a:prstGeom prst="rect">
            <a:avLst/>
          </a:prstGeom>
          <a:solidFill>
            <a:srgbClr val="000000">
              <a:alpha val="49803"/>
            </a:srgbClr>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 dirty="0">
                <a:solidFill>
                  <a:srgbClr val="FFFFFF"/>
                </a:solidFill>
                <a:latin typeface="Gill Sans"/>
                <a:ea typeface="Gill Sans"/>
                <a:cs typeface="Gill Sans"/>
                <a:sym typeface="Gill Sans"/>
              </a:rPr>
              <a:t>Source: Duke University Libraries, Library 101 Toolkit, Scale of Scholarly Publishing</a:t>
            </a:r>
            <a:endParaRPr dirty="0"/>
          </a:p>
          <a:p>
            <a:pPr marL="0" marR="0" lvl="0" indent="0" algn="ctr" rtl="0">
              <a:spcBef>
                <a:spcPts val="600"/>
              </a:spcBef>
              <a:spcAft>
                <a:spcPts val="0"/>
              </a:spcAft>
              <a:buNone/>
            </a:pPr>
            <a:r>
              <a:rPr lang="en-US" sz="800" dirty="0">
                <a:solidFill>
                  <a:srgbClr val="FFFFFF"/>
                </a:solidFill>
                <a:latin typeface="Gill Sans"/>
                <a:ea typeface="Gill Sans"/>
                <a:cs typeface="Gill Sans"/>
                <a:sym typeface="Gill Sans"/>
              </a:rPr>
              <a:t>DOI: https://</a:t>
            </a:r>
            <a:r>
              <a:rPr lang="en-US" sz="800" dirty="0" err="1">
                <a:solidFill>
                  <a:srgbClr val="FFFFFF"/>
                </a:solidFill>
                <a:latin typeface="Gill Sans"/>
                <a:ea typeface="Gill Sans"/>
                <a:cs typeface="Gill Sans"/>
                <a:sym typeface="Gill Sans"/>
              </a:rPr>
              <a:t>sites.duke.edu</a:t>
            </a:r>
            <a:r>
              <a:rPr lang="en-US" sz="800" dirty="0">
                <a:solidFill>
                  <a:srgbClr val="FFFFFF"/>
                </a:solidFill>
                <a:latin typeface="Gill Sans"/>
                <a:ea typeface="Gill Sans"/>
                <a:cs typeface="Gill Sans"/>
                <a:sym typeface="Gill Sans"/>
              </a:rPr>
              <a:t>/library101_instructors/2018/08/28/scale-of-scholarly-publishing/</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156"/>
        <p:cNvGrpSpPr/>
        <p:nvPr/>
      </p:nvGrpSpPr>
      <p:grpSpPr>
        <a:xfrm>
          <a:off x="0" y="0"/>
          <a:ext cx="0" cy="0"/>
          <a:chOff x="0" y="0"/>
          <a:chExt cx="0" cy="0"/>
        </a:xfrm>
      </p:grpSpPr>
      <p:sp>
        <p:nvSpPr>
          <p:cNvPr id="157" name="Google Shape;157;p20"/>
          <p:cNvSpPr/>
          <p:nvPr/>
        </p:nvSpPr>
        <p:spPr>
          <a:xfrm>
            <a:off x="834511" y="2286000"/>
            <a:ext cx="2286000" cy="2286000"/>
          </a:xfrm>
          <a:prstGeom prst="flowChartDocument">
            <a:avLst/>
          </a:prstGeom>
          <a:solidFill>
            <a:schemeClr val="accent2"/>
          </a:solidFill>
          <a:ln>
            <a:noFill/>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1600" b="1" cap="none">
                <a:solidFill>
                  <a:srgbClr val="FFFFFF"/>
                </a:solidFill>
                <a:latin typeface="Gill Sans"/>
                <a:ea typeface="Gill Sans"/>
                <a:cs typeface="Gill Sans"/>
                <a:sym typeface="Gill Sans"/>
              </a:rPr>
              <a:t>SOURCES OF THE ~$8 BILLION SCHOLARLY JOURNAL REVENUE </a:t>
            </a:r>
            <a:endParaRPr/>
          </a:p>
          <a:p>
            <a:pPr marL="0" marR="0" lvl="0" indent="0" algn="ctr" rtl="0">
              <a:lnSpc>
                <a:spcPct val="90000"/>
              </a:lnSpc>
              <a:spcBef>
                <a:spcPts val="600"/>
              </a:spcBef>
              <a:spcAft>
                <a:spcPts val="0"/>
              </a:spcAft>
              <a:buNone/>
            </a:pPr>
            <a:endParaRPr sz="1600" cap="none">
              <a:solidFill>
                <a:srgbClr val="FFFFFF"/>
              </a:solidFill>
              <a:latin typeface="Gill Sans"/>
              <a:ea typeface="Gill Sans"/>
              <a:cs typeface="Gill Sans"/>
              <a:sym typeface="Gill Sans"/>
            </a:endParaRPr>
          </a:p>
        </p:txBody>
      </p:sp>
      <p:pic>
        <p:nvPicPr>
          <p:cNvPr id="158" name="Google Shape;158;p20" descr="A picture containing card&#10;&#10;Description automatically generated"/>
          <p:cNvPicPr preferRelativeResize="0"/>
          <p:nvPr/>
        </p:nvPicPr>
        <p:blipFill rotWithShape="1">
          <a:blip r:embed="rId3">
            <a:alphaModFix/>
          </a:blip>
          <a:srcRect/>
          <a:stretch/>
        </p:blipFill>
        <p:spPr>
          <a:xfrm>
            <a:off x="4361406" y="1221029"/>
            <a:ext cx="6695895" cy="4101235"/>
          </a:xfrm>
          <a:prstGeom prst="rect">
            <a:avLst/>
          </a:prstGeom>
          <a:noFill/>
          <a:ln>
            <a:noFill/>
          </a:ln>
        </p:spPr>
      </p:pic>
      <p:sp>
        <p:nvSpPr>
          <p:cNvPr id="159" name="Google Shape;159;p20"/>
          <p:cNvSpPr txBox="1"/>
          <p:nvPr/>
        </p:nvSpPr>
        <p:spPr>
          <a:xfrm>
            <a:off x="373137" y="6132755"/>
            <a:ext cx="5618478"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chemeClr val="dk1"/>
                </a:solidFill>
                <a:latin typeface="Gill Sans"/>
                <a:ea typeface="Gill Sans"/>
                <a:cs typeface="Gill Sans"/>
                <a:sym typeface="Gill Sans"/>
              </a:rPr>
              <a:t>Source: Morrison, H.  (2013) Economics of scholarly communication in transition. First Monday. Volume 18, Number 6 – 3. DOI: https://</a:t>
            </a:r>
            <a:r>
              <a:rPr lang="en-US" sz="1000" dirty="0" err="1">
                <a:solidFill>
                  <a:schemeClr val="dk1"/>
                </a:solidFill>
                <a:latin typeface="Gill Sans"/>
                <a:ea typeface="Gill Sans"/>
                <a:cs typeface="Gill Sans"/>
                <a:sym typeface="Gill Sans"/>
              </a:rPr>
              <a:t>doi.org</a:t>
            </a:r>
            <a:r>
              <a:rPr lang="en-US" sz="1000" dirty="0">
                <a:solidFill>
                  <a:schemeClr val="dk1"/>
                </a:solidFill>
                <a:latin typeface="Gill Sans"/>
                <a:ea typeface="Gill Sans"/>
                <a:cs typeface="Gill Sans"/>
                <a:sym typeface="Gill Sans"/>
              </a:rPr>
              <a:t>/10.5210/fm.v18i6.4370</a:t>
            </a:r>
            <a:endParaRPr sz="1800" dirty="0">
              <a:solidFill>
                <a:schemeClr val="dk1"/>
              </a:solidFill>
              <a:latin typeface="Gill Sans"/>
              <a:ea typeface="Gill Sans"/>
              <a:cs typeface="Gill Sans"/>
              <a:sym typeface="Gill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164"/>
        <p:cNvGrpSpPr/>
        <p:nvPr/>
      </p:nvGrpSpPr>
      <p:grpSpPr>
        <a:xfrm>
          <a:off x="0" y="0"/>
          <a:ext cx="0" cy="0"/>
          <a:chOff x="0" y="0"/>
          <a:chExt cx="0" cy="0"/>
        </a:xfrm>
      </p:grpSpPr>
      <p:sp>
        <p:nvSpPr>
          <p:cNvPr id="165" name="Google Shape;165;p21"/>
          <p:cNvSpPr/>
          <p:nvPr/>
        </p:nvSpPr>
        <p:spPr>
          <a:xfrm>
            <a:off x="834511" y="2286000"/>
            <a:ext cx="2286000" cy="2286000"/>
          </a:xfrm>
          <a:prstGeom prst="flowChartDocument">
            <a:avLst/>
          </a:prstGeom>
          <a:solidFill>
            <a:schemeClr val="accent2"/>
          </a:solidFill>
          <a:ln>
            <a:noFill/>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000" b="1" cap="none">
                <a:solidFill>
                  <a:srgbClr val="FFFFFF"/>
                </a:solidFill>
                <a:latin typeface="Gill Sans"/>
                <a:ea typeface="Gill Sans"/>
                <a:cs typeface="Gill Sans"/>
                <a:sym typeface="Gill Sans"/>
              </a:rPr>
              <a:t>ECONOMICS OF PUBLISHING</a:t>
            </a:r>
            <a:endParaRPr/>
          </a:p>
        </p:txBody>
      </p:sp>
      <p:pic>
        <p:nvPicPr>
          <p:cNvPr id="166" name="Google Shape;166;p21" descr="A close up of a map&#10;&#10;Description automatically generated"/>
          <p:cNvPicPr preferRelativeResize="0"/>
          <p:nvPr/>
        </p:nvPicPr>
        <p:blipFill rotWithShape="1">
          <a:blip r:embed="rId3">
            <a:alphaModFix/>
          </a:blip>
          <a:srcRect/>
          <a:stretch/>
        </p:blipFill>
        <p:spPr>
          <a:xfrm>
            <a:off x="4525887" y="1122807"/>
            <a:ext cx="6366933" cy="4297680"/>
          </a:xfrm>
          <a:prstGeom prst="rect">
            <a:avLst/>
          </a:prstGeom>
          <a:noFill/>
          <a:ln>
            <a:noFill/>
          </a:ln>
        </p:spPr>
      </p:pic>
      <p:sp>
        <p:nvSpPr>
          <p:cNvPr id="167" name="Google Shape;167;p21"/>
          <p:cNvSpPr txBox="1"/>
          <p:nvPr/>
        </p:nvSpPr>
        <p:spPr>
          <a:xfrm>
            <a:off x="260637" y="6536296"/>
            <a:ext cx="6831286" cy="24622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dk1"/>
                </a:solidFill>
                <a:latin typeface="Gill Sans"/>
                <a:ea typeface="Gill Sans"/>
                <a:cs typeface="Gill Sans"/>
                <a:sym typeface="Gill Sans"/>
              </a:rPr>
              <a:t>Source: ARL Statistics 2017-18 Association of Research Libraries, Washington, D.C.</a:t>
            </a:r>
            <a:endParaRPr sz="1800">
              <a:solidFill>
                <a:schemeClr val="dk1"/>
              </a:solidFill>
              <a:latin typeface="Gill Sans"/>
              <a:ea typeface="Gill Sans"/>
              <a:cs typeface="Gill Sans"/>
              <a:sym typeface="Gill Sans"/>
            </a:endParaRPr>
          </a:p>
        </p:txBody>
      </p:sp>
      <p:sp>
        <p:nvSpPr>
          <p:cNvPr id="168" name="Google Shape;168;p21"/>
          <p:cNvSpPr txBox="1"/>
          <p:nvPr/>
        </p:nvSpPr>
        <p:spPr>
          <a:xfrm>
            <a:off x="5377875" y="816012"/>
            <a:ext cx="6033406" cy="711750"/>
          </a:xfrm>
          <a:prstGeom prst="rect">
            <a:avLst/>
          </a:prstGeom>
          <a:solidFill>
            <a:schemeClr val="lt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000" b="1">
                <a:solidFill>
                  <a:schemeClr val="dk1"/>
                </a:solidFill>
                <a:latin typeface="Arial"/>
                <a:ea typeface="Arial"/>
                <a:cs typeface="Arial"/>
                <a:sym typeface="Arial"/>
              </a:rPr>
              <a:t>Expenditure Trends in Association of Research Libraries (ARL) Libraries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2"/>
          <p:cNvSpPr txBox="1"/>
          <p:nvPr/>
        </p:nvSpPr>
        <p:spPr>
          <a:xfrm>
            <a:off x="272144" y="246848"/>
            <a:ext cx="834934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Escalating Costs at OU - Periodicals</a:t>
            </a:r>
            <a:endParaRPr/>
          </a:p>
        </p:txBody>
      </p:sp>
      <p:pic>
        <p:nvPicPr>
          <p:cNvPr id="175" name="Google Shape;175;p22"/>
          <p:cNvPicPr preferRelativeResize="0"/>
          <p:nvPr/>
        </p:nvPicPr>
        <p:blipFill rotWithShape="1">
          <a:blip r:embed="rId3">
            <a:alphaModFix/>
          </a:blip>
          <a:srcRect/>
          <a:stretch/>
        </p:blipFill>
        <p:spPr>
          <a:xfrm>
            <a:off x="272144" y="708513"/>
            <a:ext cx="5135716" cy="3870076"/>
          </a:xfrm>
          <a:prstGeom prst="rect">
            <a:avLst/>
          </a:prstGeom>
          <a:noFill/>
          <a:ln>
            <a:noFill/>
          </a:ln>
        </p:spPr>
      </p:pic>
      <p:pic>
        <p:nvPicPr>
          <p:cNvPr id="176" name="Google Shape;176;p22"/>
          <p:cNvPicPr preferRelativeResize="0"/>
          <p:nvPr/>
        </p:nvPicPr>
        <p:blipFill rotWithShape="1">
          <a:blip r:embed="rId4">
            <a:alphaModFix/>
          </a:blip>
          <a:srcRect/>
          <a:stretch/>
        </p:blipFill>
        <p:spPr>
          <a:xfrm>
            <a:off x="5411663" y="1742480"/>
            <a:ext cx="6419645" cy="484216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3"/>
          <p:cNvSpPr txBox="1"/>
          <p:nvPr/>
        </p:nvSpPr>
        <p:spPr>
          <a:xfrm>
            <a:off x="272144" y="246848"/>
            <a:ext cx="834934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Escalating Costs at OU - Books</a:t>
            </a:r>
            <a:endParaRPr/>
          </a:p>
        </p:txBody>
      </p:sp>
      <p:pic>
        <p:nvPicPr>
          <p:cNvPr id="183" name="Google Shape;183;p23"/>
          <p:cNvPicPr preferRelativeResize="0"/>
          <p:nvPr/>
        </p:nvPicPr>
        <p:blipFill rotWithShape="1">
          <a:blip r:embed="rId3">
            <a:alphaModFix/>
          </a:blip>
          <a:srcRect/>
          <a:stretch/>
        </p:blipFill>
        <p:spPr>
          <a:xfrm>
            <a:off x="272144" y="708513"/>
            <a:ext cx="5135716" cy="3892024"/>
          </a:xfrm>
          <a:prstGeom prst="rect">
            <a:avLst/>
          </a:prstGeom>
          <a:noFill/>
          <a:ln>
            <a:noFill/>
          </a:ln>
        </p:spPr>
      </p:pic>
      <p:pic>
        <p:nvPicPr>
          <p:cNvPr id="184" name="Google Shape;184;p23"/>
          <p:cNvPicPr preferRelativeResize="0"/>
          <p:nvPr/>
        </p:nvPicPr>
        <p:blipFill rotWithShape="1">
          <a:blip r:embed="rId4">
            <a:alphaModFix/>
          </a:blip>
          <a:srcRect/>
          <a:stretch/>
        </p:blipFill>
        <p:spPr>
          <a:xfrm>
            <a:off x="5411663" y="1701417"/>
            <a:ext cx="6419645" cy="486503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189"/>
        <p:cNvGrpSpPr/>
        <p:nvPr/>
      </p:nvGrpSpPr>
      <p:grpSpPr>
        <a:xfrm>
          <a:off x="0" y="0"/>
          <a:ext cx="0" cy="0"/>
          <a:chOff x="0" y="0"/>
          <a:chExt cx="0" cy="0"/>
        </a:xfrm>
      </p:grpSpPr>
      <p:sp>
        <p:nvSpPr>
          <p:cNvPr id="190" name="Google Shape;190;p24"/>
          <p:cNvSpPr/>
          <p:nvPr/>
        </p:nvSpPr>
        <p:spPr>
          <a:xfrm>
            <a:off x="0" y="-2"/>
            <a:ext cx="6072915" cy="68580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91" name="Google Shape;191;p24"/>
          <p:cNvSpPr txBox="1"/>
          <p:nvPr/>
        </p:nvSpPr>
        <p:spPr>
          <a:xfrm>
            <a:off x="804672" y="1290025"/>
            <a:ext cx="4475892" cy="118872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0">
            <a:noAutofit/>
          </a:bodyPr>
          <a:lstStyle/>
          <a:p>
            <a:pPr marL="0" marR="0" lvl="0" indent="0" algn="ctr" rtl="0">
              <a:lnSpc>
                <a:spcPct val="90000"/>
              </a:lnSpc>
              <a:spcBef>
                <a:spcPts val="0"/>
              </a:spcBef>
              <a:spcAft>
                <a:spcPts val="0"/>
              </a:spcAft>
              <a:buNone/>
            </a:pPr>
            <a:r>
              <a:rPr lang="en-US" sz="2800" b="1" cap="none">
                <a:solidFill>
                  <a:srgbClr val="262626"/>
                </a:solidFill>
                <a:latin typeface="Gill Sans"/>
                <a:ea typeface="Gill Sans"/>
                <a:cs typeface="Gill Sans"/>
                <a:sym typeface="Gill Sans"/>
              </a:rPr>
              <a:t>OPEN ACCESS</a:t>
            </a:r>
            <a:endParaRPr/>
          </a:p>
        </p:txBody>
      </p:sp>
      <p:sp>
        <p:nvSpPr>
          <p:cNvPr id="192" name="Google Shape;192;p24"/>
          <p:cNvSpPr txBox="1"/>
          <p:nvPr/>
        </p:nvSpPr>
        <p:spPr>
          <a:xfrm>
            <a:off x="804672" y="2858703"/>
            <a:ext cx="4475892" cy="3042547"/>
          </a:xfrm>
          <a:prstGeom prst="rect">
            <a:avLst/>
          </a:prstGeom>
          <a:noFill/>
          <a:ln>
            <a:noFill/>
          </a:ln>
        </p:spPr>
        <p:txBody>
          <a:bodyPr spcFirstLastPara="1" wrap="square" lIns="91425" tIns="45700" rIns="91425" bIns="45700" anchor="t" anchorCtr="0">
            <a:noAutofit/>
          </a:bodyPr>
          <a:lstStyle/>
          <a:p>
            <a:pPr marL="457200" marR="0" lvl="0" indent="0" algn="l" rtl="0">
              <a:spcBef>
                <a:spcPts val="0"/>
              </a:spcBef>
              <a:spcAft>
                <a:spcPts val="0"/>
              </a:spcAft>
              <a:buNone/>
            </a:pPr>
            <a:r>
              <a:rPr lang="en-US" sz="1800">
                <a:solidFill>
                  <a:srgbClr val="FFFFFF"/>
                </a:solidFill>
                <a:latin typeface="Gill Sans"/>
                <a:ea typeface="Gill Sans"/>
                <a:cs typeface="Gill Sans"/>
                <a:sym typeface="Gill Sans"/>
              </a:rPr>
              <a:t>Open Access is the free, immediate, online availability of research articles coupled with the rights to use those articles fully in a digital environment.</a:t>
            </a:r>
            <a:endParaRPr/>
          </a:p>
        </p:txBody>
      </p:sp>
      <p:sp>
        <p:nvSpPr>
          <p:cNvPr id="193" name="Google Shape;193;p24"/>
          <p:cNvSpPr/>
          <p:nvPr/>
        </p:nvSpPr>
        <p:spPr>
          <a:xfrm>
            <a:off x="6733032" y="640080"/>
            <a:ext cx="4818888" cy="5261170"/>
          </a:xfrm>
          <a:prstGeom prst="rect">
            <a:avLst/>
          </a:prstGeom>
          <a:noFill/>
          <a:ln w="31750" cap="sq"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194" name="Google Shape;194;p24"/>
          <p:cNvSpPr/>
          <p:nvPr/>
        </p:nvSpPr>
        <p:spPr>
          <a:xfrm>
            <a:off x="6877586" y="806357"/>
            <a:ext cx="4511266" cy="4928616"/>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pic>
        <p:nvPicPr>
          <p:cNvPr id="195" name="Google Shape;195;p24"/>
          <p:cNvPicPr preferRelativeResize="0"/>
          <p:nvPr/>
        </p:nvPicPr>
        <p:blipFill rotWithShape="1">
          <a:blip r:embed="rId3">
            <a:alphaModFix/>
          </a:blip>
          <a:srcRect l="32530" r="41986"/>
          <a:stretch/>
        </p:blipFill>
        <p:spPr>
          <a:xfrm>
            <a:off x="7679385" y="970949"/>
            <a:ext cx="2930181" cy="4599432"/>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name="Parcel">
  <a:themeElements>
    <a:clrScheme name="Custom 16">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TotalTime>
  <Words>3857</Words>
  <Application>Microsoft Macintosh PowerPoint</Application>
  <PresentationFormat>Widescreen</PresentationFormat>
  <Paragraphs>271</Paragraphs>
  <Slides>27</Slides>
  <Notes>27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Gill Sans MT</vt:lpstr>
      <vt:lpstr>Calibri</vt:lpstr>
      <vt:lpstr>Arial</vt:lpstr>
      <vt:lpstr>Courier New</vt:lpstr>
      <vt:lpstr>Gill Sans</vt:lpstr>
      <vt:lpstr>Parcel</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Waller, Jen</cp:lastModifiedBy>
  <cp:revision>12</cp:revision>
  <cp:lastPrinted>2020-10-09T14:56:07Z</cp:lastPrinted>
  <dcterms:modified xsi:type="dcterms:W3CDTF">2021-04-15T17:14:33Z</dcterms:modified>
</cp:coreProperties>
</file>